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7" r:id="rId3"/>
    <p:sldId id="258" r:id="rId4"/>
    <p:sldId id="268" r:id="rId5"/>
    <p:sldId id="269" r:id="rId6"/>
    <p:sldId id="336" r:id="rId7"/>
    <p:sldId id="360" r:id="rId8"/>
    <p:sldId id="265" r:id="rId9"/>
    <p:sldId id="409" r:id="rId10"/>
    <p:sldId id="385" r:id="rId11"/>
    <p:sldId id="410" r:id="rId12"/>
    <p:sldId id="390" r:id="rId13"/>
    <p:sldId id="411" r:id="rId14"/>
    <p:sldId id="406" r:id="rId15"/>
    <p:sldId id="388" r:id="rId16"/>
    <p:sldId id="391" r:id="rId17"/>
    <p:sldId id="419" r:id="rId18"/>
    <p:sldId id="266" r:id="rId19"/>
    <p:sldId id="400" r:id="rId20"/>
    <p:sldId id="401" r:id="rId21"/>
    <p:sldId id="267" r:id="rId22"/>
    <p:sldId id="403" r:id="rId23"/>
    <p:sldId id="404" r:id="rId24"/>
    <p:sldId id="417" r:id="rId25"/>
    <p:sldId id="418" r:id="rId26"/>
    <p:sldId id="287"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16">
          <p15:clr>
            <a:srgbClr val="A4A3A4"/>
          </p15:clr>
        </p15:guide>
        <p15:guide id="2" pos="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87661" autoAdjust="0"/>
  </p:normalViewPr>
  <p:slideViewPr>
    <p:cSldViewPr snapToGrid="0" showGuides="1">
      <p:cViewPr varScale="1">
        <p:scale>
          <a:sx n="60" d="100"/>
          <a:sy n="60" d="100"/>
        </p:scale>
        <p:origin x="972" y="66"/>
      </p:cViewPr>
      <p:guideLst>
        <p:guide orient="horz" pos="2116"/>
        <p:guide pos="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36308-2631-450C-A9C1-92128EFD650B}" type="doc">
      <dgm:prSet loTypeId="urn:microsoft.com/office/officeart/2008/layout/PictureStrips" loCatId="list" qsTypeId="urn:microsoft.com/office/officeart/2005/8/quickstyle/3d3" qsCatId="3D" csTypeId="urn:microsoft.com/office/officeart/2005/8/colors/accent2_3" csCatId="accent2" phldr="1"/>
      <dgm:spPr/>
      <dgm:t>
        <a:bodyPr/>
        <a:lstStyle/>
        <a:p>
          <a:endParaRPr lang="en-US"/>
        </a:p>
      </dgm:t>
    </dgm:pt>
    <dgm:pt modelId="{5337330D-1173-4ADC-BE9C-89FFA0EB9EB5}">
      <dgm:prSet phldrT="[Text]" custT="1"/>
      <dgm:spPr/>
      <dgm:t>
        <a:bodyPr/>
        <a:lstStyle/>
        <a:p>
          <a:r>
            <a:rPr lang="en-US" sz="3600"/>
            <a:t>KHỞI ĐỘNG</a:t>
          </a:r>
        </a:p>
      </dgm:t>
    </dgm:pt>
    <dgm:pt modelId="{C77A9DE6-AACE-4223-8C5B-410AFB11A135}" type="parTrans" cxnId="{2936A46C-93D9-408A-9DF0-F6597CCF6DE3}">
      <dgm:prSet/>
      <dgm:spPr/>
      <dgm:t>
        <a:bodyPr/>
        <a:lstStyle/>
        <a:p>
          <a:endParaRPr lang="en-US" sz="3600"/>
        </a:p>
      </dgm:t>
    </dgm:pt>
    <dgm:pt modelId="{080379F4-B4B2-42F8-BF9A-4F90DBB27E30}" type="sibTrans" cxnId="{2936A46C-93D9-408A-9DF0-F6597CCF6DE3}">
      <dgm:prSet/>
      <dgm:spPr/>
      <dgm:t>
        <a:bodyPr/>
        <a:lstStyle/>
        <a:p>
          <a:endParaRPr lang="en-US" sz="3600"/>
        </a:p>
      </dgm:t>
    </dgm:pt>
    <dgm:pt modelId="{01398E52-40F3-45D6-9E76-A95CCF16B492}">
      <dgm:prSet phldrT="[Text]" custT="1"/>
      <dgm:spPr/>
      <dgm:t>
        <a:bodyPr/>
        <a:lstStyle/>
        <a:p>
          <a:r>
            <a:rPr lang="en-US" sz="3600"/>
            <a:t>HÌNH THÀNH KIẾN THỨC</a:t>
          </a:r>
        </a:p>
      </dgm:t>
    </dgm:pt>
    <dgm:pt modelId="{DB342E04-FA33-4FAD-A12C-AAD7BCDF0BDF}" type="parTrans" cxnId="{461B31EC-2368-436B-93C9-FB7C6F7D0AE8}">
      <dgm:prSet/>
      <dgm:spPr/>
      <dgm:t>
        <a:bodyPr/>
        <a:lstStyle/>
        <a:p>
          <a:endParaRPr lang="en-US" sz="3600"/>
        </a:p>
      </dgm:t>
    </dgm:pt>
    <dgm:pt modelId="{82491CAA-7548-431D-9DD9-1FDDE27B48EE}" type="sibTrans" cxnId="{461B31EC-2368-436B-93C9-FB7C6F7D0AE8}">
      <dgm:prSet/>
      <dgm:spPr/>
      <dgm:t>
        <a:bodyPr/>
        <a:lstStyle/>
        <a:p>
          <a:endParaRPr lang="en-US" sz="3600"/>
        </a:p>
      </dgm:t>
    </dgm:pt>
    <dgm:pt modelId="{67C33CA1-D315-4DDB-93D3-241C92BD0AE6}">
      <dgm:prSet phldrT="[Text]" custT="1"/>
      <dgm:spPr/>
      <dgm:t>
        <a:bodyPr/>
        <a:lstStyle/>
        <a:p>
          <a:r>
            <a:rPr lang="en-US" sz="3600"/>
            <a:t>LUYỆN TẬP</a:t>
          </a:r>
        </a:p>
      </dgm:t>
    </dgm:pt>
    <dgm:pt modelId="{81ADD5DA-02E2-49EE-A9A5-BAFA57D74757}" type="parTrans" cxnId="{9B59397A-FC33-47EE-9741-731AB2B3E61F}">
      <dgm:prSet/>
      <dgm:spPr/>
      <dgm:t>
        <a:bodyPr/>
        <a:lstStyle/>
        <a:p>
          <a:endParaRPr lang="en-US" sz="3600"/>
        </a:p>
      </dgm:t>
    </dgm:pt>
    <dgm:pt modelId="{F0D32D63-072A-43E4-B3C3-CC279DE8284A}" type="sibTrans" cxnId="{9B59397A-FC33-47EE-9741-731AB2B3E61F}">
      <dgm:prSet/>
      <dgm:spPr/>
      <dgm:t>
        <a:bodyPr/>
        <a:lstStyle/>
        <a:p>
          <a:endParaRPr lang="en-US" sz="3600"/>
        </a:p>
      </dgm:t>
    </dgm:pt>
    <dgm:pt modelId="{551F03EB-5BE3-44E0-8158-0C4EC4AC6711}">
      <dgm:prSet phldrT="[Text]" custT="1"/>
      <dgm:spPr/>
      <dgm:t>
        <a:bodyPr/>
        <a:lstStyle/>
        <a:p>
          <a:r>
            <a:rPr lang="en-US" sz="3600"/>
            <a:t>VẬN DỤNG</a:t>
          </a:r>
        </a:p>
      </dgm:t>
    </dgm:pt>
    <dgm:pt modelId="{AFCA8E46-A119-4831-AD95-DE6996D92A3C}" type="parTrans" cxnId="{E5B8BDCF-FC09-41D1-AEE2-35F32037E6D8}">
      <dgm:prSet/>
      <dgm:spPr/>
      <dgm:t>
        <a:bodyPr/>
        <a:lstStyle/>
        <a:p>
          <a:endParaRPr lang="en-US" sz="3600"/>
        </a:p>
      </dgm:t>
    </dgm:pt>
    <dgm:pt modelId="{6CAE16E0-29AB-4B5B-8153-E45145262B7F}" type="sibTrans" cxnId="{E5B8BDCF-FC09-41D1-AEE2-35F32037E6D8}">
      <dgm:prSet/>
      <dgm:spPr/>
      <dgm:t>
        <a:bodyPr/>
        <a:lstStyle/>
        <a:p>
          <a:endParaRPr lang="en-US" sz="3600"/>
        </a:p>
      </dgm:t>
    </dgm:pt>
    <dgm:pt modelId="{C0EEA4F4-1E3C-40F0-9921-CC93C1192FA2}" type="pres">
      <dgm:prSet presAssocID="{63F36308-2631-450C-A9C1-92128EFD650B}" presName="Name0" presStyleCnt="0">
        <dgm:presLayoutVars>
          <dgm:dir/>
          <dgm:resizeHandles val="exact"/>
        </dgm:presLayoutVars>
      </dgm:prSet>
      <dgm:spPr/>
    </dgm:pt>
    <dgm:pt modelId="{EC640976-8596-4D73-9E16-95BAD015D8C7}" type="pres">
      <dgm:prSet presAssocID="{5337330D-1173-4ADC-BE9C-89FFA0EB9EB5}" presName="composite" presStyleCnt="0"/>
      <dgm:spPr/>
    </dgm:pt>
    <dgm:pt modelId="{6D3745D4-75F7-4EF7-996D-950405DCF3E9}" type="pres">
      <dgm:prSet presAssocID="{5337330D-1173-4ADC-BE9C-89FFA0EB9EB5}" presName="rect1" presStyleLbl="trAlignAcc1" presStyleIdx="0" presStyleCnt="4">
        <dgm:presLayoutVars>
          <dgm:bulletEnabled val="1"/>
        </dgm:presLayoutVars>
      </dgm:prSet>
      <dgm:spPr/>
    </dgm:pt>
    <dgm:pt modelId="{8259B0E9-958C-4682-BE71-5A6ED8893AEC}" type="pres">
      <dgm:prSet presAssocID="{5337330D-1173-4ADC-BE9C-89FFA0EB9EB5}" presName="rect2" presStyleLbl="fgImgPlace1" presStyleIdx="0" presStyleCnt="4"/>
      <dgm:spPr>
        <a:blipFill rotWithShape="1">
          <a:blip xmlns:r="http://schemas.openxmlformats.org/officeDocument/2006/relationships" r:embed="rId1"/>
          <a:srcRect/>
          <a:stretch>
            <a:fillRect l="-25000" r="-25000"/>
          </a:stretch>
        </a:blipFill>
      </dgm:spPr>
    </dgm:pt>
    <dgm:pt modelId="{0FAB7911-1620-4E69-BA08-2DAAE1FA0907}" type="pres">
      <dgm:prSet presAssocID="{080379F4-B4B2-42F8-BF9A-4F90DBB27E30}" presName="sibTrans" presStyleCnt="0"/>
      <dgm:spPr/>
    </dgm:pt>
    <dgm:pt modelId="{FFDE76AC-FCAA-4E6F-B6CE-4EFCB0E10D3B}" type="pres">
      <dgm:prSet presAssocID="{01398E52-40F3-45D6-9E76-A95CCF16B492}" presName="composite" presStyleCnt="0"/>
      <dgm:spPr/>
    </dgm:pt>
    <dgm:pt modelId="{88629452-E9A0-4288-A6A9-B4646F26EB93}" type="pres">
      <dgm:prSet presAssocID="{01398E52-40F3-45D6-9E76-A95CCF16B492}" presName="rect1" presStyleLbl="trAlignAcc1" presStyleIdx="1" presStyleCnt="4">
        <dgm:presLayoutVars>
          <dgm:bulletEnabled val="1"/>
        </dgm:presLayoutVars>
      </dgm:prSet>
      <dgm:spPr/>
    </dgm:pt>
    <dgm:pt modelId="{17CB3A71-0320-45AD-A1E5-8742DF3894A6}" type="pres">
      <dgm:prSet presAssocID="{01398E52-40F3-45D6-9E76-A95CCF16B492}" presName="rect2" presStyleLbl="fgImgPlace1" presStyleIdx="1" presStyleCnt="4"/>
      <dgm:spPr>
        <a:blipFill rotWithShape="1">
          <a:blip xmlns:r="http://schemas.openxmlformats.org/officeDocument/2006/relationships" r:embed="rId2"/>
          <a:srcRect/>
          <a:stretch>
            <a:fillRect l="-27000" r="-27000"/>
          </a:stretch>
        </a:blipFill>
      </dgm:spPr>
    </dgm:pt>
    <dgm:pt modelId="{B401CFE0-2F9F-4924-8845-1D2D1B6DF4A2}" type="pres">
      <dgm:prSet presAssocID="{82491CAA-7548-431D-9DD9-1FDDE27B48EE}" presName="sibTrans" presStyleCnt="0"/>
      <dgm:spPr/>
    </dgm:pt>
    <dgm:pt modelId="{F13AA2AE-750A-4AC5-8983-9F738442EBBA}" type="pres">
      <dgm:prSet presAssocID="{67C33CA1-D315-4DDB-93D3-241C92BD0AE6}" presName="composite" presStyleCnt="0"/>
      <dgm:spPr/>
    </dgm:pt>
    <dgm:pt modelId="{42347B85-A5B2-47EF-A51D-A9B995C3AC51}" type="pres">
      <dgm:prSet presAssocID="{67C33CA1-D315-4DDB-93D3-241C92BD0AE6}" presName="rect1" presStyleLbl="trAlignAcc1" presStyleIdx="2" presStyleCnt="4">
        <dgm:presLayoutVars>
          <dgm:bulletEnabled val="1"/>
        </dgm:presLayoutVars>
      </dgm:prSet>
      <dgm:spPr/>
    </dgm:pt>
    <dgm:pt modelId="{07648B92-C677-45AD-A59E-A8586B6A45E7}" type="pres">
      <dgm:prSet presAssocID="{67C33CA1-D315-4DDB-93D3-241C92BD0AE6}" presName="rect2" presStyleLbl="fgImgPlace1" presStyleIdx="2" presStyleCnt="4"/>
      <dgm:spPr>
        <a:blipFill rotWithShape="1">
          <a:blip xmlns:r="http://schemas.openxmlformats.org/officeDocument/2006/relationships" r:embed="rId3"/>
          <a:srcRect/>
          <a:stretch>
            <a:fillRect l="-31000" r="-31000"/>
          </a:stretch>
        </a:blipFill>
      </dgm:spPr>
    </dgm:pt>
    <dgm:pt modelId="{423FBEC0-6B87-4479-A3D7-25369A8A5DFA}" type="pres">
      <dgm:prSet presAssocID="{F0D32D63-072A-43E4-B3C3-CC279DE8284A}" presName="sibTrans" presStyleCnt="0"/>
      <dgm:spPr/>
    </dgm:pt>
    <dgm:pt modelId="{24E0EA83-9BEB-4D5F-8A43-66FB4896C246}" type="pres">
      <dgm:prSet presAssocID="{551F03EB-5BE3-44E0-8158-0C4EC4AC6711}" presName="composite" presStyleCnt="0"/>
      <dgm:spPr/>
    </dgm:pt>
    <dgm:pt modelId="{BB9E3631-B554-4A79-9410-C4BF4BDD2686}" type="pres">
      <dgm:prSet presAssocID="{551F03EB-5BE3-44E0-8158-0C4EC4AC6711}" presName="rect1" presStyleLbl="trAlignAcc1" presStyleIdx="3" presStyleCnt="4">
        <dgm:presLayoutVars>
          <dgm:bulletEnabled val="1"/>
        </dgm:presLayoutVars>
      </dgm:prSet>
      <dgm:spPr/>
    </dgm:pt>
    <dgm:pt modelId="{B00140F9-DA04-490B-A39B-4C5594A6E2DE}" type="pres">
      <dgm:prSet presAssocID="{551F03EB-5BE3-44E0-8158-0C4EC4AC6711}" presName="rect2" presStyleLbl="fgImgPlace1" presStyleIdx="3" presStyleCnt="4"/>
      <dgm:spPr>
        <a:blipFill rotWithShape="1">
          <a:blip xmlns:r="http://schemas.openxmlformats.org/officeDocument/2006/relationships" r:embed="rId4"/>
          <a:srcRect/>
          <a:stretch>
            <a:fillRect l="-12000" r="-12000"/>
          </a:stretch>
        </a:blipFill>
      </dgm:spPr>
    </dgm:pt>
  </dgm:ptLst>
  <dgm:cxnLst>
    <dgm:cxn modelId="{E353000C-7995-4AF7-95EE-42334BF1FEC8}" type="presOf" srcId="{63F36308-2631-450C-A9C1-92128EFD650B}" destId="{C0EEA4F4-1E3C-40F0-9921-CC93C1192FA2}" srcOrd="0" destOrd="0" presId="urn:microsoft.com/office/officeart/2008/layout/PictureStrips"/>
    <dgm:cxn modelId="{2936A46C-93D9-408A-9DF0-F6597CCF6DE3}" srcId="{63F36308-2631-450C-A9C1-92128EFD650B}" destId="{5337330D-1173-4ADC-BE9C-89FFA0EB9EB5}" srcOrd="0" destOrd="0" parTransId="{C77A9DE6-AACE-4223-8C5B-410AFB11A135}" sibTransId="{080379F4-B4B2-42F8-BF9A-4F90DBB27E30}"/>
    <dgm:cxn modelId="{E9D93576-2A98-47D5-875B-A47539B50991}" type="presOf" srcId="{01398E52-40F3-45D6-9E76-A95CCF16B492}" destId="{88629452-E9A0-4288-A6A9-B4646F26EB93}" srcOrd="0" destOrd="0" presId="urn:microsoft.com/office/officeart/2008/layout/PictureStrips"/>
    <dgm:cxn modelId="{9B59397A-FC33-47EE-9741-731AB2B3E61F}" srcId="{63F36308-2631-450C-A9C1-92128EFD650B}" destId="{67C33CA1-D315-4DDB-93D3-241C92BD0AE6}" srcOrd="2" destOrd="0" parTransId="{81ADD5DA-02E2-49EE-A9A5-BAFA57D74757}" sibTransId="{F0D32D63-072A-43E4-B3C3-CC279DE8284A}"/>
    <dgm:cxn modelId="{7463FB82-F84B-452E-AE51-62B6DEBAEDDE}" type="presOf" srcId="{551F03EB-5BE3-44E0-8158-0C4EC4AC6711}" destId="{BB9E3631-B554-4A79-9410-C4BF4BDD2686}" srcOrd="0" destOrd="0" presId="urn:microsoft.com/office/officeart/2008/layout/PictureStrips"/>
    <dgm:cxn modelId="{5701E283-2157-46AC-AB57-B9527544E545}" type="presOf" srcId="{67C33CA1-D315-4DDB-93D3-241C92BD0AE6}" destId="{42347B85-A5B2-47EF-A51D-A9B995C3AC51}" srcOrd="0" destOrd="0" presId="urn:microsoft.com/office/officeart/2008/layout/PictureStrips"/>
    <dgm:cxn modelId="{E5B8BDCF-FC09-41D1-AEE2-35F32037E6D8}" srcId="{63F36308-2631-450C-A9C1-92128EFD650B}" destId="{551F03EB-5BE3-44E0-8158-0C4EC4AC6711}" srcOrd="3" destOrd="0" parTransId="{AFCA8E46-A119-4831-AD95-DE6996D92A3C}" sibTransId="{6CAE16E0-29AB-4B5B-8153-E45145262B7F}"/>
    <dgm:cxn modelId="{C46275D9-8599-4DC3-82CA-0E5FBF091313}" type="presOf" srcId="{5337330D-1173-4ADC-BE9C-89FFA0EB9EB5}" destId="{6D3745D4-75F7-4EF7-996D-950405DCF3E9}" srcOrd="0" destOrd="0" presId="urn:microsoft.com/office/officeart/2008/layout/PictureStrips"/>
    <dgm:cxn modelId="{461B31EC-2368-436B-93C9-FB7C6F7D0AE8}" srcId="{63F36308-2631-450C-A9C1-92128EFD650B}" destId="{01398E52-40F3-45D6-9E76-A95CCF16B492}" srcOrd="1" destOrd="0" parTransId="{DB342E04-FA33-4FAD-A12C-AAD7BCDF0BDF}" sibTransId="{82491CAA-7548-431D-9DD9-1FDDE27B48EE}"/>
    <dgm:cxn modelId="{DA002EEE-85F0-48A1-9A66-FD4F4DBA4B05}" type="presParOf" srcId="{C0EEA4F4-1E3C-40F0-9921-CC93C1192FA2}" destId="{EC640976-8596-4D73-9E16-95BAD015D8C7}" srcOrd="0" destOrd="0" presId="urn:microsoft.com/office/officeart/2008/layout/PictureStrips"/>
    <dgm:cxn modelId="{00DAF7EB-5120-44DB-BC1E-74E33406417B}" type="presParOf" srcId="{EC640976-8596-4D73-9E16-95BAD015D8C7}" destId="{6D3745D4-75F7-4EF7-996D-950405DCF3E9}" srcOrd="0" destOrd="0" presId="urn:microsoft.com/office/officeart/2008/layout/PictureStrips"/>
    <dgm:cxn modelId="{5FA017C3-7118-4FA0-87C4-DF81992C84BD}" type="presParOf" srcId="{EC640976-8596-4D73-9E16-95BAD015D8C7}" destId="{8259B0E9-958C-4682-BE71-5A6ED8893AEC}" srcOrd="1" destOrd="0" presId="urn:microsoft.com/office/officeart/2008/layout/PictureStrips"/>
    <dgm:cxn modelId="{22C5E213-3202-49E5-A091-03310917FFC3}" type="presParOf" srcId="{C0EEA4F4-1E3C-40F0-9921-CC93C1192FA2}" destId="{0FAB7911-1620-4E69-BA08-2DAAE1FA0907}" srcOrd="1" destOrd="0" presId="urn:microsoft.com/office/officeart/2008/layout/PictureStrips"/>
    <dgm:cxn modelId="{96045EC6-8DDE-4025-AAC9-7B808688078A}" type="presParOf" srcId="{C0EEA4F4-1E3C-40F0-9921-CC93C1192FA2}" destId="{FFDE76AC-FCAA-4E6F-B6CE-4EFCB0E10D3B}" srcOrd="2" destOrd="0" presId="urn:microsoft.com/office/officeart/2008/layout/PictureStrips"/>
    <dgm:cxn modelId="{AEACFFA0-5F55-4899-9DDA-FD95DF3A3424}" type="presParOf" srcId="{FFDE76AC-FCAA-4E6F-B6CE-4EFCB0E10D3B}" destId="{88629452-E9A0-4288-A6A9-B4646F26EB93}" srcOrd="0" destOrd="0" presId="urn:microsoft.com/office/officeart/2008/layout/PictureStrips"/>
    <dgm:cxn modelId="{591031D7-ABB5-4A96-8B64-E774036E32B2}" type="presParOf" srcId="{FFDE76AC-FCAA-4E6F-B6CE-4EFCB0E10D3B}" destId="{17CB3A71-0320-45AD-A1E5-8742DF3894A6}" srcOrd="1" destOrd="0" presId="urn:microsoft.com/office/officeart/2008/layout/PictureStrips"/>
    <dgm:cxn modelId="{CCF0D2C3-6B60-4C18-ACDB-E61F5D16F12F}" type="presParOf" srcId="{C0EEA4F4-1E3C-40F0-9921-CC93C1192FA2}" destId="{B401CFE0-2F9F-4924-8845-1D2D1B6DF4A2}" srcOrd="3" destOrd="0" presId="urn:microsoft.com/office/officeart/2008/layout/PictureStrips"/>
    <dgm:cxn modelId="{B4097D2D-EA40-4A06-9918-A5355915CF12}" type="presParOf" srcId="{C0EEA4F4-1E3C-40F0-9921-CC93C1192FA2}" destId="{F13AA2AE-750A-4AC5-8983-9F738442EBBA}" srcOrd="4" destOrd="0" presId="urn:microsoft.com/office/officeart/2008/layout/PictureStrips"/>
    <dgm:cxn modelId="{F7678F45-6EEF-4C94-85FE-5EBAC8F1394C}" type="presParOf" srcId="{F13AA2AE-750A-4AC5-8983-9F738442EBBA}" destId="{42347B85-A5B2-47EF-A51D-A9B995C3AC51}" srcOrd="0" destOrd="0" presId="urn:microsoft.com/office/officeart/2008/layout/PictureStrips"/>
    <dgm:cxn modelId="{08A48EF5-CFF9-48F5-A67D-2F9E3A682D29}" type="presParOf" srcId="{F13AA2AE-750A-4AC5-8983-9F738442EBBA}" destId="{07648B92-C677-45AD-A59E-A8586B6A45E7}" srcOrd="1" destOrd="0" presId="urn:microsoft.com/office/officeart/2008/layout/PictureStrips"/>
    <dgm:cxn modelId="{99CE18A5-888A-4A1C-AC01-B8140C24483B}" type="presParOf" srcId="{C0EEA4F4-1E3C-40F0-9921-CC93C1192FA2}" destId="{423FBEC0-6B87-4479-A3D7-25369A8A5DFA}" srcOrd="5" destOrd="0" presId="urn:microsoft.com/office/officeart/2008/layout/PictureStrips"/>
    <dgm:cxn modelId="{FA1AA350-6FF0-41F8-9B52-EA0C0C7E3A9D}" type="presParOf" srcId="{C0EEA4F4-1E3C-40F0-9921-CC93C1192FA2}" destId="{24E0EA83-9BEB-4D5F-8A43-66FB4896C246}" srcOrd="6" destOrd="0" presId="urn:microsoft.com/office/officeart/2008/layout/PictureStrips"/>
    <dgm:cxn modelId="{1DAFB3C3-882E-4886-919B-7956F7E84DB5}" type="presParOf" srcId="{24E0EA83-9BEB-4D5F-8A43-66FB4896C246}" destId="{BB9E3631-B554-4A79-9410-C4BF4BDD2686}" srcOrd="0" destOrd="0" presId="urn:microsoft.com/office/officeart/2008/layout/PictureStrips"/>
    <dgm:cxn modelId="{0FC2F199-5FBE-472B-AABA-607102328A7A}" type="presParOf" srcId="{24E0EA83-9BEB-4D5F-8A43-66FB4896C246}" destId="{B00140F9-DA04-490B-A39B-4C5594A6E2DE}"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745D4-75F7-4EF7-996D-950405DCF3E9}">
      <dsp:nvSpPr>
        <dsp:cNvPr id="0" name=""/>
        <dsp:cNvSpPr/>
      </dsp:nvSpPr>
      <dsp:spPr>
        <a:xfrm>
          <a:off x="232479" y="586248"/>
          <a:ext cx="5522476" cy="1725773"/>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6892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KHỞI ĐỘNG</a:t>
          </a:r>
        </a:p>
      </dsp:txBody>
      <dsp:txXfrm>
        <a:off x="232479" y="586248"/>
        <a:ext cx="5522476" cy="1725773"/>
      </dsp:txXfrm>
    </dsp:sp>
    <dsp:sp modelId="{8259B0E9-958C-4682-BE71-5A6ED8893AEC}">
      <dsp:nvSpPr>
        <dsp:cNvPr id="0" name=""/>
        <dsp:cNvSpPr/>
      </dsp:nvSpPr>
      <dsp:spPr>
        <a:xfrm>
          <a:off x="2376" y="336970"/>
          <a:ext cx="1208041" cy="1812062"/>
        </a:xfrm>
        <a:prstGeom prst="rect">
          <a:avLst/>
        </a:prstGeom>
        <a:blipFill rotWithShape="1">
          <a:blip xmlns:r="http://schemas.openxmlformats.org/officeDocument/2006/relationships" r:embed="rId1"/>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629452-E9A0-4288-A6A9-B4646F26EB93}">
      <dsp:nvSpPr>
        <dsp:cNvPr id="0" name=""/>
        <dsp:cNvSpPr/>
      </dsp:nvSpPr>
      <dsp:spPr>
        <a:xfrm>
          <a:off x="6221192" y="586248"/>
          <a:ext cx="5522476" cy="1725773"/>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6892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HÌNH THÀNH KIẾN THỨC</a:t>
          </a:r>
        </a:p>
      </dsp:txBody>
      <dsp:txXfrm>
        <a:off x="6221192" y="586248"/>
        <a:ext cx="5522476" cy="1725773"/>
      </dsp:txXfrm>
    </dsp:sp>
    <dsp:sp modelId="{17CB3A71-0320-45AD-A1E5-8742DF3894A6}">
      <dsp:nvSpPr>
        <dsp:cNvPr id="0" name=""/>
        <dsp:cNvSpPr/>
      </dsp:nvSpPr>
      <dsp:spPr>
        <a:xfrm>
          <a:off x="5991089" y="336970"/>
          <a:ext cx="1208041" cy="1812062"/>
        </a:xfrm>
        <a:prstGeom prst="rect">
          <a:avLst/>
        </a:prstGeom>
        <a:blipFill rotWithShape="1">
          <a:blip xmlns:r="http://schemas.openxmlformats.org/officeDocument/2006/relationships" r:embed="rId2"/>
          <a:srcRect/>
          <a:stretch>
            <a:fillRect l="-27000" r="-2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2347B85-A5B2-47EF-A51D-A9B995C3AC51}">
      <dsp:nvSpPr>
        <dsp:cNvPr id="0" name=""/>
        <dsp:cNvSpPr/>
      </dsp:nvSpPr>
      <dsp:spPr>
        <a:xfrm>
          <a:off x="232479" y="2758806"/>
          <a:ext cx="5522476" cy="1725773"/>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6892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LUYỆN TẬP</a:t>
          </a:r>
        </a:p>
      </dsp:txBody>
      <dsp:txXfrm>
        <a:off x="232479" y="2758806"/>
        <a:ext cx="5522476" cy="1725773"/>
      </dsp:txXfrm>
    </dsp:sp>
    <dsp:sp modelId="{07648B92-C677-45AD-A59E-A8586B6A45E7}">
      <dsp:nvSpPr>
        <dsp:cNvPr id="0" name=""/>
        <dsp:cNvSpPr/>
      </dsp:nvSpPr>
      <dsp:spPr>
        <a:xfrm>
          <a:off x="2376" y="2509527"/>
          <a:ext cx="1208041" cy="1812062"/>
        </a:xfrm>
        <a:prstGeom prst="rect">
          <a:avLst/>
        </a:prstGeom>
        <a:blipFill rotWithShape="1">
          <a:blip xmlns:r="http://schemas.openxmlformats.org/officeDocument/2006/relationships" r:embed="rId3"/>
          <a:srcRect/>
          <a:stretch>
            <a:fillRect l="-31000" r="-3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B9E3631-B554-4A79-9410-C4BF4BDD2686}">
      <dsp:nvSpPr>
        <dsp:cNvPr id="0" name=""/>
        <dsp:cNvSpPr/>
      </dsp:nvSpPr>
      <dsp:spPr>
        <a:xfrm>
          <a:off x="6221192" y="2758806"/>
          <a:ext cx="5522476" cy="1725773"/>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68924"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VẬN DỤNG</a:t>
          </a:r>
        </a:p>
      </dsp:txBody>
      <dsp:txXfrm>
        <a:off x="6221192" y="2758806"/>
        <a:ext cx="5522476" cy="1725773"/>
      </dsp:txXfrm>
    </dsp:sp>
    <dsp:sp modelId="{B00140F9-DA04-490B-A39B-4C5594A6E2DE}">
      <dsp:nvSpPr>
        <dsp:cNvPr id="0" name=""/>
        <dsp:cNvSpPr/>
      </dsp:nvSpPr>
      <dsp:spPr>
        <a:xfrm>
          <a:off x="5991089" y="2509527"/>
          <a:ext cx="1208041" cy="1812062"/>
        </a:xfrm>
        <a:prstGeom prst="rect">
          <a:avLst/>
        </a:prstGeom>
        <a:blipFill rotWithShape="1">
          <a:blip xmlns:r="http://schemas.openxmlformats.org/officeDocument/2006/relationships" r:embed="rId4"/>
          <a:srcRect/>
          <a:stretch>
            <a:fillRect l="-12000" r="-1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D21ECA-C5C2-4100-AA2A-13192F757650}" type="datetimeFigureOut">
              <a:rPr lang="en-US"/>
              <a:t>14/7/2023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5EECD15-1EA6-4ECF-954F-02B06B692232}"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6</a:t>
            </a:fld>
            <a:endParaRPr lang="en-US"/>
          </a:p>
        </p:txBody>
      </p:sp>
    </p:spTree>
    <p:extLst>
      <p:ext uri="{BB962C8B-B14F-4D97-AF65-F5344CB8AC3E}">
        <p14:creationId xmlns:p14="http://schemas.microsoft.com/office/powerpoint/2010/main" val="357519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32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4A7419-4C30-4072-8DB3-072B03B0A8B5}" type="slidenum">
              <a:rPr lang="zh-CN" altLang="en-US" smtClean="0">
                <a:solidFill>
                  <a:srgbClr val="000000"/>
                </a:solidFill>
                <a:latin typeface="等线" panose="02010600030101010101" pitchFamily="2" charset="-122"/>
              </a:rPr>
              <a:t>25</a:t>
            </a:fld>
            <a:endParaRPr lang="zh-CN" altLang="en-US">
              <a:solidFill>
                <a:srgbClr val="000000"/>
              </a:solidFill>
              <a:latin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71658F6D-C533-4281-A577-6D82F53F6A1E}" type="datetimeFigureOut">
              <a:rPr lang="vi-VN"/>
              <a:t>14/07/2023</a:t>
            </a:fld>
            <a:endParaRPr lang="vi-VN"/>
          </a:p>
        </p:txBody>
      </p:sp>
      <p:sp>
        <p:nvSpPr>
          <p:cNvPr id="5" name="Chỗ dành sẵn cho Chân trang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6" name="Chỗ dành sẵn cho Số hiệu Bản chiếu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2EFDEE4C-90AC-4CE6-8F0E-EDDB4EB967C9}" type="slidenum">
              <a:rPr lang="vi-VN"/>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42423037-F684-4392-9141-4E0C91C815DE}" type="datetimeFigureOut">
              <a:rPr lang="vi-VN"/>
              <a:t>14/07/2023</a:t>
            </a:fld>
            <a:endParaRPr lang="vi-VN"/>
          </a:p>
        </p:txBody>
      </p:sp>
      <p:sp>
        <p:nvSpPr>
          <p:cNvPr id="5" name="Chỗ dành sẵn cho Chân trang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6" name="Chỗ dành sẵn cho Số hiệu Bản chiếu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991E9CC8-133E-438E-9994-114B0FEF51A4}" type="slidenum">
              <a:rPr lang="vi-VN"/>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p:cNvSpPr>
            <a:spLocks noGrp="1"/>
          </p:cNvSpPr>
          <p:nvPr>
            <p:ph type="body" orient="vert" idx="1" hasCustomPrompt="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BF028217-23B0-47B9-B6E4-B294B723609B}" type="datetimeFigureOut">
              <a:rPr lang="vi-VN"/>
              <a:t>14/07/2023</a:t>
            </a:fld>
            <a:endParaRPr lang="vi-VN"/>
          </a:p>
        </p:txBody>
      </p:sp>
      <p:sp>
        <p:nvSpPr>
          <p:cNvPr id="5" name="Chỗ dành sẵn cho Chân trang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6" name="Chỗ dành sẵn cho Số hiệu Bản chiếu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D5AE769D-D5DF-4E32-9E09-C0999E0866C9}" type="slidenum">
              <a:rPr lang="vi-VN"/>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8EB9CA4F-D21C-4F97-8277-099BEA7D76D1}" type="datetimeFigureOut">
              <a:rPr lang="vi-VN"/>
              <a:t>14/07/2023</a:t>
            </a:fld>
            <a:endParaRPr lang="vi-VN"/>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endParaRPr lang="vi-VN"/>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defRPr/>
            </a:pPr>
            <a:fld id="{2C726950-7B1B-4F83-B20C-A8614D079730}" type="slidenum">
              <a:rPr lang="vi-VN"/>
              <a:t>‹#›</a:t>
            </a:fld>
            <a:endParaRPr lang="vi-VN"/>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74A3C72-B9FE-4EA0-A69C-B85594706B58}" type="datetimeFigureOut">
              <a:rPr lang="vi-VN"/>
              <a:t>14/07/2023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E316EDC7-BD80-42C8-82C6-5BDA230D1FEE}" type="slidenum">
              <a:rPr lang="vi-VN"/>
              <a:t>‹#›</a:t>
            </a:fld>
            <a:endParaRPr lang="vi-VN"/>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A265385-F4D5-431B-9408-BD7E6FA7FBD6}" type="datetimeFigureOut">
              <a:rPr lang="vi-VN"/>
              <a:t>14/07/2023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497592C-5E04-461D-BDEA-C953A533F36F}" type="slidenum">
              <a:rPr lang="vi-VN"/>
              <a:t>‹#›</a:t>
            </a:fld>
            <a:endParaRPr lang="vi-VN"/>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DAFE459-16B5-4093-BBC8-79172A935D9C}" type="datetimeFigureOut">
              <a:rPr lang="vi-VN"/>
              <a:t>14/07/2023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7584E633-2CAD-4282-8D66-AFA54F85D623}" type="slidenum">
              <a:rPr lang="vi-VN"/>
              <a:t>‹#›</a:t>
            </a:fld>
            <a:endParaRPr lang="vi-VN"/>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181CB96-4128-4026-AD94-0CE7E05A7176}" type="datetimeFigureOut">
              <a:rPr lang="vi-VN"/>
              <a:t>14/07/2023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73709700-1AF8-4269-A9AA-7C19D8E55AB2}" type="slidenum">
              <a:rPr lang="vi-VN"/>
              <a:t>‹#›</a:t>
            </a:fld>
            <a:endParaRPr lang="vi-VN"/>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EFE7303-7EE7-40FA-B4DC-0629719AFB17}" type="datetimeFigureOut">
              <a:rPr lang="vi-VN"/>
              <a:t>14/07/2023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95C3BE68-C92F-49C2-BF27-2013B3CADAB5}" type="slidenum">
              <a:rPr lang="vi-VN"/>
              <a:t>‹#›</a:t>
            </a:fld>
            <a:endParaRPr lang="vi-VN"/>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882DEE-1B19-4290-9ACE-8F445BC1AF45}" type="datetimeFigureOut">
              <a:rPr lang="vi-VN"/>
              <a:t>14/07/2023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1573B39B-46EC-456A-A4BE-E2488D3C1FAA}" type="slidenum">
              <a:rPr lang="vi-VN"/>
              <a:t>‹#›</a:t>
            </a:fld>
            <a:endParaRPr lang="vi-VN"/>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955E5B9-0F7C-4A6E-ADF4-1E9A2E03EF75}" type="datetimeFigureOut">
              <a:rPr lang="vi-VN"/>
              <a:t>14/07/2023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FFF6A455-9C5C-498C-8ACB-4C8CE165CB76}" type="slidenum">
              <a:rPr lang="vi-VN"/>
              <a:t>‹#›</a:t>
            </a:fld>
            <a:endParaRPr lang="vi-V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p:cNvSpPr>
            <a:spLocks noGrp="1"/>
          </p:cNvSpPr>
          <p:nvPr>
            <p:ph idx="1" hasCustomPrompt="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0189351D-D6B7-4715-8632-6908FF450557}" type="datetimeFigureOut">
              <a:rPr lang="vi-VN"/>
              <a:t>14/07/2023</a:t>
            </a:fld>
            <a:endParaRPr lang="vi-VN"/>
          </a:p>
        </p:txBody>
      </p:sp>
      <p:sp>
        <p:nvSpPr>
          <p:cNvPr id="5" name="Chỗ dành sẵn cho Chân trang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6" name="Chỗ dành sẵn cho Số hiệu Bản chiếu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211D6E7C-1F81-4846-A1C7-268BE9FBD2CB}" type="slidenum">
              <a:rPr lang="vi-VN"/>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B890264-576E-4F4D-BFE1-F21A85BCE83D}" type="datetimeFigureOut">
              <a:rPr lang="vi-VN"/>
              <a:t>14/07/2023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BBEC2C64-43F2-40E6-93D4-67A01DF6D6D1}" type="slidenum">
              <a:rPr lang="vi-VN"/>
              <a:t>‹#›</a:t>
            </a:fld>
            <a:endParaRPr lang="vi-VN"/>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46B08D7-6002-4DB5-817E-6AF34C6E56CB}" type="datetimeFigureOut">
              <a:rPr lang="vi-VN"/>
              <a:t>14/07/2023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2BF78D2-5334-4776-A1DF-7271F06DAC35}" type="slidenum">
              <a:rPr lang="vi-VN"/>
              <a:t>‹#›</a:t>
            </a:fld>
            <a:endParaRPr lang="vi-VN"/>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E8AF073-CEC8-4DF6-BFC7-CE3808981D5C}" type="datetimeFigureOut">
              <a:rPr lang="vi-VN"/>
              <a:t>14/07/2023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B62B6CAC-963C-4A02-BE59-548F2D2C39A9}" type="slidenum">
              <a:rPr lang="vi-VN"/>
              <a:t>‹#›</a:t>
            </a:fld>
            <a:endParaRPr lang="vi-VN"/>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a:defRPr/>
            </a:pPr>
            <a:fld id="{5807E193-9A61-49B3-8102-EB7BC6E56A66}" type="slidenum">
              <a:rPr lang="vi-VN"/>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A83E5235-7C98-48EF-B31C-D6AFCDC3F633}" type="datetimeFigureOut">
              <a:rPr lang="vi-VN"/>
              <a:t>14/07/2023</a:t>
            </a:fld>
            <a:endParaRPr lang="vi-VN"/>
          </a:p>
        </p:txBody>
      </p:sp>
      <p:sp>
        <p:nvSpPr>
          <p:cNvPr id="5" name="Chỗ dành sẵn cho Chân trang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6" name="Chỗ dành sẵn cho Số hiệu Bản chiếu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02E20656-DAAD-491B-B611-4C5CE2C114D8}" type="slidenum">
              <a:rPr lang="vi-VN"/>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p:cNvSpPr>
            <a:spLocks noGrp="1"/>
          </p:cNvSpPr>
          <p:nvPr>
            <p:ph sz="half" idx="1" hasCustomPrompt="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hasCustomPrompt="1"/>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4E715603-601B-4176-97A8-886069DB1484}" type="datetimeFigureOut">
              <a:rPr lang="vi-VN"/>
              <a:t>14/07/2023</a:t>
            </a:fld>
            <a:endParaRPr lang="vi-VN"/>
          </a:p>
        </p:txBody>
      </p:sp>
      <p:sp>
        <p:nvSpPr>
          <p:cNvPr id="6" name="Chỗ dành sẵn cho Chân trang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7" name="Chỗ dành sẵn cho Số hiệu Bản chiếu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6BF4A41C-B911-4660-A59D-90C931A2C001}" type="slidenum">
              <a:rPr lang="vi-VN"/>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9BD1562C-F06E-4E7E-9C5D-8C48488AC18C}" type="datetimeFigureOut">
              <a:rPr lang="vi-VN"/>
              <a:t>14/07/2023</a:t>
            </a:fld>
            <a:endParaRPr lang="vi-VN"/>
          </a:p>
        </p:txBody>
      </p:sp>
      <p:sp>
        <p:nvSpPr>
          <p:cNvPr id="8" name="Chỗ dành sẵn cho Chân trang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9" name="Chỗ dành sẵn cho Số hiệu Bản chiếu 8"/>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0F60A99E-A580-4808-A829-F79CC25F490C}" type="slidenum">
              <a:rPr lang="vi-VN"/>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09BB2725-75D6-4312-B3AF-A4D915DA8DBB}" type="datetimeFigureOut">
              <a:rPr lang="vi-VN"/>
              <a:t>14/07/2023</a:t>
            </a:fld>
            <a:endParaRPr lang="vi-VN"/>
          </a:p>
        </p:txBody>
      </p:sp>
      <p:sp>
        <p:nvSpPr>
          <p:cNvPr id="4" name="Chỗ dành sẵn cho Chân trang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5" name="Chỗ dành sẵn cho Số hiệu Bản chiếu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8810DB50-A806-4F07-8645-12A18DBA20FE}" type="slidenum">
              <a:rPr lang="vi-VN"/>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FDF99F9F-D43B-46C0-8D2A-F2CB8F6F163D}" type="datetimeFigureOut">
              <a:rPr lang="vi-VN"/>
              <a:t>14/07/2023</a:t>
            </a:fld>
            <a:endParaRPr lang="vi-VN"/>
          </a:p>
        </p:txBody>
      </p:sp>
      <p:sp>
        <p:nvSpPr>
          <p:cNvPr id="3" name="Chỗ dành sẵn cho Chân trang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4" name="Chỗ dành sẵn cho Số hiệu Bản chiếu 3"/>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7B3967D3-D21F-451A-B82A-00B6EF910054}" type="slidenum">
              <a:rPr lang="vi-VN"/>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011D0B8A-A0EE-4793-9AC1-46962D90B9D3}" type="datetimeFigureOut">
              <a:rPr lang="vi-VN"/>
              <a:t>14/07/2023</a:t>
            </a:fld>
            <a:endParaRPr lang="vi-VN"/>
          </a:p>
        </p:txBody>
      </p:sp>
      <p:sp>
        <p:nvSpPr>
          <p:cNvPr id="6" name="Chỗ dành sẵn cho Chân trang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7" name="Chỗ dành sẵn cho Số hiệu Bản chiếu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F06C718A-A84C-47FF-9D7A-FC05478C6783}" type="slidenum">
              <a:rPr lang="vi-VN"/>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ản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DC9758C5-A6FE-4BE4-AFBE-6B3127D9F0C6}" type="datetimeFigureOut">
              <a:rPr lang="vi-VN"/>
              <a:t>14/07/2023</a:t>
            </a:fld>
            <a:endParaRPr lang="vi-VN"/>
          </a:p>
        </p:txBody>
      </p:sp>
      <p:sp>
        <p:nvSpPr>
          <p:cNvPr id="6" name="Chỗ dành sẵn cho Chân trang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endParaRPr lang="vi-VN"/>
          </a:p>
        </p:txBody>
      </p:sp>
      <p:sp>
        <p:nvSpPr>
          <p:cNvPr id="7" name="Chỗ dành sẵn cho Số hiệu Bản chiếu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solidFill>
                  <a:prstClr val="black"/>
                </a:solidFill>
                <a:latin typeface="Arial" panose="020B0604020202020204" pitchFamily="34" charset="0"/>
              </a:defRPr>
            </a:lvl1pPr>
          </a:lstStyle>
          <a:p>
            <a:pPr>
              <a:defRPr/>
            </a:pPr>
            <a:fld id="{1B3CAA6D-543C-4648-AE4C-620EED1D858B}" type="slidenum">
              <a:rPr lang="vi-VN"/>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5" descr="1133426gsfxbpjp44"/>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225" y="2924175"/>
            <a:ext cx="56515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1133426gsfxbpjp44"/>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625" y="230188"/>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2" descr="1707962tj3hg7yh59"/>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1116807" y="127873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8" descr="1181071cimzwdep76"/>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3"/>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8" descr="1181071cimzwdep76"/>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313" y="2924175"/>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0" descr="1228827kvwbhhiily"/>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p:cNvSpPr/>
          <p:nvPr userDrawn="1"/>
        </p:nvSpPr>
        <p:spPr>
          <a:xfrm>
            <a:off x="4630738" y="5313363"/>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057" name="Picture 4"/>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0"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defRPr/>
            </a:pPr>
            <a:fld id="{5807E193-9A61-49B3-8102-EB7BC6E56A66}" type="slidenum">
              <a:rPr lang="vi-VN"/>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18.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981200" y="404813"/>
            <a:ext cx="8229600" cy="1143000"/>
          </a:xfrm>
        </p:spPr>
        <p:txBody>
          <a:bodyPr/>
          <a:lstStyle/>
          <a:p>
            <a:pPr algn="ctr" eaLnBrk="1" hangingPunct="1"/>
            <a:r>
              <a:rPr lang="en-US" altLang="en-US" sz="2000" b="1"/>
              <a:t>PHÒNG GIÁO DỤC ĐÀO TẠO HUYỆN</a:t>
            </a:r>
            <a:br>
              <a:rPr lang="en-US" altLang="en-US" sz="2000" b="1"/>
            </a:br>
            <a:r>
              <a:rPr lang="en-US" altLang="en-US" sz="2000" b="1"/>
              <a:t>TRƯỜNG THCS</a:t>
            </a:r>
            <a:br>
              <a:rPr lang="en-US" altLang="en-US" sz="2000" b="1"/>
            </a:br>
            <a:r>
              <a:rPr lang="en-US" altLang="en-US" sz="2200" b="1"/>
              <a:t>*******</a:t>
            </a:r>
            <a:endParaRPr lang="vi-VN" altLang="en-US" sz="2200" b="1"/>
          </a:p>
        </p:txBody>
      </p:sp>
      <p:sp>
        <p:nvSpPr>
          <p:cNvPr id="3" name="Content Placeholder 2"/>
          <p:cNvSpPr>
            <a:spLocks noGrp="1"/>
          </p:cNvSpPr>
          <p:nvPr>
            <p:ph idx="1"/>
          </p:nvPr>
        </p:nvSpPr>
        <p:spPr>
          <a:xfrm>
            <a:off x="621665" y="1675130"/>
            <a:ext cx="10696575" cy="4608195"/>
          </a:xfrm>
        </p:spPr>
        <p:txBody>
          <a:bodyPr rtlCol="0">
            <a:normAutofit/>
          </a:bodyPr>
          <a:lstStyle/>
          <a:p>
            <a:pPr marL="0" indent="0" algn="ctr" eaLnBrk="1" fontAlgn="auto" hangingPunct="1">
              <a:spcAft>
                <a:spcPts val="0"/>
              </a:spcAft>
              <a:buFont typeface="Arial" panose="020B0604020202020204" pitchFamily="34" charset="0"/>
              <a:buNone/>
              <a:defRPr/>
            </a:pPr>
            <a:r>
              <a:rPr lang="en-US" b="1">
                <a:effectLst>
                  <a:outerShdw blurRad="38100" dist="38100" dir="2700000" algn="tl">
                    <a:srgbClr val="000000">
                      <a:alpha val="43137"/>
                    </a:srgbClr>
                  </a:outerShdw>
                </a:effectLst>
              </a:rPr>
              <a:t>MÔN: TIN HỌC 8</a:t>
            </a:r>
          </a:p>
          <a:p>
            <a:pPr marL="0" indent="0" algn="ctr" eaLnBrk="1" fontAlgn="auto" hangingPunct="1">
              <a:spcAft>
                <a:spcPts val="0"/>
              </a:spcAft>
              <a:buFont typeface="Arial" panose="020B0604020202020204" pitchFamily="34" charset="0"/>
              <a:buNone/>
              <a:defRPr/>
            </a:pPr>
            <a:r>
              <a:rPr lang="en-US" b="1">
                <a:effectLst>
                  <a:outerShdw blurRad="38100" dist="38100" dir="2700000" algn="tl">
                    <a:srgbClr val="000000">
                      <a:alpha val="43137"/>
                    </a:srgbClr>
                  </a:outerShdw>
                </a:effectLst>
              </a:rPr>
              <a:t>BÀI </a:t>
            </a:r>
            <a:r>
              <a:rPr lang="en-US" b="1" dirty="0">
                <a:effectLst>
                  <a:outerShdw blurRad="38100" dist="38100" dir="2700000" algn="tl">
                    <a:srgbClr val="000000">
                      <a:alpha val="43137"/>
                    </a:srgbClr>
                  </a:outerShdw>
                </a:effectLst>
              </a:rPr>
              <a:t>4: THỂ HIỆN CẤU TRÚC RẼ NHÁNH TRONG CHƯƠNG TRÌNH </a:t>
            </a:r>
          </a:p>
          <a:p>
            <a:pPr marL="0" indent="0" algn="ctr" eaLnBrk="1" fontAlgn="auto" hangingPunct="1">
              <a:spcAft>
                <a:spcPts val="0"/>
              </a:spcAft>
              <a:buFont typeface="Arial" panose="020B0604020202020204" pitchFamily="34" charset="0"/>
              <a:buNone/>
              <a:defRPr/>
            </a:pPr>
            <a:r>
              <a:rPr lang="en-US" dirty="0">
                <a:effectLst>
                  <a:outerShdw blurRad="38100" dist="38100" dir="2700000" algn="tl">
                    <a:srgbClr val="000000">
                      <a:alpha val="43137"/>
                    </a:srgbClr>
                  </a:outerShdw>
                </a:effectLst>
              </a:rPr>
              <a:t>		</a:t>
            </a:r>
          </a:p>
          <a:p>
            <a:pPr marL="0" indent="0" eaLnBrk="1" fontAlgn="auto" hangingPunct="1">
              <a:spcAft>
                <a:spcPts val="0"/>
              </a:spcAft>
              <a:buFont typeface="Arial" panose="020B0604020202020204" pitchFamily="34" charset="0"/>
              <a:buNone/>
              <a:defRPr/>
            </a:pPr>
            <a:r>
              <a:rPr lang="en-US" dirty="0">
                <a:effectLst>
                  <a:outerShdw blurRad="38100" dist="38100" dir="2700000" algn="tl">
                    <a:srgbClr val="000000">
                      <a:alpha val="43137"/>
                    </a:srgbClr>
                  </a:outerShdw>
                </a:effectLst>
              </a:rPr>
              <a:t>            </a:t>
            </a:r>
          </a:p>
          <a:p>
            <a:pPr marL="0" indent="0" algn="ctr" eaLnBrk="1" fontAlgn="auto" hangingPunct="1">
              <a:spcAft>
                <a:spcPts val="0"/>
              </a:spcAft>
              <a:buFont typeface="Arial" panose="020B0604020202020204" pitchFamily="34" charset="0"/>
              <a:buNone/>
              <a:defRPr/>
            </a:pPr>
            <a:r>
              <a:rPr lang="en-US" sz="3000" b="1" dirty="0">
                <a:effectLst>
                  <a:outerShdw blurRad="38100" dist="38100" dir="2700000" algn="tl">
                    <a:srgbClr val="000000">
                      <a:alpha val="43137"/>
                    </a:srgbClr>
                  </a:outerShdw>
                </a:effectLst>
              </a:rPr>
              <a:t> …, </a:t>
            </a:r>
            <a:r>
              <a:rPr lang="en-US" sz="3000" b="1" dirty="0" err="1">
                <a:effectLst>
                  <a:outerShdw blurRad="38100" dist="38100" dir="2700000" algn="tl">
                    <a:srgbClr val="000000">
                      <a:alpha val="43137"/>
                    </a:srgbClr>
                  </a:outerShdw>
                </a:effectLst>
              </a:rPr>
              <a:t>tháng</a:t>
            </a:r>
            <a:r>
              <a:rPr lang="en-US" sz="3000" b="1" dirty="0">
                <a:effectLst>
                  <a:outerShdw blurRad="38100" dist="38100" dir="2700000" algn="tl">
                    <a:srgbClr val="000000">
                      <a:alpha val="43137"/>
                    </a:srgbClr>
                  </a:outerShdw>
                </a:effectLst>
              </a:rPr>
              <a:t> 7/2023</a:t>
            </a:r>
            <a:endParaRPr lang="vi-VN" sz="3000" b="1" dirty="0">
              <a:effectLst>
                <a:outerShdw blurRad="38100" dist="38100" dir="2700000" algn="tl">
                  <a:srgbClr val="000000">
                    <a:alpha val="43137"/>
                  </a:srgbClr>
                </a:outerShdw>
              </a:effectLst>
            </a:endParaRPr>
          </a:p>
        </p:txBody>
      </p:sp>
      <p:grpSp>
        <p:nvGrpSpPr>
          <p:cNvPr id="27652" name="Group 4"/>
          <p:cNvGrpSpPr/>
          <p:nvPr/>
        </p:nvGrpSpPr>
        <p:grpSpPr bwMode="auto">
          <a:xfrm>
            <a:off x="8451273" y="3513397"/>
            <a:ext cx="2187040" cy="2277803"/>
            <a:chOff x="3265488" y="4087813"/>
            <a:chExt cx="1747838" cy="1785938"/>
          </a:xfrm>
        </p:grpSpPr>
        <p:sp>
          <p:nvSpPr>
            <p:cNvPr id="27653" name="Freeform 604"/>
            <p:cNvSpPr/>
            <p:nvPr/>
          </p:nvSpPr>
          <p:spPr bwMode="auto">
            <a:xfrm>
              <a:off x="3265488" y="4087813"/>
              <a:ext cx="1725613" cy="1724025"/>
            </a:xfrm>
            <a:custGeom>
              <a:avLst/>
              <a:gdLst>
                <a:gd name="T0" fmla="*/ 2147483646 w 1087"/>
                <a:gd name="T1" fmla="*/ 2147483646 h 1086"/>
                <a:gd name="T2" fmla="*/ 2147483646 w 1087"/>
                <a:gd name="T3" fmla="*/ 2147483646 h 1086"/>
                <a:gd name="T4" fmla="*/ 2147483646 w 1087"/>
                <a:gd name="T5" fmla="*/ 2147483646 h 1086"/>
                <a:gd name="T6" fmla="*/ 2147483646 w 1087"/>
                <a:gd name="T7" fmla="*/ 2147483646 h 1086"/>
                <a:gd name="T8" fmla="*/ 2147483646 w 1087"/>
                <a:gd name="T9" fmla="*/ 2147483646 h 1086"/>
                <a:gd name="T10" fmla="*/ 2147483646 w 1087"/>
                <a:gd name="T11" fmla="*/ 2147483646 h 1086"/>
                <a:gd name="T12" fmla="*/ 2147483646 w 1087"/>
                <a:gd name="T13" fmla="*/ 2147483646 h 1086"/>
                <a:gd name="T14" fmla="*/ 2147483646 w 1087"/>
                <a:gd name="T15" fmla="*/ 2147483646 h 1086"/>
                <a:gd name="T16" fmla="*/ 2147483646 w 1087"/>
                <a:gd name="T17" fmla="*/ 2147483646 h 1086"/>
                <a:gd name="T18" fmla="*/ 2147483646 w 1087"/>
                <a:gd name="T19" fmla="*/ 2147483646 h 1086"/>
                <a:gd name="T20" fmla="*/ 2147483646 w 1087"/>
                <a:gd name="T21" fmla="*/ 2147483646 h 1086"/>
                <a:gd name="T22" fmla="*/ 2147483646 w 1087"/>
                <a:gd name="T23" fmla="*/ 2147483646 h 1086"/>
                <a:gd name="T24" fmla="*/ 2147483646 w 1087"/>
                <a:gd name="T25" fmla="*/ 2147483646 h 1086"/>
                <a:gd name="T26" fmla="*/ 2147483646 w 1087"/>
                <a:gd name="T27" fmla="*/ 2147483646 h 1086"/>
                <a:gd name="T28" fmla="*/ 2147483646 w 1087"/>
                <a:gd name="T29" fmla="*/ 2147483646 h 1086"/>
                <a:gd name="T30" fmla="*/ 2147483646 w 1087"/>
                <a:gd name="T31" fmla="*/ 2147483646 h 1086"/>
                <a:gd name="T32" fmla="*/ 2147483646 w 1087"/>
                <a:gd name="T33" fmla="*/ 2147483646 h 1086"/>
                <a:gd name="T34" fmla="*/ 2147483646 w 1087"/>
                <a:gd name="T35" fmla="*/ 2147483646 h 1086"/>
                <a:gd name="T36" fmla="*/ 2147483646 w 1087"/>
                <a:gd name="T37" fmla="*/ 2147483646 h 1086"/>
                <a:gd name="T38" fmla="*/ 2147483646 w 1087"/>
                <a:gd name="T39" fmla="*/ 2147483646 h 1086"/>
                <a:gd name="T40" fmla="*/ 2147483646 w 1087"/>
                <a:gd name="T41" fmla="*/ 2147483646 h 1086"/>
                <a:gd name="T42" fmla="*/ 2147483646 w 1087"/>
                <a:gd name="T43" fmla="*/ 2147483646 h 1086"/>
                <a:gd name="T44" fmla="*/ 2147483646 w 1087"/>
                <a:gd name="T45" fmla="*/ 2147483646 h 1086"/>
                <a:gd name="T46" fmla="*/ 2147483646 w 1087"/>
                <a:gd name="T47" fmla="*/ 2147483646 h 1086"/>
                <a:gd name="T48" fmla="*/ 2147483646 w 1087"/>
                <a:gd name="T49" fmla="*/ 2147483646 h 1086"/>
                <a:gd name="T50" fmla="*/ 2147483646 w 1087"/>
                <a:gd name="T51" fmla="*/ 2147483646 h 1086"/>
                <a:gd name="T52" fmla="*/ 2147483646 w 1087"/>
                <a:gd name="T53" fmla="*/ 2147483646 h 1086"/>
                <a:gd name="T54" fmla="*/ 2147483646 w 1087"/>
                <a:gd name="T55" fmla="*/ 2147483646 h 1086"/>
                <a:gd name="T56" fmla="*/ 2147483646 w 1087"/>
                <a:gd name="T57" fmla="*/ 2147483646 h 1086"/>
                <a:gd name="T58" fmla="*/ 2147483646 w 1087"/>
                <a:gd name="T59" fmla="*/ 2147483646 h 1086"/>
                <a:gd name="T60" fmla="*/ 2147483646 w 1087"/>
                <a:gd name="T61" fmla="*/ 2147483646 h 1086"/>
                <a:gd name="T62" fmla="*/ 2147483646 w 1087"/>
                <a:gd name="T63" fmla="*/ 2147483646 h 1086"/>
                <a:gd name="T64" fmla="*/ 2147483646 w 1087"/>
                <a:gd name="T65" fmla="*/ 2147483646 h 1086"/>
                <a:gd name="T66" fmla="*/ 2147483646 w 1087"/>
                <a:gd name="T67" fmla="*/ 2147483646 h 1086"/>
                <a:gd name="T68" fmla="*/ 2147483646 w 1087"/>
                <a:gd name="T69" fmla="*/ 2147483646 h 1086"/>
                <a:gd name="T70" fmla="*/ 2147483646 w 1087"/>
                <a:gd name="T71" fmla="*/ 2147483646 h 1086"/>
                <a:gd name="T72" fmla="*/ 2147483646 w 1087"/>
                <a:gd name="T73" fmla="*/ 2147483646 h 1086"/>
                <a:gd name="T74" fmla="*/ 2147483646 w 1087"/>
                <a:gd name="T75" fmla="*/ 2147483646 h 1086"/>
                <a:gd name="T76" fmla="*/ 2147483646 w 1087"/>
                <a:gd name="T77" fmla="*/ 2147483646 h 1086"/>
                <a:gd name="T78" fmla="*/ 2147483646 w 1087"/>
                <a:gd name="T79" fmla="*/ 2147483646 h 1086"/>
                <a:gd name="T80" fmla="*/ 2147483646 w 1087"/>
                <a:gd name="T81" fmla="*/ 2147483646 h 1086"/>
                <a:gd name="T82" fmla="*/ 2147483646 w 1087"/>
                <a:gd name="T83" fmla="*/ 2147483646 h 1086"/>
                <a:gd name="T84" fmla="*/ 2147483646 w 1087"/>
                <a:gd name="T85" fmla="*/ 2147483646 h 1086"/>
                <a:gd name="T86" fmla="*/ 2147483646 w 1087"/>
                <a:gd name="T87" fmla="*/ 2147483646 h 1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7" h="1086">
                  <a:moveTo>
                    <a:pt x="1087" y="543"/>
                  </a:moveTo>
                  <a:lnTo>
                    <a:pt x="1087" y="543"/>
                  </a:lnTo>
                  <a:lnTo>
                    <a:pt x="1087" y="571"/>
                  </a:lnTo>
                  <a:lnTo>
                    <a:pt x="1084" y="599"/>
                  </a:lnTo>
                  <a:lnTo>
                    <a:pt x="1081" y="626"/>
                  </a:lnTo>
                  <a:lnTo>
                    <a:pt x="1076" y="653"/>
                  </a:lnTo>
                  <a:lnTo>
                    <a:pt x="1070" y="680"/>
                  </a:lnTo>
                  <a:lnTo>
                    <a:pt x="1062" y="706"/>
                  </a:lnTo>
                  <a:lnTo>
                    <a:pt x="1054" y="730"/>
                  </a:lnTo>
                  <a:lnTo>
                    <a:pt x="1045" y="755"/>
                  </a:lnTo>
                  <a:lnTo>
                    <a:pt x="1034" y="779"/>
                  </a:lnTo>
                  <a:lnTo>
                    <a:pt x="1021" y="803"/>
                  </a:lnTo>
                  <a:lnTo>
                    <a:pt x="1008" y="826"/>
                  </a:lnTo>
                  <a:lnTo>
                    <a:pt x="994" y="847"/>
                  </a:lnTo>
                  <a:lnTo>
                    <a:pt x="979" y="869"/>
                  </a:lnTo>
                  <a:lnTo>
                    <a:pt x="963" y="889"/>
                  </a:lnTo>
                  <a:lnTo>
                    <a:pt x="947" y="909"/>
                  </a:lnTo>
                  <a:lnTo>
                    <a:pt x="928" y="927"/>
                  </a:lnTo>
                  <a:lnTo>
                    <a:pt x="909" y="946"/>
                  </a:lnTo>
                  <a:lnTo>
                    <a:pt x="889" y="963"/>
                  </a:lnTo>
                  <a:lnTo>
                    <a:pt x="869" y="979"/>
                  </a:lnTo>
                  <a:lnTo>
                    <a:pt x="847" y="994"/>
                  </a:lnTo>
                  <a:lnTo>
                    <a:pt x="826" y="1008"/>
                  </a:lnTo>
                  <a:lnTo>
                    <a:pt x="803" y="1021"/>
                  </a:lnTo>
                  <a:lnTo>
                    <a:pt x="779" y="1034"/>
                  </a:lnTo>
                  <a:lnTo>
                    <a:pt x="755" y="1044"/>
                  </a:lnTo>
                  <a:lnTo>
                    <a:pt x="730" y="1054"/>
                  </a:lnTo>
                  <a:lnTo>
                    <a:pt x="706" y="1062"/>
                  </a:lnTo>
                  <a:lnTo>
                    <a:pt x="680" y="1070"/>
                  </a:lnTo>
                  <a:lnTo>
                    <a:pt x="653" y="1076"/>
                  </a:lnTo>
                  <a:lnTo>
                    <a:pt x="626" y="1080"/>
                  </a:lnTo>
                  <a:lnTo>
                    <a:pt x="600" y="1084"/>
                  </a:lnTo>
                  <a:lnTo>
                    <a:pt x="572" y="1086"/>
                  </a:lnTo>
                  <a:lnTo>
                    <a:pt x="544" y="1086"/>
                  </a:lnTo>
                  <a:lnTo>
                    <a:pt x="516" y="1086"/>
                  </a:lnTo>
                  <a:lnTo>
                    <a:pt x="489" y="1084"/>
                  </a:lnTo>
                  <a:lnTo>
                    <a:pt x="462" y="1080"/>
                  </a:lnTo>
                  <a:lnTo>
                    <a:pt x="435" y="1076"/>
                  </a:lnTo>
                  <a:lnTo>
                    <a:pt x="408" y="1070"/>
                  </a:lnTo>
                  <a:lnTo>
                    <a:pt x="382" y="1062"/>
                  </a:lnTo>
                  <a:lnTo>
                    <a:pt x="358" y="1054"/>
                  </a:lnTo>
                  <a:lnTo>
                    <a:pt x="332" y="1044"/>
                  </a:lnTo>
                  <a:lnTo>
                    <a:pt x="309" y="1034"/>
                  </a:lnTo>
                  <a:lnTo>
                    <a:pt x="285" y="1021"/>
                  </a:lnTo>
                  <a:lnTo>
                    <a:pt x="262" y="1008"/>
                  </a:lnTo>
                  <a:lnTo>
                    <a:pt x="240" y="994"/>
                  </a:lnTo>
                  <a:lnTo>
                    <a:pt x="219" y="979"/>
                  </a:lnTo>
                  <a:lnTo>
                    <a:pt x="199" y="963"/>
                  </a:lnTo>
                  <a:lnTo>
                    <a:pt x="179" y="946"/>
                  </a:lnTo>
                  <a:lnTo>
                    <a:pt x="160" y="927"/>
                  </a:lnTo>
                  <a:lnTo>
                    <a:pt x="142" y="909"/>
                  </a:lnTo>
                  <a:lnTo>
                    <a:pt x="125" y="889"/>
                  </a:lnTo>
                  <a:lnTo>
                    <a:pt x="109" y="869"/>
                  </a:lnTo>
                  <a:lnTo>
                    <a:pt x="94" y="847"/>
                  </a:lnTo>
                  <a:lnTo>
                    <a:pt x="80" y="826"/>
                  </a:lnTo>
                  <a:lnTo>
                    <a:pt x="67" y="803"/>
                  </a:lnTo>
                  <a:lnTo>
                    <a:pt x="54" y="779"/>
                  </a:lnTo>
                  <a:lnTo>
                    <a:pt x="44" y="755"/>
                  </a:lnTo>
                  <a:lnTo>
                    <a:pt x="34" y="730"/>
                  </a:lnTo>
                  <a:lnTo>
                    <a:pt x="25" y="706"/>
                  </a:lnTo>
                  <a:lnTo>
                    <a:pt x="18" y="680"/>
                  </a:lnTo>
                  <a:lnTo>
                    <a:pt x="12" y="653"/>
                  </a:lnTo>
                  <a:lnTo>
                    <a:pt x="7" y="626"/>
                  </a:lnTo>
                  <a:lnTo>
                    <a:pt x="4" y="599"/>
                  </a:lnTo>
                  <a:lnTo>
                    <a:pt x="2" y="571"/>
                  </a:lnTo>
                  <a:lnTo>
                    <a:pt x="0" y="543"/>
                  </a:lnTo>
                  <a:lnTo>
                    <a:pt x="2" y="515"/>
                  </a:lnTo>
                  <a:lnTo>
                    <a:pt x="4" y="488"/>
                  </a:lnTo>
                  <a:lnTo>
                    <a:pt x="7" y="461"/>
                  </a:lnTo>
                  <a:lnTo>
                    <a:pt x="12" y="435"/>
                  </a:lnTo>
                  <a:lnTo>
                    <a:pt x="18" y="408"/>
                  </a:lnTo>
                  <a:lnTo>
                    <a:pt x="25" y="382"/>
                  </a:lnTo>
                  <a:lnTo>
                    <a:pt x="34" y="358"/>
                  </a:lnTo>
                  <a:lnTo>
                    <a:pt x="44" y="332"/>
                  </a:lnTo>
                  <a:lnTo>
                    <a:pt x="54" y="309"/>
                  </a:lnTo>
                  <a:lnTo>
                    <a:pt x="67" y="285"/>
                  </a:lnTo>
                  <a:lnTo>
                    <a:pt x="80" y="262"/>
                  </a:lnTo>
                  <a:lnTo>
                    <a:pt x="94" y="240"/>
                  </a:lnTo>
                  <a:lnTo>
                    <a:pt x="109" y="219"/>
                  </a:lnTo>
                  <a:lnTo>
                    <a:pt x="125" y="199"/>
                  </a:lnTo>
                  <a:lnTo>
                    <a:pt x="142" y="179"/>
                  </a:lnTo>
                  <a:lnTo>
                    <a:pt x="160" y="160"/>
                  </a:lnTo>
                  <a:lnTo>
                    <a:pt x="179" y="141"/>
                  </a:lnTo>
                  <a:lnTo>
                    <a:pt x="199" y="125"/>
                  </a:lnTo>
                  <a:lnTo>
                    <a:pt x="219" y="109"/>
                  </a:lnTo>
                  <a:lnTo>
                    <a:pt x="240" y="94"/>
                  </a:lnTo>
                  <a:lnTo>
                    <a:pt x="262" y="80"/>
                  </a:lnTo>
                  <a:lnTo>
                    <a:pt x="285" y="67"/>
                  </a:lnTo>
                  <a:lnTo>
                    <a:pt x="309" y="54"/>
                  </a:lnTo>
                  <a:lnTo>
                    <a:pt x="332" y="43"/>
                  </a:lnTo>
                  <a:lnTo>
                    <a:pt x="358" y="34"/>
                  </a:lnTo>
                  <a:lnTo>
                    <a:pt x="382" y="25"/>
                  </a:lnTo>
                  <a:lnTo>
                    <a:pt x="408" y="18"/>
                  </a:lnTo>
                  <a:lnTo>
                    <a:pt x="435" y="12"/>
                  </a:lnTo>
                  <a:lnTo>
                    <a:pt x="462" y="7"/>
                  </a:lnTo>
                  <a:lnTo>
                    <a:pt x="489" y="4"/>
                  </a:lnTo>
                  <a:lnTo>
                    <a:pt x="516" y="1"/>
                  </a:lnTo>
                  <a:lnTo>
                    <a:pt x="544" y="0"/>
                  </a:lnTo>
                  <a:lnTo>
                    <a:pt x="572" y="1"/>
                  </a:lnTo>
                  <a:lnTo>
                    <a:pt x="600" y="4"/>
                  </a:lnTo>
                  <a:lnTo>
                    <a:pt x="626" y="7"/>
                  </a:lnTo>
                  <a:lnTo>
                    <a:pt x="653" y="12"/>
                  </a:lnTo>
                  <a:lnTo>
                    <a:pt x="680" y="18"/>
                  </a:lnTo>
                  <a:lnTo>
                    <a:pt x="706" y="25"/>
                  </a:lnTo>
                  <a:lnTo>
                    <a:pt x="730" y="34"/>
                  </a:lnTo>
                  <a:lnTo>
                    <a:pt x="755" y="43"/>
                  </a:lnTo>
                  <a:lnTo>
                    <a:pt x="779" y="54"/>
                  </a:lnTo>
                  <a:lnTo>
                    <a:pt x="803" y="67"/>
                  </a:lnTo>
                  <a:lnTo>
                    <a:pt x="826" y="80"/>
                  </a:lnTo>
                  <a:lnTo>
                    <a:pt x="847" y="94"/>
                  </a:lnTo>
                  <a:lnTo>
                    <a:pt x="869" y="109"/>
                  </a:lnTo>
                  <a:lnTo>
                    <a:pt x="889" y="125"/>
                  </a:lnTo>
                  <a:lnTo>
                    <a:pt x="909" y="141"/>
                  </a:lnTo>
                  <a:lnTo>
                    <a:pt x="928" y="160"/>
                  </a:lnTo>
                  <a:lnTo>
                    <a:pt x="947" y="179"/>
                  </a:lnTo>
                  <a:lnTo>
                    <a:pt x="963" y="199"/>
                  </a:lnTo>
                  <a:lnTo>
                    <a:pt x="979" y="219"/>
                  </a:lnTo>
                  <a:lnTo>
                    <a:pt x="994" y="240"/>
                  </a:lnTo>
                  <a:lnTo>
                    <a:pt x="1008" y="262"/>
                  </a:lnTo>
                  <a:lnTo>
                    <a:pt x="1021" y="285"/>
                  </a:lnTo>
                  <a:lnTo>
                    <a:pt x="1034" y="309"/>
                  </a:lnTo>
                  <a:lnTo>
                    <a:pt x="1045" y="332"/>
                  </a:lnTo>
                  <a:lnTo>
                    <a:pt x="1054" y="358"/>
                  </a:lnTo>
                  <a:lnTo>
                    <a:pt x="1062" y="382"/>
                  </a:lnTo>
                  <a:lnTo>
                    <a:pt x="1070" y="408"/>
                  </a:lnTo>
                  <a:lnTo>
                    <a:pt x="1076" y="435"/>
                  </a:lnTo>
                  <a:lnTo>
                    <a:pt x="1081" y="461"/>
                  </a:lnTo>
                  <a:lnTo>
                    <a:pt x="1084" y="488"/>
                  </a:lnTo>
                  <a:lnTo>
                    <a:pt x="1087" y="515"/>
                  </a:lnTo>
                  <a:lnTo>
                    <a:pt x="1087" y="543"/>
                  </a:lnTo>
                  <a:close/>
                </a:path>
              </a:pathLst>
            </a:custGeom>
            <a:solidFill>
              <a:srgbClr val="3EB8A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4" name="Freeform 605"/>
            <p:cNvSpPr/>
            <p:nvPr/>
          </p:nvSpPr>
          <p:spPr bwMode="auto">
            <a:xfrm>
              <a:off x="3265488" y="4087813"/>
              <a:ext cx="1725613" cy="1724025"/>
            </a:xfrm>
            <a:custGeom>
              <a:avLst/>
              <a:gdLst>
                <a:gd name="T0" fmla="*/ 2147483646 w 1087"/>
                <a:gd name="T1" fmla="*/ 2147483646 h 1086"/>
                <a:gd name="T2" fmla="*/ 2147483646 w 1087"/>
                <a:gd name="T3" fmla="*/ 2147483646 h 1086"/>
                <a:gd name="T4" fmla="*/ 2147483646 w 1087"/>
                <a:gd name="T5" fmla="*/ 2147483646 h 1086"/>
                <a:gd name="T6" fmla="*/ 2147483646 w 1087"/>
                <a:gd name="T7" fmla="*/ 2147483646 h 1086"/>
                <a:gd name="T8" fmla="*/ 2147483646 w 1087"/>
                <a:gd name="T9" fmla="*/ 2147483646 h 1086"/>
                <a:gd name="T10" fmla="*/ 2147483646 w 1087"/>
                <a:gd name="T11" fmla="*/ 2147483646 h 1086"/>
                <a:gd name="T12" fmla="*/ 2147483646 w 1087"/>
                <a:gd name="T13" fmla="*/ 2147483646 h 1086"/>
                <a:gd name="T14" fmla="*/ 2147483646 w 1087"/>
                <a:gd name="T15" fmla="*/ 2147483646 h 1086"/>
                <a:gd name="T16" fmla="*/ 2147483646 w 1087"/>
                <a:gd name="T17" fmla="*/ 2147483646 h 1086"/>
                <a:gd name="T18" fmla="*/ 2147483646 w 1087"/>
                <a:gd name="T19" fmla="*/ 2147483646 h 1086"/>
                <a:gd name="T20" fmla="*/ 2147483646 w 1087"/>
                <a:gd name="T21" fmla="*/ 2147483646 h 1086"/>
                <a:gd name="T22" fmla="*/ 2147483646 w 1087"/>
                <a:gd name="T23" fmla="*/ 2147483646 h 1086"/>
                <a:gd name="T24" fmla="*/ 2147483646 w 1087"/>
                <a:gd name="T25" fmla="*/ 2147483646 h 1086"/>
                <a:gd name="T26" fmla="*/ 2147483646 w 1087"/>
                <a:gd name="T27" fmla="*/ 2147483646 h 1086"/>
                <a:gd name="T28" fmla="*/ 2147483646 w 1087"/>
                <a:gd name="T29" fmla="*/ 2147483646 h 1086"/>
                <a:gd name="T30" fmla="*/ 2147483646 w 1087"/>
                <a:gd name="T31" fmla="*/ 2147483646 h 1086"/>
                <a:gd name="T32" fmla="*/ 2147483646 w 1087"/>
                <a:gd name="T33" fmla="*/ 2147483646 h 1086"/>
                <a:gd name="T34" fmla="*/ 2147483646 w 1087"/>
                <a:gd name="T35" fmla="*/ 2147483646 h 1086"/>
                <a:gd name="T36" fmla="*/ 2147483646 w 1087"/>
                <a:gd name="T37" fmla="*/ 2147483646 h 1086"/>
                <a:gd name="T38" fmla="*/ 2147483646 w 1087"/>
                <a:gd name="T39" fmla="*/ 2147483646 h 1086"/>
                <a:gd name="T40" fmla="*/ 2147483646 w 1087"/>
                <a:gd name="T41" fmla="*/ 2147483646 h 1086"/>
                <a:gd name="T42" fmla="*/ 2147483646 w 1087"/>
                <a:gd name="T43" fmla="*/ 2147483646 h 1086"/>
                <a:gd name="T44" fmla="*/ 2147483646 w 1087"/>
                <a:gd name="T45" fmla="*/ 2147483646 h 1086"/>
                <a:gd name="T46" fmla="*/ 2147483646 w 1087"/>
                <a:gd name="T47" fmla="*/ 2147483646 h 1086"/>
                <a:gd name="T48" fmla="*/ 2147483646 w 1087"/>
                <a:gd name="T49" fmla="*/ 2147483646 h 1086"/>
                <a:gd name="T50" fmla="*/ 2147483646 w 1087"/>
                <a:gd name="T51" fmla="*/ 2147483646 h 1086"/>
                <a:gd name="T52" fmla="*/ 2147483646 w 1087"/>
                <a:gd name="T53" fmla="*/ 2147483646 h 1086"/>
                <a:gd name="T54" fmla="*/ 2147483646 w 1087"/>
                <a:gd name="T55" fmla="*/ 2147483646 h 1086"/>
                <a:gd name="T56" fmla="*/ 2147483646 w 1087"/>
                <a:gd name="T57" fmla="*/ 2147483646 h 1086"/>
                <a:gd name="T58" fmla="*/ 2147483646 w 1087"/>
                <a:gd name="T59" fmla="*/ 2147483646 h 1086"/>
                <a:gd name="T60" fmla="*/ 2147483646 w 1087"/>
                <a:gd name="T61" fmla="*/ 2147483646 h 1086"/>
                <a:gd name="T62" fmla="*/ 2147483646 w 1087"/>
                <a:gd name="T63" fmla="*/ 2147483646 h 1086"/>
                <a:gd name="T64" fmla="*/ 2147483646 w 1087"/>
                <a:gd name="T65" fmla="*/ 2147483646 h 1086"/>
                <a:gd name="T66" fmla="*/ 2147483646 w 1087"/>
                <a:gd name="T67" fmla="*/ 2147483646 h 1086"/>
                <a:gd name="T68" fmla="*/ 2147483646 w 1087"/>
                <a:gd name="T69" fmla="*/ 2147483646 h 1086"/>
                <a:gd name="T70" fmla="*/ 2147483646 w 1087"/>
                <a:gd name="T71" fmla="*/ 2147483646 h 1086"/>
                <a:gd name="T72" fmla="*/ 2147483646 w 1087"/>
                <a:gd name="T73" fmla="*/ 2147483646 h 1086"/>
                <a:gd name="T74" fmla="*/ 2147483646 w 1087"/>
                <a:gd name="T75" fmla="*/ 2147483646 h 1086"/>
                <a:gd name="T76" fmla="*/ 2147483646 w 1087"/>
                <a:gd name="T77" fmla="*/ 2147483646 h 1086"/>
                <a:gd name="T78" fmla="*/ 2147483646 w 1087"/>
                <a:gd name="T79" fmla="*/ 2147483646 h 1086"/>
                <a:gd name="T80" fmla="*/ 2147483646 w 1087"/>
                <a:gd name="T81" fmla="*/ 2147483646 h 1086"/>
                <a:gd name="T82" fmla="*/ 2147483646 w 1087"/>
                <a:gd name="T83" fmla="*/ 2147483646 h 1086"/>
                <a:gd name="T84" fmla="*/ 2147483646 w 1087"/>
                <a:gd name="T85" fmla="*/ 2147483646 h 1086"/>
                <a:gd name="T86" fmla="*/ 2147483646 w 1087"/>
                <a:gd name="T87" fmla="*/ 2147483646 h 10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87" h="1086">
                  <a:moveTo>
                    <a:pt x="1087" y="543"/>
                  </a:moveTo>
                  <a:lnTo>
                    <a:pt x="1087" y="543"/>
                  </a:lnTo>
                  <a:lnTo>
                    <a:pt x="1087" y="571"/>
                  </a:lnTo>
                  <a:lnTo>
                    <a:pt x="1084" y="599"/>
                  </a:lnTo>
                  <a:lnTo>
                    <a:pt x="1081" y="626"/>
                  </a:lnTo>
                  <a:lnTo>
                    <a:pt x="1076" y="653"/>
                  </a:lnTo>
                  <a:lnTo>
                    <a:pt x="1070" y="680"/>
                  </a:lnTo>
                  <a:lnTo>
                    <a:pt x="1062" y="706"/>
                  </a:lnTo>
                  <a:lnTo>
                    <a:pt x="1054" y="730"/>
                  </a:lnTo>
                  <a:lnTo>
                    <a:pt x="1045" y="755"/>
                  </a:lnTo>
                  <a:lnTo>
                    <a:pt x="1034" y="779"/>
                  </a:lnTo>
                  <a:lnTo>
                    <a:pt x="1021" y="803"/>
                  </a:lnTo>
                  <a:lnTo>
                    <a:pt x="1008" y="826"/>
                  </a:lnTo>
                  <a:lnTo>
                    <a:pt x="994" y="847"/>
                  </a:lnTo>
                  <a:lnTo>
                    <a:pt x="979" y="869"/>
                  </a:lnTo>
                  <a:lnTo>
                    <a:pt x="963" y="889"/>
                  </a:lnTo>
                  <a:lnTo>
                    <a:pt x="947" y="909"/>
                  </a:lnTo>
                  <a:lnTo>
                    <a:pt x="928" y="927"/>
                  </a:lnTo>
                  <a:lnTo>
                    <a:pt x="909" y="946"/>
                  </a:lnTo>
                  <a:lnTo>
                    <a:pt x="889" y="963"/>
                  </a:lnTo>
                  <a:lnTo>
                    <a:pt x="869" y="979"/>
                  </a:lnTo>
                  <a:lnTo>
                    <a:pt x="847" y="994"/>
                  </a:lnTo>
                  <a:lnTo>
                    <a:pt x="826" y="1008"/>
                  </a:lnTo>
                  <a:lnTo>
                    <a:pt x="803" y="1021"/>
                  </a:lnTo>
                  <a:lnTo>
                    <a:pt x="779" y="1034"/>
                  </a:lnTo>
                  <a:lnTo>
                    <a:pt x="755" y="1044"/>
                  </a:lnTo>
                  <a:lnTo>
                    <a:pt x="730" y="1054"/>
                  </a:lnTo>
                  <a:lnTo>
                    <a:pt x="706" y="1062"/>
                  </a:lnTo>
                  <a:lnTo>
                    <a:pt x="680" y="1070"/>
                  </a:lnTo>
                  <a:lnTo>
                    <a:pt x="653" y="1076"/>
                  </a:lnTo>
                  <a:lnTo>
                    <a:pt x="626" y="1080"/>
                  </a:lnTo>
                  <a:lnTo>
                    <a:pt x="600" y="1084"/>
                  </a:lnTo>
                  <a:lnTo>
                    <a:pt x="572" y="1086"/>
                  </a:lnTo>
                  <a:lnTo>
                    <a:pt x="544" y="1086"/>
                  </a:lnTo>
                  <a:lnTo>
                    <a:pt x="516" y="1086"/>
                  </a:lnTo>
                  <a:lnTo>
                    <a:pt x="489" y="1084"/>
                  </a:lnTo>
                  <a:lnTo>
                    <a:pt x="462" y="1080"/>
                  </a:lnTo>
                  <a:lnTo>
                    <a:pt x="435" y="1076"/>
                  </a:lnTo>
                  <a:lnTo>
                    <a:pt x="408" y="1070"/>
                  </a:lnTo>
                  <a:lnTo>
                    <a:pt x="382" y="1062"/>
                  </a:lnTo>
                  <a:lnTo>
                    <a:pt x="358" y="1054"/>
                  </a:lnTo>
                  <a:lnTo>
                    <a:pt x="332" y="1044"/>
                  </a:lnTo>
                  <a:lnTo>
                    <a:pt x="309" y="1034"/>
                  </a:lnTo>
                  <a:lnTo>
                    <a:pt x="285" y="1021"/>
                  </a:lnTo>
                  <a:lnTo>
                    <a:pt x="262" y="1008"/>
                  </a:lnTo>
                  <a:lnTo>
                    <a:pt x="240" y="994"/>
                  </a:lnTo>
                  <a:lnTo>
                    <a:pt x="219" y="979"/>
                  </a:lnTo>
                  <a:lnTo>
                    <a:pt x="199" y="963"/>
                  </a:lnTo>
                  <a:lnTo>
                    <a:pt x="179" y="946"/>
                  </a:lnTo>
                  <a:lnTo>
                    <a:pt x="160" y="927"/>
                  </a:lnTo>
                  <a:lnTo>
                    <a:pt x="142" y="909"/>
                  </a:lnTo>
                  <a:lnTo>
                    <a:pt x="125" y="889"/>
                  </a:lnTo>
                  <a:lnTo>
                    <a:pt x="109" y="869"/>
                  </a:lnTo>
                  <a:lnTo>
                    <a:pt x="94" y="847"/>
                  </a:lnTo>
                  <a:lnTo>
                    <a:pt x="80" y="826"/>
                  </a:lnTo>
                  <a:lnTo>
                    <a:pt x="67" y="803"/>
                  </a:lnTo>
                  <a:lnTo>
                    <a:pt x="54" y="779"/>
                  </a:lnTo>
                  <a:lnTo>
                    <a:pt x="44" y="755"/>
                  </a:lnTo>
                  <a:lnTo>
                    <a:pt x="34" y="730"/>
                  </a:lnTo>
                  <a:lnTo>
                    <a:pt x="25" y="706"/>
                  </a:lnTo>
                  <a:lnTo>
                    <a:pt x="18" y="680"/>
                  </a:lnTo>
                  <a:lnTo>
                    <a:pt x="12" y="653"/>
                  </a:lnTo>
                  <a:lnTo>
                    <a:pt x="7" y="626"/>
                  </a:lnTo>
                  <a:lnTo>
                    <a:pt x="4" y="599"/>
                  </a:lnTo>
                  <a:lnTo>
                    <a:pt x="2" y="571"/>
                  </a:lnTo>
                  <a:lnTo>
                    <a:pt x="0" y="543"/>
                  </a:lnTo>
                  <a:lnTo>
                    <a:pt x="2" y="515"/>
                  </a:lnTo>
                  <a:lnTo>
                    <a:pt x="4" y="488"/>
                  </a:lnTo>
                  <a:lnTo>
                    <a:pt x="7" y="461"/>
                  </a:lnTo>
                  <a:lnTo>
                    <a:pt x="12" y="435"/>
                  </a:lnTo>
                  <a:lnTo>
                    <a:pt x="18" y="408"/>
                  </a:lnTo>
                  <a:lnTo>
                    <a:pt x="25" y="382"/>
                  </a:lnTo>
                  <a:lnTo>
                    <a:pt x="34" y="358"/>
                  </a:lnTo>
                  <a:lnTo>
                    <a:pt x="44" y="332"/>
                  </a:lnTo>
                  <a:lnTo>
                    <a:pt x="54" y="309"/>
                  </a:lnTo>
                  <a:lnTo>
                    <a:pt x="67" y="285"/>
                  </a:lnTo>
                  <a:lnTo>
                    <a:pt x="80" y="262"/>
                  </a:lnTo>
                  <a:lnTo>
                    <a:pt x="94" y="240"/>
                  </a:lnTo>
                  <a:lnTo>
                    <a:pt x="109" y="219"/>
                  </a:lnTo>
                  <a:lnTo>
                    <a:pt x="125" y="199"/>
                  </a:lnTo>
                  <a:lnTo>
                    <a:pt x="142" y="179"/>
                  </a:lnTo>
                  <a:lnTo>
                    <a:pt x="160" y="160"/>
                  </a:lnTo>
                  <a:lnTo>
                    <a:pt x="179" y="141"/>
                  </a:lnTo>
                  <a:lnTo>
                    <a:pt x="199" y="125"/>
                  </a:lnTo>
                  <a:lnTo>
                    <a:pt x="219" y="109"/>
                  </a:lnTo>
                  <a:lnTo>
                    <a:pt x="240" y="94"/>
                  </a:lnTo>
                  <a:lnTo>
                    <a:pt x="262" y="80"/>
                  </a:lnTo>
                  <a:lnTo>
                    <a:pt x="285" y="67"/>
                  </a:lnTo>
                  <a:lnTo>
                    <a:pt x="309" y="54"/>
                  </a:lnTo>
                  <a:lnTo>
                    <a:pt x="332" y="43"/>
                  </a:lnTo>
                  <a:lnTo>
                    <a:pt x="358" y="34"/>
                  </a:lnTo>
                  <a:lnTo>
                    <a:pt x="382" y="25"/>
                  </a:lnTo>
                  <a:lnTo>
                    <a:pt x="408" y="18"/>
                  </a:lnTo>
                  <a:lnTo>
                    <a:pt x="435" y="12"/>
                  </a:lnTo>
                  <a:lnTo>
                    <a:pt x="462" y="7"/>
                  </a:lnTo>
                  <a:lnTo>
                    <a:pt x="489" y="4"/>
                  </a:lnTo>
                  <a:lnTo>
                    <a:pt x="516" y="1"/>
                  </a:lnTo>
                  <a:lnTo>
                    <a:pt x="544" y="0"/>
                  </a:lnTo>
                  <a:lnTo>
                    <a:pt x="572" y="1"/>
                  </a:lnTo>
                  <a:lnTo>
                    <a:pt x="600" y="4"/>
                  </a:lnTo>
                  <a:lnTo>
                    <a:pt x="626" y="7"/>
                  </a:lnTo>
                  <a:lnTo>
                    <a:pt x="653" y="12"/>
                  </a:lnTo>
                  <a:lnTo>
                    <a:pt x="680" y="18"/>
                  </a:lnTo>
                  <a:lnTo>
                    <a:pt x="706" y="25"/>
                  </a:lnTo>
                  <a:lnTo>
                    <a:pt x="730" y="34"/>
                  </a:lnTo>
                  <a:lnTo>
                    <a:pt x="755" y="43"/>
                  </a:lnTo>
                  <a:lnTo>
                    <a:pt x="779" y="54"/>
                  </a:lnTo>
                  <a:lnTo>
                    <a:pt x="803" y="67"/>
                  </a:lnTo>
                  <a:lnTo>
                    <a:pt x="826" y="80"/>
                  </a:lnTo>
                  <a:lnTo>
                    <a:pt x="847" y="94"/>
                  </a:lnTo>
                  <a:lnTo>
                    <a:pt x="869" y="109"/>
                  </a:lnTo>
                  <a:lnTo>
                    <a:pt x="889" y="125"/>
                  </a:lnTo>
                  <a:lnTo>
                    <a:pt x="909" y="141"/>
                  </a:lnTo>
                  <a:lnTo>
                    <a:pt x="928" y="160"/>
                  </a:lnTo>
                  <a:lnTo>
                    <a:pt x="947" y="179"/>
                  </a:lnTo>
                  <a:lnTo>
                    <a:pt x="963" y="199"/>
                  </a:lnTo>
                  <a:lnTo>
                    <a:pt x="979" y="219"/>
                  </a:lnTo>
                  <a:lnTo>
                    <a:pt x="994" y="240"/>
                  </a:lnTo>
                  <a:lnTo>
                    <a:pt x="1008" y="262"/>
                  </a:lnTo>
                  <a:lnTo>
                    <a:pt x="1021" y="285"/>
                  </a:lnTo>
                  <a:lnTo>
                    <a:pt x="1034" y="309"/>
                  </a:lnTo>
                  <a:lnTo>
                    <a:pt x="1045" y="332"/>
                  </a:lnTo>
                  <a:lnTo>
                    <a:pt x="1054" y="358"/>
                  </a:lnTo>
                  <a:lnTo>
                    <a:pt x="1062" y="382"/>
                  </a:lnTo>
                  <a:lnTo>
                    <a:pt x="1070" y="408"/>
                  </a:lnTo>
                  <a:lnTo>
                    <a:pt x="1076" y="435"/>
                  </a:lnTo>
                  <a:lnTo>
                    <a:pt x="1081" y="461"/>
                  </a:lnTo>
                  <a:lnTo>
                    <a:pt x="1084" y="488"/>
                  </a:lnTo>
                  <a:lnTo>
                    <a:pt x="1087" y="515"/>
                  </a:lnTo>
                  <a:lnTo>
                    <a:pt x="1087" y="5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5" name="Freeform 606"/>
            <p:cNvSpPr/>
            <p:nvPr/>
          </p:nvSpPr>
          <p:spPr bwMode="auto">
            <a:xfrm>
              <a:off x="3859213" y="5289551"/>
              <a:ext cx="342900" cy="150813"/>
            </a:xfrm>
            <a:custGeom>
              <a:avLst/>
              <a:gdLst>
                <a:gd name="T0" fmla="*/ 2147483646 w 216"/>
                <a:gd name="T1" fmla="*/ 0 h 95"/>
                <a:gd name="T2" fmla="*/ 2147483646 w 216"/>
                <a:gd name="T3" fmla="*/ 0 h 95"/>
                <a:gd name="T4" fmla="*/ 0 w 216"/>
                <a:gd name="T5" fmla="*/ 2147483646 h 95"/>
                <a:gd name="T6" fmla="*/ 0 w 216"/>
                <a:gd name="T7" fmla="*/ 2147483646 h 95"/>
                <a:gd name="T8" fmla="*/ 2147483646 w 216"/>
                <a:gd name="T9" fmla="*/ 2147483646 h 95"/>
                <a:gd name="T10" fmla="*/ 2147483646 w 216"/>
                <a:gd name="T11" fmla="*/ 2147483646 h 95"/>
                <a:gd name="T12" fmla="*/ 2147483646 w 216"/>
                <a:gd name="T13" fmla="*/ 0 h 95"/>
                <a:gd name="T14" fmla="*/ 2147483646 w 216"/>
                <a:gd name="T15" fmla="*/ 0 h 95"/>
                <a:gd name="T16" fmla="*/ 2147483646 w 216"/>
                <a:gd name="T17" fmla="*/ 0 h 95"/>
                <a:gd name="T18" fmla="*/ 2147483646 w 21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95">
                  <a:moveTo>
                    <a:pt x="24" y="0"/>
                  </a:moveTo>
                  <a:lnTo>
                    <a:pt x="24" y="0"/>
                  </a:lnTo>
                  <a:lnTo>
                    <a:pt x="0" y="95"/>
                  </a:lnTo>
                  <a:lnTo>
                    <a:pt x="216" y="95"/>
                  </a:lnTo>
                  <a:lnTo>
                    <a:pt x="193" y="0"/>
                  </a:lnTo>
                  <a:lnTo>
                    <a:pt x="24" y="0"/>
                  </a:lnTo>
                  <a:close/>
                </a:path>
              </a:pathLst>
            </a:custGeom>
            <a:solidFill>
              <a:srgbClr val="B6C8C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6" name="Freeform 607"/>
            <p:cNvSpPr/>
            <p:nvPr/>
          </p:nvSpPr>
          <p:spPr bwMode="auto">
            <a:xfrm>
              <a:off x="3821113" y="5435601"/>
              <a:ext cx="420688" cy="30163"/>
            </a:xfrm>
            <a:custGeom>
              <a:avLst/>
              <a:gdLst>
                <a:gd name="T0" fmla="*/ 2147483646 w 265"/>
                <a:gd name="T1" fmla="*/ 0 h 19"/>
                <a:gd name="T2" fmla="*/ 2147483646 w 265"/>
                <a:gd name="T3" fmla="*/ 0 h 19"/>
                <a:gd name="T4" fmla="*/ 2147483646 w 265"/>
                <a:gd name="T5" fmla="*/ 0 h 19"/>
                <a:gd name="T6" fmla="*/ 2147483646 w 265"/>
                <a:gd name="T7" fmla="*/ 2147483646 h 19"/>
                <a:gd name="T8" fmla="*/ 2147483646 w 265"/>
                <a:gd name="T9" fmla="*/ 2147483646 h 19"/>
                <a:gd name="T10" fmla="*/ 2147483646 w 265"/>
                <a:gd name="T11" fmla="*/ 2147483646 h 19"/>
                <a:gd name="T12" fmla="*/ 0 w 265"/>
                <a:gd name="T13" fmla="*/ 2147483646 h 19"/>
                <a:gd name="T14" fmla="*/ 0 w 265"/>
                <a:gd name="T15" fmla="*/ 2147483646 h 19"/>
                <a:gd name="T16" fmla="*/ 2147483646 w 265"/>
                <a:gd name="T17" fmla="*/ 2147483646 h 19"/>
                <a:gd name="T18" fmla="*/ 2147483646 w 265"/>
                <a:gd name="T19" fmla="*/ 2147483646 h 19"/>
                <a:gd name="T20" fmla="*/ 2147483646 w 265"/>
                <a:gd name="T21" fmla="*/ 2147483646 h 19"/>
                <a:gd name="T22" fmla="*/ 2147483646 w 265"/>
                <a:gd name="T23" fmla="*/ 2147483646 h 19"/>
                <a:gd name="T24" fmla="*/ 2147483646 w 265"/>
                <a:gd name="T25" fmla="*/ 2147483646 h 19"/>
                <a:gd name="T26" fmla="*/ 2147483646 w 265"/>
                <a:gd name="T27" fmla="*/ 2147483646 h 19"/>
                <a:gd name="T28" fmla="*/ 2147483646 w 265"/>
                <a:gd name="T29" fmla="*/ 0 h 19"/>
                <a:gd name="T30" fmla="*/ 2147483646 w 265"/>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 h="19">
                  <a:moveTo>
                    <a:pt x="253" y="0"/>
                  </a:moveTo>
                  <a:lnTo>
                    <a:pt x="11" y="0"/>
                  </a:lnTo>
                  <a:lnTo>
                    <a:pt x="7" y="1"/>
                  </a:lnTo>
                  <a:lnTo>
                    <a:pt x="3" y="4"/>
                  </a:lnTo>
                  <a:lnTo>
                    <a:pt x="1" y="8"/>
                  </a:lnTo>
                  <a:lnTo>
                    <a:pt x="0" y="13"/>
                  </a:lnTo>
                  <a:lnTo>
                    <a:pt x="0" y="19"/>
                  </a:lnTo>
                  <a:lnTo>
                    <a:pt x="265" y="19"/>
                  </a:lnTo>
                  <a:lnTo>
                    <a:pt x="265" y="13"/>
                  </a:lnTo>
                  <a:lnTo>
                    <a:pt x="264" y="8"/>
                  </a:lnTo>
                  <a:lnTo>
                    <a:pt x="261" y="4"/>
                  </a:lnTo>
                  <a:lnTo>
                    <a:pt x="258" y="1"/>
                  </a:lnTo>
                  <a:lnTo>
                    <a:pt x="253" y="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7" name="Freeform 608"/>
            <p:cNvSpPr/>
            <p:nvPr/>
          </p:nvSpPr>
          <p:spPr bwMode="auto">
            <a:xfrm>
              <a:off x="3451225" y="5230813"/>
              <a:ext cx="1158875" cy="111125"/>
            </a:xfrm>
            <a:custGeom>
              <a:avLst/>
              <a:gdLst>
                <a:gd name="T0" fmla="*/ 0 w 730"/>
                <a:gd name="T1" fmla="*/ 0 h 70"/>
                <a:gd name="T2" fmla="*/ 0 w 730"/>
                <a:gd name="T3" fmla="*/ 2147483646 h 70"/>
                <a:gd name="T4" fmla="*/ 0 w 730"/>
                <a:gd name="T5" fmla="*/ 2147483646 h 70"/>
                <a:gd name="T6" fmla="*/ 0 w 730"/>
                <a:gd name="T7" fmla="*/ 2147483646 h 70"/>
                <a:gd name="T8" fmla="*/ 2147483646 w 730"/>
                <a:gd name="T9" fmla="*/ 2147483646 h 70"/>
                <a:gd name="T10" fmla="*/ 2147483646 w 730"/>
                <a:gd name="T11" fmla="*/ 2147483646 h 70"/>
                <a:gd name="T12" fmla="*/ 2147483646 w 730"/>
                <a:gd name="T13" fmla="*/ 2147483646 h 70"/>
                <a:gd name="T14" fmla="*/ 2147483646 w 730"/>
                <a:gd name="T15" fmla="*/ 2147483646 h 70"/>
                <a:gd name="T16" fmla="*/ 2147483646 w 730"/>
                <a:gd name="T17" fmla="*/ 2147483646 h 70"/>
                <a:gd name="T18" fmla="*/ 2147483646 w 730"/>
                <a:gd name="T19" fmla="*/ 2147483646 h 70"/>
                <a:gd name="T20" fmla="*/ 2147483646 w 730"/>
                <a:gd name="T21" fmla="*/ 2147483646 h 70"/>
                <a:gd name="T22" fmla="*/ 2147483646 w 730"/>
                <a:gd name="T23" fmla="*/ 2147483646 h 70"/>
                <a:gd name="T24" fmla="*/ 2147483646 w 730"/>
                <a:gd name="T25" fmla="*/ 2147483646 h 70"/>
                <a:gd name="T26" fmla="*/ 2147483646 w 730"/>
                <a:gd name="T27" fmla="*/ 2147483646 h 70"/>
                <a:gd name="T28" fmla="*/ 2147483646 w 730"/>
                <a:gd name="T29" fmla="*/ 2147483646 h 70"/>
                <a:gd name="T30" fmla="*/ 2147483646 w 730"/>
                <a:gd name="T31" fmla="*/ 2147483646 h 70"/>
                <a:gd name="T32" fmla="*/ 2147483646 w 730"/>
                <a:gd name="T33" fmla="*/ 2147483646 h 70"/>
                <a:gd name="T34" fmla="*/ 2147483646 w 730"/>
                <a:gd name="T35" fmla="*/ 0 h 70"/>
                <a:gd name="T36" fmla="*/ 0 w 730"/>
                <a:gd name="T37" fmla="*/ 0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0" h="70">
                  <a:moveTo>
                    <a:pt x="0" y="0"/>
                  </a:moveTo>
                  <a:lnTo>
                    <a:pt x="0" y="52"/>
                  </a:lnTo>
                  <a:lnTo>
                    <a:pt x="0" y="56"/>
                  </a:lnTo>
                  <a:lnTo>
                    <a:pt x="1" y="59"/>
                  </a:lnTo>
                  <a:lnTo>
                    <a:pt x="6" y="65"/>
                  </a:lnTo>
                  <a:lnTo>
                    <a:pt x="12" y="69"/>
                  </a:lnTo>
                  <a:lnTo>
                    <a:pt x="14" y="70"/>
                  </a:lnTo>
                  <a:lnTo>
                    <a:pt x="19" y="70"/>
                  </a:lnTo>
                  <a:lnTo>
                    <a:pt x="712" y="70"/>
                  </a:lnTo>
                  <a:lnTo>
                    <a:pt x="716" y="70"/>
                  </a:lnTo>
                  <a:lnTo>
                    <a:pt x="719" y="69"/>
                  </a:lnTo>
                  <a:lnTo>
                    <a:pt x="724" y="65"/>
                  </a:lnTo>
                  <a:lnTo>
                    <a:pt x="729" y="59"/>
                  </a:lnTo>
                  <a:lnTo>
                    <a:pt x="730" y="56"/>
                  </a:lnTo>
                  <a:lnTo>
                    <a:pt x="730" y="52"/>
                  </a:lnTo>
                  <a:lnTo>
                    <a:pt x="730" y="0"/>
                  </a:lnTo>
                  <a:lnTo>
                    <a:pt x="0" y="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8" name="Freeform 609"/>
            <p:cNvSpPr/>
            <p:nvPr/>
          </p:nvSpPr>
          <p:spPr bwMode="auto">
            <a:xfrm>
              <a:off x="3451225" y="4498976"/>
              <a:ext cx="1158875" cy="731838"/>
            </a:xfrm>
            <a:custGeom>
              <a:avLst/>
              <a:gdLst>
                <a:gd name="T0" fmla="*/ 2147483646 w 730"/>
                <a:gd name="T1" fmla="*/ 2147483646 h 461"/>
                <a:gd name="T2" fmla="*/ 2147483646 w 730"/>
                <a:gd name="T3" fmla="*/ 2147483646 h 461"/>
                <a:gd name="T4" fmla="*/ 2147483646 w 730"/>
                <a:gd name="T5" fmla="*/ 2147483646 h 461"/>
                <a:gd name="T6" fmla="*/ 2147483646 w 730"/>
                <a:gd name="T7" fmla="*/ 2147483646 h 461"/>
                <a:gd name="T8" fmla="*/ 2147483646 w 730"/>
                <a:gd name="T9" fmla="*/ 2147483646 h 461"/>
                <a:gd name="T10" fmla="*/ 2147483646 w 730"/>
                <a:gd name="T11" fmla="*/ 2147483646 h 461"/>
                <a:gd name="T12" fmla="*/ 2147483646 w 730"/>
                <a:gd name="T13" fmla="*/ 2147483646 h 461"/>
                <a:gd name="T14" fmla="*/ 2147483646 w 730"/>
                <a:gd name="T15" fmla="*/ 2147483646 h 461"/>
                <a:gd name="T16" fmla="*/ 2147483646 w 730"/>
                <a:gd name="T17" fmla="*/ 0 h 461"/>
                <a:gd name="T18" fmla="*/ 2147483646 w 730"/>
                <a:gd name="T19" fmla="*/ 0 h 461"/>
                <a:gd name="T20" fmla="*/ 2147483646 w 730"/>
                <a:gd name="T21" fmla="*/ 0 h 461"/>
                <a:gd name="T22" fmla="*/ 2147483646 w 730"/>
                <a:gd name="T23" fmla="*/ 2147483646 h 461"/>
                <a:gd name="T24" fmla="*/ 2147483646 w 730"/>
                <a:gd name="T25" fmla="*/ 2147483646 h 461"/>
                <a:gd name="T26" fmla="*/ 2147483646 w 730"/>
                <a:gd name="T27" fmla="*/ 2147483646 h 461"/>
                <a:gd name="T28" fmla="*/ 2147483646 w 730"/>
                <a:gd name="T29" fmla="*/ 2147483646 h 461"/>
                <a:gd name="T30" fmla="*/ 0 w 730"/>
                <a:gd name="T31" fmla="*/ 2147483646 h 461"/>
                <a:gd name="T32" fmla="*/ 0 w 730"/>
                <a:gd name="T33" fmla="*/ 2147483646 h 461"/>
                <a:gd name="T34" fmla="*/ 0 w 730"/>
                <a:gd name="T35" fmla="*/ 2147483646 h 461"/>
                <a:gd name="T36" fmla="*/ 2147483646 w 730"/>
                <a:gd name="T37" fmla="*/ 2147483646 h 4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0" h="461">
                  <a:moveTo>
                    <a:pt x="730" y="461"/>
                  </a:moveTo>
                  <a:lnTo>
                    <a:pt x="730" y="19"/>
                  </a:lnTo>
                  <a:lnTo>
                    <a:pt x="730" y="16"/>
                  </a:lnTo>
                  <a:lnTo>
                    <a:pt x="729" y="12"/>
                  </a:lnTo>
                  <a:lnTo>
                    <a:pt x="724" y="6"/>
                  </a:lnTo>
                  <a:lnTo>
                    <a:pt x="719" y="3"/>
                  </a:lnTo>
                  <a:lnTo>
                    <a:pt x="716" y="2"/>
                  </a:lnTo>
                  <a:lnTo>
                    <a:pt x="712" y="0"/>
                  </a:lnTo>
                  <a:lnTo>
                    <a:pt x="19" y="0"/>
                  </a:lnTo>
                  <a:lnTo>
                    <a:pt x="14" y="2"/>
                  </a:lnTo>
                  <a:lnTo>
                    <a:pt x="12" y="3"/>
                  </a:lnTo>
                  <a:lnTo>
                    <a:pt x="6" y="6"/>
                  </a:lnTo>
                  <a:lnTo>
                    <a:pt x="1" y="12"/>
                  </a:lnTo>
                  <a:lnTo>
                    <a:pt x="0" y="16"/>
                  </a:lnTo>
                  <a:lnTo>
                    <a:pt x="0" y="19"/>
                  </a:lnTo>
                  <a:lnTo>
                    <a:pt x="0" y="461"/>
                  </a:lnTo>
                  <a:lnTo>
                    <a:pt x="730" y="461"/>
                  </a:lnTo>
                  <a:close/>
                </a:path>
              </a:pathLst>
            </a:custGeom>
            <a:solidFill>
              <a:srgbClr val="00324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59" name="Freeform 610"/>
            <p:cNvSpPr/>
            <p:nvPr/>
          </p:nvSpPr>
          <p:spPr bwMode="auto">
            <a:xfrm>
              <a:off x="3451225" y="4498976"/>
              <a:ext cx="1158875" cy="731838"/>
            </a:xfrm>
            <a:custGeom>
              <a:avLst/>
              <a:gdLst>
                <a:gd name="T0" fmla="*/ 2147483646 w 730"/>
                <a:gd name="T1" fmla="*/ 2147483646 h 461"/>
                <a:gd name="T2" fmla="*/ 2147483646 w 730"/>
                <a:gd name="T3" fmla="*/ 2147483646 h 461"/>
                <a:gd name="T4" fmla="*/ 2147483646 w 730"/>
                <a:gd name="T5" fmla="*/ 2147483646 h 461"/>
                <a:gd name="T6" fmla="*/ 2147483646 w 730"/>
                <a:gd name="T7" fmla="*/ 2147483646 h 461"/>
                <a:gd name="T8" fmla="*/ 2147483646 w 730"/>
                <a:gd name="T9" fmla="*/ 2147483646 h 461"/>
                <a:gd name="T10" fmla="*/ 2147483646 w 730"/>
                <a:gd name="T11" fmla="*/ 2147483646 h 461"/>
                <a:gd name="T12" fmla="*/ 2147483646 w 730"/>
                <a:gd name="T13" fmla="*/ 2147483646 h 461"/>
                <a:gd name="T14" fmla="*/ 2147483646 w 730"/>
                <a:gd name="T15" fmla="*/ 2147483646 h 461"/>
                <a:gd name="T16" fmla="*/ 2147483646 w 730"/>
                <a:gd name="T17" fmla="*/ 0 h 461"/>
                <a:gd name="T18" fmla="*/ 2147483646 w 730"/>
                <a:gd name="T19" fmla="*/ 0 h 461"/>
                <a:gd name="T20" fmla="*/ 2147483646 w 730"/>
                <a:gd name="T21" fmla="*/ 0 h 461"/>
                <a:gd name="T22" fmla="*/ 2147483646 w 730"/>
                <a:gd name="T23" fmla="*/ 2147483646 h 461"/>
                <a:gd name="T24" fmla="*/ 2147483646 w 730"/>
                <a:gd name="T25" fmla="*/ 2147483646 h 461"/>
                <a:gd name="T26" fmla="*/ 2147483646 w 730"/>
                <a:gd name="T27" fmla="*/ 2147483646 h 461"/>
                <a:gd name="T28" fmla="*/ 2147483646 w 730"/>
                <a:gd name="T29" fmla="*/ 2147483646 h 461"/>
                <a:gd name="T30" fmla="*/ 0 w 730"/>
                <a:gd name="T31" fmla="*/ 2147483646 h 461"/>
                <a:gd name="T32" fmla="*/ 0 w 730"/>
                <a:gd name="T33" fmla="*/ 2147483646 h 461"/>
                <a:gd name="T34" fmla="*/ 0 w 730"/>
                <a:gd name="T35" fmla="*/ 2147483646 h 461"/>
                <a:gd name="T36" fmla="*/ 2147483646 w 730"/>
                <a:gd name="T37" fmla="*/ 2147483646 h 4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0" h="461">
                  <a:moveTo>
                    <a:pt x="730" y="461"/>
                  </a:moveTo>
                  <a:lnTo>
                    <a:pt x="730" y="19"/>
                  </a:lnTo>
                  <a:lnTo>
                    <a:pt x="730" y="16"/>
                  </a:lnTo>
                  <a:lnTo>
                    <a:pt x="729" y="12"/>
                  </a:lnTo>
                  <a:lnTo>
                    <a:pt x="724" y="6"/>
                  </a:lnTo>
                  <a:lnTo>
                    <a:pt x="719" y="3"/>
                  </a:lnTo>
                  <a:lnTo>
                    <a:pt x="716" y="2"/>
                  </a:lnTo>
                  <a:lnTo>
                    <a:pt x="712" y="0"/>
                  </a:lnTo>
                  <a:lnTo>
                    <a:pt x="19" y="0"/>
                  </a:lnTo>
                  <a:lnTo>
                    <a:pt x="14" y="2"/>
                  </a:lnTo>
                  <a:lnTo>
                    <a:pt x="12" y="3"/>
                  </a:lnTo>
                  <a:lnTo>
                    <a:pt x="6" y="6"/>
                  </a:lnTo>
                  <a:lnTo>
                    <a:pt x="1" y="12"/>
                  </a:lnTo>
                  <a:lnTo>
                    <a:pt x="0" y="16"/>
                  </a:lnTo>
                  <a:lnTo>
                    <a:pt x="0" y="19"/>
                  </a:lnTo>
                  <a:lnTo>
                    <a:pt x="0" y="461"/>
                  </a:lnTo>
                  <a:lnTo>
                    <a:pt x="730" y="4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0" name="Rectangle 611"/>
            <p:cNvSpPr>
              <a:spLocks noChangeArrowheads="1"/>
            </p:cNvSpPr>
            <p:nvPr/>
          </p:nvSpPr>
          <p:spPr bwMode="auto">
            <a:xfrm>
              <a:off x="3500438" y="4546601"/>
              <a:ext cx="1062038" cy="635000"/>
            </a:xfrm>
            <a:prstGeom prst="rect">
              <a:avLst/>
            </a:prstGeom>
            <a:solidFill>
              <a:srgbClr val="DD3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61" name="Rectangle 612"/>
            <p:cNvSpPr>
              <a:spLocks noChangeArrowheads="1"/>
            </p:cNvSpPr>
            <p:nvPr/>
          </p:nvSpPr>
          <p:spPr bwMode="auto">
            <a:xfrm>
              <a:off x="3500438" y="4546601"/>
              <a:ext cx="10620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62" name="Freeform 613"/>
            <p:cNvSpPr/>
            <p:nvPr/>
          </p:nvSpPr>
          <p:spPr bwMode="auto">
            <a:xfrm>
              <a:off x="4013200" y="4824413"/>
              <a:ext cx="7938" cy="4763"/>
            </a:xfrm>
            <a:custGeom>
              <a:avLst/>
              <a:gdLst>
                <a:gd name="T0" fmla="*/ 2147483646 w 5"/>
                <a:gd name="T1" fmla="*/ 0 h 3"/>
                <a:gd name="T2" fmla="*/ 2147483646 w 5"/>
                <a:gd name="T3" fmla="*/ 0 h 3"/>
                <a:gd name="T4" fmla="*/ 2147483646 w 5"/>
                <a:gd name="T5" fmla="*/ 0 h 3"/>
                <a:gd name="T6" fmla="*/ 0 w 5"/>
                <a:gd name="T7" fmla="*/ 0 h 3"/>
                <a:gd name="T8" fmla="*/ 0 w 5"/>
                <a:gd name="T9" fmla="*/ 2147483646 h 3"/>
                <a:gd name="T10" fmla="*/ 0 w 5"/>
                <a:gd name="T11" fmla="*/ 2147483646 h 3"/>
                <a:gd name="T12" fmla="*/ 2147483646 w 5"/>
                <a:gd name="T13" fmla="*/ 2147483646 h 3"/>
                <a:gd name="T14" fmla="*/ 2147483646 w 5"/>
                <a:gd name="T15" fmla="*/ 2147483646 h 3"/>
                <a:gd name="T16" fmla="*/ 2147483646 w 5"/>
                <a:gd name="T17" fmla="*/ 2147483646 h 3"/>
                <a:gd name="T18" fmla="*/ 2147483646 w 5"/>
                <a:gd name="T19" fmla="*/ 2147483646 h 3"/>
                <a:gd name="T20" fmla="*/ 2147483646 w 5"/>
                <a:gd name="T21" fmla="*/ 0 h 3"/>
                <a:gd name="T22" fmla="*/ 2147483646 w 5"/>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3">
                  <a:moveTo>
                    <a:pt x="4" y="0"/>
                  </a:moveTo>
                  <a:lnTo>
                    <a:pt x="2" y="0"/>
                  </a:lnTo>
                  <a:lnTo>
                    <a:pt x="1" y="0"/>
                  </a:lnTo>
                  <a:lnTo>
                    <a:pt x="0" y="0"/>
                  </a:lnTo>
                  <a:lnTo>
                    <a:pt x="0" y="1"/>
                  </a:lnTo>
                  <a:lnTo>
                    <a:pt x="1" y="1"/>
                  </a:lnTo>
                  <a:lnTo>
                    <a:pt x="2" y="2"/>
                  </a:lnTo>
                  <a:lnTo>
                    <a:pt x="5" y="3"/>
                  </a:lnTo>
                  <a:lnTo>
                    <a:pt x="5" y="1"/>
                  </a:lnTo>
                  <a:lnTo>
                    <a:pt x="5" y="0"/>
                  </a:lnTo>
                  <a:lnTo>
                    <a:pt x="4"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3" name="Freeform 614"/>
            <p:cNvSpPr/>
            <p:nvPr/>
          </p:nvSpPr>
          <p:spPr bwMode="auto">
            <a:xfrm>
              <a:off x="4003675" y="4813301"/>
              <a:ext cx="4763" cy="9525"/>
            </a:xfrm>
            <a:custGeom>
              <a:avLst/>
              <a:gdLst>
                <a:gd name="T0" fmla="*/ 0 w 3"/>
                <a:gd name="T1" fmla="*/ 2147483646 h 6"/>
                <a:gd name="T2" fmla="*/ 0 w 3"/>
                <a:gd name="T3" fmla="*/ 2147483646 h 6"/>
                <a:gd name="T4" fmla="*/ 0 w 3"/>
                <a:gd name="T5" fmla="*/ 2147483646 h 6"/>
                <a:gd name="T6" fmla="*/ 0 w 3"/>
                <a:gd name="T7" fmla="*/ 2147483646 h 6"/>
                <a:gd name="T8" fmla="*/ 0 w 3"/>
                <a:gd name="T9" fmla="*/ 2147483646 h 6"/>
                <a:gd name="T10" fmla="*/ 2147483646 w 3"/>
                <a:gd name="T11" fmla="*/ 2147483646 h 6"/>
                <a:gd name="T12" fmla="*/ 2147483646 w 3"/>
                <a:gd name="T13" fmla="*/ 2147483646 h 6"/>
                <a:gd name="T14" fmla="*/ 2147483646 w 3"/>
                <a:gd name="T15" fmla="*/ 2147483646 h 6"/>
                <a:gd name="T16" fmla="*/ 2147483646 w 3"/>
                <a:gd name="T17" fmla="*/ 2147483646 h 6"/>
                <a:gd name="T18" fmla="*/ 2147483646 w 3"/>
                <a:gd name="T19" fmla="*/ 2147483646 h 6"/>
                <a:gd name="T20" fmla="*/ 2147483646 w 3"/>
                <a:gd name="T21" fmla="*/ 0 h 6"/>
                <a:gd name="T22" fmla="*/ 2147483646 w 3"/>
                <a:gd name="T23" fmla="*/ 0 h 6"/>
                <a:gd name="T24" fmla="*/ 2147483646 w 3"/>
                <a:gd name="T25" fmla="*/ 2147483646 h 6"/>
                <a:gd name="T26" fmla="*/ 0 w 3"/>
                <a:gd name="T27" fmla="*/ 2147483646 h 6"/>
                <a:gd name="T28" fmla="*/ 0 w 3"/>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6">
                  <a:moveTo>
                    <a:pt x="0" y="2"/>
                  </a:moveTo>
                  <a:lnTo>
                    <a:pt x="0" y="3"/>
                  </a:lnTo>
                  <a:lnTo>
                    <a:pt x="0" y="4"/>
                  </a:lnTo>
                  <a:lnTo>
                    <a:pt x="0" y="6"/>
                  </a:lnTo>
                  <a:lnTo>
                    <a:pt x="0" y="4"/>
                  </a:lnTo>
                  <a:lnTo>
                    <a:pt x="1" y="4"/>
                  </a:lnTo>
                  <a:lnTo>
                    <a:pt x="1" y="3"/>
                  </a:lnTo>
                  <a:lnTo>
                    <a:pt x="3" y="1"/>
                  </a:lnTo>
                  <a:lnTo>
                    <a:pt x="1" y="1"/>
                  </a:lnTo>
                  <a:lnTo>
                    <a:pt x="1" y="0"/>
                  </a:lnTo>
                  <a:lnTo>
                    <a:pt x="1" y="1"/>
                  </a:lnTo>
                  <a:lnTo>
                    <a:pt x="0" y="1"/>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4" name="Freeform 615"/>
            <p:cNvSpPr/>
            <p:nvPr/>
          </p:nvSpPr>
          <p:spPr bwMode="auto">
            <a:xfrm>
              <a:off x="4003675" y="4806951"/>
              <a:ext cx="1588" cy="6350"/>
            </a:xfrm>
            <a:custGeom>
              <a:avLst/>
              <a:gdLst>
                <a:gd name="T0" fmla="*/ 2147483646 w 1"/>
                <a:gd name="T1" fmla="*/ 0 h 4"/>
                <a:gd name="T2" fmla="*/ 2147483646 w 1"/>
                <a:gd name="T3" fmla="*/ 0 h 4"/>
                <a:gd name="T4" fmla="*/ 0 w 1"/>
                <a:gd name="T5" fmla="*/ 2147483646 h 4"/>
                <a:gd name="T6" fmla="*/ 0 w 1"/>
                <a:gd name="T7" fmla="*/ 2147483646 h 4"/>
                <a:gd name="T8" fmla="*/ 0 w 1"/>
                <a:gd name="T9" fmla="*/ 2147483646 h 4"/>
                <a:gd name="T10" fmla="*/ 2147483646 w 1"/>
                <a:gd name="T11" fmla="*/ 2147483646 h 4"/>
                <a:gd name="T12" fmla="*/ 2147483646 w 1"/>
                <a:gd name="T13" fmla="*/ 2147483646 h 4"/>
                <a:gd name="T14" fmla="*/ 2147483646 w 1"/>
                <a:gd name="T15" fmla="*/ 2147483646 h 4"/>
                <a:gd name="T16" fmla="*/ 2147483646 w 1"/>
                <a:gd name="T17" fmla="*/ 0 h 4"/>
                <a:gd name="T18" fmla="*/ 2147483646 w 1"/>
                <a:gd name="T19" fmla="*/ 0 h 4"/>
                <a:gd name="T20" fmla="*/ 2147483646 w 1"/>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 h="4">
                  <a:moveTo>
                    <a:pt x="1" y="0"/>
                  </a:moveTo>
                  <a:lnTo>
                    <a:pt x="1" y="0"/>
                  </a:lnTo>
                  <a:lnTo>
                    <a:pt x="0" y="1"/>
                  </a:lnTo>
                  <a:lnTo>
                    <a:pt x="0" y="3"/>
                  </a:lnTo>
                  <a:lnTo>
                    <a:pt x="1" y="4"/>
                  </a:lnTo>
                  <a:lnTo>
                    <a:pt x="1" y="3"/>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5" name="Freeform 616"/>
            <p:cNvSpPr/>
            <p:nvPr/>
          </p:nvSpPr>
          <p:spPr bwMode="auto">
            <a:xfrm>
              <a:off x="4041775" y="4833938"/>
              <a:ext cx="4763" cy="1588"/>
            </a:xfrm>
            <a:custGeom>
              <a:avLst/>
              <a:gdLst>
                <a:gd name="T0" fmla="*/ 0 w 3"/>
                <a:gd name="T1" fmla="*/ 0 h 1"/>
                <a:gd name="T2" fmla="*/ 0 w 3"/>
                <a:gd name="T3" fmla="*/ 2147483646 h 1"/>
                <a:gd name="T4" fmla="*/ 2147483646 w 3"/>
                <a:gd name="T5" fmla="*/ 2147483646 h 1"/>
                <a:gd name="T6" fmla="*/ 2147483646 w 3"/>
                <a:gd name="T7" fmla="*/ 2147483646 h 1"/>
                <a:gd name="T8" fmla="*/ 2147483646 w 3"/>
                <a:gd name="T9" fmla="*/ 2147483646 h 1"/>
                <a:gd name="T10" fmla="*/ 2147483646 w 3"/>
                <a:gd name="T11" fmla="*/ 2147483646 h 1"/>
                <a:gd name="T12" fmla="*/ 2147483646 w 3"/>
                <a:gd name="T13" fmla="*/ 2147483646 h 1"/>
                <a:gd name="T14" fmla="*/ 2147483646 w 3"/>
                <a:gd name="T15" fmla="*/ 2147483646 h 1"/>
                <a:gd name="T16" fmla="*/ 2147483646 w 3"/>
                <a:gd name="T17" fmla="*/ 0 h 1"/>
                <a:gd name="T18" fmla="*/ 2147483646 w 3"/>
                <a:gd name="T19" fmla="*/ 0 h 1"/>
                <a:gd name="T20" fmla="*/ 2147483646 w 3"/>
                <a:gd name="T21" fmla="*/ 0 h 1"/>
                <a:gd name="T22" fmla="*/ 2147483646 w 3"/>
                <a:gd name="T23" fmla="*/ 0 h 1"/>
                <a:gd name="T24" fmla="*/ 2147483646 w 3"/>
                <a:gd name="T25" fmla="*/ 0 h 1"/>
                <a:gd name="T26" fmla="*/ 2147483646 w 3"/>
                <a:gd name="T27" fmla="*/ 0 h 1"/>
                <a:gd name="T28" fmla="*/ 0 w 3"/>
                <a:gd name="T29" fmla="*/ 0 h 1"/>
                <a:gd name="T30" fmla="*/ 0 w 3"/>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1">
                  <a:moveTo>
                    <a:pt x="0" y="0"/>
                  </a:moveTo>
                  <a:lnTo>
                    <a:pt x="0" y="1"/>
                  </a:lnTo>
                  <a:lnTo>
                    <a:pt x="1" y="1"/>
                  </a:lnTo>
                  <a:lnTo>
                    <a:pt x="2" y="1"/>
                  </a:lnTo>
                  <a:lnTo>
                    <a:pt x="3" y="1"/>
                  </a:lnTo>
                  <a:lnTo>
                    <a:pt x="3" y="0"/>
                  </a:lnTo>
                  <a:lnTo>
                    <a:pt x="2"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6" name="Freeform 617"/>
            <p:cNvSpPr/>
            <p:nvPr/>
          </p:nvSpPr>
          <p:spPr bwMode="auto">
            <a:xfrm>
              <a:off x="4424363" y="4667251"/>
              <a:ext cx="9525" cy="3175"/>
            </a:xfrm>
            <a:custGeom>
              <a:avLst/>
              <a:gdLst>
                <a:gd name="T0" fmla="*/ 2147483646 w 6"/>
                <a:gd name="T1" fmla="*/ 2147483646 h 2"/>
                <a:gd name="T2" fmla="*/ 2147483646 w 6"/>
                <a:gd name="T3" fmla="*/ 2147483646 h 2"/>
                <a:gd name="T4" fmla="*/ 2147483646 w 6"/>
                <a:gd name="T5" fmla="*/ 2147483646 h 2"/>
                <a:gd name="T6" fmla="*/ 2147483646 w 6"/>
                <a:gd name="T7" fmla="*/ 2147483646 h 2"/>
                <a:gd name="T8" fmla="*/ 2147483646 w 6"/>
                <a:gd name="T9" fmla="*/ 2147483646 h 2"/>
                <a:gd name="T10" fmla="*/ 2147483646 w 6"/>
                <a:gd name="T11" fmla="*/ 2147483646 h 2"/>
                <a:gd name="T12" fmla="*/ 2147483646 w 6"/>
                <a:gd name="T13" fmla="*/ 2147483646 h 2"/>
                <a:gd name="T14" fmla="*/ 2147483646 w 6"/>
                <a:gd name="T15" fmla="*/ 2147483646 h 2"/>
                <a:gd name="T16" fmla="*/ 2147483646 w 6"/>
                <a:gd name="T17" fmla="*/ 2147483646 h 2"/>
                <a:gd name="T18" fmla="*/ 2147483646 w 6"/>
                <a:gd name="T19" fmla="*/ 0 h 2"/>
                <a:gd name="T20" fmla="*/ 0 w 6"/>
                <a:gd name="T21" fmla="*/ 0 h 2"/>
                <a:gd name="T22" fmla="*/ 0 w 6"/>
                <a:gd name="T23" fmla="*/ 2147483646 h 2"/>
                <a:gd name="T24" fmla="*/ 2147483646 w 6"/>
                <a:gd name="T25" fmla="*/ 2147483646 h 2"/>
                <a:gd name="T26" fmla="*/ 2147483646 w 6"/>
                <a:gd name="T27" fmla="*/ 2147483646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2">
                  <a:moveTo>
                    <a:pt x="3" y="2"/>
                  </a:moveTo>
                  <a:lnTo>
                    <a:pt x="5" y="2"/>
                  </a:lnTo>
                  <a:lnTo>
                    <a:pt x="6" y="2"/>
                  </a:lnTo>
                  <a:lnTo>
                    <a:pt x="6" y="1"/>
                  </a:lnTo>
                  <a:lnTo>
                    <a:pt x="5" y="1"/>
                  </a:lnTo>
                  <a:lnTo>
                    <a:pt x="4" y="1"/>
                  </a:lnTo>
                  <a:lnTo>
                    <a:pt x="3" y="1"/>
                  </a:lnTo>
                  <a:lnTo>
                    <a:pt x="2" y="0"/>
                  </a:lnTo>
                  <a:lnTo>
                    <a:pt x="0" y="0"/>
                  </a:lnTo>
                  <a:lnTo>
                    <a:pt x="0" y="1"/>
                  </a:lnTo>
                  <a:lnTo>
                    <a:pt x="2" y="2"/>
                  </a:lnTo>
                  <a:lnTo>
                    <a:pt x="3"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7" name="Freeform 618"/>
            <p:cNvSpPr/>
            <p:nvPr/>
          </p:nvSpPr>
          <p:spPr bwMode="auto">
            <a:xfrm>
              <a:off x="4424363" y="4667251"/>
              <a:ext cx="9525" cy="3175"/>
            </a:xfrm>
            <a:custGeom>
              <a:avLst/>
              <a:gdLst>
                <a:gd name="T0" fmla="*/ 2147483646 w 6"/>
                <a:gd name="T1" fmla="*/ 2147483646 h 2"/>
                <a:gd name="T2" fmla="*/ 2147483646 w 6"/>
                <a:gd name="T3" fmla="*/ 2147483646 h 2"/>
                <a:gd name="T4" fmla="*/ 2147483646 w 6"/>
                <a:gd name="T5" fmla="*/ 2147483646 h 2"/>
                <a:gd name="T6" fmla="*/ 2147483646 w 6"/>
                <a:gd name="T7" fmla="*/ 2147483646 h 2"/>
                <a:gd name="T8" fmla="*/ 2147483646 w 6"/>
                <a:gd name="T9" fmla="*/ 2147483646 h 2"/>
                <a:gd name="T10" fmla="*/ 2147483646 w 6"/>
                <a:gd name="T11" fmla="*/ 2147483646 h 2"/>
                <a:gd name="T12" fmla="*/ 2147483646 w 6"/>
                <a:gd name="T13" fmla="*/ 2147483646 h 2"/>
                <a:gd name="T14" fmla="*/ 2147483646 w 6"/>
                <a:gd name="T15" fmla="*/ 2147483646 h 2"/>
                <a:gd name="T16" fmla="*/ 2147483646 w 6"/>
                <a:gd name="T17" fmla="*/ 2147483646 h 2"/>
                <a:gd name="T18" fmla="*/ 2147483646 w 6"/>
                <a:gd name="T19" fmla="*/ 0 h 2"/>
                <a:gd name="T20" fmla="*/ 0 w 6"/>
                <a:gd name="T21" fmla="*/ 0 h 2"/>
                <a:gd name="T22" fmla="*/ 0 w 6"/>
                <a:gd name="T23" fmla="*/ 2147483646 h 2"/>
                <a:gd name="T24" fmla="*/ 2147483646 w 6"/>
                <a:gd name="T25" fmla="*/ 2147483646 h 2"/>
                <a:gd name="T26" fmla="*/ 2147483646 w 6"/>
                <a:gd name="T27" fmla="*/ 2147483646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2">
                  <a:moveTo>
                    <a:pt x="3" y="2"/>
                  </a:moveTo>
                  <a:lnTo>
                    <a:pt x="5" y="2"/>
                  </a:lnTo>
                  <a:lnTo>
                    <a:pt x="6" y="2"/>
                  </a:lnTo>
                  <a:lnTo>
                    <a:pt x="6" y="1"/>
                  </a:lnTo>
                  <a:lnTo>
                    <a:pt x="5" y="1"/>
                  </a:lnTo>
                  <a:lnTo>
                    <a:pt x="4" y="1"/>
                  </a:lnTo>
                  <a:lnTo>
                    <a:pt x="3" y="1"/>
                  </a:lnTo>
                  <a:lnTo>
                    <a:pt x="2" y="0"/>
                  </a:lnTo>
                  <a:lnTo>
                    <a:pt x="0" y="0"/>
                  </a:lnTo>
                  <a:lnTo>
                    <a:pt x="0" y="1"/>
                  </a:lnTo>
                  <a:lnTo>
                    <a:pt x="2" y="2"/>
                  </a:lnTo>
                  <a:lnTo>
                    <a:pt x="3"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8" name="Freeform 619"/>
            <p:cNvSpPr/>
            <p:nvPr/>
          </p:nvSpPr>
          <p:spPr bwMode="auto">
            <a:xfrm>
              <a:off x="3971925" y="4760913"/>
              <a:ext cx="0" cy="1588"/>
            </a:xfrm>
            <a:custGeom>
              <a:avLst/>
              <a:gdLst>
                <a:gd name="T0" fmla="*/ 0 h 1"/>
                <a:gd name="T1" fmla="*/ 0 h 1"/>
                <a:gd name="T2" fmla="*/ 0 h 1"/>
                <a:gd name="T3" fmla="*/ 2147483646 h 1"/>
                <a:gd name="T4" fmla="*/ 2147483646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69" name="Freeform 620"/>
            <p:cNvSpPr/>
            <p:nvPr/>
          </p:nvSpPr>
          <p:spPr bwMode="auto">
            <a:xfrm>
              <a:off x="3967163" y="4752976"/>
              <a:ext cx="1588" cy="3175"/>
            </a:xfrm>
            <a:custGeom>
              <a:avLst/>
              <a:gdLst>
                <a:gd name="T0" fmla="*/ 0 w 1"/>
                <a:gd name="T1" fmla="*/ 2147483646 h 2"/>
                <a:gd name="T2" fmla="*/ 2147483646 w 1"/>
                <a:gd name="T3" fmla="*/ 0 h 2"/>
                <a:gd name="T4" fmla="*/ 2147483646 w 1"/>
                <a:gd name="T5" fmla="*/ 0 h 2"/>
                <a:gd name="T6" fmla="*/ 0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1" y="0"/>
                  </a:ln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0" name="Freeform 621"/>
            <p:cNvSpPr/>
            <p:nvPr/>
          </p:nvSpPr>
          <p:spPr bwMode="auto">
            <a:xfrm>
              <a:off x="3986213" y="4819651"/>
              <a:ext cx="1588" cy="3175"/>
            </a:xfrm>
            <a:custGeom>
              <a:avLst/>
              <a:gdLst>
                <a:gd name="T0" fmla="*/ 2147483646 w 1"/>
                <a:gd name="T1" fmla="*/ 0 h 2"/>
                <a:gd name="T2" fmla="*/ 0 w 1"/>
                <a:gd name="T3" fmla="*/ 2147483646 h 2"/>
                <a:gd name="T4" fmla="*/ 0 w 1"/>
                <a:gd name="T5" fmla="*/ 2147483646 h 2"/>
                <a:gd name="T6" fmla="*/ 2147483646 w 1"/>
                <a:gd name="T7" fmla="*/ 2147483646 h 2"/>
                <a:gd name="T8" fmla="*/ 2147483646 w 1"/>
                <a:gd name="T9" fmla="*/ 2147483646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0" y="2"/>
                  </a:lnTo>
                  <a:lnTo>
                    <a:pt x="1" y="2"/>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1" name="Freeform 622"/>
            <p:cNvSpPr/>
            <p:nvPr/>
          </p:nvSpPr>
          <p:spPr bwMode="auto">
            <a:xfrm>
              <a:off x="3989388" y="4818063"/>
              <a:ext cx="1588" cy="4763"/>
            </a:xfrm>
            <a:custGeom>
              <a:avLst/>
              <a:gdLst>
                <a:gd name="T0" fmla="*/ 2147483646 w 1"/>
                <a:gd name="T1" fmla="*/ 2147483646 h 3"/>
                <a:gd name="T2" fmla="*/ 2147483646 w 1"/>
                <a:gd name="T3" fmla="*/ 0 h 3"/>
                <a:gd name="T4" fmla="*/ 0 w 1"/>
                <a:gd name="T5" fmla="*/ 2147483646 h 3"/>
                <a:gd name="T6" fmla="*/ 0 w 1"/>
                <a:gd name="T7" fmla="*/ 2147483646 h 3"/>
                <a:gd name="T8" fmla="*/ 0 w 1"/>
                <a:gd name="T9" fmla="*/ 2147483646 h 3"/>
                <a:gd name="T10" fmla="*/ 2147483646 w 1"/>
                <a:gd name="T11" fmla="*/ 2147483646 h 3"/>
                <a:gd name="T12" fmla="*/ 2147483646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1" y="1"/>
                  </a:moveTo>
                  <a:lnTo>
                    <a:pt x="1" y="0"/>
                  </a:lnTo>
                  <a:lnTo>
                    <a:pt x="0" y="1"/>
                  </a:lnTo>
                  <a:lnTo>
                    <a:pt x="0" y="3"/>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2" name="Freeform 623"/>
            <p:cNvSpPr/>
            <p:nvPr/>
          </p:nvSpPr>
          <p:spPr bwMode="auto">
            <a:xfrm>
              <a:off x="3992563" y="48180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3" name="Freeform 624"/>
            <p:cNvSpPr/>
            <p:nvPr/>
          </p:nvSpPr>
          <p:spPr bwMode="auto">
            <a:xfrm>
              <a:off x="4041775" y="4822826"/>
              <a:ext cx="1588" cy="3175"/>
            </a:xfrm>
            <a:custGeom>
              <a:avLst/>
              <a:gdLst>
                <a:gd name="T0" fmla="*/ 2147483646 w 1"/>
                <a:gd name="T1" fmla="*/ 2147483646 h 2"/>
                <a:gd name="T2" fmla="*/ 2147483646 w 1"/>
                <a:gd name="T3" fmla="*/ 2147483646 h 2"/>
                <a:gd name="T4" fmla="*/ 2147483646 w 1"/>
                <a:gd name="T5" fmla="*/ 0 h 2"/>
                <a:gd name="T6" fmla="*/ 0 w 1"/>
                <a:gd name="T7" fmla="*/ 0 h 2"/>
                <a:gd name="T8" fmla="*/ 0 w 1"/>
                <a:gd name="T9" fmla="*/ 0 h 2"/>
                <a:gd name="T10" fmla="*/ 0 w 1"/>
                <a:gd name="T11" fmla="*/ 0 h 2"/>
                <a:gd name="T12" fmla="*/ 2147483646 w 1"/>
                <a:gd name="T13" fmla="*/ 2147483646 h 2"/>
                <a:gd name="T14" fmla="*/ 2147483646 w 1"/>
                <a:gd name="T15" fmla="*/ 2147483646 h 2"/>
                <a:gd name="T16" fmla="*/ 2147483646 w 1"/>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1" y="2"/>
                  </a:moveTo>
                  <a:lnTo>
                    <a:pt x="1" y="1"/>
                  </a:lnTo>
                  <a:lnTo>
                    <a:pt x="1" y="0"/>
                  </a:lnTo>
                  <a:lnTo>
                    <a:pt x="0" y="0"/>
                  </a:lnTo>
                  <a:lnTo>
                    <a:pt x="1" y="1"/>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4" name="Rectangle 625"/>
            <p:cNvSpPr>
              <a:spLocks noChangeArrowheads="1"/>
            </p:cNvSpPr>
            <p:nvPr/>
          </p:nvSpPr>
          <p:spPr bwMode="auto">
            <a:xfrm>
              <a:off x="4044950" y="48148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75" name="Freeform 626"/>
            <p:cNvSpPr/>
            <p:nvPr/>
          </p:nvSpPr>
          <p:spPr bwMode="auto">
            <a:xfrm>
              <a:off x="4044950" y="4818063"/>
              <a:ext cx="1588" cy="0"/>
            </a:xfrm>
            <a:custGeom>
              <a:avLst/>
              <a:gdLst>
                <a:gd name="T0" fmla="*/ 0 w 1"/>
                <a:gd name="T1" fmla="*/ 0 w 1"/>
                <a:gd name="T2" fmla="*/ 2147483646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6" name="Freeform 627"/>
            <p:cNvSpPr/>
            <p:nvPr/>
          </p:nvSpPr>
          <p:spPr bwMode="auto">
            <a:xfrm>
              <a:off x="4046538" y="4819651"/>
              <a:ext cx="0" cy="3175"/>
            </a:xfrm>
            <a:custGeom>
              <a:avLst/>
              <a:gdLst>
                <a:gd name="T0" fmla="*/ 2147483646 h 2"/>
                <a:gd name="T1" fmla="*/ 2147483646 h 2"/>
                <a:gd name="T2" fmla="*/ 2147483646 h 2"/>
                <a:gd name="T3" fmla="*/ 2147483646 h 2"/>
                <a:gd name="T4" fmla="*/ 2147483646 h 2"/>
                <a:gd name="T5" fmla="*/ 0 h 2"/>
                <a:gd name="T6" fmla="*/ 2147483646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2"/>
                  </a:ln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7" name="Freeform 628"/>
            <p:cNvSpPr/>
            <p:nvPr/>
          </p:nvSpPr>
          <p:spPr bwMode="auto">
            <a:xfrm>
              <a:off x="4046538" y="4819651"/>
              <a:ext cx="1588" cy="0"/>
            </a:xfrm>
            <a:custGeom>
              <a:avLst/>
              <a:gdLst>
                <a:gd name="T0" fmla="*/ 2147483646 w 1"/>
                <a:gd name="T1" fmla="*/ 2147483646 w 1"/>
                <a:gd name="T2" fmla="*/ 0 w 1"/>
                <a:gd name="T3" fmla="*/ 2147483646 w 1"/>
                <a:gd name="T4" fmla="*/ 2147483646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8" name="Freeform 629"/>
            <p:cNvSpPr/>
            <p:nvPr/>
          </p:nvSpPr>
          <p:spPr bwMode="auto">
            <a:xfrm>
              <a:off x="4048125" y="482600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79" name="Freeform 630"/>
            <p:cNvSpPr/>
            <p:nvPr/>
          </p:nvSpPr>
          <p:spPr bwMode="auto">
            <a:xfrm>
              <a:off x="4046538" y="4826001"/>
              <a:ext cx="1588" cy="1588"/>
            </a:xfrm>
            <a:custGeom>
              <a:avLst/>
              <a:gdLst>
                <a:gd name="T0" fmla="*/ 0 w 1"/>
                <a:gd name="T1" fmla="*/ 2147483646 h 1"/>
                <a:gd name="T2" fmla="*/ 2147483646 w 1"/>
                <a:gd name="T3" fmla="*/ 0 h 1"/>
                <a:gd name="T4" fmla="*/ 2147483646 w 1"/>
                <a:gd name="T5" fmla="*/ 0 h 1"/>
                <a:gd name="T6" fmla="*/ 0 w 1"/>
                <a:gd name="T7" fmla="*/ 0 h 1"/>
                <a:gd name="T8" fmla="*/ 0 w 1"/>
                <a:gd name="T9" fmla="*/ 0 h 1"/>
                <a:gd name="T10" fmla="*/ 0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0" name="Freeform 631"/>
            <p:cNvSpPr/>
            <p:nvPr/>
          </p:nvSpPr>
          <p:spPr bwMode="auto">
            <a:xfrm>
              <a:off x="4044950" y="4827588"/>
              <a:ext cx="1588" cy="0"/>
            </a:xfrm>
            <a:custGeom>
              <a:avLst/>
              <a:gdLst>
                <a:gd name="T0" fmla="*/ 0 w 1"/>
                <a:gd name="T1" fmla="*/ 0 w 1"/>
                <a:gd name="T2" fmla="*/ 2147483646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1" name="Freeform 632"/>
            <p:cNvSpPr/>
            <p:nvPr/>
          </p:nvSpPr>
          <p:spPr bwMode="auto">
            <a:xfrm>
              <a:off x="4051300" y="483393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2" name="Freeform 633"/>
            <p:cNvSpPr/>
            <p:nvPr/>
          </p:nvSpPr>
          <p:spPr bwMode="auto">
            <a:xfrm>
              <a:off x="4062413" y="4833938"/>
              <a:ext cx="4763" cy="3175"/>
            </a:xfrm>
            <a:custGeom>
              <a:avLst/>
              <a:gdLst>
                <a:gd name="T0" fmla="*/ 2147483646 w 3"/>
                <a:gd name="T1" fmla="*/ 2147483646 h 2"/>
                <a:gd name="T2" fmla="*/ 2147483646 w 3"/>
                <a:gd name="T3" fmla="*/ 0 h 2"/>
                <a:gd name="T4" fmla="*/ 2147483646 w 3"/>
                <a:gd name="T5" fmla="*/ 0 h 2"/>
                <a:gd name="T6" fmla="*/ 2147483646 w 3"/>
                <a:gd name="T7" fmla="*/ 0 h 2"/>
                <a:gd name="T8" fmla="*/ 2147483646 w 3"/>
                <a:gd name="T9" fmla="*/ 0 h 2"/>
                <a:gd name="T10" fmla="*/ 2147483646 w 3"/>
                <a:gd name="T11" fmla="*/ 2147483646 h 2"/>
                <a:gd name="T12" fmla="*/ 0 w 3"/>
                <a:gd name="T13" fmla="*/ 2147483646 h 2"/>
                <a:gd name="T14" fmla="*/ 0 w 3"/>
                <a:gd name="T15" fmla="*/ 2147483646 h 2"/>
                <a:gd name="T16" fmla="*/ 2147483646 w 3"/>
                <a:gd name="T17" fmla="*/ 2147483646 h 2"/>
                <a:gd name="T18" fmla="*/ 2147483646 w 3"/>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2" y="1"/>
                  </a:moveTo>
                  <a:lnTo>
                    <a:pt x="3" y="0"/>
                  </a:lnTo>
                  <a:lnTo>
                    <a:pt x="2" y="0"/>
                  </a:lnTo>
                  <a:lnTo>
                    <a:pt x="1" y="1"/>
                  </a:lnTo>
                  <a:lnTo>
                    <a:pt x="0" y="1"/>
                  </a:lnTo>
                  <a:lnTo>
                    <a:pt x="1" y="2"/>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3" name="Rectangle 634"/>
            <p:cNvSpPr>
              <a:spLocks noChangeArrowheads="1"/>
            </p:cNvSpPr>
            <p:nvPr/>
          </p:nvSpPr>
          <p:spPr bwMode="auto">
            <a:xfrm>
              <a:off x="4033838" y="482441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84" name="Freeform 635"/>
            <p:cNvSpPr/>
            <p:nvPr/>
          </p:nvSpPr>
          <p:spPr bwMode="auto">
            <a:xfrm>
              <a:off x="4089400" y="4970463"/>
              <a:ext cx="17463" cy="39688"/>
            </a:xfrm>
            <a:custGeom>
              <a:avLst/>
              <a:gdLst>
                <a:gd name="T0" fmla="*/ 0 w 11"/>
                <a:gd name="T1" fmla="*/ 2147483646 h 25"/>
                <a:gd name="T2" fmla="*/ 0 w 11"/>
                <a:gd name="T3" fmla="*/ 2147483646 h 25"/>
                <a:gd name="T4" fmla="*/ 2147483646 w 11"/>
                <a:gd name="T5" fmla="*/ 2147483646 h 25"/>
                <a:gd name="T6" fmla="*/ 2147483646 w 11"/>
                <a:gd name="T7" fmla="*/ 2147483646 h 25"/>
                <a:gd name="T8" fmla="*/ 2147483646 w 11"/>
                <a:gd name="T9" fmla="*/ 2147483646 h 25"/>
                <a:gd name="T10" fmla="*/ 2147483646 w 11"/>
                <a:gd name="T11" fmla="*/ 2147483646 h 25"/>
                <a:gd name="T12" fmla="*/ 2147483646 w 11"/>
                <a:gd name="T13" fmla="*/ 2147483646 h 25"/>
                <a:gd name="T14" fmla="*/ 2147483646 w 11"/>
                <a:gd name="T15" fmla="*/ 2147483646 h 25"/>
                <a:gd name="T16" fmla="*/ 2147483646 w 11"/>
                <a:gd name="T17" fmla="*/ 2147483646 h 25"/>
                <a:gd name="T18" fmla="*/ 2147483646 w 11"/>
                <a:gd name="T19" fmla="*/ 2147483646 h 25"/>
                <a:gd name="T20" fmla="*/ 2147483646 w 11"/>
                <a:gd name="T21" fmla="*/ 2147483646 h 25"/>
                <a:gd name="T22" fmla="*/ 2147483646 w 11"/>
                <a:gd name="T23" fmla="*/ 2147483646 h 25"/>
                <a:gd name="T24" fmla="*/ 2147483646 w 11"/>
                <a:gd name="T25" fmla="*/ 2147483646 h 25"/>
                <a:gd name="T26" fmla="*/ 2147483646 w 11"/>
                <a:gd name="T27" fmla="*/ 2147483646 h 25"/>
                <a:gd name="T28" fmla="*/ 2147483646 w 11"/>
                <a:gd name="T29" fmla="*/ 2147483646 h 25"/>
                <a:gd name="T30" fmla="*/ 2147483646 w 11"/>
                <a:gd name="T31" fmla="*/ 2147483646 h 25"/>
                <a:gd name="T32" fmla="*/ 2147483646 w 11"/>
                <a:gd name="T33" fmla="*/ 2147483646 h 25"/>
                <a:gd name="T34" fmla="*/ 2147483646 w 11"/>
                <a:gd name="T35" fmla="*/ 2147483646 h 25"/>
                <a:gd name="T36" fmla="*/ 2147483646 w 11"/>
                <a:gd name="T37" fmla="*/ 0 h 25"/>
                <a:gd name="T38" fmla="*/ 2147483646 w 11"/>
                <a:gd name="T39" fmla="*/ 0 h 25"/>
                <a:gd name="T40" fmla="*/ 2147483646 w 11"/>
                <a:gd name="T41" fmla="*/ 0 h 25"/>
                <a:gd name="T42" fmla="*/ 2147483646 w 11"/>
                <a:gd name="T43" fmla="*/ 2147483646 h 25"/>
                <a:gd name="T44" fmla="*/ 2147483646 w 11"/>
                <a:gd name="T45" fmla="*/ 2147483646 h 25"/>
                <a:gd name="T46" fmla="*/ 2147483646 w 11"/>
                <a:gd name="T47" fmla="*/ 2147483646 h 25"/>
                <a:gd name="T48" fmla="*/ 2147483646 w 11"/>
                <a:gd name="T49" fmla="*/ 2147483646 h 25"/>
                <a:gd name="T50" fmla="*/ 2147483646 w 11"/>
                <a:gd name="T51" fmla="*/ 2147483646 h 25"/>
                <a:gd name="T52" fmla="*/ 2147483646 w 11"/>
                <a:gd name="T53" fmla="*/ 2147483646 h 25"/>
                <a:gd name="T54" fmla="*/ 2147483646 w 11"/>
                <a:gd name="T55" fmla="*/ 2147483646 h 25"/>
                <a:gd name="T56" fmla="*/ 2147483646 w 11"/>
                <a:gd name="T57" fmla="*/ 2147483646 h 25"/>
                <a:gd name="T58" fmla="*/ 2147483646 w 11"/>
                <a:gd name="T59" fmla="*/ 2147483646 h 25"/>
                <a:gd name="T60" fmla="*/ 2147483646 w 11"/>
                <a:gd name="T61" fmla="*/ 2147483646 h 25"/>
                <a:gd name="T62" fmla="*/ 2147483646 w 11"/>
                <a:gd name="T63" fmla="*/ 2147483646 h 25"/>
                <a:gd name="T64" fmla="*/ 2147483646 w 11"/>
                <a:gd name="T65" fmla="*/ 2147483646 h 25"/>
                <a:gd name="T66" fmla="*/ 2147483646 w 11"/>
                <a:gd name="T67" fmla="*/ 2147483646 h 25"/>
                <a:gd name="T68" fmla="*/ 2147483646 w 11"/>
                <a:gd name="T69" fmla="*/ 2147483646 h 25"/>
                <a:gd name="T70" fmla="*/ 2147483646 w 11"/>
                <a:gd name="T71" fmla="*/ 2147483646 h 25"/>
                <a:gd name="T72" fmla="*/ 0 w 11"/>
                <a:gd name="T73" fmla="*/ 214748364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25">
                  <a:moveTo>
                    <a:pt x="0" y="18"/>
                  </a:moveTo>
                  <a:lnTo>
                    <a:pt x="0" y="20"/>
                  </a:lnTo>
                  <a:lnTo>
                    <a:pt x="1" y="21"/>
                  </a:lnTo>
                  <a:lnTo>
                    <a:pt x="1" y="23"/>
                  </a:lnTo>
                  <a:lnTo>
                    <a:pt x="2" y="25"/>
                  </a:lnTo>
                  <a:lnTo>
                    <a:pt x="4" y="25"/>
                  </a:lnTo>
                  <a:lnTo>
                    <a:pt x="5" y="25"/>
                  </a:lnTo>
                  <a:lnTo>
                    <a:pt x="6" y="23"/>
                  </a:lnTo>
                  <a:lnTo>
                    <a:pt x="7" y="22"/>
                  </a:lnTo>
                  <a:lnTo>
                    <a:pt x="7" y="19"/>
                  </a:lnTo>
                  <a:lnTo>
                    <a:pt x="8" y="16"/>
                  </a:lnTo>
                  <a:lnTo>
                    <a:pt x="8" y="14"/>
                  </a:lnTo>
                  <a:lnTo>
                    <a:pt x="9" y="9"/>
                  </a:lnTo>
                  <a:lnTo>
                    <a:pt x="11" y="7"/>
                  </a:lnTo>
                  <a:lnTo>
                    <a:pt x="11" y="6"/>
                  </a:lnTo>
                  <a:lnTo>
                    <a:pt x="11" y="2"/>
                  </a:lnTo>
                  <a:lnTo>
                    <a:pt x="9" y="0"/>
                  </a:lnTo>
                  <a:lnTo>
                    <a:pt x="9" y="1"/>
                  </a:lnTo>
                  <a:lnTo>
                    <a:pt x="8" y="2"/>
                  </a:lnTo>
                  <a:lnTo>
                    <a:pt x="7" y="4"/>
                  </a:lnTo>
                  <a:lnTo>
                    <a:pt x="7" y="5"/>
                  </a:lnTo>
                  <a:lnTo>
                    <a:pt x="6" y="6"/>
                  </a:lnTo>
                  <a:lnTo>
                    <a:pt x="5" y="6"/>
                  </a:lnTo>
                  <a:lnTo>
                    <a:pt x="4" y="7"/>
                  </a:lnTo>
                  <a:lnTo>
                    <a:pt x="2" y="7"/>
                  </a:lnTo>
                  <a:lnTo>
                    <a:pt x="1" y="8"/>
                  </a:lnTo>
                  <a:lnTo>
                    <a:pt x="1" y="12"/>
                  </a:lnTo>
                  <a:lnTo>
                    <a:pt x="1" y="13"/>
                  </a:lnTo>
                  <a:lnTo>
                    <a:pt x="1" y="15"/>
                  </a:lnTo>
                  <a:lnTo>
                    <a:pt x="0" y="1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5" name="Freeform 636"/>
            <p:cNvSpPr/>
            <p:nvPr/>
          </p:nvSpPr>
          <p:spPr bwMode="auto">
            <a:xfrm>
              <a:off x="4119563" y="4994276"/>
              <a:ext cx="1588" cy="1588"/>
            </a:xfrm>
            <a:custGeom>
              <a:avLst/>
              <a:gdLst>
                <a:gd name="T0" fmla="*/ 2147483646 w 1"/>
                <a:gd name="T1" fmla="*/ 2147483646 h 1"/>
                <a:gd name="T2" fmla="*/ 2147483646 w 1"/>
                <a:gd name="T3" fmla="*/ 2147483646 h 1"/>
                <a:gd name="T4" fmla="*/ 2147483646 w 1"/>
                <a:gd name="T5" fmla="*/ 0 h 1"/>
                <a:gd name="T6" fmla="*/ 0 w 1"/>
                <a:gd name="T7" fmla="*/ 0 h 1"/>
                <a:gd name="T8" fmla="*/ 0 w 1"/>
                <a:gd name="T9" fmla="*/ 2147483646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1"/>
                  </a:ln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6" name="Freeform 637"/>
            <p:cNvSpPr/>
            <p:nvPr/>
          </p:nvSpPr>
          <p:spPr bwMode="auto">
            <a:xfrm>
              <a:off x="4124325" y="4992688"/>
              <a:ext cx="1588" cy="1588"/>
            </a:xfrm>
            <a:custGeom>
              <a:avLst/>
              <a:gdLst>
                <a:gd name="T0" fmla="*/ 2147483646 w 1"/>
                <a:gd name="T1" fmla="*/ 2147483646 h 1"/>
                <a:gd name="T2" fmla="*/ 0 w 1"/>
                <a:gd name="T3" fmla="*/ 0 h 1"/>
                <a:gd name="T4" fmla="*/ 0 w 1"/>
                <a:gd name="T5" fmla="*/ 0 h 1"/>
                <a:gd name="T6" fmla="*/ 0 w 1"/>
                <a:gd name="T7" fmla="*/ 2147483646 h 1"/>
                <a:gd name="T8" fmla="*/ 0 w 1"/>
                <a:gd name="T9" fmla="*/ 2147483646 h 1"/>
                <a:gd name="T10" fmla="*/ 2147483646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7" name="Freeform 638"/>
            <p:cNvSpPr/>
            <p:nvPr/>
          </p:nvSpPr>
          <p:spPr bwMode="auto">
            <a:xfrm>
              <a:off x="4119563" y="4948238"/>
              <a:ext cx="0" cy="1588"/>
            </a:xfrm>
            <a:custGeom>
              <a:avLst/>
              <a:gdLst>
                <a:gd name="T0" fmla="*/ 2147483646 h 1"/>
                <a:gd name="T1" fmla="*/ 2147483646 h 1"/>
                <a:gd name="T2" fmla="*/ 2147483646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8" name="Freeform 639"/>
            <p:cNvSpPr/>
            <p:nvPr/>
          </p:nvSpPr>
          <p:spPr bwMode="auto">
            <a:xfrm>
              <a:off x="4179888" y="4911726"/>
              <a:ext cx="6350" cy="9525"/>
            </a:xfrm>
            <a:custGeom>
              <a:avLst/>
              <a:gdLst>
                <a:gd name="T0" fmla="*/ 2147483646 w 4"/>
                <a:gd name="T1" fmla="*/ 2147483646 h 6"/>
                <a:gd name="T2" fmla="*/ 2147483646 w 4"/>
                <a:gd name="T3" fmla="*/ 2147483646 h 6"/>
                <a:gd name="T4" fmla="*/ 2147483646 w 4"/>
                <a:gd name="T5" fmla="*/ 2147483646 h 6"/>
                <a:gd name="T6" fmla="*/ 2147483646 w 4"/>
                <a:gd name="T7" fmla="*/ 2147483646 h 6"/>
                <a:gd name="T8" fmla="*/ 2147483646 w 4"/>
                <a:gd name="T9" fmla="*/ 2147483646 h 6"/>
                <a:gd name="T10" fmla="*/ 2147483646 w 4"/>
                <a:gd name="T11" fmla="*/ 2147483646 h 6"/>
                <a:gd name="T12" fmla="*/ 2147483646 w 4"/>
                <a:gd name="T13" fmla="*/ 0 h 6"/>
                <a:gd name="T14" fmla="*/ 2147483646 w 4"/>
                <a:gd name="T15" fmla="*/ 0 h 6"/>
                <a:gd name="T16" fmla="*/ 2147483646 w 4"/>
                <a:gd name="T17" fmla="*/ 0 h 6"/>
                <a:gd name="T18" fmla="*/ 0 w 4"/>
                <a:gd name="T19" fmla="*/ 0 h 6"/>
                <a:gd name="T20" fmla="*/ 0 w 4"/>
                <a:gd name="T21" fmla="*/ 2147483646 h 6"/>
                <a:gd name="T22" fmla="*/ 0 w 4"/>
                <a:gd name="T23" fmla="*/ 2147483646 h 6"/>
                <a:gd name="T24" fmla="*/ 0 w 4"/>
                <a:gd name="T25" fmla="*/ 2147483646 h 6"/>
                <a:gd name="T26" fmla="*/ 2147483646 w 4"/>
                <a:gd name="T27" fmla="*/ 2147483646 h 6"/>
                <a:gd name="T28" fmla="*/ 2147483646 w 4"/>
                <a:gd name="T29" fmla="*/ 214748364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 h="6">
                  <a:moveTo>
                    <a:pt x="3" y="6"/>
                  </a:moveTo>
                  <a:lnTo>
                    <a:pt x="4" y="4"/>
                  </a:lnTo>
                  <a:lnTo>
                    <a:pt x="4" y="3"/>
                  </a:lnTo>
                  <a:lnTo>
                    <a:pt x="4" y="2"/>
                  </a:lnTo>
                  <a:lnTo>
                    <a:pt x="1" y="1"/>
                  </a:lnTo>
                  <a:lnTo>
                    <a:pt x="1" y="0"/>
                  </a:lnTo>
                  <a:lnTo>
                    <a:pt x="0" y="0"/>
                  </a:lnTo>
                  <a:lnTo>
                    <a:pt x="0" y="1"/>
                  </a:lnTo>
                  <a:lnTo>
                    <a:pt x="0" y="2"/>
                  </a:lnTo>
                  <a:lnTo>
                    <a:pt x="0" y="4"/>
                  </a:lnTo>
                  <a:lnTo>
                    <a:pt x="1" y="6"/>
                  </a:lnTo>
                  <a:lnTo>
                    <a:pt x="3" y="6"/>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89" name="Freeform 640"/>
            <p:cNvSpPr/>
            <p:nvPr/>
          </p:nvSpPr>
          <p:spPr bwMode="auto">
            <a:xfrm>
              <a:off x="4214813" y="4900613"/>
              <a:ext cx="0" cy="4763"/>
            </a:xfrm>
            <a:custGeom>
              <a:avLst/>
              <a:gdLst>
                <a:gd name="T0" fmla="*/ 2147483646 h 3"/>
                <a:gd name="T1" fmla="*/ 0 h 3"/>
                <a:gd name="T2" fmla="*/ 2147483646 h 3"/>
                <a:gd name="T3" fmla="*/ 2147483646 h 3"/>
                <a:gd name="T4" fmla="*/ 2147483646 h 3"/>
                <a:gd name="T5" fmla="*/ 2147483646 h 3"/>
                <a:gd name="T6" fmla="*/ 2147483646 h 3"/>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3">
                  <a:moveTo>
                    <a:pt x="0" y="1"/>
                  </a:moveTo>
                  <a:lnTo>
                    <a:pt x="0" y="0"/>
                  </a:lnTo>
                  <a:lnTo>
                    <a:pt x="0" y="1"/>
                  </a:lnTo>
                  <a:lnTo>
                    <a:pt x="0" y="2"/>
                  </a:lnTo>
                  <a:lnTo>
                    <a:pt x="0" y="3"/>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0" name="Rectangle 641"/>
            <p:cNvSpPr>
              <a:spLocks noChangeArrowheads="1"/>
            </p:cNvSpPr>
            <p:nvPr/>
          </p:nvSpPr>
          <p:spPr bwMode="auto">
            <a:xfrm>
              <a:off x="4214813" y="49069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91" name="Freeform 642"/>
            <p:cNvSpPr/>
            <p:nvPr/>
          </p:nvSpPr>
          <p:spPr bwMode="auto">
            <a:xfrm>
              <a:off x="4219575" y="4921251"/>
              <a:ext cx="25400" cy="30163"/>
            </a:xfrm>
            <a:custGeom>
              <a:avLst/>
              <a:gdLst>
                <a:gd name="T0" fmla="*/ 2147483646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2147483646 h 19"/>
                <a:gd name="T16" fmla="*/ 2147483646 w 16"/>
                <a:gd name="T17" fmla="*/ 2147483646 h 19"/>
                <a:gd name="T18" fmla="*/ 2147483646 w 16"/>
                <a:gd name="T19" fmla="*/ 2147483646 h 19"/>
                <a:gd name="T20" fmla="*/ 2147483646 w 16"/>
                <a:gd name="T21" fmla="*/ 2147483646 h 19"/>
                <a:gd name="T22" fmla="*/ 2147483646 w 16"/>
                <a:gd name="T23" fmla="*/ 2147483646 h 19"/>
                <a:gd name="T24" fmla="*/ 2147483646 w 16"/>
                <a:gd name="T25" fmla="*/ 2147483646 h 19"/>
                <a:gd name="T26" fmla="*/ 2147483646 w 16"/>
                <a:gd name="T27" fmla="*/ 2147483646 h 19"/>
                <a:gd name="T28" fmla="*/ 0 w 16"/>
                <a:gd name="T29" fmla="*/ 0 h 19"/>
                <a:gd name="T30" fmla="*/ 0 w 16"/>
                <a:gd name="T31" fmla="*/ 2147483646 h 19"/>
                <a:gd name="T32" fmla="*/ 2147483646 w 16"/>
                <a:gd name="T33" fmla="*/ 2147483646 h 19"/>
                <a:gd name="T34" fmla="*/ 2147483646 w 16"/>
                <a:gd name="T35" fmla="*/ 2147483646 h 19"/>
                <a:gd name="T36" fmla="*/ 2147483646 w 16"/>
                <a:gd name="T37" fmla="*/ 2147483646 h 19"/>
                <a:gd name="T38" fmla="*/ 2147483646 w 16"/>
                <a:gd name="T39" fmla="*/ 2147483646 h 19"/>
                <a:gd name="T40" fmla="*/ 2147483646 w 16"/>
                <a:gd name="T41" fmla="*/ 2147483646 h 19"/>
                <a:gd name="T42" fmla="*/ 2147483646 w 16"/>
                <a:gd name="T43" fmla="*/ 2147483646 h 19"/>
                <a:gd name="T44" fmla="*/ 2147483646 w 16"/>
                <a:gd name="T45" fmla="*/ 2147483646 h 19"/>
                <a:gd name="T46" fmla="*/ 2147483646 w 16"/>
                <a:gd name="T47" fmla="*/ 2147483646 h 19"/>
                <a:gd name="T48" fmla="*/ 2147483646 w 16"/>
                <a:gd name="T49" fmla="*/ 2147483646 h 19"/>
                <a:gd name="T50" fmla="*/ 2147483646 w 16"/>
                <a:gd name="T51" fmla="*/ 2147483646 h 19"/>
                <a:gd name="T52" fmla="*/ 2147483646 w 16"/>
                <a:gd name="T53" fmla="*/ 2147483646 h 19"/>
                <a:gd name="T54" fmla="*/ 2147483646 w 16"/>
                <a:gd name="T55" fmla="*/ 2147483646 h 19"/>
                <a:gd name="T56" fmla="*/ 2147483646 w 16"/>
                <a:gd name="T57" fmla="*/ 2147483646 h 19"/>
                <a:gd name="T58" fmla="*/ 2147483646 w 16"/>
                <a:gd name="T59" fmla="*/ 2147483646 h 19"/>
                <a:gd name="T60" fmla="*/ 2147483646 w 16"/>
                <a:gd name="T61" fmla="*/ 2147483646 h 19"/>
                <a:gd name="T62" fmla="*/ 2147483646 w 16"/>
                <a:gd name="T63" fmla="*/ 2147483646 h 19"/>
                <a:gd name="T64" fmla="*/ 2147483646 w 16"/>
                <a:gd name="T65" fmla="*/ 2147483646 h 19"/>
                <a:gd name="T66" fmla="*/ 2147483646 w 16"/>
                <a:gd name="T67" fmla="*/ 2147483646 h 19"/>
                <a:gd name="T68" fmla="*/ 2147483646 w 16"/>
                <a:gd name="T69" fmla="*/ 2147483646 h 19"/>
                <a:gd name="T70" fmla="*/ 2147483646 w 16"/>
                <a:gd name="T71" fmla="*/ 2147483646 h 19"/>
                <a:gd name="T72" fmla="*/ 2147483646 w 16"/>
                <a:gd name="T73" fmla="*/ 2147483646 h 19"/>
                <a:gd name="T74" fmla="*/ 2147483646 w 16"/>
                <a:gd name="T75" fmla="*/ 2147483646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 h="19">
                  <a:moveTo>
                    <a:pt x="13" y="9"/>
                  </a:moveTo>
                  <a:lnTo>
                    <a:pt x="11" y="9"/>
                  </a:lnTo>
                  <a:lnTo>
                    <a:pt x="10" y="8"/>
                  </a:lnTo>
                  <a:lnTo>
                    <a:pt x="8" y="5"/>
                  </a:lnTo>
                  <a:lnTo>
                    <a:pt x="7" y="4"/>
                  </a:lnTo>
                  <a:lnTo>
                    <a:pt x="6" y="4"/>
                  </a:lnTo>
                  <a:lnTo>
                    <a:pt x="4" y="3"/>
                  </a:lnTo>
                  <a:lnTo>
                    <a:pt x="4" y="2"/>
                  </a:lnTo>
                  <a:lnTo>
                    <a:pt x="3" y="1"/>
                  </a:lnTo>
                  <a:lnTo>
                    <a:pt x="1" y="1"/>
                  </a:lnTo>
                  <a:lnTo>
                    <a:pt x="0" y="0"/>
                  </a:lnTo>
                  <a:lnTo>
                    <a:pt x="0" y="1"/>
                  </a:lnTo>
                  <a:lnTo>
                    <a:pt x="1" y="3"/>
                  </a:lnTo>
                  <a:lnTo>
                    <a:pt x="2" y="3"/>
                  </a:lnTo>
                  <a:lnTo>
                    <a:pt x="3" y="4"/>
                  </a:lnTo>
                  <a:lnTo>
                    <a:pt x="3" y="5"/>
                  </a:lnTo>
                  <a:lnTo>
                    <a:pt x="4" y="5"/>
                  </a:lnTo>
                  <a:lnTo>
                    <a:pt x="4" y="7"/>
                  </a:lnTo>
                  <a:lnTo>
                    <a:pt x="6" y="9"/>
                  </a:lnTo>
                  <a:lnTo>
                    <a:pt x="8" y="11"/>
                  </a:lnTo>
                  <a:lnTo>
                    <a:pt x="8" y="12"/>
                  </a:lnTo>
                  <a:lnTo>
                    <a:pt x="10" y="16"/>
                  </a:lnTo>
                  <a:lnTo>
                    <a:pt x="13" y="18"/>
                  </a:lnTo>
                  <a:lnTo>
                    <a:pt x="14" y="18"/>
                  </a:lnTo>
                  <a:lnTo>
                    <a:pt x="15" y="19"/>
                  </a:lnTo>
                  <a:lnTo>
                    <a:pt x="16" y="19"/>
                  </a:lnTo>
                  <a:lnTo>
                    <a:pt x="16" y="15"/>
                  </a:lnTo>
                  <a:lnTo>
                    <a:pt x="15" y="14"/>
                  </a:lnTo>
                  <a:lnTo>
                    <a:pt x="14" y="14"/>
                  </a:lnTo>
                  <a:lnTo>
                    <a:pt x="14" y="11"/>
                  </a:lnTo>
                  <a:lnTo>
                    <a:pt x="13" y="10"/>
                  </a:lnTo>
                  <a:lnTo>
                    <a:pt x="13" y="9"/>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2" name="Freeform 643"/>
            <p:cNvSpPr/>
            <p:nvPr/>
          </p:nvSpPr>
          <p:spPr bwMode="auto">
            <a:xfrm>
              <a:off x="4243388" y="4940301"/>
              <a:ext cx="3175" cy="4763"/>
            </a:xfrm>
            <a:custGeom>
              <a:avLst/>
              <a:gdLst>
                <a:gd name="T0" fmla="*/ 0 w 2"/>
                <a:gd name="T1" fmla="*/ 0 h 3"/>
                <a:gd name="T2" fmla="*/ 0 w 2"/>
                <a:gd name="T3" fmla="*/ 0 h 3"/>
                <a:gd name="T4" fmla="*/ 2147483646 w 2"/>
                <a:gd name="T5" fmla="*/ 0 h 3"/>
                <a:gd name="T6" fmla="*/ 2147483646 w 2"/>
                <a:gd name="T7" fmla="*/ 2147483646 h 3"/>
                <a:gd name="T8" fmla="*/ 2147483646 w 2"/>
                <a:gd name="T9" fmla="*/ 2147483646 h 3"/>
                <a:gd name="T10" fmla="*/ 2147483646 w 2"/>
                <a:gd name="T11" fmla="*/ 0 h 3"/>
                <a:gd name="T12" fmla="*/ 0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0" y="0"/>
                  </a:moveTo>
                  <a:lnTo>
                    <a:pt x="0" y="0"/>
                  </a:lnTo>
                  <a:lnTo>
                    <a:pt x="1" y="0"/>
                  </a:lnTo>
                  <a:lnTo>
                    <a:pt x="2" y="3"/>
                  </a:lnTo>
                  <a:lnTo>
                    <a:pt x="2" y="2"/>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3" name="Freeform 644"/>
            <p:cNvSpPr/>
            <p:nvPr/>
          </p:nvSpPr>
          <p:spPr bwMode="auto">
            <a:xfrm>
              <a:off x="4248150" y="4943476"/>
              <a:ext cx="3175" cy="1588"/>
            </a:xfrm>
            <a:custGeom>
              <a:avLst/>
              <a:gdLst>
                <a:gd name="T0" fmla="*/ 2147483646 w 2"/>
                <a:gd name="T1" fmla="*/ 2147483646 h 1"/>
                <a:gd name="T2" fmla="*/ 2147483646 w 2"/>
                <a:gd name="T3" fmla="*/ 0 h 1"/>
                <a:gd name="T4" fmla="*/ 2147483646 w 2"/>
                <a:gd name="T5" fmla="*/ 0 h 1"/>
                <a:gd name="T6" fmla="*/ 0 w 2"/>
                <a:gd name="T7" fmla="*/ 2147483646 h 1"/>
                <a:gd name="T8" fmla="*/ 2147483646 w 2"/>
                <a:gd name="T9" fmla="*/ 2147483646 h 1"/>
                <a:gd name="T10" fmla="*/ 2147483646 w 2"/>
                <a:gd name="T11" fmla="*/ 2147483646 h 1"/>
                <a:gd name="T12" fmla="*/ 2147483646 w 2"/>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2" y="1"/>
                  </a:moveTo>
                  <a:lnTo>
                    <a:pt x="2" y="0"/>
                  </a:lnTo>
                  <a:lnTo>
                    <a:pt x="0"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4" name="Freeform 645"/>
            <p:cNvSpPr/>
            <p:nvPr/>
          </p:nvSpPr>
          <p:spPr bwMode="auto">
            <a:xfrm>
              <a:off x="4244975" y="4951413"/>
              <a:ext cx="20638" cy="7938"/>
            </a:xfrm>
            <a:custGeom>
              <a:avLst/>
              <a:gdLst>
                <a:gd name="T0" fmla="*/ 2147483646 w 13"/>
                <a:gd name="T1" fmla="*/ 2147483646 h 5"/>
                <a:gd name="T2" fmla="*/ 2147483646 w 13"/>
                <a:gd name="T3" fmla="*/ 0 h 5"/>
                <a:gd name="T4" fmla="*/ 0 w 13"/>
                <a:gd name="T5" fmla="*/ 2147483646 h 5"/>
                <a:gd name="T6" fmla="*/ 2147483646 w 13"/>
                <a:gd name="T7" fmla="*/ 2147483646 h 5"/>
                <a:gd name="T8" fmla="*/ 2147483646 w 13"/>
                <a:gd name="T9" fmla="*/ 2147483646 h 5"/>
                <a:gd name="T10" fmla="*/ 2147483646 w 13"/>
                <a:gd name="T11" fmla="*/ 2147483646 h 5"/>
                <a:gd name="T12" fmla="*/ 2147483646 w 13"/>
                <a:gd name="T13" fmla="*/ 2147483646 h 5"/>
                <a:gd name="T14" fmla="*/ 2147483646 w 13"/>
                <a:gd name="T15" fmla="*/ 2147483646 h 5"/>
                <a:gd name="T16" fmla="*/ 2147483646 w 13"/>
                <a:gd name="T17" fmla="*/ 2147483646 h 5"/>
                <a:gd name="T18" fmla="*/ 2147483646 w 13"/>
                <a:gd name="T19" fmla="*/ 2147483646 h 5"/>
                <a:gd name="T20" fmla="*/ 2147483646 w 13"/>
                <a:gd name="T21" fmla="*/ 2147483646 h 5"/>
                <a:gd name="T22" fmla="*/ 2147483646 w 13"/>
                <a:gd name="T23" fmla="*/ 2147483646 h 5"/>
                <a:gd name="T24" fmla="*/ 2147483646 w 13"/>
                <a:gd name="T25" fmla="*/ 2147483646 h 5"/>
                <a:gd name="T26" fmla="*/ 2147483646 w 13"/>
                <a:gd name="T27" fmla="*/ 2147483646 h 5"/>
                <a:gd name="T28" fmla="*/ 2147483646 w 13"/>
                <a:gd name="T29" fmla="*/ 2147483646 h 5"/>
                <a:gd name="T30" fmla="*/ 2147483646 w 13"/>
                <a:gd name="T31" fmla="*/ 2147483646 h 5"/>
                <a:gd name="T32" fmla="*/ 2147483646 w 13"/>
                <a:gd name="T33" fmla="*/ 2147483646 h 5"/>
                <a:gd name="T34" fmla="*/ 2147483646 w 13"/>
                <a:gd name="T35" fmla="*/ 2147483646 h 5"/>
                <a:gd name="T36" fmla="*/ 2147483646 w 13"/>
                <a:gd name="T37" fmla="*/ 2147483646 h 5"/>
                <a:gd name="T38" fmla="*/ 2147483646 w 13"/>
                <a:gd name="T39" fmla="*/ 2147483646 h 5"/>
                <a:gd name="T40" fmla="*/ 2147483646 w 13"/>
                <a:gd name="T41" fmla="*/ 0 h 5"/>
                <a:gd name="T42" fmla="*/ 2147483646 w 13"/>
                <a:gd name="T43" fmla="*/ 0 h 5"/>
                <a:gd name="T44" fmla="*/ 2147483646 w 13"/>
                <a:gd name="T45" fmla="*/ 2147483646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5">
                  <a:moveTo>
                    <a:pt x="2" y="2"/>
                  </a:moveTo>
                  <a:lnTo>
                    <a:pt x="1" y="0"/>
                  </a:lnTo>
                  <a:lnTo>
                    <a:pt x="0" y="2"/>
                  </a:lnTo>
                  <a:lnTo>
                    <a:pt x="1" y="3"/>
                  </a:lnTo>
                  <a:lnTo>
                    <a:pt x="4" y="3"/>
                  </a:lnTo>
                  <a:lnTo>
                    <a:pt x="4" y="4"/>
                  </a:lnTo>
                  <a:lnTo>
                    <a:pt x="6" y="4"/>
                  </a:lnTo>
                  <a:lnTo>
                    <a:pt x="7" y="4"/>
                  </a:lnTo>
                  <a:lnTo>
                    <a:pt x="11" y="4"/>
                  </a:lnTo>
                  <a:lnTo>
                    <a:pt x="12" y="5"/>
                  </a:lnTo>
                  <a:lnTo>
                    <a:pt x="13" y="5"/>
                  </a:lnTo>
                  <a:lnTo>
                    <a:pt x="13" y="4"/>
                  </a:lnTo>
                  <a:lnTo>
                    <a:pt x="12" y="4"/>
                  </a:lnTo>
                  <a:lnTo>
                    <a:pt x="11" y="3"/>
                  </a:lnTo>
                  <a:lnTo>
                    <a:pt x="11" y="2"/>
                  </a:lnTo>
                  <a:lnTo>
                    <a:pt x="8" y="2"/>
                  </a:lnTo>
                  <a:lnTo>
                    <a:pt x="7" y="2"/>
                  </a:lnTo>
                  <a:lnTo>
                    <a:pt x="7" y="3"/>
                  </a:lnTo>
                  <a:lnTo>
                    <a:pt x="5" y="2"/>
                  </a:lnTo>
                  <a:lnTo>
                    <a:pt x="4" y="0"/>
                  </a:lnTo>
                  <a:lnTo>
                    <a:pt x="2" y="0"/>
                  </a:lnTo>
                  <a:lnTo>
                    <a:pt x="2"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5" name="Freeform 647"/>
            <p:cNvSpPr/>
            <p:nvPr/>
          </p:nvSpPr>
          <p:spPr bwMode="auto">
            <a:xfrm>
              <a:off x="4262438" y="4954588"/>
              <a:ext cx="3175" cy="1588"/>
            </a:xfrm>
            <a:custGeom>
              <a:avLst/>
              <a:gdLst>
                <a:gd name="T0" fmla="*/ 0 w 2"/>
                <a:gd name="T1" fmla="*/ 2147483646 h 1"/>
                <a:gd name="T2" fmla="*/ 2147483646 w 2"/>
                <a:gd name="T3" fmla="*/ 2147483646 h 1"/>
                <a:gd name="T4" fmla="*/ 2147483646 w 2"/>
                <a:gd name="T5" fmla="*/ 0 h 1"/>
                <a:gd name="T6" fmla="*/ 0 w 2"/>
                <a:gd name="T7" fmla="*/ 2147483646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lnTo>
                    <a:pt x="2" y="1"/>
                  </a:lnTo>
                  <a:lnTo>
                    <a:pt x="2"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6" name="Freeform 648"/>
            <p:cNvSpPr/>
            <p:nvPr/>
          </p:nvSpPr>
          <p:spPr bwMode="auto">
            <a:xfrm>
              <a:off x="4267201" y="4957763"/>
              <a:ext cx="1588" cy="1588"/>
            </a:xfrm>
            <a:custGeom>
              <a:avLst/>
              <a:gdLst>
                <a:gd name="T0" fmla="*/ 2147483646 w 1"/>
                <a:gd name="T1" fmla="*/ 2147483646 h 1"/>
                <a:gd name="T2" fmla="*/ 2147483646 w 1"/>
                <a:gd name="T3" fmla="*/ 0 h 1"/>
                <a:gd name="T4" fmla="*/ 0 w 1"/>
                <a:gd name="T5" fmla="*/ 0 h 1"/>
                <a:gd name="T6" fmla="*/ 0 w 1"/>
                <a:gd name="T7" fmla="*/ 2147483646 h 1"/>
                <a:gd name="T8" fmla="*/ 0 w 1"/>
                <a:gd name="T9" fmla="*/ 2147483646 h 1"/>
                <a:gd name="T10" fmla="*/ 2147483646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7" name="Rectangle 649"/>
            <p:cNvSpPr>
              <a:spLocks noChangeArrowheads="1"/>
            </p:cNvSpPr>
            <p:nvPr/>
          </p:nvSpPr>
          <p:spPr bwMode="auto">
            <a:xfrm>
              <a:off x="4270376" y="49450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698" name="Freeform 650"/>
            <p:cNvSpPr/>
            <p:nvPr/>
          </p:nvSpPr>
          <p:spPr bwMode="auto">
            <a:xfrm>
              <a:off x="4270376" y="4957763"/>
              <a:ext cx="7938" cy="3175"/>
            </a:xfrm>
            <a:custGeom>
              <a:avLst/>
              <a:gdLst>
                <a:gd name="T0" fmla="*/ 0 w 5"/>
                <a:gd name="T1" fmla="*/ 2147483646 h 2"/>
                <a:gd name="T2" fmla="*/ 2147483646 w 5"/>
                <a:gd name="T3" fmla="*/ 2147483646 h 2"/>
                <a:gd name="T4" fmla="*/ 2147483646 w 5"/>
                <a:gd name="T5" fmla="*/ 2147483646 h 2"/>
                <a:gd name="T6" fmla="*/ 2147483646 w 5"/>
                <a:gd name="T7" fmla="*/ 2147483646 h 2"/>
                <a:gd name="T8" fmla="*/ 2147483646 w 5"/>
                <a:gd name="T9" fmla="*/ 0 h 2"/>
                <a:gd name="T10" fmla="*/ 2147483646 w 5"/>
                <a:gd name="T11" fmla="*/ 2147483646 h 2"/>
                <a:gd name="T12" fmla="*/ 2147483646 w 5"/>
                <a:gd name="T13" fmla="*/ 2147483646 h 2"/>
                <a:gd name="T14" fmla="*/ 2147483646 w 5"/>
                <a:gd name="T15" fmla="*/ 2147483646 h 2"/>
                <a:gd name="T16" fmla="*/ 2147483646 w 5"/>
                <a:gd name="T17" fmla="*/ 2147483646 h 2"/>
                <a:gd name="T18" fmla="*/ 0 w 5"/>
                <a:gd name="T19" fmla="*/ 0 h 2"/>
                <a:gd name="T20" fmla="*/ 0 w 5"/>
                <a:gd name="T21" fmla="*/ 2147483646 h 2"/>
                <a:gd name="T22" fmla="*/ 0 w 5"/>
                <a:gd name="T23" fmla="*/ 2147483646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0" y="1"/>
                  </a:moveTo>
                  <a:lnTo>
                    <a:pt x="2" y="2"/>
                  </a:lnTo>
                  <a:lnTo>
                    <a:pt x="5" y="1"/>
                  </a:lnTo>
                  <a:lnTo>
                    <a:pt x="5" y="0"/>
                  </a:lnTo>
                  <a:lnTo>
                    <a:pt x="3" y="1"/>
                  </a:lnTo>
                  <a:lnTo>
                    <a:pt x="2"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699" name="Freeform 651"/>
            <p:cNvSpPr/>
            <p:nvPr/>
          </p:nvSpPr>
          <p:spPr bwMode="auto">
            <a:xfrm>
              <a:off x="4279901" y="4959350"/>
              <a:ext cx="6350" cy="0"/>
            </a:xfrm>
            <a:custGeom>
              <a:avLst/>
              <a:gdLst>
                <a:gd name="T0" fmla="*/ 2147483646 w 4"/>
                <a:gd name="T1" fmla="*/ 2147483646 w 4"/>
                <a:gd name="T2" fmla="*/ 2147483646 w 4"/>
                <a:gd name="T3" fmla="*/ 0 w 4"/>
                <a:gd name="T4" fmla="*/ 0 w 4"/>
                <a:gd name="T5" fmla="*/ 2147483646 w 4"/>
                <a:gd name="T6" fmla="*/ 2147483646 w 4"/>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4">
                  <a:moveTo>
                    <a:pt x="4" y="0"/>
                  </a:moveTo>
                  <a:lnTo>
                    <a:pt x="4" y="0"/>
                  </a:lnTo>
                  <a:lnTo>
                    <a:pt x="2" y="0"/>
                  </a:lnTo>
                  <a:lnTo>
                    <a:pt x="0" y="0"/>
                  </a:lnTo>
                  <a:lnTo>
                    <a:pt x="4"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0" name="Freeform 652"/>
            <p:cNvSpPr/>
            <p:nvPr/>
          </p:nvSpPr>
          <p:spPr bwMode="auto">
            <a:xfrm>
              <a:off x="4278313" y="4960938"/>
              <a:ext cx="4763" cy="1588"/>
            </a:xfrm>
            <a:custGeom>
              <a:avLst/>
              <a:gdLst>
                <a:gd name="T0" fmla="*/ 0 w 3"/>
                <a:gd name="T1" fmla="*/ 0 h 1"/>
                <a:gd name="T2" fmla="*/ 2147483646 w 3"/>
                <a:gd name="T3" fmla="*/ 2147483646 h 1"/>
                <a:gd name="T4" fmla="*/ 2147483646 w 3"/>
                <a:gd name="T5" fmla="*/ 2147483646 h 1"/>
                <a:gd name="T6" fmla="*/ 2147483646 w 3"/>
                <a:gd name="T7" fmla="*/ 2147483646 h 1"/>
                <a:gd name="T8" fmla="*/ 2147483646 w 3"/>
                <a:gd name="T9" fmla="*/ 0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0" y="0"/>
                  </a:moveTo>
                  <a:lnTo>
                    <a:pt x="1" y="1"/>
                  </a:lnTo>
                  <a:lnTo>
                    <a:pt x="3"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1" name="Freeform 653"/>
            <p:cNvSpPr/>
            <p:nvPr/>
          </p:nvSpPr>
          <p:spPr bwMode="auto">
            <a:xfrm>
              <a:off x="4289426" y="4959350"/>
              <a:ext cx="9525" cy="3175"/>
            </a:xfrm>
            <a:custGeom>
              <a:avLst/>
              <a:gdLst>
                <a:gd name="T0" fmla="*/ 0 w 6"/>
                <a:gd name="T1" fmla="*/ 2147483646 h 2"/>
                <a:gd name="T2" fmla="*/ 0 w 6"/>
                <a:gd name="T3" fmla="*/ 2147483646 h 2"/>
                <a:gd name="T4" fmla="*/ 2147483646 w 6"/>
                <a:gd name="T5" fmla="*/ 2147483646 h 2"/>
                <a:gd name="T6" fmla="*/ 2147483646 w 6"/>
                <a:gd name="T7" fmla="*/ 2147483646 h 2"/>
                <a:gd name="T8" fmla="*/ 2147483646 w 6"/>
                <a:gd name="T9" fmla="*/ 2147483646 h 2"/>
                <a:gd name="T10" fmla="*/ 2147483646 w 6"/>
                <a:gd name="T11" fmla="*/ 2147483646 h 2"/>
                <a:gd name="T12" fmla="*/ 2147483646 w 6"/>
                <a:gd name="T13" fmla="*/ 0 h 2"/>
                <a:gd name="T14" fmla="*/ 2147483646 w 6"/>
                <a:gd name="T15" fmla="*/ 0 h 2"/>
                <a:gd name="T16" fmla="*/ 2147483646 w 6"/>
                <a:gd name="T17" fmla="*/ 0 h 2"/>
                <a:gd name="T18" fmla="*/ 2147483646 w 6"/>
                <a:gd name="T19" fmla="*/ 0 h 2"/>
                <a:gd name="T20" fmla="*/ 2147483646 w 6"/>
                <a:gd name="T21" fmla="*/ 2147483646 h 2"/>
                <a:gd name="T22" fmla="*/ 0 w 6"/>
                <a:gd name="T23" fmla="*/ 2147483646 h 2"/>
                <a:gd name="T24" fmla="*/ 0 w 6"/>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2">
                  <a:moveTo>
                    <a:pt x="0" y="2"/>
                  </a:moveTo>
                  <a:lnTo>
                    <a:pt x="0" y="2"/>
                  </a:lnTo>
                  <a:lnTo>
                    <a:pt x="1" y="2"/>
                  </a:lnTo>
                  <a:lnTo>
                    <a:pt x="3" y="2"/>
                  </a:lnTo>
                  <a:lnTo>
                    <a:pt x="3" y="1"/>
                  </a:lnTo>
                  <a:lnTo>
                    <a:pt x="4" y="1"/>
                  </a:lnTo>
                  <a:lnTo>
                    <a:pt x="5" y="0"/>
                  </a:lnTo>
                  <a:lnTo>
                    <a:pt x="6" y="0"/>
                  </a:lnTo>
                  <a:lnTo>
                    <a:pt x="5" y="0"/>
                  </a:lnTo>
                  <a:lnTo>
                    <a:pt x="3" y="0"/>
                  </a:lnTo>
                  <a:lnTo>
                    <a:pt x="1" y="1"/>
                  </a:lnTo>
                  <a:lnTo>
                    <a:pt x="0" y="1"/>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2" name="Freeform 654"/>
            <p:cNvSpPr/>
            <p:nvPr/>
          </p:nvSpPr>
          <p:spPr bwMode="auto">
            <a:xfrm>
              <a:off x="4289426" y="4957763"/>
              <a:ext cx="4763" cy="1588"/>
            </a:xfrm>
            <a:custGeom>
              <a:avLst/>
              <a:gdLst>
                <a:gd name="T0" fmla="*/ 0 w 3"/>
                <a:gd name="T1" fmla="*/ 2147483646 h 1"/>
                <a:gd name="T2" fmla="*/ 2147483646 w 3"/>
                <a:gd name="T3" fmla="*/ 2147483646 h 1"/>
                <a:gd name="T4" fmla="*/ 2147483646 w 3"/>
                <a:gd name="T5" fmla="*/ 2147483646 h 1"/>
                <a:gd name="T6" fmla="*/ 2147483646 w 3"/>
                <a:gd name="T7" fmla="*/ 0 h 1"/>
                <a:gd name="T8" fmla="*/ 2147483646 w 3"/>
                <a:gd name="T9" fmla="*/ 0 h 1"/>
                <a:gd name="T10" fmla="*/ 0 w 3"/>
                <a:gd name="T11" fmla="*/ 2147483646 h 1"/>
                <a:gd name="T12" fmla="*/ 0 w 3"/>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0" y="1"/>
                  </a:moveTo>
                  <a:lnTo>
                    <a:pt x="1" y="1"/>
                  </a:lnTo>
                  <a:lnTo>
                    <a:pt x="3" y="1"/>
                  </a:lnTo>
                  <a:lnTo>
                    <a:pt x="3" y="0"/>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3" name="Freeform 655"/>
            <p:cNvSpPr/>
            <p:nvPr/>
          </p:nvSpPr>
          <p:spPr bwMode="auto">
            <a:xfrm>
              <a:off x="4287838" y="4957763"/>
              <a:ext cx="1588" cy="1588"/>
            </a:xfrm>
            <a:custGeom>
              <a:avLst/>
              <a:gdLst>
                <a:gd name="T0" fmla="*/ 0 w 1"/>
                <a:gd name="T1" fmla="*/ 2147483646 h 1"/>
                <a:gd name="T2" fmla="*/ 0 w 1"/>
                <a:gd name="T3" fmla="*/ 2147483646 h 1"/>
                <a:gd name="T4" fmla="*/ 2147483646 w 1"/>
                <a:gd name="T5" fmla="*/ 2147483646 h 1"/>
                <a:gd name="T6" fmla="*/ 2147483646 w 1"/>
                <a:gd name="T7" fmla="*/ 0 h 1"/>
                <a:gd name="T8" fmla="*/ 2147483646 w 1"/>
                <a:gd name="T9" fmla="*/ 0 h 1"/>
                <a:gd name="T10" fmla="*/ 0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0" y="1"/>
                  </a:ln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4" name="Freeform 656"/>
            <p:cNvSpPr/>
            <p:nvPr/>
          </p:nvSpPr>
          <p:spPr bwMode="auto">
            <a:xfrm>
              <a:off x="4286251" y="4957763"/>
              <a:ext cx="1588" cy="1588"/>
            </a:xfrm>
            <a:custGeom>
              <a:avLst/>
              <a:gdLst>
                <a:gd name="T0" fmla="*/ 0 w 1"/>
                <a:gd name="T1" fmla="*/ 2147483646 h 1"/>
                <a:gd name="T2" fmla="*/ 2147483646 w 1"/>
                <a:gd name="T3" fmla="*/ 2147483646 h 1"/>
                <a:gd name="T4" fmla="*/ 2147483646 w 1"/>
                <a:gd name="T5" fmla="*/ 0 h 1"/>
                <a:gd name="T6" fmla="*/ 2147483646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5" name="Freeform 657"/>
            <p:cNvSpPr/>
            <p:nvPr/>
          </p:nvSpPr>
          <p:spPr bwMode="auto">
            <a:xfrm>
              <a:off x="4295776" y="4956175"/>
              <a:ext cx="1588" cy="1588"/>
            </a:xfrm>
            <a:custGeom>
              <a:avLst/>
              <a:gdLst>
                <a:gd name="T0" fmla="*/ 0 w 1"/>
                <a:gd name="T1" fmla="*/ 2147483646 h 1"/>
                <a:gd name="T2" fmla="*/ 2147483646 w 1"/>
                <a:gd name="T3" fmla="*/ 2147483646 h 1"/>
                <a:gd name="T4" fmla="*/ 2147483646 w 1"/>
                <a:gd name="T5" fmla="*/ 2147483646 h 1"/>
                <a:gd name="T6" fmla="*/ 2147483646 w 1"/>
                <a:gd name="T7" fmla="*/ 0 h 1"/>
                <a:gd name="T8" fmla="*/ 0 w 1"/>
                <a:gd name="T9" fmla="*/ 2147483646 h 1"/>
                <a:gd name="T10" fmla="*/ 0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6" name="Freeform 658"/>
            <p:cNvSpPr/>
            <p:nvPr/>
          </p:nvSpPr>
          <p:spPr bwMode="auto">
            <a:xfrm>
              <a:off x="4278313" y="4932363"/>
              <a:ext cx="15875" cy="190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0 w 10"/>
                <a:gd name="T11" fmla="*/ 2147483646 h 12"/>
                <a:gd name="T12" fmla="*/ 0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2147483646 h 12"/>
                <a:gd name="T24" fmla="*/ 2147483646 w 10"/>
                <a:gd name="T25" fmla="*/ 2147483646 h 12"/>
                <a:gd name="T26" fmla="*/ 2147483646 w 10"/>
                <a:gd name="T27" fmla="*/ 2147483646 h 12"/>
                <a:gd name="T28" fmla="*/ 2147483646 w 10"/>
                <a:gd name="T29" fmla="*/ 2147483646 h 12"/>
                <a:gd name="T30" fmla="*/ 2147483646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2147483646 h 12"/>
                <a:gd name="T40" fmla="*/ 2147483646 w 10"/>
                <a:gd name="T41" fmla="*/ 2147483646 h 12"/>
                <a:gd name="T42" fmla="*/ 2147483646 w 10"/>
                <a:gd name="T43" fmla="*/ 2147483646 h 12"/>
                <a:gd name="T44" fmla="*/ 2147483646 w 10"/>
                <a:gd name="T45" fmla="*/ 2147483646 h 12"/>
                <a:gd name="T46" fmla="*/ 2147483646 w 10"/>
                <a:gd name="T47" fmla="*/ 2147483646 h 12"/>
                <a:gd name="T48" fmla="*/ 2147483646 w 10"/>
                <a:gd name="T49" fmla="*/ 2147483646 h 12"/>
                <a:gd name="T50" fmla="*/ 2147483646 w 10"/>
                <a:gd name="T51" fmla="*/ 2147483646 h 12"/>
                <a:gd name="T52" fmla="*/ 2147483646 w 10"/>
                <a:gd name="T53" fmla="*/ 2147483646 h 12"/>
                <a:gd name="T54" fmla="*/ 2147483646 w 10"/>
                <a:gd name="T55" fmla="*/ 2147483646 h 12"/>
                <a:gd name="T56" fmla="*/ 2147483646 w 10"/>
                <a:gd name="T57" fmla="*/ 2147483646 h 12"/>
                <a:gd name="T58" fmla="*/ 2147483646 w 10"/>
                <a:gd name="T59" fmla="*/ 2147483646 h 12"/>
                <a:gd name="T60" fmla="*/ 2147483646 w 10"/>
                <a:gd name="T61" fmla="*/ 2147483646 h 12"/>
                <a:gd name="T62" fmla="*/ 2147483646 w 10"/>
                <a:gd name="T63" fmla="*/ 2147483646 h 12"/>
                <a:gd name="T64" fmla="*/ 2147483646 w 10"/>
                <a:gd name="T65" fmla="*/ 2147483646 h 12"/>
                <a:gd name="T66" fmla="*/ 2147483646 w 10"/>
                <a:gd name="T67" fmla="*/ 2147483646 h 12"/>
                <a:gd name="T68" fmla="*/ 2147483646 w 10"/>
                <a:gd name="T69" fmla="*/ 2147483646 h 12"/>
                <a:gd name="T70" fmla="*/ 2147483646 w 10"/>
                <a:gd name="T71" fmla="*/ 2147483646 h 12"/>
                <a:gd name="T72" fmla="*/ 2147483646 w 10"/>
                <a:gd name="T73" fmla="*/ 2147483646 h 12"/>
                <a:gd name="T74" fmla="*/ 2147483646 w 10"/>
                <a:gd name="T75" fmla="*/ 2147483646 h 12"/>
                <a:gd name="T76" fmla="*/ 2147483646 w 10"/>
                <a:gd name="T77" fmla="*/ 2147483646 h 12"/>
                <a:gd name="T78" fmla="*/ 2147483646 w 10"/>
                <a:gd name="T79" fmla="*/ 2147483646 h 12"/>
                <a:gd name="T80" fmla="*/ 2147483646 w 10"/>
                <a:gd name="T81" fmla="*/ 2147483646 h 12"/>
                <a:gd name="T82" fmla="*/ 2147483646 w 10"/>
                <a:gd name="T83" fmla="*/ 0 h 12"/>
                <a:gd name="T84" fmla="*/ 2147483646 w 10"/>
                <a:gd name="T85" fmla="*/ 0 h 12"/>
                <a:gd name="T86" fmla="*/ 2147483646 w 10"/>
                <a:gd name="T87" fmla="*/ 2147483646 h 12"/>
                <a:gd name="T88" fmla="*/ 2147483646 w 10"/>
                <a:gd name="T89" fmla="*/ 2147483646 h 12"/>
                <a:gd name="T90" fmla="*/ 2147483646 w 10"/>
                <a:gd name="T91" fmla="*/ 2147483646 h 12"/>
                <a:gd name="T92" fmla="*/ 2147483646 w 10"/>
                <a:gd name="T93" fmla="*/ 0 h 12"/>
                <a:gd name="T94" fmla="*/ 2147483646 w 10"/>
                <a:gd name="T95" fmla="*/ 0 h 12"/>
                <a:gd name="T96" fmla="*/ 2147483646 w 10"/>
                <a:gd name="T97" fmla="*/ 2147483646 h 12"/>
                <a:gd name="T98" fmla="*/ 2147483646 w 10"/>
                <a:gd name="T99" fmla="*/ 2147483646 h 12"/>
                <a:gd name="T100" fmla="*/ 2147483646 w 10"/>
                <a:gd name="T101" fmla="*/ 2147483646 h 12"/>
                <a:gd name="T102" fmla="*/ 2147483646 w 10"/>
                <a:gd name="T103" fmla="*/ 2147483646 h 12"/>
                <a:gd name="T104" fmla="*/ 0 w 10"/>
                <a:gd name="T105" fmla="*/ 2147483646 h 12"/>
                <a:gd name="T106" fmla="*/ 0 w 10"/>
                <a:gd name="T107" fmla="*/ 2147483646 h 12"/>
                <a:gd name="T108" fmla="*/ 0 w 10"/>
                <a:gd name="T109" fmla="*/ 2147483646 h 12"/>
                <a:gd name="T110" fmla="*/ 0 w 10"/>
                <a:gd name="T111" fmla="*/ 2147483646 h 12"/>
                <a:gd name="T112" fmla="*/ 0 w 10"/>
                <a:gd name="T113" fmla="*/ 2147483646 h 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 h="12">
                  <a:moveTo>
                    <a:pt x="0" y="7"/>
                  </a:moveTo>
                  <a:lnTo>
                    <a:pt x="0" y="8"/>
                  </a:lnTo>
                  <a:lnTo>
                    <a:pt x="1" y="9"/>
                  </a:lnTo>
                  <a:lnTo>
                    <a:pt x="1" y="10"/>
                  </a:lnTo>
                  <a:lnTo>
                    <a:pt x="0" y="11"/>
                  </a:lnTo>
                  <a:lnTo>
                    <a:pt x="0" y="12"/>
                  </a:lnTo>
                  <a:lnTo>
                    <a:pt x="1" y="12"/>
                  </a:lnTo>
                  <a:lnTo>
                    <a:pt x="1" y="10"/>
                  </a:lnTo>
                  <a:lnTo>
                    <a:pt x="1" y="8"/>
                  </a:lnTo>
                  <a:lnTo>
                    <a:pt x="1" y="7"/>
                  </a:lnTo>
                  <a:lnTo>
                    <a:pt x="3" y="7"/>
                  </a:lnTo>
                  <a:lnTo>
                    <a:pt x="3" y="9"/>
                  </a:lnTo>
                  <a:lnTo>
                    <a:pt x="4" y="10"/>
                  </a:lnTo>
                  <a:lnTo>
                    <a:pt x="4" y="11"/>
                  </a:lnTo>
                  <a:lnTo>
                    <a:pt x="5" y="11"/>
                  </a:lnTo>
                  <a:lnTo>
                    <a:pt x="5" y="10"/>
                  </a:lnTo>
                  <a:lnTo>
                    <a:pt x="5" y="9"/>
                  </a:lnTo>
                  <a:lnTo>
                    <a:pt x="5" y="8"/>
                  </a:lnTo>
                  <a:lnTo>
                    <a:pt x="5" y="7"/>
                  </a:lnTo>
                  <a:lnTo>
                    <a:pt x="4" y="7"/>
                  </a:lnTo>
                  <a:lnTo>
                    <a:pt x="4" y="5"/>
                  </a:lnTo>
                  <a:lnTo>
                    <a:pt x="5" y="5"/>
                  </a:lnTo>
                  <a:lnTo>
                    <a:pt x="6" y="4"/>
                  </a:lnTo>
                  <a:lnTo>
                    <a:pt x="7" y="3"/>
                  </a:lnTo>
                  <a:lnTo>
                    <a:pt x="6" y="3"/>
                  </a:lnTo>
                  <a:lnTo>
                    <a:pt x="5" y="3"/>
                  </a:lnTo>
                  <a:lnTo>
                    <a:pt x="4" y="4"/>
                  </a:lnTo>
                  <a:lnTo>
                    <a:pt x="3" y="4"/>
                  </a:lnTo>
                  <a:lnTo>
                    <a:pt x="1" y="3"/>
                  </a:lnTo>
                  <a:lnTo>
                    <a:pt x="1" y="2"/>
                  </a:lnTo>
                  <a:lnTo>
                    <a:pt x="3" y="2"/>
                  </a:lnTo>
                  <a:lnTo>
                    <a:pt x="6" y="2"/>
                  </a:lnTo>
                  <a:lnTo>
                    <a:pt x="7" y="2"/>
                  </a:lnTo>
                  <a:lnTo>
                    <a:pt x="8" y="1"/>
                  </a:lnTo>
                  <a:lnTo>
                    <a:pt x="10" y="0"/>
                  </a:lnTo>
                  <a:lnTo>
                    <a:pt x="8" y="0"/>
                  </a:lnTo>
                  <a:lnTo>
                    <a:pt x="8" y="1"/>
                  </a:lnTo>
                  <a:lnTo>
                    <a:pt x="7" y="1"/>
                  </a:lnTo>
                  <a:lnTo>
                    <a:pt x="5" y="1"/>
                  </a:lnTo>
                  <a:lnTo>
                    <a:pt x="4" y="0"/>
                  </a:lnTo>
                  <a:lnTo>
                    <a:pt x="3" y="0"/>
                  </a:lnTo>
                  <a:lnTo>
                    <a:pt x="3" y="1"/>
                  </a:lnTo>
                  <a:lnTo>
                    <a:pt x="1" y="1"/>
                  </a:lnTo>
                  <a:lnTo>
                    <a:pt x="1" y="3"/>
                  </a:lnTo>
                  <a:lnTo>
                    <a:pt x="0" y="3"/>
                  </a:lnTo>
                  <a:lnTo>
                    <a:pt x="0" y="4"/>
                  </a:lnTo>
                  <a:lnTo>
                    <a:pt x="0" y="5"/>
                  </a:lnTo>
                  <a:lnTo>
                    <a:pt x="0" y="7"/>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7" name="Freeform 659"/>
            <p:cNvSpPr/>
            <p:nvPr/>
          </p:nvSpPr>
          <p:spPr bwMode="auto">
            <a:xfrm>
              <a:off x="4298951" y="4932363"/>
              <a:ext cx="3175"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2147483646 w 2"/>
                <a:gd name="T9" fmla="*/ 2147483646 h 3"/>
                <a:gd name="T10" fmla="*/ 2147483646 w 2"/>
                <a:gd name="T11" fmla="*/ 2147483646 h 3"/>
                <a:gd name="T12" fmla="*/ 2147483646 w 2"/>
                <a:gd name="T13" fmla="*/ 2147483646 h 3"/>
                <a:gd name="T14" fmla="*/ 2147483646 w 2"/>
                <a:gd name="T15" fmla="*/ 2147483646 h 3"/>
                <a:gd name="T16" fmla="*/ 2147483646 w 2"/>
                <a:gd name="T17" fmla="*/ 2147483646 h 3"/>
                <a:gd name="T18" fmla="*/ 2147483646 w 2"/>
                <a:gd name="T19" fmla="*/ 2147483646 h 3"/>
                <a:gd name="T20" fmla="*/ 2147483646 w 2"/>
                <a:gd name="T21" fmla="*/ 2147483646 h 3"/>
                <a:gd name="T22" fmla="*/ 2147483646 w 2"/>
                <a:gd name="T23" fmla="*/ 0 h 3"/>
                <a:gd name="T24" fmla="*/ 2147483646 w 2"/>
                <a:gd name="T25" fmla="*/ 0 h 3"/>
                <a:gd name="T26" fmla="*/ 2147483646 w 2"/>
                <a:gd name="T27" fmla="*/ 2147483646 h 3"/>
                <a:gd name="T28" fmla="*/ 0 w 2"/>
                <a:gd name="T29" fmla="*/ 2147483646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 h="3">
                  <a:moveTo>
                    <a:pt x="0" y="1"/>
                  </a:moveTo>
                  <a:lnTo>
                    <a:pt x="0" y="2"/>
                  </a:lnTo>
                  <a:lnTo>
                    <a:pt x="1" y="3"/>
                  </a:lnTo>
                  <a:lnTo>
                    <a:pt x="1" y="2"/>
                  </a:lnTo>
                  <a:lnTo>
                    <a:pt x="2" y="2"/>
                  </a:lnTo>
                  <a:lnTo>
                    <a:pt x="2" y="1"/>
                  </a:lnTo>
                  <a:lnTo>
                    <a:pt x="1" y="1"/>
                  </a:lnTo>
                  <a:lnTo>
                    <a:pt x="2" y="1"/>
                  </a:lnTo>
                  <a:lnTo>
                    <a:pt x="2" y="0"/>
                  </a:lnTo>
                  <a:lnTo>
                    <a:pt x="1" y="0"/>
                  </a:lnTo>
                  <a:lnTo>
                    <a:pt x="1" y="1"/>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8" name="Freeform 660"/>
            <p:cNvSpPr/>
            <p:nvPr/>
          </p:nvSpPr>
          <p:spPr bwMode="auto">
            <a:xfrm>
              <a:off x="4298951" y="4932363"/>
              <a:ext cx="1588" cy="1588"/>
            </a:xfrm>
            <a:custGeom>
              <a:avLst/>
              <a:gdLst>
                <a:gd name="T0" fmla="*/ 0 w 1"/>
                <a:gd name="T1" fmla="*/ 2147483646 h 1"/>
                <a:gd name="T2" fmla="*/ 2147483646 w 1"/>
                <a:gd name="T3" fmla="*/ 0 h 1"/>
                <a:gd name="T4" fmla="*/ 0 w 1"/>
                <a:gd name="T5" fmla="*/ 0 h 1"/>
                <a:gd name="T6" fmla="*/ 0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09" name="Freeform 661"/>
            <p:cNvSpPr/>
            <p:nvPr/>
          </p:nvSpPr>
          <p:spPr bwMode="auto">
            <a:xfrm>
              <a:off x="4300538" y="4929188"/>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0" name="Freeform 662"/>
            <p:cNvSpPr/>
            <p:nvPr/>
          </p:nvSpPr>
          <p:spPr bwMode="auto">
            <a:xfrm>
              <a:off x="4297363" y="4922838"/>
              <a:ext cx="0" cy="1588"/>
            </a:xfrm>
            <a:custGeom>
              <a:avLst/>
              <a:gdLst>
                <a:gd name="T0" fmla="*/ 2147483646 h 1"/>
                <a:gd name="T1" fmla="*/ 2147483646 h 1"/>
                <a:gd name="T2" fmla="*/ 2147483646 h 1"/>
                <a:gd name="T3" fmla="*/ 2147483646 h 1"/>
                <a:gd name="T4" fmla="*/ 0 h 1"/>
                <a:gd name="T5" fmla="*/ 2147483646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1" name="Freeform 663"/>
            <p:cNvSpPr/>
            <p:nvPr/>
          </p:nvSpPr>
          <p:spPr bwMode="auto">
            <a:xfrm>
              <a:off x="4298951" y="4937125"/>
              <a:ext cx="1588" cy="0"/>
            </a:xfrm>
            <a:custGeom>
              <a:avLst/>
              <a:gdLst>
                <a:gd name="T0" fmla="*/ 0 w 1"/>
                <a:gd name="T1" fmla="*/ 0 w 1"/>
                <a:gd name="T2" fmla="*/ 0 w 1"/>
                <a:gd name="T3" fmla="*/ 2147483646 w 1"/>
                <a:gd name="T4" fmla="*/ 0 w 1"/>
                <a:gd name="T5" fmla="*/ 0 w 1"/>
                <a:gd name="T6" fmla="*/ 0 w 1"/>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2" name="Freeform 664"/>
            <p:cNvSpPr/>
            <p:nvPr/>
          </p:nvSpPr>
          <p:spPr bwMode="auto">
            <a:xfrm>
              <a:off x="4295776" y="4943475"/>
              <a:ext cx="3175" cy="1588"/>
            </a:xfrm>
            <a:custGeom>
              <a:avLst/>
              <a:gdLst>
                <a:gd name="T0" fmla="*/ 2147483646 w 2"/>
                <a:gd name="T1" fmla="*/ 0 h 1"/>
                <a:gd name="T2" fmla="*/ 0 w 2"/>
                <a:gd name="T3" fmla="*/ 2147483646 h 1"/>
                <a:gd name="T4" fmla="*/ 2147483646 w 2"/>
                <a:gd name="T5" fmla="*/ 2147483646 h 1"/>
                <a:gd name="T6" fmla="*/ 2147483646 w 2"/>
                <a:gd name="T7" fmla="*/ 2147483646 h 1"/>
                <a:gd name="T8" fmla="*/ 2147483646 w 2"/>
                <a:gd name="T9" fmla="*/ 2147483646 h 1"/>
                <a:gd name="T10" fmla="*/ 2147483646 w 2"/>
                <a:gd name="T11" fmla="*/ 2147483646 h 1"/>
                <a:gd name="T12" fmla="*/ 2147483646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lnTo>
                    <a:pt x="0" y="1"/>
                  </a:lnTo>
                  <a:lnTo>
                    <a:pt x="1" y="1"/>
                  </a:lnTo>
                  <a:lnTo>
                    <a:pt x="2"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3" name="Freeform 665"/>
            <p:cNvSpPr/>
            <p:nvPr/>
          </p:nvSpPr>
          <p:spPr bwMode="auto">
            <a:xfrm>
              <a:off x="4300538" y="4943475"/>
              <a:ext cx="7938" cy="3175"/>
            </a:xfrm>
            <a:custGeom>
              <a:avLst/>
              <a:gdLst>
                <a:gd name="T0" fmla="*/ 2147483646 w 5"/>
                <a:gd name="T1" fmla="*/ 2147483646 h 2"/>
                <a:gd name="T2" fmla="*/ 2147483646 w 5"/>
                <a:gd name="T3" fmla="*/ 2147483646 h 2"/>
                <a:gd name="T4" fmla="*/ 2147483646 w 5"/>
                <a:gd name="T5" fmla="*/ 2147483646 h 2"/>
                <a:gd name="T6" fmla="*/ 2147483646 w 5"/>
                <a:gd name="T7" fmla="*/ 2147483646 h 2"/>
                <a:gd name="T8" fmla="*/ 2147483646 w 5"/>
                <a:gd name="T9" fmla="*/ 2147483646 h 2"/>
                <a:gd name="T10" fmla="*/ 2147483646 w 5"/>
                <a:gd name="T11" fmla="*/ 0 h 2"/>
                <a:gd name="T12" fmla="*/ 2147483646 w 5"/>
                <a:gd name="T13" fmla="*/ 0 h 2"/>
                <a:gd name="T14" fmla="*/ 0 w 5"/>
                <a:gd name="T15" fmla="*/ 2147483646 h 2"/>
                <a:gd name="T16" fmla="*/ 0 w 5"/>
                <a:gd name="T17" fmla="*/ 2147483646 h 2"/>
                <a:gd name="T18" fmla="*/ 2147483646 w 5"/>
                <a:gd name="T19" fmla="*/ 2147483646 h 2"/>
                <a:gd name="T20" fmla="*/ 2147483646 w 5"/>
                <a:gd name="T21" fmla="*/ 2147483646 h 2"/>
                <a:gd name="T22" fmla="*/ 2147483646 w 5"/>
                <a:gd name="T23" fmla="*/ 2147483646 h 2"/>
                <a:gd name="T24" fmla="*/ 2147483646 w 5"/>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2">
                  <a:moveTo>
                    <a:pt x="5" y="2"/>
                  </a:moveTo>
                  <a:lnTo>
                    <a:pt x="5" y="2"/>
                  </a:lnTo>
                  <a:lnTo>
                    <a:pt x="5" y="1"/>
                  </a:lnTo>
                  <a:lnTo>
                    <a:pt x="4" y="1"/>
                  </a:lnTo>
                  <a:lnTo>
                    <a:pt x="3" y="0"/>
                  </a:lnTo>
                  <a:lnTo>
                    <a:pt x="1" y="0"/>
                  </a:lnTo>
                  <a:lnTo>
                    <a:pt x="0" y="1"/>
                  </a:lnTo>
                  <a:lnTo>
                    <a:pt x="1" y="1"/>
                  </a:lnTo>
                  <a:lnTo>
                    <a:pt x="3" y="1"/>
                  </a:lnTo>
                  <a:lnTo>
                    <a:pt x="5"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4" name="Freeform 666"/>
            <p:cNvSpPr/>
            <p:nvPr/>
          </p:nvSpPr>
          <p:spPr bwMode="auto">
            <a:xfrm>
              <a:off x="4291013" y="4938713"/>
              <a:ext cx="4763" cy="1588"/>
            </a:xfrm>
            <a:custGeom>
              <a:avLst/>
              <a:gdLst>
                <a:gd name="T0" fmla="*/ 2147483646 w 3"/>
                <a:gd name="T1" fmla="*/ 2147483646 h 1"/>
                <a:gd name="T2" fmla="*/ 0 w 3"/>
                <a:gd name="T3" fmla="*/ 0 h 1"/>
                <a:gd name="T4" fmla="*/ 0 w 3"/>
                <a:gd name="T5" fmla="*/ 2147483646 h 1"/>
                <a:gd name="T6" fmla="*/ 0 w 3"/>
                <a:gd name="T7" fmla="*/ 2147483646 h 1"/>
                <a:gd name="T8" fmla="*/ 0 w 3"/>
                <a:gd name="T9" fmla="*/ 2147483646 h 1"/>
                <a:gd name="T10" fmla="*/ 2147483646 w 3"/>
                <a:gd name="T11" fmla="*/ 2147483646 h 1"/>
                <a:gd name="T12" fmla="*/ 2147483646 w 3"/>
                <a:gd name="T13" fmla="*/ 2147483646 h 1"/>
                <a:gd name="T14" fmla="*/ 2147483646 w 3"/>
                <a:gd name="T15" fmla="*/ 2147483646 h 1"/>
                <a:gd name="T16" fmla="*/ 2147483646 w 3"/>
                <a:gd name="T17" fmla="*/ 2147483646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1">
                  <a:moveTo>
                    <a:pt x="2" y="1"/>
                  </a:moveTo>
                  <a:lnTo>
                    <a:pt x="0" y="0"/>
                  </a:lnTo>
                  <a:lnTo>
                    <a:pt x="0" y="1"/>
                  </a:lnTo>
                  <a:lnTo>
                    <a:pt x="3"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5" name="Freeform 667"/>
            <p:cNvSpPr/>
            <p:nvPr/>
          </p:nvSpPr>
          <p:spPr bwMode="auto">
            <a:xfrm>
              <a:off x="4286251" y="4948238"/>
              <a:ext cx="1588" cy="3175"/>
            </a:xfrm>
            <a:custGeom>
              <a:avLst/>
              <a:gdLst>
                <a:gd name="T0" fmla="*/ 0 w 1"/>
                <a:gd name="T1" fmla="*/ 2147483646 h 2"/>
                <a:gd name="T2" fmla="*/ 2147483646 w 1"/>
                <a:gd name="T3" fmla="*/ 2147483646 h 2"/>
                <a:gd name="T4" fmla="*/ 2147483646 w 1"/>
                <a:gd name="T5" fmla="*/ 2147483646 h 2"/>
                <a:gd name="T6" fmla="*/ 2147483646 w 1"/>
                <a:gd name="T7" fmla="*/ 0 h 2"/>
                <a:gd name="T8" fmla="*/ 2147483646 w 1"/>
                <a:gd name="T9" fmla="*/ 0 h 2"/>
                <a:gd name="T10" fmla="*/ 2147483646 w 1"/>
                <a:gd name="T11" fmla="*/ 0 h 2"/>
                <a:gd name="T12" fmla="*/ 2147483646 w 1"/>
                <a:gd name="T13" fmla="*/ 0 h 2"/>
                <a:gd name="T14" fmla="*/ 2147483646 w 1"/>
                <a:gd name="T15" fmla="*/ 2147483646 h 2"/>
                <a:gd name="T16" fmla="*/ 0 w 1"/>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0" y="2"/>
                  </a:moveTo>
                  <a:lnTo>
                    <a:pt x="1" y="2"/>
                  </a:lnTo>
                  <a:lnTo>
                    <a:pt x="1" y="1"/>
                  </a:lnTo>
                  <a:lnTo>
                    <a:pt x="1" y="0"/>
                  </a:lnTo>
                  <a:lnTo>
                    <a:pt x="1" y="1"/>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6" name="Freeform 668"/>
            <p:cNvSpPr/>
            <p:nvPr/>
          </p:nvSpPr>
          <p:spPr bwMode="auto">
            <a:xfrm>
              <a:off x="4286251" y="4948238"/>
              <a:ext cx="1588" cy="1588"/>
            </a:xfrm>
            <a:custGeom>
              <a:avLst/>
              <a:gdLst>
                <a:gd name="T0" fmla="*/ 0 w 1"/>
                <a:gd name="T1" fmla="*/ 0 h 1"/>
                <a:gd name="T2" fmla="*/ 0 w 1"/>
                <a:gd name="T3" fmla="*/ 2147483646 h 1"/>
                <a:gd name="T4" fmla="*/ 0 w 1"/>
                <a:gd name="T5" fmla="*/ 2147483646 h 1"/>
                <a:gd name="T6" fmla="*/ 0 w 1"/>
                <a:gd name="T7" fmla="*/ 2147483646 h 1"/>
                <a:gd name="T8" fmla="*/ 2147483646 w 1"/>
                <a:gd name="T9" fmla="*/ 2147483646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1"/>
                  </a:lnTo>
                  <a:lnTo>
                    <a:pt x="1"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7" name="Freeform 669"/>
            <p:cNvSpPr/>
            <p:nvPr/>
          </p:nvSpPr>
          <p:spPr bwMode="auto">
            <a:xfrm>
              <a:off x="4311651" y="4949825"/>
              <a:ext cx="1588" cy="1588"/>
            </a:xfrm>
            <a:custGeom>
              <a:avLst/>
              <a:gdLst>
                <a:gd name="T0" fmla="*/ 0 w 1"/>
                <a:gd name="T1" fmla="*/ 2147483646 h 1"/>
                <a:gd name="T2" fmla="*/ 0 w 1"/>
                <a:gd name="T3" fmla="*/ 2147483646 h 1"/>
                <a:gd name="T4" fmla="*/ 2147483646 w 1"/>
                <a:gd name="T5" fmla="*/ 2147483646 h 1"/>
                <a:gd name="T6" fmla="*/ 0 w 1"/>
                <a:gd name="T7" fmla="*/ 0 h 1"/>
                <a:gd name="T8" fmla="*/ 0 w 1"/>
                <a:gd name="T9" fmla="*/ 0 h 1"/>
                <a:gd name="T10" fmla="*/ 0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0" y="1"/>
                  </a:lnTo>
                  <a:lnTo>
                    <a:pt x="1"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8" name="Freeform 670"/>
            <p:cNvSpPr/>
            <p:nvPr/>
          </p:nvSpPr>
          <p:spPr bwMode="auto">
            <a:xfrm>
              <a:off x="4308476" y="4956175"/>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19" name="Freeform 671"/>
            <p:cNvSpPr/>
            <p:nvPr/>
          </p:nvSpPr>
          <p:spPr bwMode="auto">
            <a:xfrm>
              <a:off x="4305301" y="4957763"/>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0" name="Freeform 672"/>
            <p:cNvSpPr/>
            <p:nvPr/>
          </p:nvSpPr>
          <p:spPr bwMode="auto">
            <a:xfrm>
              <a:off x="4316413" y="4951413"/>
              <a:ext cx="1588" cy="3175"/>
            </a:xfrm>
            <a:custGeom>
              <a:avLst/>
              <a:gdLst>
                <a:gd name="T0" fmla="*/ 0 w 1"/>
                <a:gd name="T1" fmla="*/ 2147483646 h 2"/>
                <a:gd name="T2" fmla="*/ 0 w 1"/>
                <a:gd name="T3" fmla="*/ 2147483646 h 2"/>
                <a:gd name="T4" fmla="*/ 2147483646 w 1"/>
                <a:gd name="T5" fmla="*/ 2147483646 h 2"/>
                <a:gd name="T6" fmla="*/ 0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0" y="2"/>
                  </a:lnTo>
                  <a:lnTo>
                    <a:pt x="1" y="2"/>
                  </a:ln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1" name="Rectangle 673"/>
            <p:cNvSpPr>
              <a:spLocks noChangeArrowheads="1"/>
            </p:cNvSpPr>
            <p:nvPr/>
          </p:nvSpPr>
          <p:spPr bwMode="auto">
            <a:xfrm>
              <a:off x="4316413" y="4949825"/>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22" name="Freeform 674"/>
            <p:cNvSpPr/>
            <p:nvPr/>
          </p:nvSpPr>
          <p:spPr bwMode="auto">
            <a:xfrm>
              <a:off x="4324351" y="4956175"/>
              <a:ext cx="3175" cy="3175"/>
            </a:xfrm>
            <a:custGeom>
              <a:avLst/>
              <a:gdLst>
                <a:gd name="T0" fmla="*/ 2147483646 w 2"/>
                <a:gd name="T1" fmla="*/ 0 h 2"/>
                <a:gd name="T2" fmla="*/ 0 w 2"/>
                <a:gd name="T3" fmla="*/ 0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2" y="0"/>
                  </a:moveTo>
                  <a:lnTo>
                    <a:pt x="0" y="0"/>
                  </a:lnTo>
                  <a:lnTo>
                    <a:pt x="0" y="1"/>
                  </a:lnTo>
                  <a:lnTo>
                    <a:pt x="0" y="2"/>
                  </a:lnTo>
                  <a:lnTo>
                    <a:pt x="2"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3" name="Freeform 675"/>
            <p:cNvSpPr/>
            <p:nvPr/>
          </p:nvSpPr>
          <p:spPr bwMode="auto">
            <a:xfrm>
              <a:off x="4298951" y="4938713"/>
              <a:ext cx="1588" cy="1588"/>
            </a:xfrm>
            <a:custGeom>
              <a:avLst/>
              <a:gdLst>
                <a:gd name="T0" fmla="*/ 0 w 1"/>
                <a:gd name="T1" fmla="*/ 0 h 1"/>
                <a:gd name="T2" fmla="*/ 0 w 1"/>
                <a:gd name="T3" fmla="*/ 0 h 1"/>
                <a:gd name="T4" fmla="*/ 0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4" name="Freeform 676"/>
            <p:cNvSpPr/>
            <p:nvPr/>
          </p:nvSpPr>
          <p:spPr bwMode="auto">
            <a:xfrm>
              <a:off x="4305301" y="4938713"/>
              <a:ext cx="1588" cy="1588"/>
            </a:xfrm>
            <a:custGeom>
              <a:avLst/>
              <a:gdLst>
                <a:gd name="T0" fmla="*/ 0 w 1"/>
                <a:gd name="T1" fmla="*/ 2147483646 h 1"/>
                <a:gd name="T2" fmla="*/ 0 w 1"/>
                <a:gd name="T3" fmla="*/ 2147483646 h 1"/>
                <a:gd name="T4" fmla="*/ 2147483646 w 1"/>
                <a:gd name="T5" fmla="*/ 2147483646 h 1"/>
                <a:gd name="T6" fmla="*/ 2147483646 w 1"/>
                <a:gd name="T7" fmla="*/ 2147483646 h 1"/>
                <a:gd name="T8" fmla="*/ 2147483646 w 1"/>
                <a:gd name="T9" fmla="*/ 0 h 1"/>
                <a:gd name="T10" fmla="*/ 0 w 1"/>
                <a:gd name="T11" fmla="*/ 0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1"/>
                  </a:lnTo>
                  <a:lnTo>
                    <a:pt x="1" y="1"/>
                  </a:ln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5" name="Freeform 677"/>
            <p:cNvSpPr/>
            <p:nvPr/>
          </p:nvSpPr>
          <p:spPr bwMode="auto">
            <a:xfrm>
              <a:off x="4319588" y="4937125"/>
              <a:ext cx="1588" cy="1588"/>
            </a:xfrm>
            <a:custGeom>
              <a:avLst/>
              <a:gdLst>
                <a:gd name="T0" fmla="*/ 2147483646 w 1"/>
                <a:gd name="T1" fmla="*/ 2147483646 h 1"/>
                <a:gd name="T2" fmla="*/ 0 w 1"/>
                <a:gd name="T3" fmla="*/ 0 h 1"/>
                <a:gd name="T4" fmla="*/ 0 w 1"/>
                <a:gd name="T5" fmla="*/ 0 h 1"/>
                <a:gd name="T6" fmla="*/ 2147483646 w 1"/>
                <a:gd name="T7" fmla="*/ 2147483646 h 1"/>
                <a:gd name="T8" fmla="*/ 2147483646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6" name="Freeform 678"/>
            <p:cNvSpPr/>
            <p:nvPr/>
          </p:nvSpPr>
          <p:spPr bwMode="auto">
            <a:xfrm>
              <a:off x="4378326" y="4967288"/>
              <a:ext cx="1588" cy="1588"/>
            </a:xfrm>
            <a:custGeom>
              <a:avLst/>
              <a:gdLst>
                <a:gd name="T0" fmla="*/ 0 w 1"/>
                <a:gd name="T1" fmla="*/ 0 h 1"/>
                <a:gd name="T2" fmla="*/ 0 w 1"/>
                <a:gd name="T3" fmla="*/ 0 h 1"/>
                <a:gd name="T4" fmla="*/ 2147483646 w 1"/>
                <a:gd name="T5" fmla="*/ 2147483646 h 1"/>
                <a:gd name="T6" fmla="*/ 2147483646 w 1"/>
                <a:gd name="T7" fmla="*/ 0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7" name="Freeform 679"/>
            <p:cNvSpPr/>
            <p:nvPr/>
          </p:nvSpPr>
          <p:spPr bwMode="auto">
            <a:xfrm>
              <a:off x="4356101" y="4960938"/>
              <a:ext cx="1588" cy="4763"/>
            </a:xfrm>
            <a:custGeom>
              <a:avLst/>
              <a:gdLst>
                <a:gd name="T0" fmla="*/ 0 w 1"/>
                <a:gd name="T1" fmla="*/ 2147483646 h 3"/>
                <a:gd name="T2" fmla="*/ 0 w 1"/>
                <a:gd name="T3" fmla="*/ 2147483646 h 3"/>
                <a:gd name="T4" fmla="*/ 0 w 1"/>
                <a:gd name="T5" fmla="*/ 2147483646 h 3"/>
                <a:gd name="T6" fmla="*/ 2147483646 w 1"/>
                <a:gd name="T7" fmla="*/ 2147483646 h 3"/>
                <a:gd name="T8" fmla="*/ 2147483646 w 1"/>
                <a:gd name="T9" fmla="*/ 2147483646 h 3"/>
                <a:gd name="T10" fmla="*/ 0 w 1"/>
                <a:gd name="T11" fmla="*/ 0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1"/>
                  </a:moveTo>
                  <a:lnTo>
                    <a:pt x="0" y="1"/>
                  </a:lnTo>
                  <a:lnTo>
                    <a:pt x="0" y="3"/>
                  </a:lnTo>
                  <a:lnTo>
                    <a:pt x="1" y="3"/>
                  </a:lnTo>
                  <a:lnTo>
                    <a:pt x="1"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8" name="Freeform 680"/>
            <p:cNvSpPr/>
            <p:nvPr/>
          </p:nvSpPr>
          <p:spPr bwMode="auto">
            <a:xfrm>
              <a:off x="4360863" y="4965700"/>
              <a:ext cx="1588" cy="0"/>
            </a:xfrm>
            <a:custGeom>
              <a:avLst/>
              <a:gdLst>
                <a:gd name="T0" fmla="*/ 0 w 1"/>
                <a:gd name="T1" fmla="*/ 2147483646 w 1"/>
                <a:gd name="T2" fmla="*/ 2147483646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29" name="Freeform 681"/>
            <p:cNvSpPr/>
            <p:nvPr/>
          </p:nvSpPr>
          <p:spPr bwMode="auto">
            <a:xfrm>
              <a:off x="4262438" y="4965700"/>
              <a:ext cx="101600" cy="85725"/>
            </a:xfrm>
            <a:custGeom>
              <a:avLst/>
              <a:gdLst>
                <a:gd name="T0" fmla="*/ 2147483646 w 64"/>
                <a:gd name="T1" fmla="*/ 2147483646 h 54"/>
                <a:gd name="T2" fmla="*/ 2147483646 w 64"/>
                <a:gd name="T3" fmla="*/ 2147483646 h 54"/>
                <a:gd name="T4" fmla="*/ 2147483646 w 64"/>
                <a:gd name="T5" fmla="*/ 2147483646 h 54"/>
                <a:gd name="T6" fmla="*/ 2147483646 w 64"/>
                <a:gd name="T7" fmla="*/ 2147483646 h 54"/>
                <a:gd name="T8" fmla="*/ 2147483646 w 64"/>
                <a:gd name="T9" fmla="*/ 2147483646 h 54"/>
                <a:gd name="T10" fmla="*/ 2147483646 w 64"/>
                <a:gd name="T11" fmla="*/ 2147483646 h 54"/>
                <a:gd name="T12" fmla="*/ 2147483646 w 64"/>
                <a:gd name="T13" fmla="*/ 2147483646 h 54"/>
                <a:gd name="T14" fmla="*/ 2147483646 w 64"/>
                <a:gd name="T15" fmla="*/ 2147483646 h 54"/>
                <a:gd name="T16" fmla="*/ 2147483646 w 64"/>
                <a:gd name="T17" fmla="*/ 2147483646 h 54"/>
                <a:gd name="T18" fmla="*/ 2147483646 w 64"/>
                <a:gd name="T19" fmla="*/ 2147483646 h 54"/>
                <a:gd name="T20" fmla="*/ 2147483646 w 64"/>
                <a:gd name="T21" fmla="*/ 2147483646 h 54"/>
                <a:gd name="T22" fmla="*/ 0 w 64"/>
                <a:gd name="T23" fmla="*/ 2147483646 h 54"/>
                <a:gd name="T24" fmla="*/ 2147483646 w 64"/>
                <a:gd name="T25" fmla="*/ 2147483646 h 54"/>
                <a:gd name="T26" fmla="*/ 2147483646 w 64"/>
                <a:gd name="T27" fmla="*/ 2147483646 h 54"/>
                <a:gd name="T28" fmla="*/ 2147483646 w 64"/>
                <a:gd name="T29" fmla="*/ 2147483646 h 54"/>
                <a:gd name="T30" fmla="*/ 2147483646 w 64"/>
                <a:gd name="T31" fmla="*/ 2147483646 h 54"/>
                <a:gd name="T32" fmla="*/ 2147483646 w 64"/>
                <a:gd name="T33" fmla="*/ 2147483646 h 54"/>
                <a:gd name="T34" fmla="*/ 2147483646 w 64"/>
                <a:gd name="T35" fmla="*/ 2147483646 h 54"/>
                <a:gd name="T36" fmla="*/ 2147483646 w 64"/>
                <a:gd name="T37" fmla="*/ 2147483646 h 54"/>
                <a:gd name="T38" fmla="*/ 2147483646 w 64"/>
                <a:gd name="T39" fmla="*/ 2147483646 h 54"/>
                <a:gd name="T40" fmla="*/ 2147483646 w 64"/>
                <a:gd name="T41" fmla="*/ 2147483646 h 54"/>
                <a:gd name="T42" fmla="*/ 2147483646 w 64"/>
                <a:gd name="T43" fmla="*/ 2147483646 h 54"/>
                <a:gd name="T44" fmla="*/ 2147483646 w 64"/>
                <a:gd name="T45" fmla="*/ 2147483646 h 54"/>
                <a:gd name="T46" fmla="*/ 2147483646 w 64"/>
                <a:gd name="T47" fmla="*/ 2147483646 h 54"/>
                <a:gd name="T48" fmla="*/ 2147483646 w 64"/>
                <a:gd name="T49" fmla="*/ 2147483646 h 54"/>
                <a:gd name="T50" fmla="*/ 2147483646 w 64"/>
                <a:gd name="T51" fmla="*/ 2147483646 h 54"/>
                <a:gd name="T52" fmla="*/ 2147483646 w 64"/>
                <a:gd name="T53" fmla="*/ 2147483646 h 54"/>
                <a:gd name="T54" fmla="*/ 2147483646 w 64"/>
                <a:gd name="T55" fmla="*/ 2147483646 h 54"/>
                <a:gd name="T56" fmla="*/ 2147483646 w 64"/>
                <a:gd name="T57" fmla="*/ 2147483646 h 54"/>
                <a:gd name="T58" fmla="*/ 2147483646 w 64"/>
                <a:gd name="T59" fmla="*/ 2147483646 h 54"/>
                <a:gd name="T60" fmla="*/ 2147483646 w 64"/>
                <a:gd name="T61" fmla="*/ 2147483646 h 54"/>
                <a:gd name="T62" fmla="*/ 2147483646 w 64"/>
                <a:gd name="T63" fmla="*/ 2147483646 h 54"/>
                <a:gd name="T64" fmla="*/ 2147483646 w 64"/>
                <a:gd name="T65" fmla="*/ 2147483646 h 54"/>
                <a:gd name="T66" fmla="*/ 2147483646 w 64"/>
                <a:gd name="T67" fmla="*/ 2147483646 h 54"/>
                <a:gd name="T68" fmla="*/ 2147483646 w 64"/>
                <a:gd name="T69" fmla="*/ 2147483646 h 54"/>
                <a:gd name="T70" fmla="*/ 2147483646 w 64"/>
                <a:gd name="T71" fmla="*/ 2147483646 h 54"/>
                <a:gd name="T72" fmla="*/ 2147483646 w 64"/>
                <a:gd name="T73" fmla="*/ 2147483646 h 54"/>
                <a:gd name="T74" fmla="*/ 2147483646 w 64"/>
                <a:gd name="T75" fmla="*/ 2147483646 h 54"/>
                <a:gd name="T76" fmla="*/ 2147483646 w 64"/>
                <a:gd name="T77" fmla="*/ 2147483646 h 54"/>
                <a:gd name="T78" fmla="*/ 2147483646 w 64"/>
                <a:gd name="T79" fmla="*/ 2147483646 h 54"/>
                <a:gd name="T80" fmla="*/ 2147483646 w 64"/>
                <a:gd name="T81" fmla="*/ 2147483646 h 54"/>
                <a:gd name="T82" fmla="*/ 2147483646 w 64"/>
                <a:gd name="T83" fmla="*/ 2147483646 h 54"/>
                <a:gd name="T84" fmla="*/ 2147483646 w 64"/>
                <a:gd name="T85" fmla="*/ 2147483646 h 54"/>
                <a:gd name="T86" fmla="*/ 2147483646 w 64"/>
                <a:gd name="T87" fmla="*/ 2147483646 h 54"/>
                <a:gd name="T88" fmla="*/ 2147483646 w 64"/>
                <a:gd name="T89" fmla="*/ 2147483646 h 54"/>
                <a:gd name="T90" fmla="*/ 2147483646 w 64"/>
                <a:gd name="T91" fmla="*/ 2147483646 h 54"/>
                <a:gd name="T92" fmla="*/ 2147483646 w 64"/>
                <a:gd name="T93" fmla="*/ 2147483646 h 54"/>
                <a:gd name="T94" fmla="*/ 2147483646 w 64"/>
                <a:gd name="T95" fmla="*/ 2147483646 h 54"/>
                <a:gd name="T96" fmla="*/ 2147483646 w 64"/>
                <a:gd name="T97" fmla="*/ 2147483646 h 54"/>
                <a:gd name="T98" fmla="*/ 2147483646 w 64"/>
                <a:gd name="T99" fmla="*/ 2147483646 h 54"/>
                <a:gd name="T100" fmla="*/ 2147483646 w 64"/>
                <a:gd name="T101" fmla="*/ 2147483646 h 54"/>
                <a:gd name="T102" fmla="*/ 2147483646 w 64"/>
                <a:gd name="T103" fmla="*/ 2147483646 h 54"/>
                <a:gd name="T104" fmla="*/ 2147483646 w 64"/>
                <a:gd name="T105" fmla="*/ 2147483646 h 54"/>
                <a:gd name="T106" fmla="*/ 2147483646 w 64"/>
                <a:gd name="T107" fmla="*/ 2147483646 h 54"/>
                <a:gd name="T108" fmla="*/ 2147483646 w 64"/>
                <a:gd name="T109" fmla="*/ 2147483646 h 54"/>
                <a:gd name="T110" fmla="*/ 2147483646 w 64"/>
                <a:gd name="T111" fmla="*/ 2147483646 h 54"/>
                <a:gd name="T112" fmla="*/ 2147483646 w 64"/>
                <a:gd name="T113" fmla="*/ 2147483646 h 54"/>
                <a:gd name="T114" fmla="*/ 2147483646 w 64"/>
                <a:gd name="T115" fmla="*/ 2147483646 h 54"/>
                <a:gd name="T116" fmla="*/ 2147483646 w 64"/>
                <a:gd name="T117" fmla="*/ 2147483646 h 54"/>
                <a:gd name="T118" fmla="*/ 2147483646 w 64"/>
                <a:gd name="T119" fmla="*/ 2147483646 h 54"/>
                <a:gd name="T120" fmla="*/ 2147483646 w 64"/>
                <a:gd name="T121" fmla="*/ 2147483646 h 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 h="54">
                  <a:moveTo>
                    <a:pt x="22" y="5"/>
                  </a:moveTo>
                  <a:lnTo>
                    <a:pt x="22" y="5"/>
                  </a:lnTo>
                  <a:lnTo>
                    <a:pt x="21" y="7"/>
                  </a:lnTo>
                  <a:lnTo>
                    <a:pt x="20" y="7"/>
                  </a:lnTo>
                  <a:lnTo>
                    <a:pt x="20" y="8"/>
                  </a:lnTo>
                  <a:lnTo>
                    <a:pt x="18" y="8"/>
                  </a:lnTo>
                  <a:lnTo>
                    <a:pt x="18" y="10"/>
                  </a:lnTo>
                  <a:lnTo>
                    <a:pt x="17" y="10"/>
                  </a:lnTo>
                  <a:lnTo>
                    <a:pt x="17" y="11"/>
                  </a:lnTo>
                  <a:lnTo>
                    <a:pt x="16" y="10"/>
                  </a:lnTo>
                  <a:lnTo>
                    <a:pt x="15" y="10"/>
                  </a:lnTo>
                  <a:lnTo>
                    <a:pt x="15" y="11"/>
                  </a:lnTo>
                  <a:lnTo>
                    <a:pt x="15" y="12"/>
                  </a:lnTo>
                  <a:lnTo>
                    <a:pt x="14" y="15"/>
                  </a:lnTo>
                  <a:lnTo>
                    <a:pt x="13" y="16"/>
                  </a:lnTo>
                  <a:lnTo>
                    <a:pt x="11" y="16"/>
                  </a:lnTo>
                  <a:lnTo>
                    <a:pt x="10" y="16"/>
                  </a:lnTo>
                  <a:lnTo>
                    <a:pt x="10" y="17"/>
                  </a:lnTo>
                  <a:lnTo>
                    <a:pt x="9" y="17"/>
                  </a:lnTo>
                  <a:lnTo>
                    <a:pt x="8" y="18"/>
                  </a:lnTo>
                  <a:lnTo>
                    <a:pt x="7" y="18"/>
                  </a:lnTo>
                  <a:lnTo>
                    <a:pt x="7" y="17"/>
                  </a:lnTo>
                  <a:lnTo>
                    <a:pt x="5" y="18"/>
                  </a:lnTo>
                  <a:lnTo>
                    <a:pt x="4" y="19"/>
                  </a:lnTo>
                  <a:lnTo>
                    <a:pt x="3" y="19"/>
                  </a:lnTo>
                  <a:lnTo>
                    <a:pt x="3" y="21"/>
                  </a:lnTo>
                  <a:lnTo>
                    <a:pt x="2" y="21"/>
                  </a:lnTo>
                  <a:lnTo>
                    <a:pt x="2" y="19"/>
                  </a:lnTo>
                  <a:lnTo>
                    <a:pt x="2" y="21"/>
                  </a:lnTo>
                  <a:lnTo>
                    <a:pt x="1" y="24"/>
                  </a:lnTo>
                  <a:lnTo>
                    <a:pt x="2" y="25"/>
                  </a:lnTo>
                  <a:lnTo>
                    <a:pt x="2" y="28"/>
                  </a:lnTo>
                  <a:lnTo>
                    <a:pt x="2" y="29"/>
                  </a:lnTo>
                  <a:lnTo>
                    <a:pt x="2" y="28"/>
                  </a:lnTo>
                  <a:lnTo>
                    <a:pt x="1" y="28"/>
                  </a:lnTo>
                  <a:lnTo>
                    <a:pt x="2" y="28"/>
                  </a:lnTo>
                  <a:lnTo>
                    <a:pt x="2" y="29"/>
                  </a:lnTo>
                  <a:lnTo>
                    <a:pt x="1" y="28"/>
                  </a:lnTo>
                  <a:lnTo>
                    <a:pt x="0" y="28"/>
                  </a:lnTo>
                  <a:lnTo>
                    <a:pt x="2" y="30"/>
                  </a:lnTo>
                  <a:lnTo>
                    <a:pt x="2" y="31"/>
                  </a:lnTo>
                  <a:lnTo>
                    <a:pt x="2" y="32"/>
                  </a:lnTo>
                  <a:lnTo>
                    <a:pt x="3" y="33"/>
                  </a:lnTo>
                  <a:lnTo>
                    <a:pt x="3" y="37"/>
                  </a:lnTo>
                  <a:lnTo>
                    <a:pt x="4" y="38"/>
                  </a:lnTo>
                  <a:lnTo>
                    <a:pt x="4" y="39"/>
                  </a:lnTo>
                  <a:lnTo>
                    <a:pt x="4" y="40"/>
                  </a:lnTo>
                  <a:lnTo>
                    <a:pt x="4" y="43"/>
                  </a:lnTo>
                  <a:lnTo>
                    <a:pt x="3" y="43"/>
                  </a:lnTo>
                  <a:lnTo>
                    <a:pt x="3" y="44"/>
                  </a:lnTo>
                  <a:lnTo>
                    <a:pt x="4" y="45"/>
                  </a:lnTo>
                  <a:lnTo>
                    <a:pt x="5" y="45"/>
                  </a:lnTo>
                  <a:lnTo>
                    <a:pt x="5" y="46"/>
                  </a:lnTo>
                  <a:lnTo>
                    <a:pt x="7" y="46"/>
                  </a:lnTo>
                  <a:lnTo>
                    <a:pt x="9" y="46"/>
                  </a:lnTo>
                  <a:lnTo>
                    <a:pt x="9" y="45"/>
                  </a:lnTo>
                  <a:lnTo>
                    <a:pt x="10" y="45"/>
                  </a:lnTo>
                  <a:lnTo>
                    <a:pt x="11" y="44"/>
                  </a:lnTo>
                  <a:lnTo>
                    <a:pt x="13" y="44"/>
                  </a:lnTo>
                  <a:lnTo>
                    <a:pt x="13" y="43"/>
                  </a:lnTo>
                  <a:lnTo>
                    <a:pt x="15" y="44"/>
                  </a:lnTo>
                  <a:lnTo>
                    <a:pt x="16" y="44"/>
                  </a:lnTo>
                  <a:lnTo>
                    <a:pt x="17" y="44"/>
                  </a:lnTo>
                  <a:lnTo>
                    <a:pt x="17" y="43"/>
                  </a:lnTo>
                  <a:lnTo>
                    <a:pt x="18" y="42"/>
                  </a:lnTo>
                  <a:lnTo>
                    <a:pt x="20" y="42"/>
                  </a:lnTo>
                  <a:lnTo>
                    <a:pt x="21" y="40"/>
                  </a:lnTo>
                  <a:lnTo>
                    <a:pt x="23" y="40"/>
                  </a:lnTo>
                  <a:lnTo>
                    <a:pt x="25" y="39"/>
                  </a:lnTo>
                  <a:lnTo>
                    <a:pt x="29" y="39"/>
                  </a:lnTo>
                  <a:lnTo>
                    <a:pt x="31" y="40"/>
                  </a:lnTo>
                  <a:lnTo>
                    <a:pt x="34" y="40"/>
                  </a:lnTo>
                  <a:lnTo>
                    <a:pt x="34" y="43"/>
                  </a:lnTo>
                  <a:lnTo>
                    <a:pt x="35" y="43"/>
                  </a:lnTo>
                  <a:lnTo>
                    <a:pt x="35" y="44"/>
                  </a:lnTo>
                  <a:lnTo>
                    <a:pt x="35" y="45"/>
                  </a:lnTo>
                  <a:lnTo>
                    <a:pt x="36" y="46"/>
                  </a:lnTo>
                  <a:lnTo>
                    <a:pt x="37" y="45"/>
                  </a:lnTo>
                  <a:lnTo>
                    <a:pt x="37" y="44"/>
                  </a:lnTo>
                  <a:lnTo>
                    <a:pt x="38" y="43"/>
                  </a:lnTo>
                  <a:lnTo>
                    <a:pt x="38" y="42"/>
                  </a:lnTo>
                  <a:lnTo>
                    <a:pt x="39" y="42"/>
                  </a:lnTo>
                  <a:lnTo>
                    <a:pt x="39" y="43"/>
                  </a:lnTo>
                  <a:lnTo>
                    <a:pt x="38" y="44"/>
                  </a:lnTo>
                  <a:lnTo>
                    <a:pt x="38" y="45"/>
                  </a:lnTo>
                  <a:lnTo>
                    <a:pt x="38" y="46"/>
                  </a:lnTo>
                  <a:lnTo>
                    <a:pt x="39" y="46"/>
                  </a:lnTo>
                  <a:lnTo>
                    <a:pt x="39" y="45"/>
                  </a:lnTo>
                  <a:lnTo>
                    <a:pt x="41" y="45"/>
                  </a:lnTo>
                  <a:lnTo>
                    <a:pt x="41" y="46"/>
                  </a:lnTo>
                  <a:lnTo>
                    <a:pt x="39" y="46"/>
                  </a:lnTo>
                  <a:lnTo>
                    <a:pt x="41" y="47"/>
                  </a:lnTo>
                  <a:lnTo>
                    <a:pt x="42" y="47"/>
                  </a:lnTo>
                  <a:lnTo>
                    <a:pt x="42" y="49"/>
                  </a:lnTo>
                  <a:lnTo>
                    <a:pt x="42" y="50"/>
                  </a:lnTo>
                  <a:lnTo>
                    <a:pt x="43" y="51"/>
                  </a:lnTo>
                  <a:lnTo>
                    <a:pt x="43" y="52"/>
                  </a:lnTo>
                  <a:lnTo>
                    <a:pt x="44" y="52"/>
                  </a:lnTo>
                  <a:lnTo>
                    <a:pt x="45" y="53"/>
                  </a:lnTo>
                  <a:lnTo>
                    <a:pt x="49" y="54"/>
                  </a:lnTo>
                  <a:lnTo>
                    <a:pt x="49" y="53"/>
                  </a:lnTo>
                  <a:lnTo>
                    <a:pt x="50" y="52"/>
                  </a:lnTo>
                  <a:lnTo>
                    <a:pt x="51" y="52"/>
                  </a:lnTo>
                  <a:lnTo>
                    <a:pt x="51" y="53"/>
                  </a:lnTo>
                  <a:lnTo>
                    <a:pt x="52" y="53"/>
                  </a:lnTo>
                  <a:lnTo>
                    <a:pt x="53" y="53"/>
                  </a:lnTo>
                  <a:lnTo>
                    <a:pt x="55" y="53"/>
                  </a:lnTo>
                  <a:lnTo>
                    <a:pt x="55" y="52"/>
                  </a:lnTo>
                  <a:lnTo>
                    <a:pt x="56" y="51"/>
                  </a:lnTo>
                  <a:lnTo>
                    <a:pt x="58" y="51"/>
                  </a:lnTo>
                  <a:lnTo>
                    <a:pt x="58" y="50"/>
                  </a:lnTo>
                  <a:lnTo>
                    <a:pt x="58" y="49"/>
                  </a:lnTo>
                  <a:lnTo>
                    <a:pt x="59" y="45"/>
                  </a:lnTo>
                  <a:lnTo>
                    <a:pt x="60" y="43"/>
                  </a:lnTo>
                  <a:lnTo>
                    <a:pt x="60" y="42"/>
                  </a:lnTo>
                  <a:lnTo>
                    <a:pt x="62" y="39"/>
                  </a:lnTo>
                  <a:lnTo>
                    <a:pt x="63" y="39"/>
                  </a:lnTo>
                  <a:lnTo>
                    <a:pt x="63" y="38"/>
                  </a:lnTo>
                  <a:lnTo>
                    <a:pt x="63" y="37"/>
                  </a:lnTo>
                  <a:lnTo>
                    <a:pt x="63" y="36"/>
                  </a:lnTo>
                  <a:lnTo>
                    <a:pt x="64" y="35"/>
                  </a:lnTo>
                  <a:lnTo>
                    <a:pt x="64" y="32"/>
                  </a:lnTo>
                  <a:lnTo>
                    <a:pt x="64" y="31"/>
                  </a:lnTo>
                  <a:lnTo>
                    <a:pt x="63" y="30"/>
                  </a:lnTo>
                  <a:lnTo>
                    <a:pt x="63" y="29"/>
                  </a:lnTo>
                  <a:lnTo>
                    <a:pt x="63" y="26"/>
                  </a:lnTo>
                  <a:lnTo>
                    <a:pt x="63" y="25"/>
                  </a:lnTo>
                  <a:lnTo>
                    <a:pt x="63" y="26"/>
                  </a:lnTo>
                  <a:lnTo>
                    <a:pt x="62" y="25"/>
                  </a:lnTo>
                  <a:lnTo>
                    <a:pt x="62" y="24"/>
                  </a:lnTo>
                  <a:lnTo>
                    <a:pt x="60" y="23"/>
                  </a:lnTo>
                  <a:lnTo>
                    <a:pt x="59" y="22"/>
                  </a:lnTo>
                  <a:lnTo>
                    <a:pt x="59" y="21"/>
                  </a:lnTo>
                  <a:lnTo>
                    <a:pt x="58" y="21"/>
                  </a:lnTo>
                  <a:lnTo>
                    <a:pt x="57" y="21"/>
                  </a:lnTo>
                  <a:lnTo>
                    <a:pt x="57" y="18"/>
                  </a:lnTo>
                  <a:lnTo>
                    <a:pt x="57" y="17"/>
                  </a:lnTo>
                  <a:lnTo>
                    <a:pt x="56" y="17"/>
                  </a:lnTo>
                  <a:lnTo>
                    <a:pt x="56" y="16"/>
                  </a:lnTo>
                  <a:lnTo>
                    <a:pt x="55" y="16"/>
                  </a:lnTo>
                  <a:lnTo>
                    <a:pt x="55" y="15"/>
                  </a:lnTo>
                  <a:lnTo>
                    <a:pt x="53" y="15"/>
                  </a:lnTo>
                  <a:lnTo>
                    <a:pt x="52" y="14"/>
                  </a:lnTo>
                  <a:lnTo>
                    <a:pt x="52" y="12"/>
                  </a:lnTo>
                  <a:lnTo>
                    <a:pt x="52" y="10"/>
                  </a:lnTo>
                  <a:lnTo>
                    <a:pt x="51" y="10"/>
                  </a:lnTo>
                  <a:lnTo>
                    <a:pt x="51" y="7"/>
                  </a:lnTo>
                  <a:lnTo>
                    <a:pt x="50" y="7"/>
                  </a:lnTo>
                  <a:lnTo>
                    <a:pt x="50" y="5"/>
                  </a:lnTo>
                  <a:lnTo>
                    <a:pt x="49" y="5"/>
                  </a:lnTo>
                  <a:lnTo>
                    <a:pt x="49" y="7"/>
                  </a:lnTo>
                  <a:lnTo>
                    <a:pt x="49" y="4"/>
                  </a:lnTo>
                  <a:lnTo>
                    <a:pt x="48" y="3"/>
                  </a:lnTo>
                  <a:lnTo>
                    <a:pt x="48" y="2"/>
                  </a:lnTo>
                  <a:lnTo>
                    <a:pt x="48" y="1"/>
                  </a:lnTo>
                  <a:lnTo>
                    <a:pt x="48" y="0"/>
                  </a:lnTo>
                  <a:lnTo>
                    <a:pt x="46" y="0"/>
                  </a:lnTo>
                  <a:lnTo>
                    <a:pt x="46" y="1"/>
                  </a:lnTo>
                  <a:lnTo>
                    <a:pt x="46" y="2"/>
                  </a:lnTo>
                  <a:lnTo>
                    <a:pt x="45" y="2"/>
                  </a:lnTo>
                  <a:lnTo>
                    <a:pt x="45" y="3"/>
                  </a:lnTo>
                  <a:lnTo>
                    <a:pt x="45" y="4"/>
                  </a:lnTo>
                  <a:lnTo>
                    <a:pt x="45" y="5"/>
                  </a:lnTo>
                  <a:lnTo>
                    <a:pt x="45" y="7"/>
                  </a:lnTo>
                  <a:lnTo>
                    <a:pt x="45" y="8"/>
                  </a:lnTo>
                  <a:lnTo>
                    <a:pt x="44" y="11"/>
                  </a:lnTo>
                  <a:lnTo>
                    <a:pt x="44" y="12"/>
                  </a:lnTo>
                  <a:lnTo>
                    <a:pt x="42" y="12"/>
                  </a:lnTo>
                  <a:lnTo>
                    <a:pt x="42" y="11"/>
                  </a:lnTo>
                  <a:lnTo>
                    <a:pt x="41" y="10"/>
                  </a:lnTo>
                  <a:lnTo>
                    <a:pt x="39" y="10"/>
                  </a:lnTo>
                  <a:lnTo>
                    <a:pt x="38" y="9"/>
                  </a:lnTo>
                  <a:lnTo>
                    <a:pt x="37" y="9"/>
                  </a:lnTo>
                  <a:lnTo>
                    <a:pt x="37" y="8"/>
                  </a:lnTo>
                  <a:lnTo>
                    <a:pt x="36" y="8"/>
                  </a:lnTo>
                  <a:lnTo>
                    <a:pt x="36" y="7"/>
                  </a:lnTo>
                  <a:lnTo>
                    <a:pt x="36" y="4"/>
                  </a:lnTo>
                  <a:lnTo>
                    <a:pt x="37" y="4"/>
                  </a:lnTo>
                  <a:lnTo>
                    <a:pt x="38" y="3"/>
                  </a:lnTo>
                  <a:lnTo>
                    <a:pt x="38" y="2"/>
                  </a:lnTo>
                  <a:lnTo>
                    <a:pt x="37" y="2"/>
                  </a:lnTo>
                  <a:lnTo>
                    <a:pt x="36" y="2"/>
                  </a:lnTo>
                  <a:lnTo>
                    <a:pt x="35" y="2"/>
                  </a:lnTo>
                  <a:lnTo>
                    <a:pt x="34" y="2"/>
                  </a:lnTo>
                  <a:lnTo>
                    <a:pt x="32" y="2"/>
                  </a:lnTo>
                  <a:lnTo>
                    <a:pt x="31" y="1"/>
                  </a:lnTo>
                  <a:lnTo>
                    <a:pt x="30" y="1"/>
                  </a:lnTo>
                  <a:lnTo>
                    <a:pt x="31" y="2"/>
                  </a:lnTo>
                  <a:lnTo>
                    <a:pt x="31" y="3"/>
                  </a:lnTo>
                  <a:lnTo>
                    <a:pt x="29" y="3"/>
                  </a:lnTo>
                  <a:lnTo>
                    <a:pt x="28" y="3"/>
                  </a:lnTo>
                  <a:lnTo>
                    <a:pt x="28" y="4"/>
                  </a:lnTo>
                  <a:lnTo>
                    <a:pt x="27" y="4"/>
                  </a:lnTo>
                  <a:lnTo>
                    <a:pt x="27" y="7"/>
                  </a:lnTo>
                  <a:lnTo>
                    <a:pt x="27" y="8"/>
                  </a:lnTo>
                  <a:lnTo>
                    <a:pt x="25" y="8"/>
                  </a:lnTo>
                  <a:lnTo>
                    <a:pt x="25" y="7"/>
                  </a:lnTo>
                  <a:lnTo>
                    <a:pt x="24" y="8"/>
                  </a:lnTo>
                  <a:lnTo>
                    <a:pt x="23" y="5"/>
                  </a:lnTo>
                  <a:lnTo>
                    <a:pt x="22" y="5"/>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0" name="Freeform 682"/>
            <p:cNvSpPr/>
            <p:nvPr/>
          </p:nvSpPr>
          <p:spPr bwMode="auto">
            <a:xfrm>
              <a:off x="4340226" y="5054600"/>
              <a:ext cx="0" cy="1588"/>
            </a:xfrm>
            <a:custGeom>
              <a:avLst/>
              <a:gdLst>
                <a:gd name="T0" fmla="*/ 0 h 1"/>
                <a:gd name="T1" fmla="*/ 2147483646 h 1"/>
                <a:gd name="T2" fmla="*/ 0 h 1"/>
                <a:gd name="T3" fmla="*/ 0 h 1"/>
                <a:gd name="T4" fmla="*/ 0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1" name="Freeform 683"/>
            <p:cNvSpPr/>
            <p:nvPr/>
          </p:nvSpPr>
          <p:spPr bwMode="auto">
            <a:xfrm>
              <a:off x="4349751" y="5054600"/>
              <a:ext cx="1588" cy="1588"/>
            </a:xfrm>
            <a:custGeom>
              <a:avLst/>
              <a:gdLst>
                <a:gd name="T0" fmla="*/ 2147483646 w 1"/>
                <a:gd name="T1" fmla="*/ 2147483646 h 1"/>
                <a:gd name="T2" fmla="*/ 2147483646 w 1"/>
                <a:gd name="T3" fmla="*/ 0 h 1"/>
                <a:gd name="T4" fmla="*/ 2147483646 w 1"/>
                <a:gd name="T5" fmla="*/ 0 h 1"/>
                <a:gd name="T6" fmla="*/ 0 w 1"/>
                <a:gd name="T7" fmla="*/ 0 h 1"/>
                <a:gd name="T8" fmla="*/ 0 w 1"/>
                <a:gd name="T9" fmla="*/ 2147483646 h 1"/>
                <a:gd name="T10" fmla="*/ 2147483646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2" name="Freeform 684"/>
            <p:cNvSpPr/>
            <p:nvPr/>
          </p:nvSpPr>
          <p:spPr bwMode="auto">
            <a:xfrm>
              <a:off x="4341813" y="5057775"/>
              <a:ext cx="9525" cy="11113"/>
            </a:xfrm>
            <a:custGeom>
              <a:avLst/>
              <a:gdLst>
                <a:gd name="T0" fmla="*/ 2147483646 w 6"/>
                <a:gd name="T1" fmla="*/ 2147483646 h 7"/>
                <a:gd name="T2" fmla="*/ 2147483646 w 6"/>
                <a:gd name="T3" fmla="*/ 2147483646 h 7"/>
                <a:gd name="T4" fmla="*/ 2147483646 w 6"/>
                <a:gd name="T5" fmla="*/ 2147483646 h 7"/>
                <a:gd name="T6" fmla="*/ 2147483646 w 6"/>
                <a:gd name="T7" fmla="*/ 0 h 7"/>
                <a:gd name="T8" fmla="*/ 0 w 6"/>
                <a:gd name="T9" fmla="*/ 0 h 7"/>
                <a:gd name="T10" fmla="*/ 0 w 6"/>
                <a:gd name="T11" fmla="*/ 0 h 7"/>
                <a:gd name="T12" fmla="*/ 0 w 6"/>
                <a:gd name="T13" fmla="*/ 2147483646 h 7"/>
                <a:gd name="T14" fmla="*/ 2147483646 w 6"/>
                <a:gd name="T15" fmla="*/ 2147483646 h 7"/>
                <a:gd name="T16" fmla="*/ 2147483646 w 6"/>
                <a:gd name="T17" fmla="*/ 2147483646 h 7"/>
                <a:gd name="T18" fmla="*/ 2147483646 w 6"/>
                <a:gd name="T19" fmla="*/ 2147483646 h 7"/>
                <a:gd name="T20" fmla="*/ 2147483646 w 6"/>
                <a:gd name="T21" fmla="*/ 2147483646 h 7"/>
                <a:gd name="T22" fmla="*/ 2147483646 w 6"/>
                <a:gd name="T23" fmla="*/ 2147483646 h 7"/>
                <a:gd name="T24" fmla="*/ 2147483646 w 6"/>
                <a:gd name="T25" fmla="*/ 2147483646 h 7"/>
                <a:gd name="T26" fmla="*/ 2147483646 w 6"/>
                <a:gd name="T27" fmla="*/ 2147483646 h 7"/>
                <a:gd name="T28" fmla="*/ 2147483646 w 6"/>
                <a:gd name="T29" fmla="*/ 2147483646 h 7"/>
                <a:gd name="T30" fmla="*/ 2147483646 w 6"/>
                <a:gd name="T31" fmla="*/ 2147483646 h 7"/>
                <a:gd name="T32" fmla="*/ 2147483646 w 6"/>
                <a:gd name="T33" fmla="*/ 2147483646 h 7"/>
                <a:gd name="T34" fmla="*/ 2147483646 w 6"/>
                <a:gd name="T35" fmla="*/ 2147483646 h 7"/>
                <a:gd name="T36" fmla="*/ 2147483646 w 6"/>
                <a:gd name="T37" fmla="*/ 0 h 7"/>
                <a:gd name="T38" fmla="*/ 2147483646 w 6"/>
                <a:gd name="T39" fmla="*/ 0 h 7"/>
                <a:gd name="T40" fmla="*/ 2147483646 w 6"/>
                <a:gd name="T41" fmla="*/ 0 h 7"/>
                <a:gd name="T42" fmla="*/ 2147483646 w 6"/>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 h="7">
                  <a:moveTo>
                    <a:pt x="3" y="1"/>
                  </a:moveTo>
                  <a:lnTo>
                    <a:pt x="3" y="1"/>
                  </a:lnTo>
                  <a:lnTo>
                    <a:pt x="1" y="1"/>
                  </a:lnTo>
                  <a:lnTo>
                    <a:pt x="1" y="0"/>
                  </a:lnTo>
                  <a:lnTo>
                    <a:pt x="0" y="0"/>
                  </a:lnTo>
                  <a:lnTo>
                    <a:pt x="0" y="1"/>
                  </a:lnTo>
                  <a:lnTo>
                    <a:pt x="1" y="2"/>
                  </a:lnTo>
                  <a:lnTo>
                    <a:pt x="1" y="5"/>
                  </a:lnTo>
                  <a:lnTo>
                    <a:pt x="2" y="6"/>
                  </a:lnTo>
                  <a:lnTo>
                    <a:pt x="2" y="7"/>
                  </a:lnTo>
                  <a:lnTo>
                    <a:pt x="3" y="7"/>
                  </a:lnTo>
                  <a:lnTo>
                    <a:pt x="5" y="6"/>
                  </a:lnTo>
                  <a:lnTo>
                    <a:pt x="5" y="5"/>
                  </a:lnTo>
                  <a:lnTo>
                    <a:pt x="6" y="3"/>
                  </a:lnTo>
                  <a:lnTo>
                    <a:pt x="6" y="2"/>
                  </a:lnTo>
                  <a:lnTo>
                    <a:pt x="6" y="0"/>
                  </a:lnTo>
                  <a:lnTo>
                    <a:pt x="5" y="0"/>
                  </a:lnTo>
                  <a:lnTo>
                    <a:pt x="3"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3" name="Freeform 685"/>
            <p:cNvSpPr/>
            <p:nvPr/>
          </p:nvSpPr>
          <p:spPr bwMode="auto">
            <a:xfrm>
              <a:off x="3979863" y="4775200"/>
              <a:ext cx="1588" cy="3175"/>
            </a:xfrm>
            <a:custGeom>
              <a:avLst/>
              <a:gdLst>
                <a:gd name="T0" fmla="*/ 0 w 1"/>
                <a:gd name="T1" fmla="*/ 2147483646 h 2"/>
                <a:gd name="T2" fmla="*/ 2147483646 w 1"/>
                <a:gd name="T3" fmla="*/ 2147483646 h 2"/>
                <a:gd name="T4" fmla="*/ 0 w 1"/>
                <a:gd name="T5" fmla="*/ 0 h 2"/>
                <a:gd name="T6" fmla="*/ 0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lnTo>
                    <a:pt x="1" y="2"/>
                  </a:ln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4" name="Freeform 686"/>
            <p:cNvSpPr/>
            <p:nvPr/>
          </p:nvSpPr>
          <p:spPr bwMode="auto">
            <a:xfrm>
              <a:off x="4395788" y="4976813"/>
              <a:ext cx="1588" cy="3175"/>
            </a:xfrm>
            <a:custGeom>
              <a:avLst/>
              <a:gdLst>
                <a:gd name="T0" fmla="*/ 0 w 1"/>
                <a:gd name="T1" fmla="*/ 2147483646 h 2"/>
                <a:gd name="T2" fmla="*/ 0 w 1"/>
                <a:gd name="T3" fmla="*/ 2147483646 h 2"/>
                <a:gd name="T4" fmla="*/ 2147483646 w 1"/>
                <a:gd name="T5" fmla="*/ 2147483646 h 2"/>
                <a:gd name="T6" fmla="*/ 2147483646 w 1"/>
                <a:gd name="T7" fmla="*/ 2147483646 h 2"/>
                <a:gd name="T8" fmla="*/ 2147483646 w 1"/>
                <a:gd name="T9" fmla="*/ 2147483646 h 2"/>
                <a:gd name="T10" fmla="*/ 2147483646 w 1"/>
                <a:gd name="T11" fmla="*/ 0 h 2"/>
                <a:gd name="T12" fmla="*/ 0 w 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1"/>
                  </a:moveTo>
                  <a:lnTo>
                    <a:pt x="0" y="1"/>
                  </a:lnTo>
                  <a:lnTo>
                    <a:pt x="1" y="2"/>
                  </a:ln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5" name="Freeform 687"/>
            <p:cNvSpPr/>
            <p:nvPr/>
          </p:nvSpPr>
          <p:spPr bwMode="auto">
            <a:xfrm>
              <a:off x="4397376" y="4979988"/>
              <a:ext cx="1588" cy="1588"/>
            </a:xfrm>
            <a:custGeom>
              <a:avLst/>
              <a:gdLst>
                <a:gd name="T0" fmla="*/ 2147483646 w 1"/>
                <a:gd name="T1" fmla="*/ 2147483646 h 1"/>
                <a:gd name="T2" fmla="*/ 2147483646 w 1"/>
                <a:gd name="T3" fmla="*/ 0 h 1"/>
                <a:gd name="T4" fmla="*/ 0 w 1"/>
                <a:gd name="T5" fmla="*/ 0 h 1"/>
                <a:gd name="T6" fmla="*/ 0 w 1"/>
                <a:gd name="T7" fmla="*/ 0 h 1"/>
                <a:gd name="T8" fmla="*/ 2147483646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lnTo>
                    <a:pt x="1" y="0"/>
                  </a:ln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6" name="Freeform 688"/>
            <p:cNvSpPr/>
            <p:nvPr/>
          </p:nvSpPr>
          <p:spPr bwMode="auto">
            <a:xfrm>
              <a:off x="4400551" y="4987925"/>
              <a:ext cx="1588" cy="1588"/>
            </a:xfrm>
            <a:custGeom>
              <a:avLst/>
              <a:gdLst>
                <a:gd name="T0" fmla="*/ 2147483646 w 1"/>
                <a:gd name="T1" fmla="*/ 0 h 1"/>
                <a:gd name="T2" fmla="*/ 0 w 1"/>
                <a:gd name="T3" fmla="*/ 0 h 1"/>
                <a:gd name="T4" fmla="*/ 0 w 1"/>
                <a:gd name="T5" fmla="*/ 0 h 1"/>
                <a:gd name="T6" fmla="*/ 2147483646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7" name="Freeform 689"/>
            <p:cNvSpPr/>
            <p:nvPr/>
          </p:nvSpPr>
          <p:spPr bwMode="auto">
            <a:xfrm>
              <a:off x="4402138" y="4989513"/>
              <a:ext cx="0" cy="1588"/>
            </a:xfrm>
            <a:custGeom>
              <a:avLst/>
              <a:gdLst>
                <a:gd name="T0" fmla="*/ 2147483646 h 1"/>
                <a:gd name="T1" fmla="*/ 0 h 1"/>
                <a:gd name="T2" fmla="*/ 0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8" name="Freeform 690"/>
            <p:cNvSpPr/>
            <p:nvPr/>
          </p:nvSpPr>
          <p:spPr bwMode="auto">
            <a:xfrm>
              <a:off x="4397376" y="4992688"/>
              <a:ext cx="0" cy="1588"/>
            </a:xfrm>
            <a:custGeom>
              <a:avLst/>
              <a:gdLst>
                <a:gd name="T0" fmla="*/ 2147483646 h 1"/>
                <a:gd name="T1" fmla="*/ 2147483646 h 1"/>
                <a:gd name="T2" fmla="*/ 2147483646 h 1"/>
                <a:gd name="T3" fmla="*/ 0 h 1"/>
                <a:gd name="T4" fmla="*/ 0 h 1"/>
                <a:gd name="T5" fmla="*/ 2147483646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39" name="Rectangle 691"/>
            <p:cNvSpPr>
              <a:spLocks noChangeArrowheads="1"/>
            </p:cNvSpPr>
            <p:nvPr/>
          </p:nvSpPr>
          <p:spPr bwMode="auto">
            <a:xfrm>
              <a:off x="4395788" y="49926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40" name="Freeform 692"/>
            <p:cNvSpPr/>
            <p:nvPr/>
          </p:nvSpPr>
          <p:spPr bwMode="auto">
            <a:xfrm>
              <a:off x="4389438" y="4992688"/>
              <a:ext cx="7938" cy="6350"/>
            </a:xfrm>
            <a:custGeom>
              <a:avLst/>
              <a:gdLst>
                <a:gd name="T0" fmla="*/ 2147483646 w 5"/>
                <a:gd name="T1" fmla="*/ 2147483646 h 4"/>
                <a:gd name="T2" fmla="*/ 2147483646 w 5"/>
                <a:gd name="T3" fmla="*/ 2147483646 h 4"/>
                <a:gd name="T4" fmla="*/ 2147483646 w 5"/>
                <a:gd name="T5" fmla="*/ 2147483646 h 4"/>
                <a:gd name="T6" fmla="*/ 2147483646 w 5"/>
                <a:gd name="T7" fmla="*/ 0 h 4"/>
                <a:gd name="T8" fmla="*/ 2147483646 w 5"/>
                <a:gd name="T9" fmla="*/ 0 h 4"/>
                <a:gd name="T10" fmla="*/ 0 w 5"/>
                <a:gd name="T11" fmla="*/ 0 h 4"/>
                <a:gd name="T12" fmla="*/ 0 w 5"/>
                <a:gd name="T13" fmla="*/ 0 h 4"/>
                <a:gd name="T14" fmla="*/ 0 w 5"/>
                <a:gd name="T15" fmla="*/ 0 h 4"/>
                <a:gd name="T16" fmla="*/ 0 w 5"/>
                <a:gd name="T17" fmla="*/ 0 h 4"/>
                <a:gd name="T18" fmla="*/ 2147483646 w 5"/>
                <a:gd name="T19" fmla="*/ 2147483646 h 4"/>
                <a:gd name="T20" fmla="*/ 2147483646 w 5"/>
                <a:gd name="T21" fmla="*/ 2147483646 h 4"/>
                <a:gd name="T22" fmla="*/ 2147483646 w 5"/>
                <a:gd name="T23" fmla="*/ 2147483646 h 4"/>
                <a:gd name="T24" fmla="*/ 2147483646 w 5"/>
                <a:gd name="T25" fmla="*/ 2147483646 h 4"/>
                <a:gd name="T26" fmla="*/ 2147483646 w 5"/>
                <a:gd name="T27" fmla="*/ 2147483646 h 4"/>
                <a:gd name="T28" fmla="*/ 2147483646 w 5"/>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4">
                  <a:moveTo>
                    <a:pt x="5" y="2"/>
                  </a:moveTo>
                  <a:lnTo>
                    <a:pt x="3" y="1"/>
                  </a:lnTo>
                  <a:lnTo>
                    <a:pt x="1" y="0"/>
                  </a:lnTo>
                  <a:lnTo>
                    <a:pt x="0" y="0"/>
                  </a:lnTo>
                  <a:lnTo>
                    <a:pt x="1" y="1"/>
                  </a:lnTo>
                  <a:lnTo>
                    <a:pt x="4" y="2"/>
                  </a:lnTo>
                  <a:lnTo>
                    <a:pt x="4" y="4"/>
                  </a:lnTo>
                  <a:lnTo>
                    <a:pt x="5"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1" name="Freeform 693"/>
            <p:cNvSpPr/>
            <p:nvPr/>
          </p:nvSpPr>
          <p:spPr bwMode="auto">
            <a:xfrm>
              <a:off x="4422776" y="4983163"/>
              <a:ext cx="1588" cy="1588"/>
            </a:xfrm>
            <a:custGeom>
              <a:avLst/>
              <a:gdLst>
                <a:gd name="T0" fmla="*/ 0 w 1"/>
                <a:gd name="T1" fmla="*/ 2147483646 h 1"/>
                <a:gd name="T2" fmla="*/ 0 w 1"/>
                <a:gd name="T3" fmla="*/ 2147483646 h 1"/>
                <a:gd name="T4" fmla="*/ 2147483646 w 1"/>
                <a:gd name="T5" fmla="*/ 2147483646 h 1"/>
                <a:gd name="T6" fmla="*/ 2147483646 w 1"/>
                <a:gd name="T7" fmla="*/ 2147483646 h 1"/>
                <a:gd name="T8" fmla="*/ 2147483646 w 1"/>
                <a:gd name="T9" fmla="*/ 0 h 1"/>
                <a:gd name="T10" fmla="*/ 0 w 1"/>
                <a:gd name="T11" fmla="*/ 0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1"/>
                  </a:lnTo>
                  <a:lnTo>
                    <a:pt x="1" y="1"/>
                  </a:ln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2" name="Freeform 694"/>
            <p:cNvSpPr/>
            <p:nvPr/>
          </p:nvSpPr>
          <p:spPr bwMode="auto">
            <a:xfrm>
              <a:off x="4424363" y="4979988"/>
              <a:ext cx="4763" cy="1588"/>
            </a:xfrm>
            <a:custGeom>
              <a:avLst/>
              <a:gdLst>
                <a:gd name="T0" fmla="*/ 2147483646 w 3"/>
                <a:gd name="T1" fmla="*/ 0 h 1"/>
                <a:gd name="T2" fmla="*/ 0 w 3"/>
                <a:gd name="T3" fmla="*/ 2147483646 h 1"/>
                <a:gd name="T4" fmla="*/ 2147483646 w 3"/>
                <a:gd name="T5" fmla="*/ 2147483646 h 1"/>
                <a:gd name="T6" fmla="*/ 2147483646 w 3"/>
                <a:gd name="T7" fmla="*/ 0 h 1"/>
                <a:gd name="T8" fmla="*/ 2147483646 w 3"/>
                <a:gd name="T9" fmla="*/ 0 h 1"/>
                <a:gd name="T10" fmla="*/ 2147483646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2" y="0"/>
                  </a:moveTo>
                  <a:lnTo>
                    <a:pt x="0" y="1"/>
                  </a:lnTo>
                  <a:lnTo>
                    <a:pt x="2" y="1"/>
                  </a:lnTo>
                  <a:lnTo>
                    <a:pt x="3"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3" name="Freeform 695"/>
            <p:cNvSpPr/>
            <p:nvPr/>
          </p:nvSpPr>
          <p:spPr bwMode="auto">
            <a:xfrm>
              <a:off x="4424363" y="4979988"/>
              <a:ext cx="4763" cy="1588"/>
            </a:xfrm>
            <a:custGeom>
              <a:avLst/>
              <a:gdLst>
                <a:gd name="T0" fmla="*/ 2147483646 w 3"/>
                <a:gd name="T1" fmla="*/ 0 h 1"/>
                <a:gd name="T2" fmla="*/ 0 w 3"/>
                <a:gd name="T3" fmla="*/ 2147483646 h 1"/>
                <a:gd name="T4" fmla="*/ 2147483646 w 3"/>
                <a:gd name="T5" fmla="*/ 2147483646 h 1"/>
                <a:gd name="T6" fmla="*/ 2147483646 w 3"/>
                <a:gd name="T7" fmla="*/ 0 h 1"/>
                <a:gd name="T8" fmla="*/ 2147483646 w 3"/>
                <a:gd name="T9" fmla="*/ 0 h 1"/>
                <a:gd name="T10" fmla="*/ 2147483646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2" y="0"/>
                  </a:moveTo>
                  <a:lnTo>
                    <a:pt x="0" y="1"/>
                  </a:lnTo>
                  <a:lnTo>
                    <a:pt x="2" y="1"/>
                  </a:lnTo>
                  <a:lnTo>
                    <a:pt x="3"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4" name="Freeform 696"/>
            <p:cNvSpPr/>
            <p:nvPr/>
          </p:nvSpPr>
          <p:spPr bwMode="auto">
            <a:xfrm>
              <a:off x="4411663" y="5035550"/>
              <a:ext cx="12700" cy="23813"/>
            </a:xfrm>
            <a:custGeom>
              <a:avLst/>
              <a:gdLst>
                <a:gd name="T0" fmla="*/ 2147483646 w 8"/>
                <a:gd name="T1" fmla="*/ 2147483646 h 15"/>
                <a:gd name="T2" fmla="*/ 2147483646 w 8"/>
                <a:gd name="T3" fmla="*/ 2147483646 h 15"/>
                <a:gd name="T4" fmla="*/ 2147483646 w 8"/>
                <a:gd name="T5" fmla="*/ 2147483646 h 15"/>
                <a:gd name="T6" fmla="*/ 2147483646 w 8"/>
                <a:gd name="T7" fmla="*/ 2147483646 h 15"/>
                <a:gd name="T8" fmla="*/ 2147483646 w 8"/>
                <a:gd name="T9" fmla="*/ 2147483646 h 15"/>
                <a:gd name="T10" fmla="*/ 2147483646 w 8"/>
                <a:gd name="T11" fmla="*/ 2147483646 h 15"/>
                <a:gd name="T12" fmla="*/ 2147483646 w 8"/>
                <a:gd name="T13" fmla="*/ 2147483646 h 15"/>
                <a:gd name="T14" fmla="*/ 2147483646 w 8"/>
                <a:gd name="T15" fmla="*/ 2147483646 h 15"/>
                <a:gd name="T16" fmla="*/ 2147483646 w 8"/>
                <a:gd name="T17" fmla="*/ 2147483646 h 15"/>
                <a:gd name="T18" fmla="*/ 2147483646 w 8"/>
                <a:gd name="T19" fmla="*/ 2147483646 h 15"/>
                <a:gd name="T20" fmla="*/ 2147483646 w 8"/>
                <a:gd name="T21" fmla="*/ 2147483646 h 15"/>
                <a:gd name="T22" fmla="*/ 2147483646 w 8"/>
                <a:gd name="T23" fmla="*/ 2147483646 h 15"/>
                <a:gd name="T24" fmla="*/ 0 w 8"/>
                <a:gd name="T25" fmla="*/ 0 h 15"/>
                <a:gd name="T26" fmla="*/ 0 w 8"/>
                <a:gd name="T27" fmla="*/ 0 h 15"/>
                <a:gd name="T28" fmla="*/ 0 w 8"/>
                <a:gd name="T29" fmla="*/ 2147483646 h 15"/>
                <a:gd name="T30" fmla="*/ 2147483646 w 8"/>
                <a:gd name="T31" fmla="*/ 2147483646 h 15"/>
                <a:gd name="T32" fmla="*/ 2147483646 w 8"/>
                <a:gd name="T33" fmla="*/ 2147483646 h 15"/>
                <a:gd name="T34" fmla="*/ 2147483646 w 8"/>
                <a:gd name="T35" fmla="*/ 2147483646 h 15"/>
                <a:gd name="T36" fmla="*/ 2147483646 w 8"/>
                <a:gd name="T37" fmla="*/ 2147483646 h 15"/>
                <a:gd name="T38" fmla="*/ 2147483646 w 8"/>
                <a:gd name="T39" fmla="*/ 2147483646 h 15"/>
                <a:gd name="T40" fmla="*/ 2147483646 w 8"/>
                <a:gd name="T41" fmla="*/ 2147483646 h 15"/>
                <a:gd name="T42" fmla="*/ 2147483646 w 8"/>
                <a:gd name="T43" fmla="*/ 2147483646 h 15"/>
                <a:gd name="T44" fmla="*/ 2147483646 w 8"/>
                <a:gd name="T45" fmla="*/ 2147483646 h 15"/>
                <a:gd name="T46" fmla="*/ 2147483646 w 8"/>
                <a:gd name="T47" fmla="*/ 2147483646 h 15"/>
                <a:gd name="T48" fmla="*/ 2147483646 w 8"/>
                <a:gd name="T49" fmla="*/ 2147483646 h 15"/>
                <a:gd name="T50" fmla="*/ 2147483646 w 8"/>
                <a:gd name="T51" fmla="*/ 2147483646 h 15"/>
                <a:gd name="T52" fmla="*/ 2147483646 w 8"/>
                <a:gd name="T53" fmla="*/ 2147483646 h 15"/>
                <a:gd name="T54" fmla="*/ 2147483646 w 8"/>
                <a:gd name="T55" fmla="*/ 2147483646 h 15"/>
                <a:gd name="T56" fmla="*/ 2147483646 w 8"/>
                <a:gd name="T57" fmla="*/ 2147483646 h 15"/>
                <a:gd name="T58" fmla="*/ 2147483646 w 8"/>
                <a:gd name="T59" fmla="*/ 2147483646 h 15"/>
                <a:gd name="T60" fmla="*/ 2147483646 w 8"/>
                <a:gd name="T61" fmla="*/ 2147483646 h 15"/>
                <a:gd name="T62" fmla="*/ 2147483646 w 8"/>
                <a:gd name="T63" fmla="*/ 2147483646 h 15"/>
                <a:gd name="T64" fmla="*/ 2147483646 w 8"/>
                <a:gd name="T65" fmla="*/ 2147483646 h 15"/>
                <a:gd name="T66" fmla="*/ 2147483646 w 8"/>
                <a:gd name="T67" fmla="*/ 2147483646 h 15"/>
                <a:gd name="T68" fmla="*/ 2147483646 w 8"/>
                <a:gd name="T69" fmla="*/ 2147483646 h 15"/>
                <a:gd name="T70" fmla="*/ 2147483646 w 8"/>
                <a:gd name="T71" fmla="*/ 2147483646 h 15"/>
                <a:gd name="T72" fmla="*/ 2147483646 w 8"/>
                <a:gd name="T73" fmla="*/ 2147483646 h 15"/>
                <a:gd name="T74" fmla="*/ 2147483646 w 8"/>
                <a:gd name="T75" fmla="*/ 2147483646 h 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 h="15">
                  <a:moveTo>
                    <a:pt x="7" y="7"/>
                  </a:moveTo>
                  <a:lnTo>
                    <a:pt x="6" y="7"/>
                  </a:lnTo>
                  <a:lnTo>
                    <a:pt x="5" y="6"/>
                  </a:lnTo>
                  <a:lnTo>
                    <a:pt x="5" y="5"/>
                  </a:lnTo>
                  <a:lnTo>
                    <a:pt x="4" y="3"/>
                  </a:lnTo>
                  <a:lnTo>
                    <a:pt x="4" y="5"/>
                  </a:lnTo>
                  <a:lnTo>
                    <a:pt x="3" y="3"/>
                  </a:lnTo>
                  <a:lnTo>
                    <a:pt x="3" y="2"/>
                  </a:lnTo>
                  <a:lnTo>
                    <a:pt x="1" y="1"/>
                  </a:lnTo>
                  <a:lnTo>
                    <a:pt x="0" y="0"/>
                  </a:lnTo>
                  <a:lnTo>
                    <a:pt x="0" y="1"/>
                  </a:lnTo>
                  <a:lnTo>
                    <a:pt x="1" y="3"/>
                  </a:lnTo>
                  <a:lnTo>
                    <a:pt x="3" y="6"/>
                  </a:lnTo>
                  <a:lnTo>
                    <a:pt x="3" y="8"/>
                  </a:lnTo>
                  <a:lnTo>
                    <a:pt x="3" y="9"/>
                  </a:lnTo>
                  <a:lnTo>
                    <a:pt x="1" y="9"/>
                  </a:lnTo>
                  <a:lnTo>
                    <a:pt x="1" y="10"/>
                  </a:lnTo>
                  <a:lnTo>
                    <a:pt x="3" y="10"/>
                  </a:lnTo>
                  <a:lnTo>
                    <a:pt x="4" y="12"/>
                  </a:lnTo>
                  <a:lnTo>
                    <a:pt x="4" y="14"/>
                  </a:lnTo>
                  <a:lnTo>
                    <a:pt x="3" y="14"/>
                  </a:lnTo>
                  <a:lnTo>
                    <a:pt x="4" y="15"/>
                  </a:lnTo>
                  <a:lnTo>
                    <a:pt x="5" y="15"/>
                  </a:lnTo>
                  <a:lnTo>
                    <a:pt x="6" y="12"/>
                  </a:lnTo>
                  <a:lnTo>
                    <a:pt x="6" y="10"/>
                  </a:lnTo>
                  <a:lnTo>
                    <a:pt x="6" y="9"/>
                  </a:lnTo>
                  <a:lnTo>
                    <a:pt x="7" y="9"/>
                  </a:lnTo>
                  <a:lnTo>
                    <a:pt x="8" y="9"/>
                  </a:lnTo>
                  <a:lnTo>
                    <a:pt x="8" y="8"/>
                  </a:lnTo>
                  <a:lnTo>
                    <a:pt x="8" y="7"/>
                  </a:lnTo>
                  <a:lnTo>
                    <a:pt x="8" y="6"/>
                  </a:lnTo>
                  <a:lnTo>
                    <a:pt x="7" y="6"/>
                  </a:lnTo>
                  <a:lnTo>
                    <a:pt x="7" y="7"/>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5" name="Freeform 697"/>
            <p:cNvSpPr/>
            <p:nvPr/>
          </p:nvSpPr>
          <p:spPr bwMode="auto">
            <a:xfrm>
              <a:off x="4395788" y="5056188"/>
              <a:ext cx="17463" cy="22225"/>
            </a:xfrm>
            <a:custGeom>
              <a:avLst/>
              <a:gdLst>
                <a:gd name="T0" fmla="*/ 2147483646 w 11"/>
                <a:gd name="T1" fmla="*/ 2147483646 h 14"/>
                <a:gd name="T2" fmla="*/ 2147483646 w 11"/>
                <a:gd name="T3" fmla="*/ 2147483646 h 14"/>
                <a:gd name="T4" fmla="*/ 2147483646 w 11"/>
                <a:gd name="T5" fmla="*/ 2147483646 h 14"/>
                <a:gd name="T6" fmla="*/ 2147483646 w 11"/>
                <a:gd name="T7" fmla="*/ 0 h 14"/>
                <a:gd name="T8" fmla="*/ 2147483646 w 11"/>
                <a:gd name="T9" fmla="*/ 0 h 14"/>
                <a:gd name="T10" fmla="*/ 2147483646 w 11"/>
                <a:gd name="T11" fmla="*/ 2147483646 h 14"/>
                <a:gd name="T12" fmla="*/ 2147483646 w 11"/>
                <a:gd name="T13" fmla="*/ 2147483646 h 14"/>
                <a:gd name="T14" fmla="*/ 2147483646 w 11"/>
                <a:gd name="T15" fmla="*/ 2147483646 h 14"/>
                <a:gd name="T16" fmla="*/ 2147483646 w 11"/>
                <a:gd name="T17" fmla="*/ 2147483646 h 14"/>
                <a:gd name="T18" fmla="*/ 2147483646 w 11"/>
                <a:gd name="T19" fmla="*/ 2147483646 h 14"/>
                <a:gd name="T20" fmla="*/ 2147483646 w 11"/>
                <a:gd name="T21" fmla="*/ 2147483646 h 14"/>
                <a:gd name="T22" fmla="*/ 2147483646 w 11"/>
                <a:gd name="T23" fmla="*/ 2147483646 h 14"/>
                <a:gd name="T24" fmla="*/ 2147483646 w 11"/>
                <a:gd name="T25" fmla="*/ 2147483646 h 14"/>
                <a:gd name="T26" fmla="*/ 0 w 11"/>
                <a:gd name="T27" fmla="*/ 2147483646 h 14"/>
                <a:gd name="T28" fmla="*/ 2147483646 w 11"/>
                <a:gd name="T29" fmla="*/ 2147483646 h 14"/>
                <a:gd name="T30" fmla="*/ 2147483646 w 11"/>
                <a:gd name="T31" fmla="*/ 2147483646 h 14"/>
                <a:gd name="T32" fmla="*/ 2147483646 w 11"/>
                <a:gd name="T33" fmla="*/ 2147483646 h 14"/>
                <a:gd name="T34" fmla="*/ 2147483646 w 11"/>
                <a:gd name="T35" fmla="*/ 2147483646 h 14"/>
                <a:gd name="T36" fmla="*/ 2147483646 w 11"/>
                <a:gd name="T37" fmla="*/ 2147483646 h 14"/>
                <a:gd name="T38" fmla="*/ 2147483646 w 11"/>
                <a:gd name="T39" fmla="*/ 2147483646 h 14"/>
                <a:gd name="T40" fmla="*/ 2147483646 w 11"/>
                <a:gd name="T41" fmla="*/ 2147483646 h 14"/>
                <a:gd name="T42" fmla="*/ 2147483646 w 11"/>
                <a:gd name="T43" fmla="*/ 2147483646 h 14"/>
                <a:gd name="T44" fmla="*/ 2147483646 w 11"/>
                <a:gd name="T45" fmla="*/ 2147483646 h 14"/>
                <a:gd name="T46" fmla="*/ 2147483646 w 11"/>
                <a:gd name="T47" fmla="*/ 2147483646 h 14"/>
                <a:gd name="T48" fmla="*/ 2147483646 w 11"/>
                <a:gd name="T49" fmla="*/ 2147483646 h 14"/>
                <a:gd name="T50" fmla="*/ 2147483646 w 11"/>
                <a:gd name="T51" fmla="*/ 2147483646 h 14"/>
                <a:gd name="T52" fmla="*/ 2147483646 w 11"/>
                <a:gd name="T53" fmla="*/ 2147483646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 h="14">
                  <a:moveTo>
                    <a:pt x="10" y="2"/>
                  </a:moveTo>
                  <a:lnTo>
                    <a:pt x="10" y="2"/>
                  </a:lnTo>
                  <a:lnTo>
                    <a:pt x="10" y="1"/>
                  </a:lnTo>
                  <a:lnTo>
                    <a:pt x="10" y="0"/>
                  </a:lnTo>
                  <a:lnTo>
                    <a:pt x="9" y="0"/>
                  </a:lnTo>
                  <a:lnTo>
                    <a:pt x="9" y="1"/>
                  </a:lnTo>
                  <a:lnTo>
                    <a:pt x="8" y="3"/>
                  </a:lnTo>
                  <a:lnTo>
                    <a:pt x="7" y="4"/>
                  </a:lnTo>
                  <a:lnTo>
                    <a:pt x="6" y="6"/>
                  </a:lnTo>
                  <a:lnTo>
                    <a:pt x="4" y="8"/>
                  </a:lnTo>
                  <a:lnTo>
                    <a:pt x="2" y="9"/>
                  </a:lnTo>
                  <a:lnTo>
                    <a:pt x="1" y="10"/>
                  </a:lnTo>
                  <a:lnTo>
                    <a:pt x="0" y="11"/>
                  </a:lnTo>
                  <a:lnTo>
                    <a:pt x="1" y="13"/>
                  </a:lnTo>
                  <a:lnTo>
                    <a:pt x="2" y="13"/>
                  </a:lnTo>
                  <a:lnTo>
                    <a:pt x="4" y="14"/>
                  </a:lnTo>
                  <a:lnTo>
                    <a:pt x="7" y="11"/>
                  </a:lnTo>
                  <a:lnTo>
                    <a:pt x="8" y="9"/>
                  </a:lnTo>
                  <a:lnTo>
                    <a:pt x="8" y="8"/>
                  </a:lnTo>
                  <a:lnTo>
                    <a:pt x="10" y="7"/>
                  </a:lnTo>
                  <a:lnTo>
                    <a:pt x="10" y="6"/>
                  </a:lnTo>
                  <a:lnTo>
                    <a:pt x="11" y="3"/>
                  </a:lnTo>
                  <a:lnTo>
                    <a:pt x="11" y="1"/>
                  </a:lnTo>
                  <a:lnTo>
                    <a:pt x="1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6" name="Rectangle 698"/>
            <p:cNvSpPr>
              <a:spLocks noChangeArrowheads="1"/>
            </p:cNvSpPr>
            <p:nvPr/>
          </p:nvSpPr>
          <p:spPr bwMode="auto">
            <a:xfrm>
              <a:off x="4398963" y="507841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47" name="Freeform 699"/>
            <p:cNvSpPr/>
            <p:nvPr/>
          </p:nvSpPr>
          <p:spPr bwMode="auto">
            <a:xfrm>
              <a:off x="4438651" y="5065713"/>
              <a:ext cx="1588" cy="0"/>
            </a:xfrm>
            <a:custGeom>
              <a:avLst/>
              <a:gdLst>
                <a:gd name="T0" fmla="*/ 0 w 1"/>
                <a:gd name="T1" fmla="*/ 2147483646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8" name="Freeform 700"/>
            <p:cNvSpPr/>
            <p:nvPr/>
          </p:nvSpPr>
          <p:spPr bwMode="auto">
            <a:xfrm>
              <a:off x="4152901" y="5086350"/>
              <a:ext cx="4763" cy="3175"/>
            </a:xfrm>
            <a:custGeom>
              <a:avLst/>
              <a:gdLst>
                <a:gd name="T0" fmla="*/ 2147483646 w 3"/>
                <a:gd name="T1" fmla="*/ 2147483646 h 2"/>
                <a:gd name="T2" fmla="*/ 2147483646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0 h 2"/>
                <a:gd name="T20" fmla="*/ 2147483646 w 3"/>
                <a:gd name="T21" fmla="*/ 0 h 2"/>
                <a:gd name="T22" fmla="*/ 2147483646 w 3"/>
                <a:gd name="T23" fmla="*/ 2147483646 h 2"/>
                <a:gd name="T24" fmla="*/ 2147483646 w 3"/>
                <a:gd name="T25" fmla="*/ 2147483646 h 2"/>
                <a:gd name="T26" fmla="*/ 2147483646 w 3"/>
                <a:gd name="T27" fmla="*/ 2147483646 h 2"/>
                <a:gd name="T28" fmla="*/ 2147483646 w 3"/>
                <a:gd name="T29" fmla="*/ 2147483646 h 2"/>
                <a:gd name="T30" fmla="*/ 2147483646 w 3"/>
                <a:gd name="T31" fmla="*/ 2147483646 h 2"/>
                <a:gd name="T32" fmla="*/ 0 w 3"/>
                <a:gd name="T33" fmla="*/ 2147483646 h 2"/>
                <a:gd name="T34" fmla="*/ 2147483646 w 3"/>
                <a:gd name="T35" fmla="*/ 2147483646 h 2"/>
                <a:gd name="T36" fmla="*/ 2147483646 w 3"/>
                <a:gd name="T37" fmla="*/ 2147483646 h 2"/>
                <a:gd name="T38" fmla="*/ 2147483646 w 3"/>
                <a:gd name="T39" fmla="*/ 2147483646 h 2"/>
                <a:gd name="T40" fmla="*/ 2147483646 w 3"/>
                <a:gd name="T41" fmla="*/ 2147483646 h 2"/>
                <a:gd name="T42" fmla="*/ 2147483646 w 3"/>
                <a:gd name="T43" fmla="*/ 2147483646 h 2"/>
                <a:gd name="T44" fmla="*/ 2147483646 w 3"/>
                <a:gd name="T45" fmla="*/ 2147483646 h 2"/>
                <a:gd name="T46" fmla="*/ 2147483646 w 3"/>
                <a:gd name="T47" fmla="*/ 2147483646 h 2"/>
                <a:gd name="T48" fmla="*/ 2147483646 w 3"/>
                <a:gd name="T49" fmla="*/ 2147483646 h 2"/>
                <a:gd name="T50" fmla="*/ 2147483646 w 3"/>
                <a:gd name="T51" fmla="*/ 2147483646 h 2"/>
                <a:gd name="T52" fmla="*/ 2147483646 w 3"/>
                <a:gd name="T53" fmla="*/ 2147483646 h 2"/>
                <a:gd name="T54" fmla="*/ 2147483646 w 3"/>
                <a:gd name="T55" fmla="*/ 2147483646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 h="2">
                  <a:moveTo>
                    <a:pt x="3" y="1"/>
                  </a:moveTo>
                  <a:lnTo>
                    <a:pt x="2" y="1"/>
                  </a:lnTo>
                  <a:lnTo>
                    <a:pt x="1" y="1"/>
                  </a:lnTo>
                  <a:lnTo>
                    <a:pt x="1" y="0"/>
                  </a:lnTo>
                  <a:lnTo>
                    <a:pt x="1" y="1"/>
                  </a:lnTo>
                  <a:lnTo>
                    <a:pt x="1" y="2"/>
                  </a:lnTo>
                  <a:lnTo>
                    <a:pt x="0" y="2"/>
                  </a:lnTo>
                  <a:lnTo>
                    <a:pt x="1" y="2"/>
                  </a:lnTo>
                  <a:lnTo>
                    <a:pt x="2" y="2"/>
                  </a:lnTo>
                  <a:lnTo>
                    <a:pt x="3" y="2"/>
                  </a:lnTo>
                  <a:lnTo>
                    <a:pt x="3"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49" name="Freeform 701"/>
            <p:cNvSpPr/>
            <p:nvPr/>
          </p:nvSpPr>
          <p:spPr bwMode="auto">
            <a:xfrm>
              <a:off x="4394201" y="5170488"/>
              <a:ext cx="1588" cy="1588"/>
            </a:xfrm>
            <a:custGeom>
              <a:avLst/>
              <a:gdLst>
                <a:gd name="T0" fmla="*/ 0 w 1"/>
                <a:gd name="T1" fmla="*/ 0 h 1"/>
                <a:gd name="T2" fmla="*/ 0 w 1"/>
                <a:gd name="T3" fmla="*/ 2147483646 h 1"/>
                <a:gd name="T4" fmla="*/ 2147483646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0" name="Freeform 702"/>
            <p:cNvSpPr/>
            <p:nvPr/>
          </p:nvSpPr>
          <p:spPr bwMode="auto">
            <a:xfrm>
              <a:off x="4387851" y="5167313"/>
              <a:ext cx="1588" cy="1588"/>
            </a:xfrm>
            <a:custGeom>
              <a:avLst/>
              <a:gdLst>
                <a:gd name="T0" fmla="*/ 0 w 1"/>
                <a:gd name="T1" fmla="*/ 0 h 1"/>
                <a:gd name="T2" fmla="*/ 2147483646 w 1"/>
                <a:gd name="T3" fmla="*/ 2147483646 h 1"/>
                <a:gd name="T4" fmla="*/ 2147483646 w 1"/>
                <a:gd name="T5" fmla="*/ 0 h 1"/>
                <a:gd name="T6" fmla="*/ 2147483646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1" name="Freeform 703"/>
            <p:cNvSpPr/>
            <p:nvPr/>
          </p:nvSpPr>
          <p:spPr bwMode="auto">
            <a:xfrm>
              <a:off x="4387851" y="5164138"/>
              <a:ext cx="0" cy="1588"/>
            </a:xfrm>
            <a:custGeom>
              <a:avLst/>
              <a:gdLst>
                <a:gd name="T0" fmla="*/ 2147483646 h 1"/>
                <a:gd name="T1" fmla="*/ 2147483646 h 1"/>
                <a:gd name="T2" fmla="*/ 0 h 1"/>
                <a:gd name="T3" fmla="*/ 2147483646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2" name="Freeform 704"/>
            <p:cNvSpPr/>
            <p:nvPr/>
          </p:nvSpPr>
          <p:spPr bwMode="auto">
            <a:xfrm>
              <a:off x="4486276" y="4881563"/>
              <a:ext cx="1588" cy="3175"/>
            </a:xfrm>
            <a:custGeom>
              <a:avLst/>
              <a:gdLst>
                <a:gd name="T0" fmla="*/ 2147483646 w 1"/>
                <a:gd name="T1" fmla="*/ 2147483646 h 2"/>
                <a:gd name="T2" fmla="*/ 0 w 1"/>
                <a:gd name="T3" fmla="*/ 0 h 2"/>
                <a:gd name="T4" fmla="*/ 0 w 1"/>
                <a:gd name="T5" fmla="*/ 0 h 2"/>
                <a:gd name="T6" fmla="*/ 0 w 1"/>
                <a:gd name="T7" fmla="*/ 2147483646 h 2"/>
                <a:gd name="T8" fmla="*/ 0 w 1"/>
                <a:gd name="T9" fmla="*/ 2147483646 h 2"/>
                <a:gd name="T10" fmla="*/ 0 w 1"/>
                <a:gd name="T11" fmla="*/ 2147483646 h 2"/>
                <a:gd name="T12" fmla="*/ 2147483646 w 1"/>
                <a:gd name="T13" fmla="*/ 2147483646 h 2"/>
                <a:gd name="T14" fmla="*/ 2147483646 w 1"/>
                <a:gd name="T15" fmla="*/ 2147483646 h 2"/>
                <a:gd name="T16" fmla="*/ 2147483646 w 1"/>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1" y="1"/>
                  </a:moveTo>
                  <a:lnTo>
                    <a:pt x="0" y="0"/>
                  </a:lnTo>
                  <a:lnTo>
                    <a:pt x="0" y="1"/>
                  </a:lnTo>
                  <a:lnTo>
                    <a:pt x="0" y="2"/>
                  </a:lnTo>
                  <a:lnTo>
                    <a:pt x="1" y="2"/>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3" name="Freeform 705"/>
            <p:cNvSpPr/>
            <p:nvPr/>
          </p:nvSpPr>
          <p:spPr bwMode="auto">
            <a:xfrm>
              <a:off x="4486276" y="4881563"/>
              <a:ext cx="1588" cy="3175"/>
            </a:xfrm>
            <a:custGeom>
              <a:avLst/>
              <a:gdLst>
                <a:gd name="T0" fmla="*/ 2147483646 w 1"/>
                <a:gd name="T1" fmla="*/ 2147483646 h 2"/>
                <a:gd name="T2" fmla="*/ 0 w 1"/>
                <a:gd name="T3" fmla="*/ 0 h 2"/>
                <a:gd name="T4" fmla="*/ 0 w 1"/>
                <a:gd name="T5" fmla="*/ 0 h 2"/>
                <a:gd name="T6" fmla="*/ 0 w 1"/>
                <a:gd name="T7" fmla="*/ 2147483646 h 2"/>
                <a:gd name="T8" fmla="*/ 0 w 1"/>
                <a:gd name="T9" fmla="*/ 2147483646 h 2"/>
                <a:gd name="T10" fmla="*/ 0 w 1"/>
                <a:gd name="T11" fmla="*/ 2147483646 h 2"/>
                <a:gd name="T12" fmla="*/ 2147483646 w 1"/>
                <a:gd name="T13" fmla="*/ 2147483646 h 2"/>
                <a:gd name="T14" fmla="*/ 2147483646 w 1"/>
                <a:gd name="T15" fmla="*/ 2147483646 h 2"/>
                <a:gd name="T16" fmla="*/ 2147483646 w 1"/>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2">
                  <a:moveTo>
                    <a:pt x="1" y="1"/>
                  </a:moveTo>
                  <a:lnTo>
                    <a:pt x="0" y="0"/>
                  </a:lnTo>
                  <a:lnTo>
                    <a:pt x="0" y="1"/>
                  </a:lnTo>
                  <a:lnTo>
                    <a:pt x="0" y="2"/>
                  </a:lnTo>
                  <a:lnTo>
                    <a:pt x="1" y="2"/>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4" name="Freeform 706"/>
            <p:cNvSpPr/>
            <p:nvPr/>
          </p:nvSpPr>
          <p:spPr bwMode="auto">
            <a:xfrm>
              <a:off x="4484688" y="4879975"/>
              <a:ext cx="1588" cy="1588"/>
            </a:xfrm>
            <a:custGeom>
              <a:avLst/>
              <a:gdLst>
                <a:gd name="T0" fmla="*/ 0 w 1"/>
                <a:gd name="T1" fmla="*/ 0 h 1"/>
                <a:gd name="T2" fmla="*/ 0 w 1"/>
                <a:gd name="T3" fmla="*/ 0 h 1"/>
                <a:gd name="T4" fmla="*/ 0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5" name="Freeform 707"/>
            <p:cNvSpPr/>
            <p:nvPr/>
          </p:nvSpPr>
          <p:spPr bwMode="auto">
            <a:xfrm>
              <a:off x="4484688" y="4879975"/>
              <a:ext cx="1588" cy="1588"/>
            </a:xfrm>
            <a:custGeom>
              <a:avLst/>
              <a:gdLst>
                <a:gd name="T0" fmla="*/ 0 w 1"/>
                <a:gd name="T1" fmla="*/ 0 h 1"/>
                <a:gd name="T2" fmla="*/ 0 w 1"/>
                <a:gd name="T3" fmla="*/ 0 h 1"/>
                <a:gd name="T4" fmla="*/ 0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0" y="1"/>
                  </a:lnTo>
                  <a:lnTo>
                    <a:pt x="1" y="1"/>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6" name="Freeform 708"/>
            <p:cNvSpPr/>
            <p:nvPr/>
          </p:nvSpPr>
          <p:spPr bwMode="auto">
            <a:xfrm>
              <a:off x="4483101" y="4879975"/>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7" name="Freeform 709"/>
            <p:cNvSpPr/>
            <p:nvPr/>
          </p:nvSpPr>
          <p:spPr bwMode="auto">
            <a:xfrm>
              <a:off x="4483101" y="4879975"/>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8" name="Freeform 710"/>
            <p:cNvSpPr/>
            <p:nvPr/>
          </p:nvSpPr>
          <p:spPr bwMode="auto">
            <a:xfrm>
              <a:off x="4479926" y="4878388"/>
              <a:ext cx="0" cy="1588"/>
            </a:xfrm>
            <a:custGeom>
              <a:avLst/>
              <a:gdLst>
                <a:gd name="T0" fmla="*/ 2147483646 h 1"/>
                <a:gd name="T1" fmla="*/ 2147483646 h 1"/>
                <a:gd name="T2" fmla="*/ 2147483646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59" name="Freeform 711"/>
            <p:cNvSpPr/>
            <p:nvPr/>
          </p:nvSpPr>
          <p:spPr bwMode="auto">
            <a:xfrm>
              <a:off x="4479926" y="4878388"/>
              <a:ext cx="0" cy="1588"/>
            </a:xfrm>
            <a:custGeom>
              <a:avLst/>
              <a:gdLst>
                <a:gd name="T0" fmla="*/ 2147483646 h 1"/>
                <a:gd name="T1" fmla="*/ 2147483646 h 1"/>
                <a:gd name="T2" fmla="*/ 2147483646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0" name="Freeform 712"/>
            <p:cNvSpPr/>
            <p:nvPr/>
          </p:nvSpPr>
          <p:spPr bwMode="auto">
            <a:xfrm>
              <a:off x="4476751" y="4876800"/>
              <a:ext cx="0" cy="1588"/>
            </a:xfrm>
            <a:custGeom>
              <a:avLst/>
              <a:gdLst>
                <a:gd name="T0" fmla="*/ 2147483646 h 1"/>
                <a:gd name="T1" fmla="*/ 2147483646 h 1"/>
                <a:gd name="T2" fmla="*/ 2147483646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1" name="Freeform 713"/>
            <p:cNvSpPr/>
            <p:nvPr/>
          </p:nvSpPr>
          <p:spPr bwMode="auto">
            <a:xfrm>
              <a:off x="4476751" y="4876800"/>
              <a:ext cx="0" cy="1588"/>
            </a:xfrm>
            <a:custGeom>
              <a:avLst/>
              <a:gdLst>
                <a:gd name="T0" fmla="*/ 2147483646 h 1"/>
                <a:gd name="T1" fmla="*/ 2147483646 h 1"/>
                <a:gd name="T2" fmla="*/ 2147483646 h 1"/>
                <a:gd name="T3" fmla="*/ 0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1"/>
                  </a:lnTo>
                  <a:lnTo>
                    <a:pt x="0" y="0"/>
                  </a:lnTo>
                  <a:lnTo>
                    <a:pt x="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2" name="Rectangle 714"/>
            <p:cNvSpPr>
              <a:spLocks noChangeArrowheads="1"/>
            </p:cNvSpPr>
            <p:nvPr/>
          </p:nvSpPr>
          <p:spPr bwMode="auto">
            <a:xfrm>
              <a:off x="4454526" y="48688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63" name="Rectangle 715"/>
            <p:cNvSpPr>
              <a:spLocks noChangeArrowheads="1"/>
            </p:cNvSpPr>
            <p:nvPr/>
          </p:nvSpPr>
          <p:spPr bwMode="auto">
            <a:xfrm>
              <a:off x="4454526" y="4868863"/>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64" name="Freeform 716"/>
            <p:cNvSpPr/>
            <p:nvPr/>
          </p:nvSpPr>
          <p:spPr bwMode="auto">
            <a:xfrm>
              <a:off x="4468813" y="4692650"/>
              <a:ext cx="3175" cy="0"/>
            </a:xfrm>
            <a:custGeom>
              <a:avLst/>
              <a:gdLst>
                <a:gd name="T0" fmla="*/ 0 w 2"/>
                <a:gd name="T1" fmla="*/ 0 w 2"/>
                <a:gd name="T2" fmla="*/ 2147483646 w 2"/>
                <a:gd name="T3" fmla="*/ 0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5" name="Freeform 717"/>
            <p:cNvSpPr/>
            <p:nvPr/>
          </p:nvSpPr>
          <p:spPr bwMode="auto">
            <a:xfrm>
              <a:off x="4468813" y="4692650"/>
              <a:ext cx="3175" cy="0"/>
            </a:xfrm>
            <a:custGeom>
              <a:avLst/>
              <a:gdLst>
                <a:gd name="T0" fmla="*/ 0 w 2"/>
                <a:gd name="T1" fmla="*/ 0 w 2"/>
                <a:gd name="T2" fmla="*/ 2147483646 w 2"/>
                <a:gd name="T3" fmla="*/ 0 w 2"/>
                <a:gd name="T4" fmla="*/ 0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6" name="Freeform 718"/>
            <p:cNvSpPr/>
            <p:nvPr/>
          </p:nvSpPr>
          <p:spPr bwMode="auto">
            <a:xfrm>
              <a:off x="4457701" y="4762500"/>
              <a:ext cx="3175" cy="4763"/>
            </a:xfrm>
            <a:custGeom>
              <a:avLst/>
              <a:gdLst>
                <a:gd name="T0" fmla="*/ 2147483646 w 2"/>
                <a:gd name="T1" fmla="*/ 0 h 3"/>
                <a:gd name="T2" fmla="*/ 0 w 2"/>
                <a:gd name="T3" fmla="*/ 2147483646 h 3"/>
                <a:gd name="T4" fmla="*/ 0 w 2"/>
                <a:gd name="T5" fmla="*/ 2147483646 h 3"/>
                <a:gd name="T6" fmla="*/ 0 w 2"/>
                <a:gd name="T7" fmla="*/ 2147483646 h 3"/>
                <a:gd name="T8" fmla="*/ 2147483646 w 2"/>
                <a:gd name="T9" fmla="*/ 2147483646 h 3"/>
                <a:gd name="T10" fmla="*/ 2147483646 w 2"/>
                <a:gd name="T11" fmla="*/ 2147483646 h 3"/>
                <a:gd name="T12" fmla="*/ 2147483646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1"/>
                  </a:lnTo>
                  <a:lnTo>
                    <a:pt x="0" y="3"/>
                  </a:lnTo>
                  <a:lnTo>
                    <a:pt x="2"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7" name="Freeform 719"/>
            <p:cNvSpPr/>
            <p:nvPr/>
          </p:nvSpPr>
          <p:spPr bwMode="auto">
            <a:xfrm>
              <a:off x="4457701" y="4762500"/>
              <a:ext cx="3175" cy="4763"/>
            </a:xfrm>
            <a:custGeom>
              <a:avLst/>
              <a:gdLst>
                <a:gd name="T0" fmla="*/ 2147483646 w 2"/>
                <a:gd name="T1" fmla="*/ 0 h 3"/>
                <a:gd name="T2" fmla="*/ 0 w 2"/>
                <a:gd name="T3" fmla="*/ 2147483646 h 3"/>
                <a:gd name="T4" fmla="*/ 0 w 2"/>
                <a:gd name="T5" fmla="*/ 2147483646 h 3"/>
                <a:gd name="T6" fmla="*/ 0 w 2"/>
                <a:gd name="T7" fmla="*/ 2147483646 h 3"/>
                <a:gd name="T8" fmla="*/ 2147483646 w 2"/>
                <a:gd name="T9" fmla="*/ 2147483646 h 3"/>
                <a:gd name="T10" fmla="*/ 2147483646 w 2"/>
                <a:gd name="T11" fmla="*/ 2147483646 h 3"/>
                <a:gd name="T12" fmla="*/ 2147483646 w 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3">
                  <a:moveTo>
                    <a:pt x="2" y="0"/>
                  </a:moveTo>
                  <a:lnTo>
                    <a:pt x="0" y="1"/>
                  </a:lnTo>
                  <a:lnTo>
                    <a:pt x="0" y="3"/>
                  </a:lnTo>
                  <a:lnTo>
                    <a:pt x="2"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8" name="Freeform 720"/>
            <p:cNvSpPr/>
            <p:nvPr/>
          </p:nvSpPr>
          <p:spPr bwMode="auto">
            <a:xfrm>
              <a:off x="4454526" y="4764088"/>
              <a:ext cx="1588" cy="4763"/>
            </a:xfrm>
            <a:custGeom>
              <a:avLst/>
              <a:gdLst>
                <a:gd name="T0" fmla="*/ 0 w 1"/>
                <a:gd name="T1" fmla="*/ 2147483646 h 3"/>
                <a:gd name="T2" fmla="*/ 0 w 1"/>
                <a:gd name="T3" fmla="*/ 2147483646 h 3"/>
                <a:gd name="T4" fmla="*/ 0 w 1"/>
                <a:gd name="T5" fmla="*/ 2147483646 h 3"/>
                <a:gd name="T6" fmla="*/ 0 w 1"/>
                <a:gd name="T7" fmla="*/ 2147483646 h 3"/>
                <a:gd name="T8" fmla="*/ 2147483646 w 1"/>
                <a:gd name="T9" fmla="*/ 2147483646 h 3"/>
                <a:gd name="T10" fmla="*/ 2147483646 w 1"/>
                <a:gd name="T11" fmla="*/ 0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2"/>
                  </a:moveTo>
                  <a:lnTo>
                    <a:pt x="0" y="2"/>
                  </a:lnTo>
                  <a:lnTo>
                    <a:pt x="0" y="3"/>
                  </a:lnTo>
                  <a:lnTo>
                    <a:pt x="1" y="2"/>
                  </a:lnTo>
                  <a:lnTo>
                    <a:pt x="1"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69" name="Freeform 721"/>
            <p:cNvSpPr/>
            <p:nvPr/>
          </p:nvSpPr>
          <p:spPr bwMode="auto">
            <a:xfrm>
              <a:off x="4454526" y="4764088"/>
              <a:ext cx="1588" cy="4763"/>
            </a:xfrm>
            <a:custGeom>
              <a:avLst/>
              <a:gdLst>
                <a:gd name="T0" fmla="*/ 0 w 1"/>
                <a:gd name="T1" fmla="*/ 2147483646 h 3"/>
                <a:gd name="T2" fmla="*/ 0 w 1"/>
                <a:gd name="T3" fmla="*/ 2147483646 h 3"/>
                <a:gd name="T4" fmla="*/ 0 w 1"/>
                <a:gd name="T5" fmla="*/ 2147483646 h 3"/>
                <a:gd name="T6" fmla="*/ 0 w 1"/>
                <a:gd name="T7" fmla="*/ 2147483646 h 3"/>
                <a:gd name="T8" fmla="*/ 2147483646 w 1"/>
                <a:gd name="T9" fmla="*/ 2147483646 h 3"/>
                <a:gd name="T10" fmla="*/ 2147483646 w 1"/>
                <a:gd name="T11" fmla="*/ 0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2"/>
                  </a:moveTo>
                  <a:lnTo>
                    <a:pt x="0" y="2"/>
                  </a:lnTo>
                  <a:lnTo>
                    <a:pt x="0" y="3"/>
                  </a:lnTo>
                  <a:lnTo>
                    <a:pt x="1" y="2"/>
                  </a:lnTo>
                  <a:lnTo>
                    <a:pt x="1"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0" name="Freeform 722"/>
            <p:cNvSpPr/>
            <p:nvPr/>
          </p:nvSpPr>
          <p:spPr bwMode="auto">
            <a:xfrm>
              <a:off x="4438651" y="4770438"/>
              <a:ext cx="3175" cy="1588"/>
            </a:xfrm>
            <a:custGeom>
              <a:avLst/>
              <a:gdLst>
                <a:gd name="T0" fmla="*/ 2147483646 w 2"/>
                <a:gd name="T1" fmla="*/ 2147483646 h 1"/>
                <a:gd name="T2" fmla="*/ 2147483646 w 2"/>
                <a:gd name="T3" fmla="*/ 0 h 1"/>
                <a:gd name="T4" fmla="*/ 2147483646 w 2"/>
                <a:gd name="T5" fmla="*/ 0 h 1"/>
                <a:gd name="T6" fmla="*/ 2147483646 w 2"/>
                <a:gd name="T7" fmla="*/ 0 h 1"/>
                <a:gd name="T8" fmla="*/ 0 w 2"/>
                <a:gd name="T9" fmla="*/ 2147483646 h 1"/>
                <a:gd name="T10" fmla="*/ 0 w 2"/>
                <a:gd name="T11" fmla="*/ 2147483646 h 1"/>
                <a:gd name="T12" fmla="*/ 2147483646 w 2"/>
                <a:gd name="T13" fmla="*/ 2147483646 h 1"/>
                <a:gd name="T14" fmla="*/ 2147483646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1" y="1"/>
                  </a:moveTo>
                  <a:lnTo>
                    <a:pt x="2" y="0"/>
                  </a:lnTo>
                  <a:lnTo>
                    <a:pt x="1"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1" name="Freeform 723"/>
            <p:cNvSpPr/>
            <p:nvPr/>
          </p:nvSpPr>
          <p:spPr bwMode="auto">
            <a:xfrm>
              <a:off x="4438651" y="4770438"/>
              <a:ext cx="3175" cy="1588"/>
            </a:xfrm>
            <a:custGeom>
              <a:avLst/>
              <a:gdLst>
                <a:gd name="T0" fmla="*/ 2147483646 w 2"/>
                <a:gd name="T1" fmla="*/ 2147483646 h 1"/>
                <a:gd name="T2" fmla="*/ 2147483646 w 2"/>
                <a:gd name="T3" fmla="*/ 0 h 1"/>
                <a:gd name="T4" fmla="*/ 2147483646 w 2"/>
                <a:gd name="T5" fmla="*/ 0 h 1"/>
                <a:gd name="T6" fmla="*/ 2147483646 w 2"/>
                <a:gd name="T7" fmla="*/ 0 h 1"/>
                <a:gd name="T8" fmla="*/ 0 w 2"/>
                <a:gd name="T9" fmla="*/ 2147483646 h 1"/>
                <a:gd name="T10" fmla="*/ 0 w 2"/>
                <a:gd name="T11" fmla="*/ 2147483646 h 1"/>
                <a:gd name="T12" fmla="*/ 2147483646 w 2"/>
                <a:gd name="T13" fmla="*/ 2147483646 h 1"/>
                <a:gd name="T14" fmla="*/ 2147483646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1" y="1"/>
                  </a:moveTo>
                  <a:lnTo>
                    <a:pt x="2" y="0"/>
                  </a:lnTo>
                  <a:lnTo>
                    <a:pt x="1" y="0"/>
                  </a:lnTo>
                  <a:lnTo>
                    <a:pt x="0" y="1"/>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2" name="Freeform 724"/>
            <p:cNvSpPr/>
            <p:nvPr/>
          </p:nvSpPr>
          <p:spPr bwMode="auto">
            <a:xfrm>
              <a:off x="4440238" y="4772025"/>
              <a:ext cx="3175" cy="0"/>
            </a:xfrm>
            <a:custGeom>
              <a:avLst/>
              <a:gdLst>
                <a:gd name="T0" fmla="*/ 0 w 2"/>
                <a:gd name="T1" fmla="*/ 2147483646 w 2"/>
                <a:gd name="T2" fmla="*/ 2147483646 w 2"/>
                <a:gd name="T3" fmla="*/ 2147483646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3" name="Freeform 725"/>
            <p:cNvSpPr/>
            <p:nvPr/>
          </p:nvSpPr>
          <p:spPr bwMode="auto">
            <a:xfrm>
              <a:off x="4440238" y="4772025"/>
              <a:ext cx="3175" cy="0"/>
            </a:xfrm>
            <a:custGeom>
              <a:avLst/>
              <a:gdLst>
                <a:gd name="T0" fmla="*/ 0 w 2"/>
                <a:gd name="T1" fmla="*/ 2147483646 w 2"/>
                <a:gd name="T2" fmla="*/ 2147483646 w 2"/>
                <a:gd name="T3" fmla="*/ 2147483646 w 2"/>
                <a:gd name="T4" fmla="*/ 0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0" y="0"/>
                  </a:moveTo>
                  <a:lnTo>
                    <a:pt x="2"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4" name="Freeform 726"/>
            <p:cNvSpPr/>
            <p:nvPr/>
          </p:nvSpPr>
          <p:spPr bwMode="auto">
            <a:xfrm>
              <a:off x="4430713" y="4772025"/>
              <a:ext cx="1588" cy="1588"/>
            </a:xfrm>
            <a:custGeom>
              <a:avLst/>
              <a:gdLst>
                <a:gd name="T0" fmla="*/ 0 w 1"/>
                <a:gd name="T1" fmla="*/ 0 h 1"/>
                <a:gd name="T2" fmla="*/ 0 w 1"/>
                <a:gd name="T3" fmla="*/ 2147483646 h 1"/>
                <a:gd name="T4" fmla="*/ 2147483646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5" name="Freeform 727"/>
            <p:cNvSpPr/>
            <p:nvPr/>
          </p:nvSpPr>
          <p:spPr bwMode="auto">
            <a:xfrm>
              <a:off x="4430713" y="4772025"/>
              <a:ext cx="1588" cy="1588"/>
            </a:xfrm>
            <a:custGeom>
              <a:avLst/>
              <a:gdLst>
                <a:gd name="T0" fmla="*/ 0 w 1"/>
                <a:gd name="T1" fmla="*/ 0 h 1"/>
                <a:gd name="T2" fmla="*/ 0 w 1"/>
                <a:gd name="T3" fmla="*/ 2147483646 h 1"/>
                <a:gd name="T4" fmla="*/ 2147483646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1"/>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6" name="Freeform 728"/>
            <p:cNvSpPr/>
            <p:nvPr/>
          </p:nvSpPr>
          <p:spPr bwMode="auto">
            <a:xfrm>
              <a:off x="4433888" y="4772025"/>
              <a:ext cx="0" cy="1588"/>
            </a:xfrm>
            <a:custGeom>
              <a:avLst/>
              <a:gdLst>
                <a:gd name="T0" fmla="*/ 2147483646 h 1"/>
                <a:gd name="T1" fmla="*/ 2147483646 h 1"/>
                <a:gd name="T2" fmla="*/ 2147483646 h 1"/>
                <a:gd name="T3" fmla="*/ 2147483646 h 1"/>
                <a:gd name="T4" fmla="*/ 0 h 1"/>
                <a:gd name="T5" fmla="*/ 0 h 1"/>
                <a:gd name="T6" fmla="*/ 2147483646 h 1"/>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7" name="Freeform 729"/>
            <p:cNvSpPr/>
            <p:nvPr/>
          </p:nvSpPr>
          <p:spPr bwMode="auto">
            <a:xfrm>
              <a:off x="4433888" y="4772025"/>
              <a:ext cx="0" cy="1588"/>
            </a:xfrm>
            <a:custGeom>
              <a:avLst/>
              <a:gdLst>
                <a:gd name="T0" fmla="*/ 2147483646 h 1"/>
                <a:gd name="T1" fmla="*/ 2147483646 h 1"/>
                <a:gd name="T2" fmla="*/ 2147483646 h 1"/>
                <a:gd name="T3" fmla="*/ 2147483646 h 1"/>
                <a:gd name="T4" fmla="*/ 0 h 1"/>
                <a:gd name="T5" fmla="*/ 0 h 1"/>
                <a:gd name="T6" fmla="*/ 2147483646 h 1"/>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1">
                  <a:moveTo>
                    <a:pt x="0" y="1"/>
                  </a:moveTo>
                  <a:lnTo>
                    <a:pt x="0" y="1"/>
                  </a:lnTo>
                  <a:lnTo>
                    <a:pt x="0" y="0"/>
                  </a:lnTo>
                  <a:lnTo>
                    <a:pt x="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8" name="Freeform 730"/>
            <p:cNvSpPr/>
            <p:nvPr/>
          </p:nvSpPr>
          <p:spPr bwMode="auto">
            <a:xfrm>
              <a:off x="4422776" y="4773613"/>
              <a:ext cx="1588" cy="1588"/>
            </a:xfrm>
            <a:custGeom>
              <a:avLst/>
              <a:gdLst>
                <a:gd name="T0" fmla="*/ 2147483646 w 1"/>
                <a:gd name="T1" fmla="*/ 0 h 1"/>
                <a:gd name="T2" fmla="*/ 0 w 1"/>
                <a:gd name="T3" fmla="*/ 0 h 1"/>
                <a:gd name="T4" fmla="*/ 0 w 1"/>
                <a:gd name="T5" fmla="*/ 0 h 1"/>
                <a:gd name="T6" fmla="*/ 0 w 1"/>
                <a:gd name="T7" fmla="*/ 0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79" name="Freeform 731"/>
            <p:cNvSpPr/>
            <p:nvPr/>
          </p:nvSpPr>
          <p:spPr bwMode="auto">
            <a:xfrm>
              <a:off x="4422776" y="4773613"/>
              <a:ext cx="1588" cy="1588"/>
            </a:xfrm>
            <a:custGeom>
              <a:avLst/>
              <a:gdLst>
                <a:gd name="T0" fmla="*/ 2147483646 w 1"/>
                <a:gd name="T1" fmla="*/ 0 h 1"/>
                <a:gd name="T2" fmla="*/ 0 w 1"/>
                <a:gd name="T3" fmla="*/ 0 h 1"/>
                <a:gd name="T4" fmla="*/ 0 w 1"/>
                <a:gd name="T5" fmla="*/ 0 h 1"/>
                <a:gd name="T6" fmla="*/ 0 w 1"/>
                <a:gd name="T7" fmla="*/ 0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0" name="Freeform 732"/>
            <p:cNvSpPr/>
            <p:nvPr/>
          </p:nvSpPr>
          <p:spPr bwMode="auto">
            <a:xfrm>
              <a:off x="4419601" y="4770438"/>
              <a:ext cx="1588" cy="1588"/>
            </a:xfrm>
            <a:custGeom>
              <a:avLst/>
              <a:gdLst>
                <a:gd name="T0" fmla="*/ 2147483646 w 1"/>
                <a:gd name="T1" fmla="*/ 2147483646 h 1"/>
                <a:gd name="T2" fmla="*/ 2147483646 w 1"/>
                <a:gd name="T3" fmla="*/ 0 h 1"/>
                <a:gd name="T4" fmla="*/ 0 w 1"/>
                <a:gd name="T5" fmla="*/ 0 h 1"/>
                <a:gd name="T6" fmla="*/ 0 w 1"/>
                <a:gd name="T7" fmla="*/ 2147483646 h 1"/>
                <a:gd name="T8" fmla="*/ 0 w 1"/>
                <a:gd name="T9" fmla="*/ 2147483646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1" name="Freeform 733"/>
            <p:cNvSpPr/>
            <p:nvPr/>
          </p:nvSpPr>
          <p:spPr bwMode="auto">
            <a:xfrm>
              <a:off x="4419601" y="4770438"/>
              <a:ext cx="1588" cy="1588"/>
            </a:xfrm>
            <a:custGeom>
              <a:avLst/>
              <a:gdLst>
                <a:gd name="T0" fmla="*/ 2147483646 w 1"/>
                <a:gd name="T1" fmla="*/ 2147483646 h 1"/>
                <a:gd name="T2" fmla="*/ 2147483646 w 1"/>
                <a:gd name="T3" fmla="*/ 0 h 1"/>
                <a:gd name="T4" fmla="*/ 0 w 1"/>
                <a:gd name="T5" fmla="*/ 0 h 1"/>
                <a:gd name="T6" fmla="*/ 0 w 1"/>
                <a:gd name="T7" fmla="*/ 2147483646 h 1"/>
                <a:gd name="T8" fmla="*/ 0 w 1"/>
                <a:gd name="T9" fmla="*/ 2147483646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0"/>
                  </a:lnTo>
                  <a:lnTo>
                    <a:pt x="0" y="0"/>
                  </a:lnTo>
                  <a:lnTo>
                    <a:pt x="0" y="1"/>
                  </a:lnTo>
                  <a:lnTo>
                    <a:pt x="1"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2" name="Freeform 734"/>
            <p:cNvSpPr/>
            <p:nvPr/>
          </p:nvSpPr>
          <p:spPr bwMode="auto">
            <a:xfrm>
              <a:off x="4408488" y="4767263"/>
              <a:ext cx="1588" cy="1588"/>
            </a:xfrm>
            <a:custGeom>
              <a:avLst/>
              <a:gdLst>
                <a:gd name="T0" fmla="*/ 0 w 1"/>
                <a:gd name="T1" fmla="*/ 0 h 1"/>
                <a:gd name="T2" fmla="*/ 0 w 1"/>
                <a:gd name="T3" fmla="*/ 2147483646 h 1"/>
                <a:gd name="T4" fmla="*/ 0 w 1"/>
                <a:gd name="T5" fmla="*/ 2147483646 h 1"/>
                <a:gd name="T6" fmla="*/ 2147483646 w 1"/>
                <a:gd name="T7" fmla="*/ 2147483646 h 1"/>
                <a:gd name="T8" fmla="*/ 0 w 1"/>
                <a:gd name="T9" fmla="*/ 2147483646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1"/>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3" name="Freeform 735"/>
            <p:cNvSpPr/>
            <p:nvPr/>
          </p:nvSpPr>
          <p:spPr bwMode="auto">
            <a:xfrm>
              <a:off x="4408488" y="4767263"/>
              <a:ext cx="1588" cy="1588"/>
            </a:xfrm>
            <a:custGeom>
              <a:avLst/>
              <a:gdLst>
                <a:gd name="T0" fmla="*/ 0 w 1"/>
                <a:gd name="T1" fmla="*/ 0 h 1"/>
                <a:gd name="T2" fmla="*/ 0 w 1"/>
                <a:gd name="T3" fmla="*/ 2147483646 h 1"/>
                <a:gd name="T4" fmla="*/ 0 w 1"/>
                <a:gd name="T5" fmla="*/ 2147483646 h 1"/>
                <a:gd name="T6" fmla="*/ 2147483646 w 1"/>
                <a:gd name="T7" fmla="*/ 2147483646 h 1"/>
                <a:gd name="T8" fmla="*/ 0 w 1"/>
                <a:gd name="T9" fmla="*/ 2147483646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1"/>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4" name="Freeform 736"/>
            <p:cNvSpPr/>
            <p:nvPr/>
          </p:nvSpPr>
          <p:spPr bwMode="auto">
            <a:xfrm>
              <a:off x="4408488" y="4770438"/>
              <a:ext cx="1588" cy="0"/>
            </a:xfrm>
            <a:custGeom>
              <a:avLst/>
              <a:gdLst>
                <a:gd name="T0" fmla="*/ 2147483646 w 1"/>
                <a:gd name="T1" fmla="*/ 2147483646 w 1"/>
                <a:gd name="T2" fmla="*/ 0 w 1"/>
                <a:gd name="T3" fmla="*/ 2147483646 w 1"/>
                <a:gd name="T4" fmla="*/ 2147483646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5" name="Freeform 737"/>
            <p:cNvSpPr/>
            <p:nvPr/>
          </p:nvSpPr>
          <p:spPr bwMode="auto">
            <a:xfrm>
              <a:off x="4408488" y="4770438"/>
              <a:ext cx="1588" cy="0"/>
            </a:xfrm>
            <a:custGeom>
              <a:avLst/>
              <a:gdLst>
                <a:gd name="T0" fmla="*/ 2147483646 w 1"/>
                <a:gd name="T1" fmla="*/ 2147483646 w 1"/>
                <a:gd name="T2" fmla="*/ 0 w 1"/>
                <a:gd name="T3" fmla="*/ 2147483646 w 1"/>
                <a:gd name="T4" fmla="*/ 2147483646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6" name="Freeform 738"/>
            <p:cNvSpPr/>
            <p:nvPr/>
          </p:nvSpPr>
          <p:spPr bwMode="auto">
            <a:xfrm>
              <a:off x="4456113" y="4730750"/>
              <a:ext cx="6350" cy="4763"/>
            </a:xfrm>
            <a:custGeom>
              <a:avLst/>
              <a:gdLst>
                <a:gd name="T0" fmla="*/ 2147483646 w 4"/>
                <a:gd name="T1" fmla="*/ 0 h 3"/>
                <a:gd name="T2" fmla="*/ 2147483646 w 4"/>
                <a:gd name="T3" fmla="*/ 0 h 3"/>
                <a:gd name="T4" fmla="*/ 0 w 4"/>
                <a:gd name="T5" fmla="*/ 0 h 3"/>
                <a:gd name="T6" fmla="*/ 0 w 4"/>
                <a:gd name="T7" fmla="*/ 2147483646 h 3"/>
                <a:gd name="T8" fmla="*/ 2147483646 w 4"/>
                <a:gd name="T9" fmla="*/ 2147483646 h 3"/>
                <a:gd name="T10" fmla="*/ 2147483646 w 4"/>
                <a:gd name="T11" fmla="*/ 2147483646 h 3"/>
                <a:gd name="T12" fmla="*/ 2147483646 w 4"/>
                <a:gd name="T13" fmla="*/ 2147483646 h 3"/>
                <a:gd name="T14" fmla="*/ 2147483646 w 4"/>
                <a:gd name="T15" fmla="*/ 2147483646 h 3"/>
                <a:gd name="T16" fmla="*/ 2147483646 w 4"/>
                <a:gd name="T17" fmla="*/ 0 h 3"/>
                <a:gd name="T18" fmla="*/ 2147483646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3" y="0"/>
                  </a:moveTo>
                  <a:lnTo>
                    <a:pt x="1" y="0"/>
                  </a:lnTo>
                  <a:lnTo>
                    <a:pt x="0" y="0"/>
                  </a:lnTo>
                  <a:lnTo>
                    <a:pt x="0" y="2"/>
                  </a:lnTo>
                  <a:lnTo>
                    <a:pt x="1" y="2"/>
                  </a:lnTo>
                  <a:lnTo>
                    <a:pt x="3" y="3"/>
                  </a:lnTo>
                  <a:lnTo>
                    <a:pt x="3" y="2"/>
                  </a:lnTo>
                  <a:lnTo>
                    <a:pt x="4" y="2"/>
                  </a:lnTo>
                  <a:lnTo>
                    <a:pt x="4" y="0"/>
                  </a:lnTo>
                  <a:lnTo>
                    <a:pt x="3"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7" name="Freeform 739"/>
            <p:cNvSpPr/>
            <p:nvPr/>
          </p:nvSpPr>
          <p:spPr bwMode="auto">
            <a:xfrm>
              <a:off x="4456113" y="4730750"/>
              <a:ext cx="6350" cy="4763"/>
            </a:xfrm>
            <a:custGeom>
              <a:avLst/>
              <a:gdLst>
                <a:gd name="T0" fmla="*/ 2147483646 w 4"/>
                <a:gd name="T1" fmla="*/ 0 h 3"/>
                <a:gd name="T2" fmla="*/ 2147483646 w 4"/>
                <a:gd name="T3" fmla="*/ 0 h 3"/>
                <a:gd name="T4" fmla="*/ 0 w 4"/>
                <a:gd name="T5" fmla="*/ 0 h 3"/>
                <a:gd name="T6" fmla="*/ 0 w 4"/>
                <a:gd name="T7" fmla="*/ 2147483646 h 3"/>
                <a:gd name="T8" fmla="*/ 2147483646 w 4"/>
                <a:gd name="T9" fmla="*/ 2147483646 h 3"/>
                <a:gd name="T10" fmla="*/ 2147483646 w 4"/>
                <a:gd name="T11" fmla="*/ 2147483646 h 3"/>
                <a:gd name="T12" fmla="*/ 2147483646 w 4"/>
                <a:gd name="T13" fmla="*/ 2147483646 h 3"/>
                <a:gd name="T14" fmla="*/ 2147483646 w 4"/>
                <a:gd name="T15" fmla="*/ 2147483646 h 3"/>
                <a:gd name="T16" fmla="*/ 2147483646 w 4"/>
                <a:gd name="T17" fmla="*/ 0 h 3"/>
                <a:gd name="T18" fmla="*/ 2147483646 w 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3" y="0"/>
                  </a:moveTo>
                  <a:lnTo>
                    <a:pt x="1" y="0"/>
                  </a:lnTo>
                  <a:lnTo>
                    <a:pt x="0" y="0"/>
                  </a:lnTo>
                  <a:lnTo>
                    <a:pt x="0" y="2"/>
                  </a:lnTo>
                  <a:lnTo>
                    <a:pt x="1" y="2"/>
                  </a:lnTo>
                  <a:lnTo>
                    <a:pt x="3" y="3"/>
                  </a:lnTo>
                  <a:lnTo>
                    <a:pt x="3" y="2"/>
                  </a:lnTo>
                  <a:lnTo>
                    <a:pt x="4" y="2"/>
                  </a:lnTo>
                  <a:lnTo>
                    <a:pt x="4"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8" name="Freeform 740"/>
            <p:cNvSpPr/>
            <p:nvPr/>
          </p:nvSpPr>
          <p:spPr bwMode="auto">
            <a:xfrm>
              <a:off x="4445001" y="4711700"/>
              <a:ext cx="9525" cy="4763"/>
            </a:xfrm>
            <a:custGeom>
              <a:avLst/>
              <a:gdLst>
                <a:gd name="T0" fmla="*/ 2147483646 w 6"/>
                <a:gd name="T1" fmla="*/ 2147483646 h 3"/>
                <a:gd name="T2" fmla="*/ 2147483646 w 6"/>
                <a:gd name="T3" fmla="*/ 2147483646 h 3"/>
                <a:gd name="T4" fmla="*/ 2147483646 w 6"/>
                <a:gd name="T5" fmla="*/ 2147483646 h 3"/>
                <a:gd name="T6" fmla="*/ 2147483646 w 6"/>
                <a:gd name="T7" fmla="*/ 2147483646 h 3"/>
                <a:gd name="T8" fmla="*/ 0 w 6"/>
                <a:gd name="T9" fmla="*/ 0 h 3"/>
                <a:gd name="T10" fmla="*/ 0 w 6"/>
                <a:gd name="T11" fmla="*/ 2147483646 h 3"/>
                <a:gd name="T12" fmla="*/ 0 w 6"/>
                <a:gd name="T13" fmla="*/ 2147483646 h 3"/>
                <a:gd name="T14" fmla="*/ 2147483646 w 6"/>
                <a:gd name="T15" fmla="*/ 2147483646 h 3"/>
                <a:gd name="T16" fmla="*/ 2147483646 w 6"/>
                <a:gd name="T17" fmla="*/ 2147483646 h 3"/>
                <a:gd name="T18" fmla="*/ 2147483646 w 6"/>
                <a:gd name="T19" fmla="*/ 2147483646 h 3"/>
                <a:gd name="T20" fmla="*/ 2147483646 w 6"/>
                <a:gd name="T21" fmla="*/ 2147483646 h 3"/>
                <a:gd name="T22" fmla="*/ 2147483646 w 6"/>
                <a:gd name="T23" fmla="*/ 2147483646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3">
                  <a:moveTo>
                    <a:pt x="6" y="2"/>
                  </a:moveTo>
                  <a:lnTo>
                    <a:pt x="5" y="1"/>
                  </a:lnTo>
                  <a:lnTo>
                    <a:pt x="4" y="1"/>
                  </a:lnTo>
                  <a:lnTo>
                    <a:pt x="1" y="1"/>
                  </a:lnTo>
                  <a:lnTo>
                    <a:pt x="0" y="0"/>
                  </a:lnTo>
                  <a:lnTo>
                    <a:pt x="0" y="1"/>
                  </a:lnTo>
                  <a:lnTo>
                    <a:pt x="0" y="2"/>
                  </a:lnTo>
                  <a:lnTo>
                    <a:pt x="3" y="2"/>
                  </a:lnTo>
                  <a:lnTo>
                    <a:pt x="4" y="3"/>
                  </a:lnTo>
                  <a:lnTo>
                    <a:pt x="5" y="2"/>
                  </a:lnTo>
                  <a:lnTo>
                    <a:pt x="6"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89" name="Freeform 741"/>
            <p:cNvSpPr/>
            <p:nvPr/>
          </p:nvSpPr>
          <p:spPr bwMode="auto">
            <a:xfrm>
              <a:off x="4445001" y="4711700"/>
              <a:ext cx="9525" cy="4763"/>
            </a:xfrm>
            <a:custGeom>
              <a:avLst/>
              <a:gdLst>
                <a:gd name="T0" fmla="*/ 2147483646 w 6"/>
                <a:gd name="T1" fmla="*/ 2147483646 h 3"/>
                <a:gd name="T2" fmla="*/ 2147483646 w 6"/>
                <a:gd name="T3" fmla="*/ 2147483646 h 3"/>
                <a:gd name="T4" fmla="*/ 2147483646 w 6"/>
                <a:gd name="T5" fmla="*/ 2147483646 h 3"/>
                <a:gd name="T6" fmla="*/ 2147483646 w 6"/>
                <a:gd name="T7" fmla="*/ 2147483646 h 3"/>
                <a:gd name="T8" fmla="*/ 0 w 6"/>
                <a:gd name="T9" fmla="*/ 0 h 3"/>
                <a:gd name="T10" fmla="*/ 0 w 6"/>
                <a:gd name="T11" fmla="*/ 2147483646 h 3"/>
                <a:gd name="T12" fmla="*/ 0 w 6"/>
                <a:gd name="T13" fmla="*/ 2147483646 h 3"/>
                <a:gd name="T14" fmla="*/ 2147483646 w 6"/>
                <a:gd name="T15" fmla="*/ 2147483646 h 3"/>
                <a:gd name="T16" fmla="*/ 2147483646 w 6"/>
                <a:gd name="T17" fmla="*/ 2147483646 h 3"/>
                <a:gd name="T18" fmla="*/ 2147483646 w 6"/>
                <a:gd name="T19" fmla="*/ 2147483646 h 3"/>
                <a:gd name="T20" fmla="*/ 2147483646 w 6"/>
                <a:gd name="T21" fmla="*/ 2147483646 h 3"/>
                <a:gd name="T22" fmla="*/ 2147483646 w 6"/>
                <a:gd name="T23" fmla="*/ 2147483646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3">
                  <a:moveTo>
                    <a:pt x="6" y="2"/>
                  </a:moveTo>
                  <a:lnTo>
                    <a:pt x="5" y="1"/>
                  </a:lnTo>
                  <a:lnTo>
                    <a:pt x="4" y="1"/>
                  </a:lnTo>
                  <a:lnTo>
                    <a:pt x="1" y="1"/>
                  </a:lnTo>
                  <a:lnTo>
                    <a:pt x="0" y="0"/>
                  </a:lnTo>
                  <a:lnTo>
                    <a:pt x="0" y="1"/>
                  </a:lnTo>
                  <a:lnTo>
                    <a:pt x="0" y="2"/>
                  </a:lnTo>
                  <a:lnTo>
                    <a:pt x="3" y="2"/>
                  </a:lnTo>
                  <a:lnTo>
                    <a:pt x="4" y="3"/>
                  </a:lnTo>
                  <a:lnTo>
                    <a:pt x="5" y="2"/>
                  </a:lnTo>
                  <a:lnTo>
                    <a:pt x="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0" name="Freeform 742"/>
            <p:cNvSpPr/>
            <p:nvPr/>
          </p:nvSpPr>
          <p:spPr bwMode="auto">
            <a:xfrm>
              <a:off x="4491038" y="4740275"/>
              <a:ext cx="4763" cy="1588"/>
            </a:xfrm>
            <a:custGeom>
              <a:avLst/>
              <a:gdLst>
                <a:gd name="T0" fmla="*/ 0 w 3"/>
                <a:gd name="T1" fmla="*/ 0 h 1"/>
                <a:gd name="T2" fmla="*/ 0 w 3"/>
                <a:gd name="T3" fmla="*/ 2147483646 h 1"/>
                <a:gd name="T4" fmla="*/ 0 w 3"/>
                <a:gd name="T5" fmla="*/ 2147483646 h 1"/>
                <a:gd name="T6" fmla="*/ 2147483646 w 3"/>
                <a:gd name="T7" fmla="*/ 2147483646 h 1"/>
                <a:gd name="T8" fmla="*/ 2147483646 w 3"/>
                <a:gd name="T9" fmla="*/ 2147483646 h 1"/>
                <a:gd name="T10" fmla="*/ 2147483646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0" y="0"/>
                  </a:moveTo>
                  <a:lnTo>
                    <a:pt x="0" y="1"/>
                  </a:lnTo>
                  <a:lnTo>
                    <a:pt x="3" y="1"/>
                  </a:lnTo>
                  <a:lnTo>
                    <a:pt x="3"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1" name="Freeform 743"/>
            <p:cNvSpPr/>
            <p:nvPr/>
          </p:nvSpPr>
          <p:spPr bwMode="auto">
            <a:xfrm>
              <a:off x="4491038" y="4740275"/>
              <a:ext cx="4763" cy="1588"/>
            </a:xfrm>
            <a:custGeom>
              <a:avLst/>
              <a:gdLst>
                <a:gd name="T0" fmla="*/ 0 w 3"/>
                <a:gd name="T1" fmla="*/ 0 h 1"/>
                <a:gd name="T2" fmla="*/ 0 w 3"/>
                <a:gd name="T3" fmla="*/ 2147483646 h 1"/>
                <a:gd name="T4" fmla="*/ 0 w 3"/>
                <a:gd name="T5" fmla="*/ 2147483646 h 1"/>
                <a:gd name="T6" fmla="*/ 2147483646 w 3"/>
                <a:gd name="T7" fmla="*/ 2147483646 h 1"/>
                <a:gd name="T8" fmla="*/ 2147483646 w 3"/>
                <a:gd name="T9" fmla="*/ 2147483646 h 1"/>
                <a:gd name="T10" fmla="*/ 2147483646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0" y="0"/>
                  </a:moveTo>
                  <a:lnTo>
                    <a:pt x="0" y="1"/>
                  </a:lnTo>
                  <a:lnTo>
                    <a:pt x="3" y="1"/>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2" name="Freeform 744"/>
            <p:cNvSpPr/>
            <p:nvPr/>
          </p:nvSpPr>
          <p:spPr bwMode="auto">
            <a:xfrm>
              <a:off x="4487863" y="4745038"/>
              <a:ext cx="7938" cy="3175"/>
            </a:xfrm>
            <a:custGeom>
              <a:avLst/>
              <a:gdLst>
                <a:gd name="T0" fmla="*/ 2147483646 w 5"/>
                <a:gd name="T1" fmla="*/ 0 h 2"/>
                <a:gd name="T2" fmla="*/ 2147483646 w 5"/>
                <a:gd name="T3" fmla="*/ 0 h 2"/>
                <a:gd name="T4" fmla="*/ 2147483646 w 5"/>
                <a:gd name="T5" fmla="*/ 0 h 2"/>
                <a:gd name="T6" fmla="*/ 0 w 5"/>
                <a:gd name="T7" fmla="*/ 2147483646 h 2"/>
                <a:gd name="T8" fmla="*/ 0 w 5"/>
                <a:gd name="T9" fmla="*/ 2147483646 h 2"/>
                <a:gd name="T10" fmla="*/ 2147483646 w 5"/>
                <a:gd name="T11" fmla="*/ 2147483646 h 2"/>
                <a:gd name="T12" fmla="*/ 2147483646 w 5"/>
                <a:gd name="T13" fmla="*/ 2147483646 h 2"/>
                <a:gd name="T14" fmla="*/ 2147483646 w 5"/>
                <a:gd name="T15" fmla="*/ 2147483646 h 2"/>
                <a:gd name="T16" fmla="*/ 2147483646 w 5"/>
                <a:gd name="T17" fmla="*/ 2147483646 h 2"/>
                <a:gd name="T18" fmla="*/ 2147483646 w 5"/>
                <a:gd name="T19" fmla="*/ 2147483646 h 2"/>
                <a:gd name="T20" fmla="*/ 2147483646 w 5"/>
                <a:gd name="T21" fmla="*/ 2147483646 h 2"/>
                <a:gd name="T22" fmla="*/ 2147483646 w 5"/>
                <a:gd name="T23" fmla="*/ 2147483646 h 2"/>
                <a:gd name="T24" fmla="*/ 2147483646 w 5"/>
                <a:gd name="T25" fmla="*/ 0 h 2"/>
                <a:gd name="T26" fmla="*/ 2147483646 w 5"/>
                <a:gd name="T27" fmla="*/ 0 h 2"/>
                <a:gd name="T28" fmla="*/ 2147483646 w 5"/>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2">
                  <a:moveTo>
                    <a:pt x="2" y="0"/>
                  </a:moveTo>
                  <a:lnTo>
                    <a:pt x="1" y="0"/>
                  </a:lnTo>
                  <a:lnTo>
                    <a:pt x="0" y="1"/>
                  </a:lnTo>
                  <a:lnTo>
                    <a:pt x="1" y="2"/>
                  </a:lnTo>
                  <a:lnTo>
                    <a:pt x="2" y="2"/>
                  </a:lnTo>
                  <a:lnTo>
                    <a:pt x="4" y="2"/>
                  </a:lnTo>
                  <a:lnTo>
                    <a:pt x="4" y="1"/>
                  </a:lnTo>
                  <a:lnTo>
                    <a:pt x="5" y="1"/>
                  </a:lnTo>
                  <a:lnTo>
                    <a:pt x="5"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3" name="Freeform 745"/>
            <p:cNvSpPr/>
            <p:nvPr/>
          </p:nvSpPr>
          <p:spPr bwMode="auto">
            <a:xfrm>
              <a:off x="4487863" y="4745038"/>
              <a:ext cx="7938" cy="3175"/>
            </a:xfrm>
            <a:custGeom>
              <a:avLst/>
              <a:gdLst>
                <a:gd name="T0" fmla="*/ 2147483646 w 5"/>
                <a:gd name="T1" fmla="*/ 0 h 2"/>
                <a:gd name="T2" fmla="*/ 2147483646 w 5"/>
                <a:gd name="T3" fmla="*/ 0 h 2"/>
                <a:gd name="T4" fmla="*/ 2147483646 w 5"/>
                <a:gd name="T5" fmla="*/ 0 h 2"/>
                <a:gd name="T6" fmla="*/ 0 w 5"/>
                <a:gd name="T7" fmla="*/ 2147483646 h 2"/>
                <a:gd name="T8" fmla="*/ 0 w 5"/>
                <a:gd name="T9" fmla="*/ 2147483646 h 2"/>
                <a:gd name="T10" fmla="*/ 2147483646 w 5"/>
                <a:gd name="T11" fmla="*/ 2147483646 h 2"/>
                <a:gd name="T12" fmla="*/ 2147483646 w 5"/>
                <a:gd name="T13" fmla="*/ 2147483646 h 2"/>
                <a:gd name="T14" fmla="*/ 2147483646 w 5"/>
                <a:gd name="T15" fmla="*/ 2147483646 h 2"/>
                <a:gd name="T16" fmla="*/ 2147483646 w 5"/>
                <a:gd name="T17" fmla="*/ 2147483646 h 2"/>
                <a:gd name="T18" fmla="*/ 2147483646 w 5"/>
                <a:gd name="T19" fmla="*/ 2147483646 h 2"/>
                <a:gd name="T20" fmla="*/ 2147483646 w 5"/>
                <a:gd name="T21" fmla="*/ 2147483646 h 2"/>
                <a:gd name="T22" fmla="*/ 2147483646 w 5"/>
                <a:gd name="T23" fmla="*/ 2147483646 h 2"/>
                <a:gd name="T24" fmla="*/ 2147483646 w 5"/>
                <a:gd name="T25" fmla="*/ 0 h 2"/>
                <a:gd name="T26" fmla="*/ 2147483646 w 5"/>
                <a:gd name="T27" fmla="*/ 0 h 2"/>
                <a:gd name="T28" fmla="*/ 2147483646 w 5"/>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 h="2">
                  <a:moveTo>
                    <a:pt x="2" y="0"/>
                  </a:moveTo>
                  <a:lnTo>
                    <a:pt x="1" y="0"/>
                  </a:lnTo>
                  <a:lnTo>
                    <a:pt x="0" y="1"/>
                  </a:lnTo>
                  <a:lnTo>
                    <a:pt x="1" y="2"/>
                  </a:lnTo>
                  <a:lnTo>
                    <a:pt x="2" y="2"/>
                  </a:lnTo>
                  <a:lnTo>
                    <a:pt x="4" y="2"/>
                  </a:lnTo>
                  <a:lnTo>
                    <a:pt x="4" y="1"/>
                  </a:lnTo>
                  <a:lnTo>
                    <a:pt x="5" y="1"/>
                  </a:lnTo>
                  <a:lnTo>
                    <a:pt x="5"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4" name="Rectangle 746"/>
            <p:cNvSpPr>
              <a:spLocks noChangeArrowheads="1"/>
            </p:cNvSpPr>
            <p:nvPr/>
          </p:nvSpPr>
          <p:spPr bwMode="auto">
            <a:xfrm>
              <a:off x="4473576" y="475773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95" name="Rectangle 747"/>
            <p:cNvSpPr>
              <a:spLocks noChangeArrowheads="1"/>
            </p:cNvSpPr>
            <p:nvPr/>
          </p:nvSpPr>
          <p:spPr bwMode="auto">
            <a:xfrm>
              <a:off x="4473576" y="4757738"/>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796" name="Freeform 748"/>
            <p:cNvSpPr/>
            <p:nvPr/>
          </p:nvSpPr>
          <p:spPr bwMode="auto">
            <a:xfrm>
              <a:off x="4475163" y="4757738"/>
              <a:ext cx="1588" cy="1588"/>
            </a:xfrm>
            <a:custGeom>
              <a:avLst/>
              <a:gdLst>
                <a:gd name="T0" fmla="*/ 0 w 1"/>
                <a:gd name="T1" fmla="*/ 0 h 1"/>
                <a:gd name="T2" fmla="*/ 0 w 1"/>
                <a:gd name="T3" fmla="*/ 2147483646 h 1"/>
                <a:gd name="T4" fmla="*/ 2147483646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7" name="Freeform 749"/>
            <p:cNvSpPr/>
            <p:nvPr/>
          </p:nvSpPr>
          <p:spPr bwMode="auto">
            <a:xfrm>
              <a:off x="4475163" y="4757738"/>
              <a:ext cx="1588" cy="1588"/>
            </a:xfrm>
            <a:custGeom>
              <a:avLst/>
              <a:gdLst>
                <a:gd name="T0" fmla="*/ 0 w 1"/>
                <a:gd name="T1" fmla="*/ 0 h 1"/>
                <a:gd name="T2" fmla="*/ 0 w 1"/>
                <a:gd name="T3" fmla="*/ 2147483646 h 1"/>
                <a:gd name="T4" fmla="*/ 2147483646 w 1"/>
                <a:gd name="T5" fmla="*/ 0 h 1"/>
                <a:gd name="T6" fmla="*/ 0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1"/>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8" name="Freeform 750"/>
            <p:cNvSpPr/>
            <p:nvPr/>
          </p:nvSpPr>
          <p:spPr bwMode="auto">
            <a:xfrm>
              <a:off x="4252913" y="4916488"/>
              <a:ext cx="25400" cy="30163"/>
            </a:xfrm>
            <a:custGeom>
              <a:avLst/>
              <a:gdLst>
                <a:gd name="T0" fmla="*/ 2147483646 w 16"/>
                <a:gd name="T1" fmla="*/ 2147483646 h 19"/>
                <a:gd name="T2" fmla="*/ 2147483646 w 16"/>
                <a:gd name="T3" fmla="*/ 2147483646 h 19"/>
                <a:gd name="T4" fmla="*/ 2147483646 w 16"/>
                <a:gd name="T5" fmla="*/ 2147483646 h 19"/>
                <a:gd name="T6" fmla="*/ 2147483646 w 16"/>
                <a:gd name="T7" fmla="*/ 2147483646 h 19"/>
                <a:gd name="T8" fmla="*/ 2147483646 w 16"/>
                <a:gd name="T9" fmla="*/ 2147483646 h 19"/>
                <a:gd name="T10" fmla="*/ 2147483646 w 16"/>
                <a:gd name="T11" fmla="*/ 2147483646 h 19"/>
                <a:gd name="T12" fmla="*/ 2147483646 w 16"/>
                <a:gd name="T13" fmla="*/ 2147483646 h 19"/>
                <a:gd name="T14" fmla="*/ 2147483646 w 16"/>
                <a:gd name="T15" fmla="*/ 2147483646 h 19"/>
                <a:gd name="T16" fmla="*/ 2147483646 w 16"/>
                <a:gd name="T17" fmla="*/ 2147483646 h 19"/>
                <a:gd name="T18" fmla="*/ 2147483646 w 16"/>
                <a:gd name="T19" fmla="*/ 2147483646 h 19"/>
                <a:gd name="T20" fmla="*/ 2147483646 w 16"/>
                <a:gd name="T21" fmla="*/ 2147483646 h 19"/>
                <a:gd name="T22" fmla="*/ 2147483646 w 16"/>
                <a:gd name="T23" fmla="*/ 2147483646 h 19"/>
                <a:gd name="T24" fmla="*/ 2147483646 w 16"/>
                <a:gd name="T25" fmla="*/ 2147483646 h 19"/>
                <a:gd name="T26" fmla="*/ 2147483646 w 16"/>
                <a:gd name="T27" fmla="*/ 2147483646 h 19"/>
                <a:gd name="T28" fmla="*/ 2147483646 w 16"/>
                <a:gd name="T29" fmla="*/ 2147483646 h 19"/>
                <a:gd name="T30" fmla="*/ 2147483646 w 16"/>
                <a:gd name="T31" fmla="*/ 2147483646 h 19"/>
                <a:gd name="T32" fmla="*/ 2147483646 w 16"/>
                <a:gd name="T33" fmla="*/ 2147483646 h 19"/>
                <a:gd name="T34" fmla="*/ 2147483646 w 16"/>
                <a:gd name="T35" fmla="*/ 2147483646 h 19"/>
                <a:gd name="T36" fmla="*/ 2147483646 w 16"/>
                <a:gd name="T37" fmla="*/ 2147483646 h 19"/>
                <a:gd name="T38" fmla="*/ 2147483646 w 16"/>
                <a:gd name="T39" fmla="*/ 2147483646 h 19"/>
                <a:gd name="T40" fmla="*/ 2147483646 w 16"/>
                <a:gd name="T41" fmla="*/ 2147483646 h 19"/>
                <a:gd name="T42" fmla="*/ 2147483646 w 16"/>
                <a:gd name="T43" fmla="*/ 2147483646 h 19"/>
                <a:gd name="T44" fmla="*/ 2147483646 w 16"/>
                <a:gd name="T45" fmla="*/ 2147483646 h 19"/>
                <a:gd name="T46" fmla="*/ 2147483646 w 16"/>
                <a:gd name="T47" fmla="*/ 2147483646 h 19"/>
                <a:gd name="T48" fmla="*/ 2147483646 w 16"/>
                <a:gd name="T49" fmla="*/ 2147483646 h 19"/>
                <a:gd name="T50" fmla="*/ 2147483646 w 16"/>
                <a:gd name="T51" fmla="*/ 2147483646 h 19"/>
                <a:gd name="T52" fmla="*/ 2147483646 w 16"/>
                <a:gd name="T53" fmla="*/ 2147483646 h 19"/>
                <a:gd name="T54" fmla="*/ 2147483646 w 16"/>
                <a:gd name="T55" fmla="*/ 2147483646 h 19"/>
                <a:gd name="T56" fmla="*/ 2147483646 w 16"/>
                <a:gd name="T57" fmla="*/ 2147483646 h 19"/>
                <a:gd name="T58" fmla="*/ 2147483646 w 16"/>
                <a:gd name="T59" fmla="*/ 2147483646 h 19"/>
                <a:gd name="T60" fmla="*/ 2147483646 w 16"/>
                <a:gd name="T61" fmla="*/ 2147483646 h 19"/>
                <a:gd name="T62" fmla="*/ 2147483646 w 16"/>
                <a:gd name="T63" fmla="*/ 0 h 19"/>
                <a:gd name="T64" fmla="*/ 2147483646 w 16"/>
                <a:gd name="T65" fmla="*/ 2147483646 h 19"/>
                <a:gd name="T66" fmla="*/ 2147483646 w 16"/>
                <a:gd name="T67" fmla="*/ 2147483646 h 19"/>
                <a:gd name="T68" fmla="*/ 2147483646 w 16"/>
                <a:gd name="T69" fmla="*/ 2147483646 h 19"/>
                <a:gd name="T70" fmla="*/ 2147483646 w 16"/>
                <a:gd name="T71" fmla="*/ 2147483646 h 19"/>
                <a:gd name="T72" fmla="*/ 2147483646 w 16"/>
                <a:gd name="T73" fmla="*/ 2147483646 h 19"/>
                <a:gd name="T74" fmla="*/ 2147483646 w 16"/>
                <a:gd name="T75" fmla="*/ 2147483646 h 19"/>
                <a:gd name="T76" fmla="*/ 2147483646 w 16"/>
                <a:gd name="T77" fmla="*/ 2147483646 h 19"/>
                <a:gd name="T78" fmla="*/ 2147483646 w 16"/>
                <a:gd name="T79" fmla="*/ 2147483646 h 19"/>
                <a:gd name="T80" fmla="*/ 2147483646 w 16"/>
                <a:gd name="T81" fmla="*/ 2147483646 h 19"/>
                <a:gd name="T82" fmla="*/ 2147483646 w 16"/>
                <a:gd name="T83" fmla="*/ 2147483646 h 19"/>
                <a:gd name="T84" fmla="*/ 2147483646 w 16"/>
                <a:gd name="T85" fmla="*/ 2147483646 h 19"/>
                <a:gd name="T86" fmla="*/ 2147483646 w 16"/>
                <a:gd name="T87" fmla="*/ 2147483646 h 19"/>
                <a:gd name="T88" fmla="*/ 2147483646 w 16"/>
                <a:gd name="T89" fmla="*/ 2147483646 h 19"/>
                <a:gd name="T90" fmla="*/ 2147483646 w 16"/>
                <a:gd name="T91" fmla="*/ 2147483646 h 19"/>
                <a:gd name="T92" fmla="*/ 0 w 16"/>
                <a:gd name="T93" fmla="*/ 2147483646 h 19"/>
                <a:gd name="T94" fmla="*/ 2147483646 w 16"/>
                <a:gd name="T95" fmla="*/ 2147483646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 h="19">
                  <a:moveTo>
                    <a:pt x="1" y="13"/>
                  </a:moveTo>
                  <a:lnTo>
                    <a:pt x="2" y="14"/>
                  </a:lnTo>
                  <a:lnTo>
                    <a:pt x="2" y="17"/>
                  </a:lnTo>
                  <a:lnTo>
                    <a:pt x="4" y="18"/>
                  </a:lnTo>
                  <a:lnTo>
                    <a:pt x="6" y="18"/>
                  </a:lnTo>
                  <a:lnTo>
                    <a:pt x="7" y="18"/>
                  </a:lnTo>
                  <a:lnTo>
                    <a:pt x="8" y="18"/>
                  </a:lnTo>
                  <a:lnTo>
                    <a:pt x="9" y="19"/>
                  </a:lnTo>
                  <a:lnTo>
                    <a:pt x="10" y="19"/>
                  </a:lnTo>
                  <a:lnTo>
                    <a:pt x="11" y="17"/>
                  </a:lnTo>
                  <a:lnTo>
                    <a:pt x="11" y="15"/>
                  </a:lnTo>
                  <a:lnTo>
                    <a:pt x="13" y="14"/>
                  </a:lnTo>
                  <a:lnTo>
                    <a:pt x="14" y="13"/>
                  </a:lnTo>
                  <a:lnTo>
                    <a:pt x="14" y="12"/>
                  </a:lnTo>
                  <a:lnTo>
                    <a:pt x="14" y="11"/>
                  </a:lnTo>
                  <a:lnTo>
                    <a:pt x="15" y="11"/>
                  </a:lnTo>
                  <a:lnTo>
                    <a:pt x="16" y="11"/>
                  </a:lnTo>
                  <a:lnTo>
                    <a:pt x="15" y="10"/>
                  </a:lnTo>
                  <a:lnTo>
                    <a:pt x="14" y="10"/>
                  </a:lnTo>
                  <a:lnTo>
                    <a:pt x="14" y="7"/>
                  </a:lnTo>
                  <a:lnTo>
                    <a:pt x="14" y="5"/>
                  </a:lnTo>
                  <a:lnTo>
                    <a:pt x="15" y="5"/>
                  </a:lnTo>
                  <a:lnTo>
                    <a:pt x="15" y="4"/>
                  </a:lnTo>
                  <a:lnTo>
                    <a:pt x="16" y="3"/>
                  </a:lnTo>
                  <a:lnTo>
                    <a:pt x="15" y="1"/>
                  </a:lnTo>
                  <a:lnTo>
                    <a:pt x="14" y="1"/>
                  </a:lnTo>
                  <a:lnTo>
                    <a:pt x="13" y="0"/>
                  </a:lnTo>
                  <a:lnTo>
                    <a:pt x="10" y="3"/>
                  </a:lnTo>
                  <a:lnTo>
                    <a:pt x="10" y="4"/>
                  </a:lnTo>
                  <a:lnTo>
                    <a:pt x="9" y="4"/>
                  </a:lnTo>
                  <a:lnTo>
                    <a:pt x="8" y="5"/>
                  </a:lnTo>
                  <a:lnTo>
                    <a:pt x="7" y="6"/>
                  </a:lnTo>
                  <a:lnTo>
                    <a:pt x="6" y="7"/>
                  </a:lnTo>
                  <a:lnTo>
                    <a:pt x="4" y="7"/>
                  </a:lnTo>
                  <a:lnTo>
                    <a:pt x="3" y="7"/>
                  </a:lnTo>
                  <a:lnTo>
                    <a:pt x="3" y="10"/>
                  </a:lnTo>
                  <a:lnTo>
                    <a:pt x="1" y="10"/>
                  </a:lnTo>
                  <a:lnTo>
                    <a:pt x="0" y="10"/>
                  </a:lnTo>
                  <a:lnTo>
                    <a:pt x="1" y="13"/>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799" name="Freeform 751"/>
            <p:cNvSpPr/>
            <p:nvPr/>
          </p:nvSpPr>
          <p:spPr bwMode="auto">
            <a:xfrm>
              <a:off x="4456113" y="4670425"/>
              <a:ext cx="46038" cy="90488"/>
            </a:xfrm>
            <a:custGeom>
              <a:avLst/>
              <a:gdLst>
                <a:gd name="T0" fmla="*/ 2147483646 w 29"/>
                <a:gd name="T1" fmla="*/ 2147483646 h 57"/>
                <a:gd name="T2" fmla="*/ 2147483646 w 29"/>
                <a:gd name="T3" fmla="*/ 2147483646 h 57"/>
                <a:gd name="T4" fmla="*/ 2147483646 w 29"/>
                <a:gd name="T5" fmla="*/ 2147483646 h 57"/>
                <a:gd name="T6" fmla="*/ 2147483646 w 29"/>
                <a:gd name="T7" fmla="*/ 2147483646 h 57"/>
                <a:gd name="T8" fmla="*/ 2147483646 w 29"/>
                <a:gd name="T9" fmla="*/ 2147483646 h 57"/>
                <a:gd name="T10" fmla="*/ 2147483646 w 29"/>
                <a:gd name="T11" fmla="*/ 2147483646 h 57"/>
                <a:gd name="T12" fmla="*/ 2147483646 w 29"/>
                <a:gd name="T13" fmla="*/ 2147483646 h 57"/>
                <a:gd name="T14" fmla="*/ 2147483646 w 29"/>
                <a:gd name="T15" fmla="*/ 2147483646 h 57"/>
                <a:gd name="T16" fmla="*/ 2147483646 w 29"/>
                <a:gd name="T17" fmla="*/ 2147483646 h 57"/>
                <a:gd name="T18" fmla="*/ 2147483646 w 29"/>
                <a:gd name="T19" fmla="*/ 2147483646 h 57"/>
                <a:gd name="T20" fmla="*/ 2147483646 w 29"/>
                <a:gd name="T21" fmla="*/ 2147483646 h 57"/>
                <a:gd name="T22" fmla="*/ 2147483646 w 29"/>
                <a:gd name="T23" fmla="*/ 2147483646 h 57"/>
                <a:gd name="T24" fmla="*/ 2147483646 w 29"/>
                <a:gd name="T25" fmla="*/ 2147483646 h 57"/>
                <a:gd name="T26" fmla="*/ 2147483646 w 29"/>
                <a:gd name="T27" fmla="*/ 2147483646 h 57"/>
                <a:gd name="T28" fmla="*/ 2147483646 w 29"/>
                <a:gd name="T29" fmla="*/ 2147483646 h 57"/>
                <a:gd name="T30" fmla="*/ 2147483646 w 29"/>
                <a:gd name="T31" fmla="*/ 2147483646 h 57"/>
                <a:gd name="T32" fmla="*/ 2147483646 w 29"/>
                <a:gd name="T33" fmla="*/ 2147483646 h 57"/>
                <a:gd name="T34" fmla="*/ 2147483646 w 29"/>
                <a:gd name="T35" fmla="*/ 2147483646 h 57"/>
                <a:gd name="T36" fmla="*/ 2147483646 w 29"/>
                <a:gd name="T37" fmla="*/ 2147483646 h 57"/>
                <a:gd name="T38" fmla="*/ 2147483646 w 29"/>
                <a:gd name="T39" fmla="*/ 2147483646 h 57"/>
                <a:gd name="T40" fmla="*/ 0 w 29"/>
                <a:gd name="T41" fmla="*/ 2147483646 h 57"/>
                <a:gd name="T42" fmla="*/ 2147483646 w 29"/>
                <a:gd name="T43" fmla="*/ 2147483646 h 57"/>
                <a:gd name="T44" fmla="*/ 2147483646 w 29"/>
                <a:gd name="T45" fmla="*/ 2147483646 h 57"/>
                <a:gd name="T46" fmla="*/ 2147483646 w 29"/>
                <a:gd name="T47" fmla="*/ 2147483646 h 57"/>
                <a:gd name="T48" fmla="*/ 2147483646 w 29"/>
                <a:gd name="T49" fmla="*/ 2147483646 h 57"/>
                <a:gd name="T50" fmla="*/ 2147483646 w 29"/>
                <a:gd name="T51" fmla="*/ 2147483646 h 57"/>
                <a:gd name="T52" fmla="*/ 2147483646 w 29"/>
                <a:gd name="T53" fmla="*/ 2147483646 h 57"/>
                <a:gd name="T54" fmla="*/ 2147483646 w 29"/>
                <a:gd name="T55" fmla="*/ 2147483646 h 57"/>
                <a:gd name="T56" fmla="*/ 2147483646 w 29"/>
                <a:gd name="T57" fmla="*/ 2147483646 h 57"/>
                <a:gd name="T58" fmla="*/ 2147483646 w 29"/>
                <a:gd name="T59" fmla="*/ 2147483646 h 57"/>
                <a:gd name="T60" fmla="*/ 2147483646 w 29"/>
                <a:gd name="T61" fmla="*/ 2147483646 h 57"/>
                <a:gd name="T62" fmla="*/ 2147483646 w 29"/>
                <a:gd name="T63" fmla="*/ 2147483646 h 57"/>
                <a:gd name="T64" fmla="*/ 2147483646 w 29"/>
                <a:gd name="T65" fmla="*/ 2147483646 h 57"/>
                <a:gd name="T66" fmla="*/ 2147483646 w 29"/>
                <a:gd name="T67" fmla="*/ 2147483646 h 57"/>
                <a:gd name="T68" fmla="*/ 2147483646 w 29"/>
                <a:gd name="T69" fmla="*/ 2147483646 h 57"/>
                <a:gd name="T70" fmla="*/ 2147483646 w 29"/>
                <a:gd name="T71" fmla="*/ 2147483646 h 57"/>
                <a:gd name="T72" fmla="*/ 2147483646 w 29"/>
                <a:gd name="T73" fmla="*/ 2147483646 h 57"/>
                <a:gd name="T74" fmla="*/ 2147483646 w 29"/>
                <a:gd name="T75" fmla="*/ 2147483646 h 57"/>
                <a:gd name="T76" fmla="*/ 2147483646 w 29"/>
                <a:gd name="T77" fmla="*/ 2147483646 h 57"/>
                <a:gd name="T78" fmla="*/ 2147483646 w 29"/>
                <a:gd name="T79" fmla="*/ 2147483646 h 57"/>
                <a:gd name="T80" fmla="*/ 2147483646 w 29"/>
                <a:gd name="T81" fmla="*/ 2147483646 h 57"/>
                <a:gd name="T82" fmla="*/ 2147483646 w 29"/>
                <a:gd name="T83" fmla="*/ 2147483646 h 57"/>
                <a:gd name="T84" fmla="*/ 2147483646 w 29"/>
                <a:gd name="T85" fmla="*/ 2147483646 h 57"/>
                <a:gd name="T86" fmla="*/ 2147483646 w 29"/>
                <a:gd name="T87" fmla="*/ 2147483646 h 57"/>
                <a:gd name="T88" fmla="*/ 2147483646 w 29"/>
                <a:gd name="T89" fmla="*/ 2147483646 h 57"/>
                <a:gd name="T90" fmla="*/ 2147483646 w 29"/>
                <a:gd name="T91" fmla="*/ 2147483646 h 57"/>
                <a:gd name="T92" fmla="*/ 2147483646 w 29"/>
                <a:gd name="T93" fmla="*/ 2147483646 h 57"/>
                <a:gd name="T94" fmla="*/ 2147483646 w 29"/>
                <a:gd name="T95" fmla="*/ 2147483646 h 57"/>
                <a:gd name="T96" fmla="*/ 2147483646 w 29"/>
                <a:gd name="T97" fmla="*/ 2147483646 h 57"/>
                <a:gd name="T98" fmla="*/ 2147483646 w 29"/>
                <a:gd name="T99" fmla="*/ 2147483646 h 57"/>
                <a:gd name="T100" fmla="*/ 2147483646 w 29"/>
                <a:gd name="T101" fmla="*/ 2147483646 h 57"/>
                <a:gd name="T102" fmla="*/ 2147483646 w 29"/>
                <a:gd name="T103" fmla="*/ 2147483646 h 57"/>
                <a:gd name="T104" fmla="*/ 2147483646 w 29"/>
                <a:gd name="T105" fmla="*/ 2147483646 h 57"/>
                <a:gd name="T106" fmla="*/ 2147483646 w 29"/>
                <a:gd name="T107" fmla="*/ 2147483646 h 57"/>
                <a:gd name="T108" fmla="*/ 2147483646 w 29"/>
                <a:gd name="T109" fmla="*/ 2147483646 h 57"/>
                <a:gd name="T110" fmla="*/ 2147483646 w 29"/>
                <a:gd name="T111" fmla="*/ 2147483646 h 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 h="57">
                  <a:moveTo>
                    <a:pt x="28" y="2"/>
                  </a:moveTo>
                  <a:lnTo>
                    <a:pt x="26" y="2"/>
                  </a:lnTo>
                  <a:lnTo>
                    <a:pt x="26" y="3"/>
                  </a:lnTo>
                  <a:lnTo>
                    <a:pt x="25" y="2"/>
                  </a:lnTo>
                  <a:lnTo>
                    <a:pt x="24" y="2"/>
                  </a:lnTo>
                  <a:lnTo>
                    <a:pt x="24" y="1"/>
                  </a:lnTo>
                  <a:lnTo>
                    <a:pt x="22" y="1"/>
                  </a:lnTo>
                  <a:lnTo>
                    <a:pt x="21" y="2"/>
                  </a:lnTo>
                  <a:lnTo>
                    <a:pt x="20" y="1"/>
                  </a:lnTo>
                  <a:lnTo>
                    <a:pt x="19" y="1"/>
                  </a:lnTo>
                  <a:lnTo>
                    <a:pt x="18" y="1"/>
                  </a:lnTo>
                  <a:lnTo>
                    <a:pt x="19" y="1"/>
                  </a:lnTo>
                  <a:lnTo>
                    <a:pt x="19" y="0"/>
                  </a:lnTo>
                  <a:lnTo>
                    <a:pt x="18" y="0"/>
                  </a:lnTo>
                  <a:lnTo>
                    <a:pt x="15" y="1"/>
                  </a:lnTo>
                  <a:lnTo>
                    <a:pt x="14" y="1"/>
                  </a:lnTo>
                  <a:lnTo>
                    <a:pt x="13" y="1"/>
                  </a:lnTo>
                  <a:lnTo>
                    <a:pt x="12" y="2"/>
                  </a:lnTo>
                  <a:lnTo>
                    <a:pt x="11" y="3"/>
                  </a:lnTo>
                  <a:lnTo>
                    <a:pt x="10" y="3"/>
                  </a:lnTo>
                  <a:lnTo>
                    <a:pt x="8" y="3"/>
                  </a:lnTo>
                  <a:lnTo>
                    <a:pt x="7" y="5"/>
                  </a:lnTo>
                  <a:lnTo>
                    <a:pt x="7" y="7"/>
                  </a:lnTo>
                  <a:lnTo>
                    <a:pt x="6" y="8"/>
                  </a:lnTo>
                  <a:lnTo>
                    <a:pt x="3" y="8"/>
                  </a:lnTo>
                  <a:lnTo>
                    <a:pt x="3" y="9"/>
                  </a:lnTo>
                  <a:lnTo>
                    <a:pt x="1" y="9"/>
                  </a:lnTo>
                  <a:lnTo>
                    <a:pt x="3" y="9"/>
                  </a:lnTo>
                  <a:lnTo>
                    <a:pt x="5" y="10"/>
                  </a:lnTo>
                  <a:lnTo>
                    <a:pt x="6" y="12"/>
                  </a:lnTo>
                  <a:lnTo>
                    <a:pt x="6" y="13"/>
                  </a:lnTo>
                  <a:lnTo>
                    <a:pt x="7" y="13"/>
                  </a:lnTo>
                  <a:lnTo>
                    <a:pt x="8" y="13"/>
                  </a:lnTo>
                  <a:lnTo>
                    <a:pt x="10" y="13"/>
                  </a:lnTo>
                  <a:lnTo>
                    <a:pt x="10" y="14"/>
                  </a:lnTo>
                  <a:lnTo>
                    <a:pt x="11" y="14"/>
                  </a:lnTo>
                  <a:lnTo>
                    <a:pt x="12" y="14"/>
                  </a:lnTo>
                  <a:lnTo>
                    <a:pt x="13" y="14"/>
                  </a:lnTo>
                  <a:lnTo>
                    <a:pt x="12" y="15"/>
                  </a:lnTo>
                  <a:lnTo>
                    <a:pt x="11" y="15"/>
                  </a:lnTo>
                  <a:lnTo>
                    <a:pt x="11" y="16"/>
                  </a:lnTo>
                  <a:lnTo>
                    <a:pt x="10" y="16"/>
                  </a:lnTo>
                  <a:lnTo>
                    <a:pt x="7" y="16"/>
                  </a:lnTo>
                  <a:lnTo>
                    <a:pt x="6" y="16"/>
                  </a:lnTo>
                  <a:lnTo>
                    <a:pt x="6" y="15"/>
                  </a:lnTo>
                  <a:lnTo>
                    <a:pt x="5" y="15"/>
                  </a:lnTo>
                  <a:lnTo>
                    <a:pt x="4" y="15"/>
                  </a:lnTo>
                  <a:lnTo>
                    <a:pt x="3" y="16"/>
                  </a:lnTo>
                  <a:lnTo>
                    <a:pt x="1" y="16"/>
                  </a:lnTo>
                  <a:lnTo>
                    <a:pt x="1" y="17"/>
                  </a:lnTo>
                  <a:lnTo>
                    <a:pt x="0" y="19"/>
                  </a:lnTo>
                  <a:lnTo>
                    <a:pt x="0" y="20"/>
                  </a:lnTo>
                  <a:lnTo>
                    <a:pt x="1" y="20"/>
                  </a:lnTo>
                  <a:lnTo>
                    <a:pt x="3" y="20"/>
                  </a:lnTo>
                  <a:lnTo>
                    <a:pt x="1" y="20"/>
                  </a:lnTo>
                  <a:lnTo>
                    <a:pt x="3" y="22"/>
                  </a:lnTo>
                  <a:lnTo>
                    <a:pt x="5" y="22"/>
                  </a:lnTo>
                  <a:lnTo>
                    <a:pt x="6" y="23"/>
                  </a:lnTo>
                  <a:lnTo>
                    <a:pt x="7" y="23"/>
                  </a:lnTo>
                  <a:lnTo>
                    <a:pt x="8" y="22"/>
                  </a:lnTo>
                  <a:lnTo>
                    <a:pt x="10" y="22"/>
                  </a:lnTo>
                  <a:lnTo>
                    <a:pt x="10" y="21"/>
                  </a:lnTo>
                  <a:lnTo>
                    <a:pt x="11" y="22"/>
                  </a:lnTo>
                  <a:lnTo>
                    <a:pt x="10" y="23"/>
                  </a:lnTo>
                  <a:lnTo>
                    <a:pt x="11" y="24"/>
                  </a:lnTo>
                  <a:lnTo>
                    <a:pt x="11" y="26"/>
                  </a:lnTo>
                  <a:lnTo>
                    <a:pt x="10" y="28"/>
                  </a:lnTo>
                  <a:lnTo>
                    <a:pt x="8" y="27"/>
                  </a:lnTo>
                  <a:lnTo>
                    <a:pt x="8" y="28"/>
                  </a:lnTo>
                  <a:lnTo>
                    <a:pt x="6" y="28"/>
                  </a:lnTo>
                  <a:lnTo>
                    <a:pt x="5" y="29"/>
                  </a:lnTo>
                  <a:lnTo>
                    <a:pt x="5" y="30"/>
                  </a:lnTo>
                  <a:lnTo>
                    <a:pt x="4" y="31"/>
                  </a:lnTo>
                  <a:lnTo>
                    <a:pt x="3" y="33"/>
                  </a:lnTo>
                  <a:lnTo>
                    <a:pt x="3" y="34"/>
                  </a:lnTo>
                  <a:lnTo>
                    <a:pt x="3" y="35"/>
                  </a:lnTo>
                  <a:lnTo>
                    <a:pt x="4" y="36"/>
                  </a:lnTo>
                  <a:lnTo>
                    <a:pt x="5" y="36"/>
                  </a:lnTo>
                  <a:lnTo>
                    <a:pt x="4" y="37"/>
                  </a:lnTo>
                  <a:lnTo>
                    <a:pt x="6" y="40"/>
                  </a:lnTo>
                  <a:lnTo>
                    <a:pt x="7" y="40"/>
                  </a:lnTo>
                  <a:lnTo>
                    <a:pt x="8" y="40"/>
                  </a:lnTo>
                  <a:lnTo>
                    <a:pt x="8" y="38"/>
                  </a:lnTo>
                  <a:lnTo>
                    <a:pt x="8" y="40"/>
                  </a:lnTo>
                  <a:lnTo>
                    <a:pt x="10" y="41"/>
                  </a:lnTo>
                  <a:lnTo>
                    <a:pt x="10" y="43"/>
                  </a:lnTo>
                  <a:lnTo>
                    <a:pt x="10" y="44"/>
                  </a:lnTo>
                  <a:lnTo>
                    <a:pt x="10" y="43"/>
                  </a:lnTo>
                  <a:lnTo>
                    <a:pt x="12" y="43"/>
                  </a:lnTo>
                  <a:lnTo>
                    <a:pt x="13" y="43"/>
                  </a:lnTo>
                  <a:lnTo>
                    <a:pt x="13" y="44"/>
                  </a:lnTo>
                  <a:lnTo>
                    <a:pt x="14" y="44"/>
                  </a:lnTo>
                  <a:lnTo>
                    <a:pt x="14" y="43"/>
                  </a:lnTo>
                  <a:lnTo>
                    <a:pt x="15" y="43"/>
                  </a:lnTo>
                  <a:lnTo>
                    <a:pt x="17" y="43"/>
                  </a:lnTo>
                  <a:lnTo>
                    <a:pt x="17" y="45"/>
                  </a:lnTo>
                  <a:lnTo>
                    <a:pt x="17" y="48"/>
                  </a:lnTo>
                  <a:lnTo>
                    <a:pt x="15" y="48"/>
                  </a:lnTo>
                  <a:lnTo>
                    <a:pt x="14" y="50"/>
                  </a:lnTo>
                  <a:lnTo>
                    <a:pt x="12" y="51"/>
                  </a:lnTo>
                  <a:lnTo>
                    <a:pt x="12" y="52"/>
                  </a:lnTo>
                  <a:lnTo>
                    <a:pt x="11" y="52"/>
                  </a:lnTo>
                  <a:lnTo>
                    <a:pt x="10" y="52"/>
                  </a:lnTo>
                  <a:lnTo>
                    <a:pt x="8" y="54"/>
                  </a:lnTo>
                  <a:lnTo>
                    <a:pt x="7" y="55"/>
                  </a:lnTo>
                  <a:lnTo>
                    <a:pt x="7" y="56"/>
                  </a:lnTo>
                  <a:lnTo>
                    <a:pt x="6" y="56"/>
                  </a:lnTo>
                  <a:lnTo>
                    <a:pt x="5" y="56"/>
                  </a:lnTo>
                  <a:lnTo>
                    <a:pt x="5" y="57"/>
                  </a:lnTo>
                  <a:lnTo>
                    <a:pt x="6" y="57"/>
                  </a:lnTo>
                  <a:lnTo>
                    <a:pt x="7" y="56"/>
                  </a:lnTo>
                  <a:lnTo>
                    <a:pt x="10" y="55"/>
                  </a:lnTo>
                  <a:lnTo>
                    <a:pt x="10" y="54"/>
                  </a:lnTo>
                  <a:lnTo>
                    <a:pt x="11" y="54"/>
                  </a:lnTo>
                  <a:lnTo>
                    <a:pt x="13" y="54"/>
                  </a:lnTo>
                  <a:lnTo>
                    <a:pt x="13" y="52"/>
                  </a:lnTo>
                  <a:lnTo>
                    <a:pt x="14" y="52"/>
                  </a:lnTo>
                  <a:lnTo>
                    <a:pt x="14" y="51"/>
                  </a:lnTo>
                  <a:lnTo>
                    <a:pt x="17" y="50"/>
                  </a:lnTo>
                  <a:lnTo>
                    <a:pt x="18" y="49"/>
                  </a:lnTo>
                  <a:lnTo>
                    <a:pt x="18" y="48"/>
                  </a:lnTo>
                  <a:lnTo>
                    <a:pt x="19" y="47"/>
                  </a:lnTo>
                  <a:lnTo>
                    <a:pt x="20" y="47"/>
                  </a:lnTo>
                  <a:lnTo>
                    <a:pt x="21" y="45"/>
                  </a:lnTo>
                  <a:lnTo>
                    <a:pt x="21" y="44"/>
                  </a:lnTo>
                  <a:lnTo>
                    <a:pt x="22" y="44"/>
                  </a:lnTo>
                  <a:lnTo>
                    <a:pt x="22" y="42"/>
                  </a:lnTo>
                  <a:lnTo>
                    <a:pt x="21" y="42"/>
                  </a:lnTo>
                  <a:lnTo>
                    <a:pt x="22" y="41"/>
                  </a:lnTo>
                  <a:lnTo>
                    <a:pt x="24" y="41"/>
                  </a:lnTo>
                  <a:lnTo>
                    <a:pt x="24" y="40"/>
                  </a:lnTo>
                  <a:lnTo>
                    <a:pt x="24" y="38"/>
                  </a:lnTo>
                  <a:lnTo>
                    <a:pt x="27" y="34"/>
                  </a:lnTo>
                  <a:lnTo>
                    <a:pt x="27" y="35"/>
                  </a:lnTo>
                  <a:lnTo>
                    <a:pt x="28" y="34"/>
                  </a:lnTo>
                  <a:lnTo>
                    <a:pt x="29" y="2"/>
                  </a:lnTo>
                  <a:lnTo>
                    <a:pt x="28"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0" name="Freeform 752"/>
            <p:cNvSpPr/>
            <p:nvPr/>
          </p:nvSpPr>
          <p:spPr bwMode="auto">
            <a:xfrm>
              <a:off x="4456113" y="4670425"/>
              <a:ext cx="46038" cy="90488"/>
            </a:xfrm>
            <a:custGeom>
              <a:avLst/>
              <a:gdLst>
                <a:gd name="T0" fmla="*/ 2147483646 w 29"/>
                <a:gd name="T1" fmla="*/ 2147483646 h 57"/>
                <a:gd name="T2" fmla="*/ 2147483646 w 29"/>
                <a:gd name="T3" fmla="*/ 2147483646 h 57"/>
                <a:gd name="T4" fmla="*/ 2147483646 w 29"/>
                <a:gd name="T5" fmla="*/ 2147483646 h 57"/>
                <a:gd name="T6" fmla="*/ 2147483646 w 29"/>
                <a:gd name="T7" fmla="*/ 2147483646 h 57"/>
                <a:gd name="T8" fmla="*/ 2147483646 w 29"/>
                <a:gd name="T9" fmla="*/ 2147483646 h 57"/>
                <a:gd name="T10" fmla="*/ 2147483646 w 29"/>
                <a:gd name="T11" fmla="*/ 2147483646 h 57"/>
                <a:gd name="T12" fmla="*/ 2147483646 w 29"/>
                <a:gd name="T13" fmla="*/ 2147483646 h 57"/>
                <a:gd name="T14" fmla="*/ 2147483646 w 29"/>
                <a:gd name="T15" fmla="*/ 2147483646 h 57"/>
                <a:gd name="T16" fmla="*/ 2147483646 w 29"/>
                <a:gd name="T17" fmla="*/ 2147483646 h 57"/>
                <a:gd name="T18" fmla="*/ 2147483646 w 29"/>
                <a:gd name="T19" fmla="*/ 2147483646 h 57"/>
                <a:gd name="T20" fmla="*/ 2147483646 w 29"/>
                <a:gd name="T21" fmla="*/ 2147483646 h 57"/>
                <a:gd name="T22" fmla="*/ 2147483646 w 29"/>
                <a:gd name="T23" fmla="*/ 2147483646 h 57"/>
                <a:gd name="T24" fmla="*/ 2147483646 w 29"/>
                <a:gd name="T25" fmla="*/ 2147483646 h 57"/>
                <a:gd name="T26" fmla="*/ 2147483646 w 29"/>
                <a:gd name="T27" fmla="*/ 2147483646 h 57"/>
                <a:gd name="T28" fmla="*/ 2147483646 w 29"/>
                <a:gd name="T29" fmla="*/ 2147483646 h 57"/>
                <a:gd name="T30" fmla="*/ 2147483646 w 29"/>
                <a:gd name="T31" fmla="*/ 2147483646 h 57"/>
                <a:gd name="T32" fmla="*/ 2147483646 w 29"/>
                <a:gd name="T33" fmla="*/ 2147483646 h 57"/>
                <a:gd name="T34" fmla="*/ 2147483646 w 29"/>
                <a:gd name="T35" fmla="*/ 2147483646 h 57"/>
                <a:gd name="T36" fmla="*/ 2147483646 w 29"/>
                <a:gd name="T37" fmla="*/ 2147483646 h 57"/>
                <a:gd name="T38" fmla="*/ 2147483646 w 29"/>
                <a:gd name="T39" fmla="*/ 2147483646 h 57"/>
                <a:gd name="T40" fmla="*/ 0 w 29"/>
                <a:gd name="T41" fmla="*/ 2147483646 h 57"/>
                <a:gd name="T42" fmla="*/ 2147483646 w 29"/>
                <a:gd name="T43" fmla="*/ 2147483646 h 57"/>
                <a:gd name="T44" fmla="*/ 2147483646 w 29"/>
                <a:gd name="T45" fmla="*/ 2147483646 h 57"/>
                <a:gd name="T46" fmla="*/ 2147483646 w 29"/>
                <a:gd name="T47" fmla="*/ 2147483646 h 57"/>
                <a:gd name="T48" fmla="*/ 2147483646 w 29"/>
                <a:gd name="T49" fmla="*/ 2147483646 h 57"/>
                <a:gd name="T50" fmla="*/ 2147483646 w 29"/>
                <a:gd name="T51" fmla="*/ 2147483646 h 57"/>
                <a:gd name="T52" fmla="*/ 2147483646 w 29"/>
                <a:gd name="T53" fmla="*/ 2147483646 h 57"/>
                <a:gd name="T54" fmla="*/ 2147483646 w 29"/>
                <a:gd name="T55" fmla="*/ 2147483646 h 57"/>
                <a:gd name="T56" fmla="*/ 2147483646 w 29"/>
                <a:gd name="T57" fmla="*/ 2147483646 h 57"/>
                <a:gd name="T58" fmla="*/ 2147483646 w 29"/>
                <a:gd name="T59" fmla="*/ 2147483646 h 57"/>
                <a:gd name="T60" fmla="*/ 2147483646 w 29"/>
                <a:gd name="T61" fmla="*/ 2147483646 h 57"/>
                <a:gd name="T62" fmla="*/ 2147483646 w 29"/>
                <a:gd name="T63" fmla="*/ 2147483646 h 57"/>
                <a:gd name="T64" fmla="*/ 2147483646 w 29"/>
                <a:gd name="T65" fmla="*/ 2147483646 h 57"/>
                <a:gd name="T66" fmla="*/ 2147483646 w 29"/>
                <a:gd name="T67" fmla="*/ 2147483646 h 57"/>
                <a:gd name="T68" fmla="*/ 2147483646 w 29"/>
                <a:gd name="T69" fmla="*/ 2147483646 h 57"/>
                <a:gd name="T70" fmla="*/ 2147483646 w 29"/>
                <a:gd name="T71" fmla="*/ 2147483646 h 57"/>
                <a:gd name="T72" fmla="*/ 2147483646 w 29"/>
                <a:gd name="T73" fmla="*/ 2147483646 h 57"/>
                <a:gd name="T74" fmla="*/ 2147483646 w 29"/>
                <a:gd name="T75" fmla="*/ 2147483646 h 57"/>
                <a:gd name="T76" fmla="*/ 2147483646 w 29"/>
                <a:gd name="T77" fmla="*/ 2147483646 h 57"/>
                <a:gd name="T78" fmla="*/ 2147483646 w 29"/>
                <a:gd name="T79" fmla="*/ 2147483646 h 57"/>
                <a:gd name="T80" fmla="*/ 2147483646 w 29"/>
                <a:gd name="T81" fmla="*/ 2147483646 h 57"/>
                <a:gd name="T82" fmla="*/ 2147483646 w 29"/>
                <a:gd name="T83" fmla="*/ 2147483646 h 57"/>
                <a:gd name="T84" fmla="*/ 2147483646 w 29"/>
                <a:gd name="T85" fmla="*/ 2147483646 h 57"/>
                <a:gd name="T86" fmla="*/ 2147483646 w 29"/>
                <a:gd name="T87" fmla="*/ 2147483646 h 57"/>
                <a:gd name="T88" fmla="*/ 2147483646 w 29"/>
                <a:gd name="T89" fmla="*/ 2147483646 h 57"/>
                <a:gd name="T90" fmla="*/ 2147483646 w 29"/>
                <a:gd name="T91" fmla="*/ 2147483646 h 57"/>
                <a:gd name="T92" fmla="*/ 2147483646 w 29"/>
                <a:gd name="T93" fmla="*/ 2147483646 h 57"/>
                <a:gd name="T94" fmla="*/ 2147483646 w 29"/>
                <a:gd name="T95" fmla="*/ 2147483646 h 57"/>
                <a:gd name="T96" fmla="*/ 2147483646 w 29"/>
                <a:gd name="T97" fmla="*/ 2147483646 h 57"/>
                <a:gd name="T98" fmla="*/ 2147483646 w 29"/>
                <a:gd name="T99" fmla="*/ 2147483646 h 57"/>
                <a:gd name="T100" fmla="*/ 2147483646 w 29"/>
                <a:gd name="T101" fmla="*/ 2147483646 h 57"/>
                <a:gd name="T102" fmla="*/ 2147483646 w 29"/>
                <a:gd name="T103" fmla="*/ 2147483646 h 57"/>
                <a:gd name="T104" fmla="*/ 2147483646 w 29"/>
                <a:gd name="T105" fmla="*/ 2147483646 h 57"/>
                <a:gd name="T106" fmla="*/ 2147483646 w 29"/>
                <a:gd name="T107" fmla="*/ 2147483646 h 57"/>
                <a:gd name="T108" fmla="*/ 2147483646 w 29"/>
                <a:gd name="T109" fmla="*/ 2147483646 h 57"/>
                <a:gd name="T110" fmla="*/ 2147483646 w 29"/>
                <a:gd name="T111" fmla="*/ 2147483646 h 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 h="57">
                  <a:moveTo>
                    <a:pt x="28" y="2"/>
                  </a:moveTo>
                  <a:lnTo>
                    <a:pt x="26" y="2"/>
                  </a:lnTo>
                  <a:lnTo>
                    <a:pt x="26" y="3"/>
                  </a:lnTo>
                  <a:lnTo>
                    <a:pt x="25" y="2"/>
                  </a:lnTo>
                  <a:lnTo>
                    <a:pt x="24" y="2"/>
                  </a:lnTo>
                  <a:lnTo>
                    <a:pt x="24" y="1"/>
                  </a:lnTo>
                  <a:lnTo>
                    <a:pt x="22" y="1"/>
                  </a:lnTo>
                  <a:lnTo>
                    <a:pt x="21" y="2"/>
                  </a:lnTo>
                  <a:lnTo>
                    <a:pt x="20" y="1"/>
                  </a:lnTo>
                  <a:lnTo>
                    <a:pt x="19" y="1"/>
                  </a:lnTo>
                  <a:lnTo>
                    <a:pt x="18" y="1"/>
                  </a:lnTo>
                  <a:lnTo>
                    <a:pt x="19" y="1"/>
                  </a:lnTo>
                  <a:lnTo>
                    <a:pt x="19" y="0"/>
                  </a:lnTo>
                  <a:lnTo>
                    <a:pt x="18" y="0"/>
                  </a:lnTo>
                  <a:lnTo>
                    <a:pt x="15" y="1"/>
                  </a:lnTo>
                  <a:lnTo>
                    <a:pt x="14" y="1"/>
                  </a:lnTo>
                  <a:lnTo>
                    <a:pt x="13" y="1"/>
                  </a:lnTo>
                  <a:lnTo>
                    <a:pt x="12" y="2"/>
                  </a:lnTo>
                  <a:lnTo>
                    <a:pt x="11" y="3"/>
                  </a:lnTo>
                  <a:lnTo>
                    <a:pt x="10" y="3"/>
                  </a:lnTo>
                  <a:lnTo>
                    <a:pt x="8" y="3"/>
                  </a:lnTo>
                  <a:lnTo>
                    <a:pt x="7" y="5"/>
                  </a:lnTo>
                  <a:lnTo>
                    <a:pt x="7" y="7"/>
                  </a:lnTo>
                  <a:lnTo>
                    <a:pt x="6" y="8"/>
                  </a:lnTo>
                  <a:lnTo>
                    <a:pt x="3" y="8"/>
                  </a:lnTo>
                  <a:lnTo>
                    <a:pt x="3" y="9"/>
                  </a:lnTo>
                  <a:lnTo>
                    <a:pt x="1" y="9"/>
                  </a:lnTo>
                  <a:lnTo>
                    <a:pt x="3" y="9"/>
                  </a:lnTo>
                  <a:lnTo>
                    <a:pt x="5" y="10"/>
                  </a:lnTo>
                  <a:lnTo>
                    <a:pt x="6" y="12"/>
                  </a:lnTo>
                  <a:lnTo>
                    <a:pt x="6" y="13"/>
                  </a:lnTo>
                  <a:lnTo>
                    <a:pt x="7" y="13"/>
                  </a:lnTo>
                  <a:lnTo>
                    <a:pt x="8" y="13"/>
                  </a:lnTo>
                  <a:lnTo>
                    <a:pt x="10" y="13"/>
                  </a:lnTo>
                  <a:lnTo>
                    <a:pt x="10" y="14"/>
                  </a:lnTo>
                  <a:lnTo>
                    <a:pt x="11" y="14"/>
                  </a:lnTo>
                  <a:lnTo>
                    <a:pt x="12" y="14"/>
                  </a:lnTo>
                  <a:lnTo>
                    <a:pt x="13" y="14"/>
                  </a:lnTo>
                  <a:lnTo>
                    <a:pt x="12" y="15"/>
                  </a:lnTo>
                  <a:lnTo>
                    <a:pt x="11" y="15"/>
                  </a:lnTo>
                  <a:lnTo>
                    <a:pt x="11" y="16"/>
                  </a:lnTo>
                  <a:lnTo>
                    <a:pt x="10" y="16"/>
                  </a:lnTo>
                  <a:lnTo>
                    <a:pt x="7" y="16"/>
                  </a:lnTo>
                  <a:lnTo>
                    <a:pt x="6" y="16"/>
                  </a:lnTo>
                  <a:lnTo>
                    <a:pt x="6" y="15"/>
                  </a:lnTo>
                  <a:lnTo>
                    <a:pt x="5" y="15"/>
                  </a:lnTo>
                  <a:lnTo>
                    <a:pt x="4" y="15"/>
                  </a:lnTo>
                  <a:lnTo>
                    <a:pt x="3" y="16"/>
                  </a:lnTo>
                  <a:lnTo>
                    <a:pt x="1" y="16"/>
                  </a:lnTo>
                  <a:lnTo>
                    <a:pt x="1" y="17"/>
                  </a:lnTo>
                  <a:lnTo>
                    <a:pt x="0" y="19"/>
                  </a:lnTo>
                  <a:lnTo>
                    <a:pt x="0" y="20"/>
                  </a:lnTo>
                  <a:lnTo>
                    <a:pt x="1" y="20"/>
                  </a:lnTo>
                  <a:lnTo>
                    <a:pt x="3" y="20"/>
                  </a:lnTo>
                  <a:lnTo>
                    <a:pt x="1" y="20"/>
                  </a:lnTo>
                  <a:lnTo>
                    <a:pt x="3" y="22"/>
                  </a:lnTo>
                  <a:lnTo>
                    <a:pt x="5" y="22"/>
                  </a:lnTo>
                  <a:lnTo>
                    <a:pt x="6" y="23"/>
                  </a:lnTo>
                  <a:lnTo>
                    <a:pt x="7" y="23"/>
                  </a:lnTo>
                  <a:lnTo>
                    <a:pt x="8" y="22"/>
                  </a:lnTo>
                  <a:lnTo>
                    <a:pt x="10" y="22"/>
                  </a:lnTo>
                  <a:lnTo>
                    <a:pt x="10" y="21"/>
                  </a:lnTo>
                  <a:lnTo>
                    <a:pt x="11" y="22"/>
                  </a:lnTo>
                  <a:lnTo>
                    <a:pt x="10" y="23"/>
                  </a:lnTo>
                  <a:lnTo>
                    <a:pt x="11" y="24"/>
                  </a:lnTo>
                  <a:lnTo>
                    <a:pt x="11" y="26"/>
                  </a:lnTo>
                  <a:lnTo>
                    <a:pt x="10" y="28"/>
                  </a:lnTo>
                  <a:lnTo>
                    <a:pt x="8" y="27"/>
                  </a:lnTo>
                  <a:lnTo>
                    <a:pt x="8" y="28"/>
                  </a:lnTo>
                  <a:lnTo>
                    <a:pt x="6" y="28"/>
                  </a:lnTo>
                  <a:lnTo>
                    <a:pt x="5" y="29"/>
                  </a:lnTo>
                  <a:lnTo>
                    <a:pt x="5" y="30"/>
                  </a:lnTo>
                  <a:lnTo>
                    <a:pt x="4" y="31"/>
                  </a:lnTo>
                  <a:lnTo>
                    <a:pt x="3" y="33"/>
                  </a:lnTo>
                  <a:lnTo>
                    <a:pt x="3" y="34"/>
                  </a:lnTo>
                  <a:lnTo>
                    <a:pt x="3" y="35"/>
                  </a:lnTo>
                  <a:lnTo>
                    <a:pt x="4" y="36"/>
                  </a:lnTo>
                  <a:lnTo>
                    <a:pt x="5" y="36"/>
                  </a:lnTo>
                  <a:lnTo>
                    <a:pt x="4" y="37"/>
                  </a:lnTo>
                  <a:lnTo>
                    <a:pt x="6" y="40"/>
                  </a:lnTo>
                  <a:lnTo>
                    <a:pt x="7" y="40"/>
                  </a:lnTo>
                  <a:lnTo>
                    <a:pt x="8" y="40"/>
                  </a:lnTo>
                  <a:lnTo>
                    <a:pt x="8" y="38"/>
                  </a:lnTo>
                  <a:lnTo>
                    <a:pt x="8" y="40"/>
                  </a:lnTo>
                  <a:lnTo>
                    <a:pt x="10" y="41"/>
                  </a:lnTo>
                  <a:lnTo>
                    <a:pt x="10" y="43"/>
                  </a:lnTo>
                  <a:lnTo>
                    <a:pt x="10" y="44"/>
                  </a:lnTo>
                  <a:lnTo>
                    <a:pt x="10" y="43"/>
                  </a:lnTo>
                  <a:lnTo>
                    <a:pt x="12" y="43"/>
                  </a:lnTo>
                  <a:lnTo>
                    <a:pt x="13" y="43"/>
                  </a:lnTo>
                  <a:lnTo>
                    <a:pt x="13" y="44"/>
                  </a:lnTo>
                  <a:lnTo>
                    <a:pt x="14" y="44"/>
                  </a:lnTo>
                  <a:lnTo>
                    <a:pt x="14" y="43"/>
                  </a:lnTo>
                  <a:lnTo>
                    <a:pt x="15" y="43"/>
                  </a:lnTo>
                  <a:lnTo>
                    <a:pt x="17" y="43"/>
                  </a:lnTo>
                  <a:lnTo>
                    <a:pt x="17" y="45"/>
                  </a:lnTo>
                  <a:lnTo>
                    <a:pt x="17" y="48"/>
                  </a:lnTo>
                  <a:lnTo>
                    <a:pt x="15" y="48"/>
                  </a:lnTo>
                  <a:lnTo>
                    <a:pt x="14" y="50"/>
                  </a:lnTo>
                  <a:lnTo>
                    <a:pt x="12" y="51"/>
                  </a:lnTo>
                  <a:lnTo>
                    <a:pt x="12" y="52"/>
                  </a:lnTo>
                  <a:lnTo>
                    <a:pt x="11" y="52"/>
                  </a:lnTo>
                  <a:lnTo>
                    <a:pt x="10" y="52"/>
                  </a:lnTo>
                  <a:lnTo>
                    <a:pt x="8" y="54"/>
                  </a:lnTo>
                  <a:lnTo>
                    <a:pt x="7" y="55"/>
                  </a:lnTo>
                  <a:lnTo>
                    <a:pt x="7" y="56"/>
                  </a:lnTo>
                  <a:lnTo>
                    <a:pt x="6" y="56"/>
                  </a:lnTo>
                  <a:lnTo>
                    <a:pt x="5" y="56"/>
                  </a:lnTo>
                  <a:lnTo>
                    <a:pt x="5" y="57"/>
                  </a:lnTo>
                  <a:lnTo>
                    <a:pt x="6" y="57"/>
                  </a:lnTo>
                  <a:lnTo>
                    <a:pt x="7" y="56"/>
                  </a:lnTo>
                  <a:lnTo>
                    <a:pt x="10" y="55"/>
                  </a:lnTo>
                  <a:lnTo>
                    <a:pt x="10" y="54"/>
                  </a:lnTo>
                  <a:lnTo>
                    <a:pt x="11" y="54"/>
                  </a:lnTo>
                  <a:lnTo>
                    <a:pt x="13" y="54"/>
                  </a:lnTo>
                  <a:lnTo>
                    <a:pt x="13" y="52"/>
                  </a:lnTo>
                  <a:lnTo>
                    <a:pt x="14" y="52"/>
                  </a:lnTo>
                  <a:lnTo>
                    <a:pt x="14" y="51"/>
                  </a:lnTo>
                  <a:lnTo>
                    <a:pt x="17" y="50"/>
                  </a:lnTo>
                  <a:lnTo>
                    <a:pt x="18" y="49"/>
                  </a:lnTo>
                  <a:lnTo>
                    <a:pt x="18" y="48"/>
                  </a:lnTo>
                  <a:lnTo>
                    <a:pt x="19" y="47"/>
                  </a:lnTo>
                  <a:lnTo>
                    <a:pt x="20" y="47"/>
                  </a:lnTo>
                  <a:lnTo>
                    <a:pt x="21" y="45"/>
                  </a:lnTo>
                  <a:lnTo>
                    <a:pt x="21" y="44"/>
                  </a:lnTo>
                  <a:lnTo>
                    <a:pt x="22" y="44"/>
                  </a:lnTo>
                  <a:lnTo>
                    <a:pt x="22" y="42"/>
                  </a:lnTo>
                  <a:lnTo>
                    <a:pt x="21" y="42"/>
                  </a:lnTo>
                  <a:lnTo>
                    <a:pt x="22" y="41"/>
                  </a:lnTo>
                  <a:lnTo>
                    <a:pt x="24" y="41"/>
                  </a:lnTo>
                  <a:lnTo>
                    <a:pt x="24" y="40"/>
                  </a:lnTo>
                  <a:lnTo>
                    <a:pt x="24" y="38"/>
                  </a:lnTo>
                  <a:lnTo>
                    <a:pt x="27" y="34"/>
                  </a:lnTo>
                  <a:lnTo>
                    <a:pt x="27" y="35"/>
                  </a:lnTo>
                  <a:lnTo>
                    <a:pt x="28" y="34"/>
                  </a:lnTo>
                  <a:lnTo>
                    <a:pt x="29" y="2"/>
                  </a:lnTo>
                  <a:lnTo>
                    <a:pt x="2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1" name="Rectangle 753"/>
            <p:cNvSpPr>
              <a:spLocks noChangeArrowheads="1"/>
            </p:cNvSpPr>
            <p:nvPr/>
          </p:nvSpPr>
          <p:spPr bwMode="auto">
            <a:xfrm>
              <a:off x="4500563" y="4724400"/>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02" name="Freeform 754"/>
            <p:cNvSpPr/>
            <p:nvPr/>
          </p:nvSpPr>
          <p:spPr bwMode="auto">
            <a:xfrm>
              <a:off x="4500563" y="472440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3" name="Freeform 755"/>
            <p:cNvSpPr/>
            <p:nvPr/>
          </p:nvSpPr>
          <p:spPr bwMode="auto">
            <a:xfrm>
              <a:off x="4495801" y="4724400"/>
              <a:ext cx="4763" cy="12700"/>
            </a:xfrm>
            <a:custGeom>
              <a:avLst/>
              <a:gdLst>
                <a:gd name="T0" fmla="*/ 2147483646 w 3"/>
                <a:gd name="T1" fmla="*/ 2147483646 h 8"/>
                <a:gd name="T2" fmla="*/ 2147483646 w 3"/>
                <a:gd name="T3" fmla="*/ 2147483646 h 8"/>
                <a:gd name="T4" fmla="*/ 2147483646 w 3"/>
                <a:gd name="T5" fmla="*/ 2147483646 h 8"/>
                <a:gd name="T6" fmla="*/ 0 w 3"/>
                <a:gd name="T7" fmla="*/ 2147483646 h 8"/>
                <a:gd name="T8" fmla="*/ 0 w 3"/>
                <a:gd name="T9" fmla="*/ 2147483646 h 8"/>
                <a:gd name="T10" fmla="*/ 2147483646 w 3"/>
                <a:gd name="T11" fmla="*/ 2147483646 h 8"/>
                <a:gd name="T12" fmla="*/ 2147483646 w 3"/>
                <a:gd name="T13" fmla="*/ 2147483646 h 8"/>
                <a:gd name="T14" fmla="*/ 2147483646 w 3"/>
                <a:gd name="T15" fmla="*/ 2147483646 h 8"/>
                <a:gd name="T16" fmla="*/ 0 w 3"/>
                <a:gd name="T17" fmla="*/ 2147483646 h 8"/>
                <a:gd name="T18" fmla="*/ 0 w 3"/>
                <a:gd name="T19" fmla="*/ 2147483646 h 8"/>
                <a:gd name="T20" fmla="*/ 2147483646 w 3"/>
                <a:gd name="T21" fmla="*/ 2147483646 h 8"/>
                <a:gd name="T22" fmla="*/ 2147483646 w 3"/>
                <a:gd name="T23" fmla="*/ 2147483646 h 8"/>
                <a:gd name="T24" fmla="*/ 2147483646 w 3"/>
                <a:gd name="T25" fmla="*/ 2147483646 h 8"/>
                <a:gd name="T26" fmla="*/ 2147483646 w 3"/>
                <a:gd name="T27" fmla="*/ 0 h 8"/>
                <a:gd name="T28" fmla="*/ 2147483646 w 3"/>
                <a:gd name="T29" fmla="*/ 2147483646 h 8"/>
                <a:gd name="T30" fmla="*/ 2147483646 w 3"/>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8">
                  <a:moveTo>
                    <a:pt x="2" y="1"/>
                  </a:moveTo>
                  <a:lnTo>
                    <a:pt x="1" y="2"/>
                  </a:lnTo>
                  <a:lnTo>
                    <a:pt x="1" y="3"/>
                  </a:lnTo>
                  <a:lnTo>
                    <a:pt x="0" y="6"/>
                  </a:lnTo>
                  <a:lnTo>
                    <a:pt x="0" y="7"/>
                  </a:lnTo>
                  <a:lnTo>
                    <a:pt x="1" y="7"/>
                  </a:lnTo>
                  <a:lnTo>
                    <a:pt x="0" y="7"/>
                  </a:lnTo>
                  <a:lnTo>
                    <a:pt x="0" y="8"/>
                  </a:lnTo>
                  <a:lnTo>
                    <a:pt x="1" y="8"/>
                  </a:lnTo>
                  <a:lnTo>
                    <a:pt x="3" y="7"/>
                  </a:lnTo>
                  <a:lnTo>
                    <a:pt x="3" y="6"/>
                  </a:lnTo>
                  <a:lnTo>
                    <a:pt x="3" y="0"/>
                  </a:lnTo>
                  <a:lnTo>
                    <a:pt x="3" y="2"/>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4" name="Freeform 756"/>
            <p:cNvSpPr/>
            <p:nvPr/>
          </p:nvSpPr>
          <p:spPr bwMode="auto">
            <a:xfrm>
              <a:off x="4495801" y="4724400"/>
              <a:ext cx="4763" cy="12700"/>
            </a:xfrm>
            <a:custGeom>
              <a:avLst/>
              <a:gdLst>
                <a:gd name="T0" fmla="*/ 2147483646 w 3"/>
                <a:gd name="T1" fmla="*/ 2147483646 h 8"/>
                <a:gd name="T2" fmla="*/ 2147483646 w 3"/>
                <a:gd name="T3" fmla="*/ 2147483646 h 8"/>
                <a:gd name="T4" fmla="*/ 2147483646 w 3"/>
                <a:gd name="T5" fmla="*/ 2147483646 h 8"/>
                <a:gd name="T6" fmla="*/ 0 w 3"/>
                <a:gd name="T7" fmla="*/ 2147483646 h 8"/>
                <a:gd name="T8" fmla="*/ 0 w 3"/>
                <a:gd name="T9" fmla="*/ 2147483646 h 8"/>
                <a:gd name="T10" fmla="*/ 2147483646 w 3"/>
                <a:gd name="T11" fmla="*/ 2147483646 h 8"/>
                <a:gd name="T12" fmla="*/ 2147483646 w 3"/>
                <a:gd name="T13" fmla="*/ 2147483646 h 8"/>
                <a:gd name="T14" fmla="*/ 2147483646 w 3"/>
                <a:gd name="T15" fmla="*/ 2147483646 h 8"/>
                <a:gd name="T16" fmla="*/ 0 w 3"/>
                <a:gd name="T17" fmla="*/ 2147483646 h 8"/>
                <a:gd name="T18" fmla="*/ 0 w 3"/>
                <a:gd name="T19" fmla="*/ 2147483646 h 8"/>
                <a:gd name="T20" fmla="*/ 2147483646 w 3"/>
                <a:gd name="T21" fmla="*/ 2147483646 h 8"/>
                <a:gd name="T22" fmla="*/ 2147483646 w 3"/>
                <a:gd name="T23" fmla="*/ 2147483646 h 8"/>
                <a:gd name="T24" fmla="*/ 2147483646 w 3"/>
                <a:gd name="T25" fmla="*/ 2147483646 h 8"/>
                <a:gd name="T26" fmla="*/ 2147483646 w 3"/>
                <a:gd name="T27" fmla="*/ 0 h 8"/>
                <a:gd name="T28" fmla="*/ 2147483646 w 3"/>
                <a:gd name="T29" fmla="*/ 2147483646 h 8"/>
                <a:gd name="T30" fmla="*/ 2147483646 w 3"/>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8">
                  <a:moveTo>
                    <a:pt x="2" y="1"/>
                  </a:moveTo>
                  <a:lnTo>
                    <a:pt x="1" y="2"/>
                  </a:lnTo>
                  <a:lnTo>
                    <a:pt x="1" y="3"/>
                  </a:lnTo>
                  <a:lnTo>
                    <a:pt x="0" y="6"/>
                  </a:lnTo>
                  <a:lnTo>
                    <a:pt x="0" y="7"/>
                  </a:lnTo>
                  <a:lnTo>
                    <a:pt x="1" y="7"/>
                  </a:lnTo>
                  <a:lnTo>
                    <a:pt x="0" y="7"/>
                  </a:lnTo>
                  <a:lnTo>
                    <a:pt x="0" y="8"/>
                  </a:lnTo>
                  <a:lnTo>
                    <a:pt x="1" y="8"/>
                  </a:lnTo>
                  <a:lnTo>
                    <a:pt x="3" y="7"/>
                  </a:lnTo>
                  <a:lnTo>
                    <a:pt x="3" y="6"/>
                  </a:lnTo>
                  <a:lnTo>
                    <a:pt x="3" y="0"/>
                  </a:lnTo>
                  <a:lnTo>
                    <a:pt x="3" y="2"/>
                  </a:lnTo>
                  <a:lnTo>
                    <a:pt x="2"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5" name="Rectangle 757"/>
            <p:cNvSpPr>
              <a:spLocks noChangeArrowheads="1"/>
            </p:cNvSpPr>
            <p:nvPr/>
          </p:nvSpPr>
          <p:spPr bwMode="auto">
            <a:xfrm>
              <a:off x="3935413" y="4857750"/>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06" name="Freeform 758"/>
            <p:cNvSpPr/>
            <p:nvPr/>
          </p:nvSpPr>
          <p:spPr bwMode="auto">
            <a:xfrm>
              <a:off x="3937001" y="4859338"/>
              <a:ext cx="1588" cy="0"/>
            </a:xfrm>
            <a:custGeom>
              <a:avLst/>
              <a:gdLst>
                <a:gd name="T0" fmla="*/ 0 w 1"/>
                <a:gd name="T1" fmla="*/ 2147483646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7" name="Freeform 759"/>
            <p:cNvSpPr/>
            <p:nvPr/>
          </p:nvSpPr>
          <p:spPr bwMode="auto">
            <a:xfrm>
              <a:off x="3941763" y="4857750"/>
              <a:ext cx="0" cy="1588"/>
            </a:xfrm>
            <a:custGeom>
              <a:avLst/>
              <a:gdLst>
                <a:gd name="T0" fmla="*/ 0 h 1"/>
                <a:gd name="T1" fmla="*/ 2147483646 h 1"/>
                <a:gd name="T2" fmla="*/ 2147483646 h 1"/>
                <a:gd name="T3" fmla="*/ 2147483646 h 1"/>
                <a:gd name="T4" fmla="*/ 0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8" name="Freeform 760"/>
            <p:cNvSpPr/>
            <p:nvPr/>
          </p:nvSpPr>
          <p:spPr bwMode="auto">
            <a:xfrm>
              <a:off x="3941763" y="4857750"/>
              <a:ext cx="1588" cy="0"/>
            </a:xfrm>
            <a:custGeom>
              <a:avLst/>
              <a:gdLst>
                <a:gd name="T0" fmla="*/ 0 w 1"/>
                <a:gd name="T1" fmla="*/ 0 w 1"/>
                <a:gd name="T2" fmla="*/ 2147483646 w 1"/>
                <a:gd name="T3" fmla="*/ 2147483646 w 1"/>
                <a:gd name="T4" fmla="*/ 2147483646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09" name="Freeform 761"/>
            <p:cNvSpPr/>
            <p:nvPr/>
          </p:nvSpPr>
          <p:spPr bwMode="auto">
            <a:xfrm>
              <a:off x="3943351" y="4856163"/>
              <a:ext cx="0" cy="1588"/>
            </a:xfrm>
            <a:custGeom>
              <a:avLst/>
              <a:gdLst>
                <a:gd name="T0" fmla="*/ 0 h 1"/>
                <a:gd name="T1" fmla="*/ 0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0" name="Rectangle 762"/>
            <p:cNvSpPr>
              <a:spLocks noChangeArrowheads="1"/>
            </p:cNvSpPr>
            <p:nvPr/>
          </p:nvSpPr>
          <p:spPr bwMode="auto">
            <a:xfrm>
              <a:off x="3922713" y="48910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11" name="Rectangle 763"/>
            <p:cNvSpPr>
              <a:spLocks noChangeArrowheads="1"/>
            </p:cNvSpPr>
            <p:nvPr/>
          </p:nvSpPr>
          <p:spPr bwMode="auto">
            <a:xfrm>
              <a:off x="3924301" y="48942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12" name="Freeform 764"/>
            <p:cNvSpPr/>
            <p:nvPr/>
          </p:nvSpPr>
          <p:spPr bwMode="auto">
            <a:xfrm>
              <a:off x="3922713" y="4895850"/>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3" name="Freeform 765"/>
            <p:cNvSpPr>
              <a:spLocks noEditPoints="1"/>
            </p:cNvSpPr>
            <p:nvPr/>
          </p:nvSpPr>
          <p:spPr bwMode="auto">
            <a:xfrm>
              <a:off x="3941763" y="4635500"/>
              <a:ext cx="511175" cy="403225"/>
            </a:xfrm>
            <a:custGeom>
              <a:avLst/>
              <a:gdLst>
                <a:gd name="T0" fmla="*/ 2147483646 w 322"/>
                <a:gd name="T1" fmla="*/ 2147483646 h 254"/>
                <a:gd name="T2" fmla="*/ 2147483646 w 322"/>
                <a:gd name="T3" fmla="*/ 2147483646 h 254"/>
                <a:gd name="T4" fmla="*/ 2147483646 w 322"/>
                <a:gd name="T5" fmla="*/ 2147483646 h 254"/>
                <a:gd name="T6" fmla="*/ 2147483646 w 322"/>
                <a:gd name="T7" fmla="*/ 2147483646 h 254"/>
                <a:gd name="T8" fmla="*/ 2147483646 w 322"/>
                <a:gd name="T9" fmla="*/ 2147483646 h 254"/>
                <a:gd name="T10" fmla="*/ 2147483646 w 322"/>
                <a:gd name="T11" fmla="*/ 2147483646 h 254"/>
                <a:gd name="T12" fmla="*/ 2147483646 w 322"/>
                <a:gd name="T13" fmla="*/ 2147483646 h 254"/>
                <a:gd name="T14" fmla="*/ 2147483646 w 322"/>
                <a:gd name="T15" fmla="*/ 2147483646 h 254"/>
                <a:gd name="T16" fmla="*/ 2147483646 w 322"/>
                <a:gd name="T17" fmla="*/ 2147483646 h 254"/>
                <a:gd name="T18" fmla="*/ 2147483646 w 322"/>
                <a:gd name="T19" fmla="*/ 2147483646 h 254"/>
                <a:gd name="T20" fmla="*/ 2147483646 w 322"/>
                <a:gd name="T21" fmla="*/ 2147483646 h 254"/>
                <a:gd name="T22" fmla="*/ 2147483646 w 322"/>
                <a:gd name="T23" fmla="*/ 2147483646 h 254"/>
                <a:gd name="T24" fmla="*/ 2147483646 w 322"/>
                <a:gd name="T25" fmla="*/ 2147483646 h 254"/>
                <a:gd name="T26" fmla="*/ 2147483646 w 322"/>
                <a:gd name="T27" fmla="*/ 2147483646 h 254"/>
                <a:gd name="T28" fmla="*/ 2147483646 w 322"/>
                <a:gd name="T29" fmla="*/ 2147483646 h 254"/>
                <a:gd name="T30" fmla="*/ 2147483646 w 322"/>
                <a:gd name="T31" fmla="*/ 2147483646 h 254"/>
                <a:gd name="T32" fmla="*/ 2147483646 w 322"/>
                <a:gd name="T33" fmla="*/ 2147483646 h 254"/>
                <a:gd name="T34" fmla="*/ 2147483646 w 322"/>
                <a:gd name="T35" fmla="*/ 2147483646 h 254"/>
                <a:gd name="T36" fmla="*/ 2147483646 w 322"/>
                <a:gd name="T37" fmla="*/ 2147483646 h 254"/>
                <a:gd name="T38" fmla="*/ 2147483646 w 322"/>
                <a:gd name="T39" fmla="*/ 2147483646 h 254"/>
                <a:gd name="T40" fmla="*/ 2147483646 w 322"/>
                <a:gd name="T41" fmla="*/ 2147483646 h 254"/>
                <a:gd name="T42" fmla="*/ 2147483646 w 322"/>
                <a:gd name="T43" fmla="*/ 2147483646 h 254"/>
                <a:gd name="T44" fmla="*/ 2147483646 w 322"/>
                <a:gd name="T45" fmla="*/ 2147483646 h 254"/>
                <a:gd name="T46" fmla="*/ 2147483646 w 322"/>
                <a:gd name="T47" fmla="*/ 2147483646 h 254"/>
                <a:gd name="T48" fmla="*/ 2147483646 w 322"/>
                <a:gd name="T49" fmla="*/ 2147483646 h 254"/>
                <a:gd name="T50" fmla="*/ 2147483646 w 322"/>
                <a:gd name="T51" fmla="*/ 2147483646 h 254"/>
                <a:gd name="T52" fmla="*/ 2147483646 w 322"/>
                <a:gd name="T53" fmla="*/ 2147483646 h 254"/>
                <a:gd name="T54" fmla="*/ 2147483646 w 322"/>
                <a:gd name="T55" fmla="*/ 2147483646 h 254"/>
                <a:gd name="T56" fmla="*/ 2147483646 w 322"/>
                <a:gd name="T57" fmla="*/ 2147483646 h 254"/>
                <a:gd name="T58" fmla="*/ 2147483646 w 322"/>
                <a:gd name="T59" fmla="*/ 2147483646 h 254"/>
                <a:gd name="T60" fmla="*/ 2147483646 w 322"/>
                <a:gd name="T61" fmla="*/ 2147483646 h 254"/>
                <a:gd name="T62" fmla="*/ 2147483646 w 322"/>
                <a:gd name="T63" fmla="*/ 2147483646 h 254"/>
                <a:gd name="T64" fmla="*/ 2147483646 w 322"/>
                <a:gd name="T65" fmla="*/ 2147483646 h 254"/>
                <a:gd name="T66" fmla="*/ 2147483646 w 322"/>
                <a:gd name="T67" fmla="*/ 2147483646 h 254"/>
                <a:gd name="T68" fmla="*/ 2147483646 w 322"/>
                <a:gd name="T69" fmla="*/ 2147483646 h 254"/>
                <a:gd name="T70" fmla="*/ 2147483646 w 322"/>
                <a:gd name="T71" fmla="*/ 2147483646 h 254"/>
                <a:gd name="T72" fmla="*/ 2147483646 w 322"/>
                <a:gd name="T73" fmla="*/ 2147483646 h 254"/>
                <a:gd name="T74" fmla="*/ 2147483646 w 322"/>
                <a:gd name="T75" fmla="*/ 2147483646 h 254"/>
                <a:gd name="T76" fmla="*/ 2147483646 w 322"/>
                <a:gd name="T77" fmla="*/ 2147483646 h 254"/>
                <a:gd name="T78" fmla="*/ 2147483646 w 322"/>
                <a:gd name="T79" fmla="*/ 2147483646 h 254"/>
                <a:gd name="T80" fmla="*/ 2147483646 w 322"/>
                <a:gd name="T81" fmla="*/ 2147483646 h 254"/>
                <a:gd name="T82" fmla="*/ 2147483646 w 322"/>
                <a:gd name="T83" fmla="*/ 2147483646 h 254"/>
                <a:gd name="T84" fmla="*/ 2147483646 w 322"/>
                <a:gd name="T85" fmla="*/ 2147483646 h 254"/>
                <a:gd name="T86" fmla="*/ 2147483646 w 322"/>
                <a:gd name="T87" fmla="*/ 2147483646 h 254"/>
                <a:gd name="T88" fmla="*/ 2147483646 w 322"/>
                <a:gd name="T89" fmla="*/ 2147483646 h 254"/>
                <a:gd name="T90" fmla="*/ 2147483646 w 322"/>
                <a:gd name="T91" fmla="*/ 2147483646 h 254"/>
                <a:gd name="T92" fmla="*/ 2147483646 w 322"/>
                <a:gd name="T93" fmla="*/ 2147483646 h 254"/>
                <a:gd name="T94" fmla="*/ 2147483646 w 322"/>
                <a:gd name="T95" fmla="*/ 2147483646 h 254"/>
                <a:gd name="T96" fmla="*/ 2147483646 w 322"/>
                <a:gd name="T97" fmla="*/ 2147483646 h 254"/>
                <a:gd name="T98" fmla="*/ 2147483646 w 322"/>
                <a:gd name="T99" fmla="*/ 2147483646 h 254"/>
                <a:gd name="T100" fmla="*/ 2147483646 w 322"/>
                <a:gd name="T101" fmla="*/ 2147483646 h 254"/>
                <a:gd name="T102" fmla="*/ 2147483646 w 322"/>
                <a:gd name="T103" fmla="*/ 2147483646 h 254"/>
                <a:gd name="T104" fmla="*/ 2147483646 w 322"/>
                <a:gd name="T105" fmla="*/ 2147483646 h 254"/>
                <a:gd name="T106" fmla="*/ 2147483646 w 322"/>
                <a:gd name="T107" fmla="*/ 2147483646 h 254"/>
                <a:gd name="T108" fmla="*/ 2147483646 w 322"/>
                <a:gd name="T109" fmla="*/ 2147483646 h 254"/>
                <a:gd name="T110" fmla="*/ 2147483646 w 322"/>
                <a:gd name="T111" fmla="*/ 2147483646 h 254"/>
                <a:gd name="T112" fmla="*/ 2147483646 w 322"/>
                <a:gd name="T113" fmla="*/ 2147483646 h 254"/>
                <a:gd name="T114" fmla="*/ 2147483646 w 322"/>
                <a:gd name="T115" fmla="*/ 2147483646 h 254"/>
                <a:gd name="T116" fmla="*/ 2147483646 w 322"/>
                <a:gd name="T117" fmla="*/ 2147483646 h 254"/>
                <a:gd name="T118" fmla="*/ 2147483646 w 322"/>
                <a:gd name="T119" fmla="*/ 2147483646 h 254"/>
                <a:gd name="T120" fmla="*/ 2147483646 w 322"/>
                <a:gd name="T121" fmla="*/ 2147483646 h 254"/>
                <a:gd name="T122" fmla="*/ 2147483646 w 322"/>
                <a:gd name="T123" fmla="*/ 2147483646 h 254"/>
                <a:gd name="T124" fmla="*/ 2147483646 w 322"/>
                <a:gd name="T125" fmla="*/ 2147483646 h 2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2" h="254">
                  <a:moveTo>
                    <a:pt x="317" y="43"/>
                  </a:moveTo>
                  <a:lnTo>
                    <a:pt x="317" y="42"/>
                  </a:lnTo>
                  <a:lnTo>
                    <a:pt x="318" y="41"/>
                  </a:lnTo>
                  <a:lnTo>
                    <a:pt x="318" y="39"/>
                  </a:lnTo>
                  <a:lnTo>
                    <a:pt x="321" y="38"/>
                  </a:lnTo>
                  <a:lnTo>
                    <a:pt x="321" y="37"/>
                  </a:lnTo>
                  <a:lnTo>
                    <a:pt x="322" y="37"/>
                  </a:lnTo>
                  <a:lnTo>
                    <a:pt x="322" y="36"/>
                  </a:lnTo>
                  <a:lnTo>
                    <a:pt x="321" y="35"/>
                  </a:lnTo>
                  <a:lnTo>
                    <a:pt x="318" y="34"/>
                  </a:lnTo>
                  <a:lnTo>
                    <a:pt x="317" y="34"/>
                  </a:lnTo>
                  <a:lnTo>
                    <a:pt x="315" y="34"/>
                  </a:lnTo>
                  <a:lnTo>
                    <a:pt x="316" y="34"/>
                  </a:lnTo>
                  <a:lnTo>
                    <a:pt x="316" y="35"/>
                  </a:lnTo>
                  <a:lnTo>
                    <a:pt x="314" y="35"/>
                  </a:lnTo>
                  <a:lnTo>
                    <a:pt x="315" y="34"/>
                  </a:lnTo>
                  <a:lnTo>
                    <a:pt x="315" y="32"/>
                  </a:lnTo>
                  <a:lnTo>
                    <a:pt x="314" y="31"/>
                  </a:lnTo>
                  <a:lnTo>
                    <a:pt x="313" y="31"/>
                  </a:lnTo>
                  <a:lnTo>
                    <a:pt x="311" y="31"/>
                  </a:lnTo>
                  <a:lnTo>
                    <a:pt x="311" y="30"/>
                  </a:lnTo>
                  <a:lnTo>
                    <a:pt x="310" y="30"/>
                  </a:lnTo>
                  <a:lnTo>
                    <a:pt x="308" y="29"/>
                  </a:lnTo>
                  <a:lnTo>
                    <a:pt x="308" y="28"/>
                  </a:lnTo>
                  <a:lnTo>
                    <a:pt x="307" y="28"/>
                  </a:lnTo>
                  <a:lnTo>
                    <a:pt x="306" y="27"/>
                  </a:lnTo>
                  <a:lnTo>
                    <a:pt x="304" y="27"/>
                  </a:lnTo>
                  <a:lnTo>
                    <a:pt x="303" y="27"/>
                  </a:lnTo>
                  <a:lnTo>
                    <a:pt x="302" y="27"/>
                  </a:lnTo>
                  <a:lnTo>
                    <a:pt x="301" y="25"/>
                  </a:lnTo>
                  <a:lnTo>
                    <a:pt x="300" y="25"/>
                  </a:lnTo>
                  <a:lnTo>
                    <a:pt x="299" y="25"/>
                  </a:lnTo>
                  <a:lnTo>
                    <a:pt x="297" y="25"/>
                  </a:lnTo>
                  <a:lnTo>
                    <a:pt x="296" y="25"/>
                  </a:lnTo>
                  <a:lnTo>
                    <a:pt x="295" y="25"/>
                  </a:lnTo>
                  <a:lnTo>
                    <a:pt x="292" y="24"/>
                  </a:lnTo>
                  <a:lnTo>
                    <a:pt x="292" y="25"/>
                  </a:lnTo>
                  <a:lnTo>
                    <a:pt x="292" y="27"/>
                  </a:lnTo>
                  <a:lnTo>
                    <a:pt x="293" y="28"/>
                  </a:lnTo>
                  <a:lnTo>
                    <a:pt x="290" y="28"/>
                  </a:lnTo>
                  <a:lnTo>
                    <a:pt x="289" y="28"/>
                  </a:lnTo>
                  <a:lnTo>
                    <a:pt x="288" y="27"/>
                  </a:lnTo>
                  <a:lnTo>
                    <a:pt x="287" y="25"/>
                  </a:lnTo>
                  <a:lnTo>
                    <a:pt x="287" y="27"/>
                  </a:lnTo>
                  <a:lnTo>
                    <a:pt x="283" y="27"/>
                  </a:lnTo>
                  <a:lnTo>
                    <a:pt x="282" y="25"/>
                  </a:lnTo>
                  <a:lnTo>
                    <a:pt x="281" y="25"/>
                  </a:lnTo>
                  <a:lnTo>
                    <a:pt x="280" y="25"/>
                  </a:lnTo>
                  <a:lnTo>
                    <a:pt x="279" y="27"/>
                  </a:lnTo>
                  <a:lnTo>
                    <a:pt x="278" y="27"/>
                  </a:lnTo>
                  <a:lnTo>
                    <a:pt x="276" y="27"/>
                  </a:lnTo>
                  <a:lnTo>
                    <a:pt x="275" y="25"/>
                  </a:lnTo>
                  <a:lnTo>
                    <a:pt x="275" y="24"/>
                  </a:lnTo>
                  <a:lnTo>
                    <a:pt x="276" y="24"/>
                  </a:lnTo>
                  <a:lnTo>
                    <a:pt x="275" y="23"/>
                  </a:lnTo>
                  <a:lnTo>
                    <a:pt x="274" y="22"/>
                  </a:lnTo>
                  <a:lnTo>
                    <a:pt x="272" y="22"/>
                  </a:lnTo>
                  <a:lnTo>
                    <a:pt x="271" y="22"/>
                  </a:lnTo>
                  <a:lnTo>
                    <a:pt x="269" y="22"/>
                  </a:lnTo>
                  <a:lnTo>
                    <a:pt x="266" y="22"/>
                  </a:lnTo>
                  <a:lnTo>
                    <a:pt x="265" y="23"/>
                  </a:lnTo>
                  <a:lnTo>
                    <a:pt x="264" y="22"/>
                  </a:lnTo>
                  <a:lnTo>
                    <a:pt x="262" y="21"/>
                  </a:lnTo>
                  <a:lnTo>
                    <a:pt x="260" y="20"/>
                  </a:lnTo>
                  <a:lnTo>
                    <a:pt x="259" y="20"/>
                  </a:lnTo>
                  <a:lnTo>
                    <a:pt x="260" y="20"/>
                  </a:lnTo>
                  <a:lnTo>
                    <a:pt x="260" y="18"/>
                  </a:lnTo>
                  <a:lnTo>
                    <a:pt x="258" y="17"/>
                  </a:lnTo>
                  <a:lnTo>
                    <a:pt x="255" y="17"/>
                  </a:lnTo>
                  <a:lnTo>
                    <a:pt x="255" y="18"/>
                  </a:lnTo>
                  <a:lnTo>
                    <a:pt x="254" y="20"/>
                  </a:lnTo>
                  <a:lnTo>
                    <a:pt x="252" y="20"/>
                  </a:lnTo>
                  <a:lnTo>
                    <a:pt x="252" y="18"/>
                  </a:lnTo>
                  <a:lnTo>
                    <a:pt x="253" y="18"/>
                  </a:lnTo>
                  <a:lnTo>
                    <a:pt x="251" y="18"/>
                  </a:lnTo>
                  <a:lnTo>
                    <a:pt x="252" y="17"/>
                  </a:lnTo>
                  <a:lnTo>
                    <a:pt x="253" y="17"/>
                  </a:lnTo>
                  <a:lnTo>
                    <a:pt x="254" y="17"/>
                  </a:lnTo>
                  <a:lnTo>
                    <a:pt x="252" y="16"/>
                  </a:lnTo>
                  <a:lnTo>
                    <a:pt x="250" y="16"/>
                  </a:lnTo>
                  <a:lnTo>
                    <a:pt x="248" y="16"/>
                  </a:lnTo>
                  <a:lnTo>
                    <a:pt x="247" y="16"/>
                  </a:lnTo>
                  <a:lnTo>
                    <a:pt x="246" y="16"/>
                  </a:lnTo>
                  <a:lnTo>
                    <a:pt x="245" y="17"/>
                  </a:lnTo>
                  <a:lnTo>
                    <a:pt x="244" y="17"/>
                  </a:lnTo>
                  <a:lnTo>
                    <a:pt x="244" y="18"/>
                  </a:lnTo>
                  <a:lnTo>
                    <a:pt x="245" y="17"/>
                  </a:lnTo>
                  <a:lnTo>
                    <a:pt x="244" y="18"/>
                  </a:lnTo>
                  <a:lnTo>
                    <a:pt x="244" y="20"/>
                  </a:lnTo>
                  <a:lnTo>
                    <a:pt x="245" y="21"/>
                  </a:lnTo>
                  <a:lnTo>
                    <a:pt x="244" y="21"/>
                  </a:lnTo>
                  <a:lnTo>
                    <a:pt x="243" y="20"/>
                  </a:lnTo>
                  <a:lnTo>
                    <a:pt x="241" y="21"/>
                  </a:lnTo>
                  <a:lnTo>
                    <a:pt x="240" y="21"/>
                  </a:lnTo>
                  <a:lnTo>
                    <a:pt x="239" y="21"/>
                  </a:lnTo>
                  <a:lnTo>
                    <a:pt x="238" y="20"/>
                  </a:lnTo>
                  <a:lnTo>
                    <a:pt x="236" y="21"/>
                  </a:lnTo>
                  <a:lnTo>
                    <a:pt x="234" y="21"/>
                  </a:lnTo>
                  <a:lnTo>
                    <a:pt x="233" y="20"/>
                  </a:lnTo>
                  <a:lnTo>
                    <a:pt x="232" y="21"/>
                  </a:lnTo>
                  <a:lnTo>
                    <a:pt x="232" y="22"/>
                  </a:lnTo>
                  <a:lnTo>
                    <a:pt x="231" y="23"/>
                  </a:lnTo>
                  <a:lnTo>
                    <a:pt x="227" y="21"/>
                  </a:lnTo>
                  <a:lnTo>
                    <a:pt x="227" y="20"/>
                  </a:lnTo>
                  <a:lnTo>
                    <a:pt x="226" y="20"/>
                  </a:lnTo>
                  <a:lnTo>
                    <a:pt x="226" y="18"/>
                  </a:lnTo>
                  <a:lnTo>
                    <a:pt x="227" y="18"/>
                  </a:lnTo>
                  <a:lnTo>
                    <a:pt x="227" y="17"/>
                  </a:lnTo>
                  <a:lnTo>
                    <a:pt x="226" y="17"/>
                  </a:lnTo>
                  <a:lnTo>
                    <a:pt x="227" y="17"/>
                  </a:lnTo>
                  <a:lnTo>
                    <a:pt x="229" y="16"/>
                  </a:lnTo>
                  <a:lnTo>
                    <a:pt x="227" y="16"/>
                  </a:lnTo>
                  <a:lnTo>
                    <a:pt x="227" y="15"/>
                  </a:lnTo>
                  <a:lnTo>
                    <a:pt x="225" y="14"/>
                  </a:lnTo>
                  <a:lnTo>
                    <a:pt x="224" y="14"/>
                  </a:lnTo>
                  <a:lnTo>
                    <a:pt x="223" y="14"/>
                  </a:lnTo>
                  <a:lnTo>
                    <a:pt x="222" y="14"/>
                  </a:lnTo>
                  <a:lnTo>
                    <a:pt x="222" y="13"/>
                  </a:lnTo>
                  <a:lnTo>
                    <a:pt x="219" y="13"/>
                  </a:lnTo>
                  <a:lnTo>
                    <a:pt x="218" y="13"/>
                  </a:lnTo>
                  <a:lnTo>
                    <a:pt x="218" y="14"/>
                  </a:lnTo>
                  <a:lnTo>
                    <a:pt x="219" y="14"/>
                  </a:lnTo>
                  <a:lnTo>
                    <a:pt x="219" y="15"/>
                  </a:lnTo>
                  <a:lnTo>
                    <a:pt x="218" y="15"/>
                  </a:lnTo>
                  <a:lnTo>
                    <a:pt x="217" y="15"/>
                  </a:lnTo>
                  <a:lnTo>
                    <a:pt x="217" y="16"/>
                  </a:lnTo>
                  <a:lnTo>
                    <a:pt x="216" y="16"/>
                  </a:lnTo>
                  <a:lnTo>
                    <a:pt x="215" y="15"/>
                  </a:lnTo>
                  <a:lnTo>
                    <a:pt x="213" y="15"/>
                  </a:lnTo>
                  <a:lnTo>
                    <a:pt x="210" y="15"/>
                  </a:lnTo>
                  <a:lnTo>
                    <a:pt x="210" y="14"/>
                  </a:lnTo>
                  <a:lnTo>
                    <a:pt x="211" y="14"/>
                  </a:lnTo>
                  <a:lnTo>
                    <a:pt x="210" y="13"/>
                  </a:lnTo>
                  <a:lnTo>
                    <a:pt x="207" y="13"/>
                  </a:lnTo>
                  <a:lnTo>
                    <a:pt x="206" y="13"/>
                  </a:lnTo>
                  <a:lnTo>
                    <a:pt x="204" y="14"/>
                  </a:lnTo>
                  <a:lnTo>
                    <a:pt x="203" y="14"/>
                  </a:lnTo>
                  <a:lnTo>
                    <a:pt x="202" y="14"/>
                  </a:lnTo>
                  <a:lnTo>
                    <a:pt x="203" y="14"/>
                  </a:lnTo>
                  <a:lnTo>
                    <a:pt x="203" y="13"/>
                  </a:lnTo>
                  <a:lnTo>
                    <a:pt x="202" y="11"/>
                  </a:lnTo>
                  <a:lnTo>
                    <a:pt x="202" y="13"/>
                  </a:lnTo>
                  <a:lnTo>
                    <a:pt x="200" y="13"/>
                  </a:lnTo>
                  <a:lnTo>
                    <a:pt x="199" y="13"/>
                  </a:lnTo>
                  <a:lnTo>
                    <a:pt x="199" y="11"/>
                  </a:lnTo>
                  <a:lnTo>
                    <a:pt x="198" y="11"/>
                  </a:lnTo>
                  <a:lnTo>
                    <a:pt x="197" y="11"/>
                  </a:lnTo>
                  <a:lnTo>
                    <a:pt x="197" y="13"/>
                  </a:lnTo>
                  <a:lnTo>
                    <a:pt x="198" y="13"/>
                  </a:lnTo>
                  <a:lnTo>
                    <a:pt x="197" y="14"/>
                  </a:lnTo>
                  <a:lnTo>
                    <a:pt x="196" y="14"/>
                  </a:lnTo>
                  <a:lnTo>
                    <a:pt x="195" y="14"/>
                  </a:lnTo>
                  <a:lnTo>
                    <a:pt x="195" y="15"/>
                  </a:lnTo>
                  <a:lnTo>
                    <a:pt x="193" y="15"/>
                  </a:lnTo>
                  <a:lnTo>
                    <a:pt x="192" y="15"/>
                  </a:lnTo>
                  <a:lnTo>
                    <a:pt x="192" y="16"/>
                  </a:lnTo>
                  <a:lnTo>
                    <a:pt x="190" y="16"/>
                  </a:lnTo>
                  <a:lnTo>
                    <a:pt x="191" y="15"/>
                  </a:lnTo>
                  <a:lnTo>
                    <a:pt x="191" y="14"/>
                  </a:lnTo>
                  <a:lnTo>
                    <a:pt x="192" y="14"/>
                  </a:lnTo>
                  <a:lnTo>
                    <a:pt x="193" y="13"/>
                  </a:lnTo>
                  <a:lnTo>
                    <a:pt x="195" y="11"/>
                  </a:lnTo>
                  <a:lnTo>
                    <a:pt x="197" y="11"/>
                  </a:lnTo>
                  <a:lnTo>
                    <a:pt x="197" y="10"/>
                  </a:lnTo>
                  <a:lnTo>
                    <a:pt x="199" y="9"/>
                  </a:lnTo>
                  <a:lnTo>
                    <a:pt x="200" y="9"/>
                  </a:lnTo>
                  <a:lnTo>
                    <a:pt x="200" y="8"/>
                  </a:lnTo>
                  <a:lnTo>
                    <a:pt x="202" y="8"/>
                  </a:lnTo>
                  <a:lnTo>
                    <a:pt x="203" y="7"/>
                  </a:lnTo>
                  <a:lnTo>
                    <a:pt x="202" y="6"/>
                  </a:lnTo>
                  <a:lnTo>
                    <a:pt x="200" y="6"/>
                  </a:lnTo>
                  <a:lnTo>
                    <a:pt x="202" y="6"/>
                  </a:lnTo>
                  <a:lnTo>
                    <a:pt x="203" y="6"/>
                  </a:lnTo>
                  <a:lnTo>
                    <a:pt x="203" y="4"/>
                  </a:lnTo>
                  <a:lnTo>
                    <a:pt x="202" y="4"/>
                  </a:lnTo>
                  <a:lnTo>
                    <a:pt x="202" y="3"/>
                  </a:lnTo>
                  <a:lnTo>
                    <a:pt x="199" y="3"/>
                  </a:lnTo>
                  <a:lnTo>
                    <a:pt x="198" y="2"/>
                  </a:lnTo>
                  <a:lnTo>
                    <a:pt x="193" y="3"/>
                  </a:lnTo>
                  <a:lnTo>
                    <a:pt x="192" y="3"/>
                  </a:lnTo>
                  <a:lnTo>
                    <a:pt x="191" y="3"/>
                  </a:lnTo>
                  <a:lnTo>
                    <a:pt x="192" y="2"/>
                  </a:lnTo>
                  <a:lnTo>
                    <a:pt x="191" y="2"/>
                  </a:lnTo>
                  <a:lnTo>
                    <a:pt x="190" y="2"/>
                  </a:lnTo>
                  <a:lnTo>
                    <a:pt x="190" y="1"/>
                  </a:lnTo>
                  <a:lnTo>
                    <a:pt x="189" y="1"/>
                  </a:lnTo>
                  <a:lnTo>
                    <a:pt x="190" y="1"/>
                  </a:lnTo>
                  <a:lnTo>
                    <a:pt x="191" y="0"/>
                  </a:lnTo>
                  <a:lnTo>
                    <a:pt x="190" y="0"/>
                  </a:lnTo>
                  <a:lnTo>
                    <a:pt x="188" y="0"/>
                  </a:lnTo>
                  <a:lnTo>
                    <a:pt x="185" y="0"/>
                  </a:lnTo>
                  <a:lnTo>
                    <a:pt x="184" y="1"/>
                  </a:lnTo>
                  <a:lnTo>
                    <a:pt x="183" y="2"/>
                  </a:lnTo>
                  <a:lnTo>
                    <a:pt x="184" y="2"/>
                  </a:lnTo>
                  <a:lnTo>
                    <a:pt x="183" y="3"/>
                  </a:lnTo>
                  <a:lnTo>
                    <a:pt x="184" y="3"/>
                  </a:lnTo>
                  <a:lnTo>
                    <a:pt x="185" y="3"/>
                  </a:lnTo>
                  <a:lnTo>
                    <a:pt x="188" y="3"/>
                  </a:lnTo>
                  <a:lnTo>
                    <a:pt x="186" y="4"/>
                  </a:lnTo>
                  <a:lnTo>
                    <a:pt x="184" y="3"/>
                  </a:lnTo>
                  <a:lnTo>
                    <a:pt x="183" y="3"/>
                  </a:lnTo>
                  <a:lnTo>
                    <a:pt x="182" y="3"/>
                  </a:lnTo>
                  <a:lnTo>
                    <a:pt x="181" y="3"/>
                  </a:lnTo>
                  <a:lnTo>
                    <a:pt x="179" y="3"/>
                  </a:lnTo>
                  <a:lnTo>
                    <a:pt x="181" y="3"/>
                  </a:lnTo>
                  <a:lnTo>
                    <a:pt x="182" y="4"/>
                  </a:lnTo>
                  <a:lnTo>
                    <a:pt x="182" y="6"/>
                  </a:lnTo>
                  <a:lnTo>
                    <a:pt x="181" y="6"/>
                  </a:lnTo>
                  <a:lnTo>
                    <a:pt x="181" y="4"/>
                  </a:lnTo>
                  <a:lnTo>
                    <a:pt x="179" y="4"/>
                  </a:lnTo>
                  <a:lnTo>
                    <a:pt x="178" y="4"/>
                  </a:lnTo>
                  <a:lnTo>
                    <a:pt x="176" y="6"/>
                  </a:lnTo>
                  <a:lnTo>
                    <a:pt x="175" y="6"/>
                  </a:lnTo>
                  <a:lnTo>
                    <a:pt x="176" y="4"/>
                  </a:lnTo>
                  <a:lnTo>
                    <a:pt x="174" y="4"/>
                  </a:lnTo>
                  <a:lnTo>
                    <a:pt x="172" y="4"/>
                  </a:lnTo>
                  <a:lnTo>
                    <a:pt x="171" y="4"/>
                  </a:lnTo>
                  <a:lnTo>
                    <a:pt x="170" y="4"/>
                  </a:lnTo>
                  <a:lnTo>
                    <a:pt x="170" y="6"/>
                  </a:lnTo>
                  <a:lnTo>
                    <a:pt x="171" y="6"/>
                  </a:lnTo>
                  <a:lnTo>
                    <a:pt x="172" y="6"/>
                  </a:lnTo>
                  <a:lnTo>
                    <a:pt x="170" y="6"/>
                  </a:lnTo>
                  <a:lnTo>
                    <a:pt x="168" y="6"/>
                  </a:lnTo>
                  <a:lnTo>
                    <a:pt x="167" y="6"/>
                  </a:lnTo>
                  <a:lnTo>
                    <a:pt x="165" y="7"/>
                  </a:lnTo>
                  <a:lnTo>
                    <a:pt x="164" y="7"/>
                  </a:lnTo>
                  <a:lnTo>
                    <a:pt x="163" y="7"/>
                  </a:lnTo>
                  <a:lnTo>
                    <a:pt x="162" y="7"/>
                  </a:lnTo>
                  <a:lnTo>
                    <a:pt x="161" y="7"/>
                  </a:lnTo>
                  <a:lnTo>
                    <a:pt x="161" y="8"/>
                  </a:lnTo>
                  <a:lnTo>
                    <a:pt x="162" y="8"/>
                  </a:lnTo>
                  <a:lnTo>
                    <a:pt x="161" y="9"/>
                  </a:lnTo>
                  <a:lnTo>
                    <a:pt x="160" y="9"/>
                  </a:lnTo>
                  <a:lnTo>
                    <a:pt x="160" y="10"/>
                  </a:lnTo>
                  <a:lnTo>
                    <a:pt x="161" y="9"/>
                  </a:lnTo>
                  <a:lnTo>
                    <a:pt x="161" y="10"/>
                  </a:lnTo>
                  <a:lnTo>
                    <a:pt x="160" y="10"/>
                  </a:lnTo>
                  <a:lnTo>
                    <a:pt x="161" y="10"/>
                  </a:lnTo>
                  <a:lnTo>
                    <a:pt x="161" y="11"/>
                  </a:lnTo>
                  <a:lnTo>
                    <a:pt x="162" y="13"/>
                  </a:lnTo>
                  <a:lnTo>
                    <a:pt x="161" y="13"/>
                  </a:lnTo>
                  <a:lnTo>
                    <a:pt x="160" y="13"/>
                  </a:lnTo>
                  <a:lnTo>
                    <a:pt x="158" y="13"/>
                  </a:lnTo>
                  <a:lnTo>
                    <a:pt x="157" y="13"/>
                  </a:lnTo>
                  <a:lnTo>
                    <a:pt x="155" y="13"/>
                  </a:lnTo>
                  <a:lnTo>
                    <a:pt x="153" y="14"/>
                  </a:lnTo>
                  <a:lnTo>
                    <a:pt x="151" y="14"/>
                  </a:lnTo>
                  <a:lnTo>
                    <a:pt x="151" y="15"/>
                  </a:lnTo>
                  <a:lnTo>
                    <a:pt x="151" y="16"/>
                  </a:lnTo>
                  <a:lnTo>
                    <a:pt x="151" y="17"/>
                  </a:lnTo>
                  <a:lnTo>
                    <a:pt x="154" y="18"/>
                  </a:lnTo>
                  <a:lnTo>
                    <a:pt x="156" y="20"/>
                  </a:lnTo>
                  <a:lnTo>
                    <a:pt x="156" y="21"/>
                  </a:lnTo>
                  <a:lnTo>
                    <a:pt x="155" y="21"/>
                  </a:lnTo>
                  <a:lnTo>
                    <a:pt x="155" y="22"/>
                  </a:lnTo>
                  <a:lnTo>
                    <a:pt x="156" y="23"/>
                  </a:lnTo>
                  <a:lnTo>
                    <a:pt x="156" y="24"/>
                  </a:lnTo>
                  <a:lnTo>
                    <a:pt x="155" y="24"/>
                  </a:lnTo>
                  <a:lnTo>
                    <a:pt x="157" y="27"/>
                  </a:lnTo>
                  <a:lnTo>
                    <a:pt x="156" y="27"/>
                  </a:lnTo>
                  <a:lnTo>
                    <a:pt x="156" y="25"/>
                  </a:lnTo>
                  <a:lnTo>
                    <a:pt x="154" y="24"/>
                  </a:lnTo>
                  <a:lnTo>
                    <a:pt x="155" y="23"/>
                  </a:lnTo>
                  <a:lnTo>
                    <a:pt x="155" y="22"/>
                  </a:lnTo>
                  <a:lnTo>
                    <a:pt x="154" y="23"/>
                  </a:lnTo>
                  <a:lnTo>
                    <a:pt x="154" y="22"/>
                  </a:lnTo>
                  <a:lnTo>
                    <a:pt x="154" y="21"/>
                  </a:lnTo>
                  <a:lnTo>
                    <a:pt x="155" y="21"/>
                  </a:lnTo>
                  <a:lnTo>
                    <a:pt x="155" y="20"/>
                  </a:lnTo>
                  <a:lnTo>
                    <a:pt x="154" y="20"/>
                  </a:lnTo>
                  <a:lnTo>
                    <a:pt x="151" y="18"/>
                  </a:lnTo>
                  <a:lnTo>
                    <a:pt x="149" y="17"/>
                  </a:lnTo>
                  <a:lnTo>
                    <a:pt x="148" y="17"/>
                  </a:lnTo>
                  <a:lnTo>
                    <a:pt x="146" y="18"/>
                  </a:lnTo>
                  <a:lnTo>
                    <a:pt x="147" y="18"/>
                  </a:lnTo>
                  <a:lnTo>
                    <a:pt x="147" y="20"/>
                  </a:lnTo>
                  <a:lnTo>
                    <a:pt x="146" y="18"/>
                  </a:lnTo>
                  <a:lnTo>
                    <a:pt x="144" y="18"/>
                  </a:lnTo>
                  <a:lnTo>
                    <a:pt x="144" y="20"/>
                  </a:lnTo>
                  <a:lnTo>
                    <a:pt x="144" y="21"/>
                  </a:lnTo>
                  <a:lnTo>
                    <a:pt x="147" y="21"/>
                  </a:lnTo>
                  <a:lnTo>
                    <a:pt x="148" y="21"/>
                  </a:lnTo>
                  <a:lnTo>
                    <a:pt x="148" y="22"/>
                  </a:lnTo>
                  <a:lnTo>
                    <a:pt x="149" y="22"/>
                  </a:lnTo>
                  <a:lnTo>
                    <a:pt x="149" y="23"/>
                  </a:lnTo>
                  <a:lnTo>
                    <a:pt x="148" y="22"/>
                  </a:lnTo>
                  <a:lnTo>
                    <a:pt x="147" y="22"/>
                  </a:lnTo>
                  <a:lnTo>
                    <a:pt x="146" y="22"/>
                  </a:lnTo>
                  <a:lnTo>
                    <a:pt x="143" y="21"/>
                  </a:lnTo>
                  <a:lnTo>
                    <a:pt x="143" y="20"/>
                  </a:lnTo>
                  <a:lnTo>
                    <a:pt x="143" y="18"/>
                  </a:lnTo>
                  <a:lnTo>
                    <a:pt x="143" y="17"/>
                  </a:lnTo>
                  <a:lnTo>
                    <a:pt x="143" y="16"/>
                  </a:lnTo>
                  <a:lnTo>
                    <a:pt x="142" y="16"/>
                  </a:lnTo>
                  <a:lnTo>
                    <a:pt x="143" y="17"/>
                  </a:lnTo>
                  <a:lnTo>
                    <a:pt x="143" y="18"/>
                  </a:lnTo>
                  <a:lnTo>
                    <a:pt x="141" y="20"/>
                  </a:lnTo>
                  <a:lnTo>
                    <a:pt x="140" y="21"/>
                  </a:lnTo>
                  <a:lnTo>
                    <a:pt x="141" y="22"/>
                  </a:lnTo>
                  <a:lnTo>
                    <a:pt x="142" y="23"/>
                  </a:lnTo>
                  <a:lnTo>
                    <a:pt x="141" y="24"/>
                  </a:lnTo>
                  <a:lnTo>
                    <a:pt x="140" y="25"/>
                  </a:lnTo>
                  <a:lnTo>
                    <a:pt x="141" y="27"/>
                  </a:lnTo>
                  <a:lnTo>
                    <a:pt x="141" y="28"/>
                  </a:lnTo>
                  <a:lnTo>
                    <a:pt x="142" y="28"/>
                  </a:lnTo>
                  <a:lnTo>
                    <a:pt x="143" y="28"/>
                  </a:lnTo>
                  <a:lnTo>
                    <a:pt x="146" y="28"/>
                  </a:lnTo>
                  <a:lnTo>
                    <a:pt x="146" y="29"/>
                  </a:lnTo>
                  <a:lnTo>
                    <a:pt x="147" y="29"/>
                  </a:lnTo>
                  <a:lnTo>
                    <a:pt x="148" y="30"/>
                  </a:lnTo>
                  <a:lnTo>
                    <a:pt x="147" y="31"/>
                  </a:lnTo>
                  <a:lnTo>
                    <a:pt x="147" y="32"/>
                  </a:lnTo>
                  <a:lnTo>
                    <a:pt x="148" y="32"/>
                  </a:lnTo>
                  <a:lnTo>
                    <a:pt x="149" y="32"/>
                  </a:lnTo>
                  <a:lnTo>
                    <a:pt x="148" y="32"/>
                  </a:lnTo>
                  <a:lnTo>
                    <a:pt x="147" y="32"/>
                  </a:lnTo>
                  <a:lnTo>
                    <a:pt x="146" y="32"/>
                  </a:lnTo>
                  <a:lnTo>
                    <a:pt x="146" y="30"/>
                  </a:lnTo>
                  <a:lnTo>
                    <a:pt x="146" y="29"/>
                  </a:lnTo>
                  <a:lnTo>
                    <a:pt x="144" y="29"/>
                  </a:lnTo>
                  <a:lnTo>
                    <a:pt x="143" y="29"/>
                  </a:lnTo>
                  <a:lnTo>
                    <a:pt x="141" y="30"/>
                  </a:lnTo>
                  <a:lnTo>
                    <a:pt x="142" y="31"/>
                  </a:lnTo>
                  <a:lnTo>
                    <a:pt x="142" y="32"/>
                  </a:lnTo>
                  <a:lnTo>
                    <a:pt x="141" y="32"/>
                  </a:lnTo>
                  <a:lnTo>
                    <a:pt x="140" y="35"/>
                  </a:lnTo>
                  <a:lnTo>
                    <a:pt x="139" y="35"/>
                  </a:lnTo>
                  <a:lnTo>
                    <a:pt x="139" y="36"/>
                  </a:lnTo>
                  <a:lnTo>
                    <a:pt x="137" y="36"/>
                  </a:lnTo>
                  <a:lnTo>
                    <a:pt x="135" y="36"/>
                  </a:lnTo>
                  <a:lnTo>
                    <a:pt x="134" y="35"/>
                  </a:lnTo>
                  <a:lnTo>
                    <a:pt x="133" y="35"/>
                  </a:lnTo>
                  <a:lnTo>
                    <a:pt x="132" y="35"/>
                  </a:lnTo>
                  <a:lnTo>
                    <a:pt x="133" y="35"/>
                  </a:lnTo>
                  <a:lnTo>
                    <a:pt x="134" y="35"/>
                  </a:lnTo>
                  <a:lnTo>
                    <a:pt x="134" y="34"/>
                  </a:lnTo>
                  <a:lnTo>
                    <a:pt x="135" y="35"/>
                  </a:lnTo>
                  <a:lnTo>
                    <a:pt x="136" y="35"/>
                  </a:lnTo>
                  <a:lnTo>
                    <a:pt x="137" y="35"/>
                  </a:lnTo>
                  <a:lnTo>
                    <a:pt x="137" y="34"/>
                  </a:lnTo>
                  <a:lnTo>
                    <a:pt x="139" y="32"/>
                  </a:lnTo>
                  <a:lnTo>
                    <a:pt x="140" y="31"/>
                  </a:lnTo>
                  <a:lnTo>
                    <a:pt x="140" y="30"/>
                  </a:lnTo>
                  <a:lnTo>
                    <a:pt x="141" y="30"/>
                  </a:lnTo>
                  <a:lnTo>
                    <a:pt x="140" y="29"/>
                  </a:lnTo>
                  <a:lnTo>
                    <a:pt x="139" y="28"/>
                  </a:lnTo>
                  <a:lnTo>
                    <a:pt x="139" y="27"/>
                  </a:lnTo>
                  <a:lnTo>
                    <a:pt x="139" y="24"/>
                  </a:lnTo>
                  <a:lnTo>
                    <a:pt x="140" y="24"/>
                  </a:lnTo>
                  <a:lnTo>
                    <a:pt x="139" y="23"/>
                  </a:lnTo>
                  <a:lnTo>
                    <a:pt x="139" y="22"/>
                  </a:lnTo>
                  <a:lnTo>
                    <a:pt x="137" y="21"/>
                  </a:lnTo>
                  <a:lnTo>
                    <a:pt x="139" y="18"/>
                  </a:lnTo>
                  <a:lnTo>
                    <a:pt x="140" y="18"/>
                  </a:lnTo>
                  <a:lnTo>
                    <a:pt x="139" y="18"/>
                  </a:lnTo>
                  <a:lnTo>
                    <a:pt x="139" y="16"/>
                  </a:lnTo>
                  <a:lnTo>
                    <a:pt x="137" y="16"/>
                  </a:lnTo>
                  <a:lnTo>
                    <a:pt x="136" y="16"/>
                  </a:lnTo>
                  <a:lnTo>
                    <a:pt x="135" y="16"/>
                  </a:lnTo>
                  <a:lnTo>
                    <a:pt x="134" y="16"/>
                  </a:lnTo>
                  <a:lnTo>
                    <a:pt x="133" y="18"/>
                  </a:lnTo>
                  <a:lnTo>
                    <a:pt x="132" y="21"/>
                  </a:lnTo>
                  <a:lnTo>
                    <a:pt x="130" y="22"/>
                  </a:lnTo>
                  <a:lnTo>
                    <a:pt x="129" y="23"/>
                  </a:lnTo>
                  <a:lnTo>
                    <a:pt x="130" y="23"/>
                  </a:lnTo>
                  <a:lnTo>
                    <a:pt x="130" y="25"/>
                  </a:lnTo>
                  <a:lnTo>
                    <a:pt x="129" y="25"/>
                  </a:lnTo>
                  <a:lnTo>
                    <a:pt x="130" y="27"/>
                  </a:lnTo>
                  <a:lnTo>
                    <a:pt x="132" y="27"/>
                  </a:lnTo>
                  <a:lnTo>
                    <a:pt x="132" y="28"/>
                  </a:lnTo>
                  <a:lnTo>
                    <a:pt x="133" y="29"/>
                  </a:lnTo>
                  <a:lnTo>
                    <a:pt x="134" y="29"/>
                  </a:lnTo>
                  <a:lnTo>
                    <a:pt x="133" y="30"/>
                  </a:lnTo>
                  <a:lnTo>
                    <a:pt x="132" y="30"/>
                  </a:lnTo>
                  <a:lnTo>
                    <a:pt x="130" y="29"/>
                  </a:lnTo>
                  <a:lnTo>
                    <a:pt x="129" y="29"/>
                  </a:lnTo>
                  <a:lnTo>
                    <a:pt x="128" y="29"/>
                  </a:lnTo>
                  <a:lnTo>
                    <a:pt x="128" y="28"/>
                  </a:lnTo>
                  <a:lnTo>
                    <a:pt x="127" y="28"/>
                  </a:lnTo>
                  <a:lnTo>
                    <a:pt x="125" y="27"/>
                  </a:lnTo>
                  <a:lnTo>
                    <a:pt x="121" y="27"/>
                  </a:lnTo>
                  <a:lnTo>
                    <a:pt x="120" y="27"/>
                  </a:lnTo>
                  <a:lnTo>
                    <a:pt x="120" y="28"/>
                  </a:lnTo>
                  <a:lnTo>
                    <a:pt x="120" y="29"/>
                  </a:lnTo>
                  <a:lnTo>
                    <a:pt x="119" y="29"/>
                  </a:lnTo>
                  <a:lnTo>
                    <a:pt x="119" y="30"/>
                  </a:lnTo>
                  <a:lnTo>
                    <a:pt x="118" y="30"/>
                  </a:lnTo>
                  <a:lnTo>
                    <a:pt x="118" y="29"/>
                  </a:lnTo>
                  <a:lnTo>
                    <a:pt x="116" y="29"/>
                  </a:lnTo>
                  <a:lnTo>
                    <a:pt x="115" y="29"/>
                  </a:lnTo>
                  <a:lnTo>
                    <a:pt x="114" y="30"/>
                  </a:lnTo>
                  <a:lnTo>
                    <a:pt x="113" y="30"/>
                  </a:lnTo>
                  <a:lnTo>
                    <a:pt x="113" y="29"/>
                  </a:lnTo>
                  <a:lnTo>
                    <a:pt x="112" y="29"/>
                  </a:lnTo>
                  <a:lnTo>
                    <a:pt x="111" y="30"/>
                  </a:lnTo>
                  <a:lnTo>
                    <a:pt x="112" y="30"/>
                  </a:lnTo>
                  <a:lnTo>
                    <a:pt x="111" y="30"/>
                  </a:lnTo>
                  <a:lnTo>
                    <a:pt x="109" y="30"/>
                  </a:lnTo>
                  <a:lnTo>
                    <a:pt x="109" y="31"/>
                  </a:lnTo>
                  <a:lnTo>
                    <a:pt x="108" y="30"/>
                  </a:lnTo>
                  <a:lnTo>
                    <a:pt x="109" y="30"/>
                  </a:lnTo>
                  <a:lnTo>
                    <a:pt x="109" y="29"/>
                  </a:lnTo>
                  <a:lnTo>
                    <a:pt x="108" y="29"/>
                  </a:lnTo>
                  <a:lnTo>
                    <a:pt x="107" y="29"/>
                  </a:lnTo>
                  <a:lnTo>
                    <a:pt x="107" y="30"/>
                  </a:lnTo>
                  <a:lnTo>
                    <a:pt x="106" y="30"/>
                  </a:lnTo>
                  <a:lnTo>
                    <a:pt x="105" y="30"/>
                  </a:lnTo>
                  <a:lnTo>
                    <a:pt x="104" y="31"/>
                  </a:lnTo>
                  <a:lnTo>
                    <a:pt x="102" y="31"/>
                  </a:lnTo>
                  <a:lnTo>
                    <a:pt x="101" y="31"/>
                  </a:lnTo>
                  <a:lnTo>
                    <a:pt x="101" y="32"/>
                  </a:lnTo>
                  <a:lnTo>
                    <a:pt x="100" y="31"/>
                  </a:lnTo>
                  <a:lnTo>
                    <a:pt x="100" y="32"/>
                  </a:lnTo>
                  <a:lnTo>
                    <a:pt x="100" y="34"/>
                  </a:lnTo>
                  <a:lnTo>
                    <a:pt x="98" y="35"/>
                  </a:lnTo>
                  <a:lnTo>
                    <a:pt x="97" y="34"/>
                  </a:lnTo>
                  <a:lnTo>
                    <a:pt x="95" y="32"/>
                  </a:lnTo>
                  <a:lnTo>
                    <a:pt x="97" y="31"/>
                  </a:lnTo>
                  <a:lnTo>
                    <a:pt x="98" y="31"/>
                  </a:lnTo>
                  <a:lnTo>
                    <a:pt x="98" y="30"/>
                  </a:lnTo>
                  <a:lnTo>
                    <a:pt x="95" y="30"/>
                  </a:lnTo>
                  <a:lnTo>
                    <a:pt x="93" y="29"/>
                  </a:lnTo>
                  <a:lnTo>
                    <a:pt x="93" y="30"/>
                  </a:lnTo>
                  <a:lnTo>
                    <a:pt x="94" y="31"/>
                  </a:lnTo>
                  <a:lnTo>
                    <a:pt x="94" y="32"/>
                  </a:lnTo>
                  <a:lnTo>
                    <a:pt x="93" y="32"/>
                  </a:lnTo>
                  <a:lnTo>
                    <a:pt x="93" y="34"/>
                  </a:lnTo>
                  <a:lnTo>
                    <a:pt x="94" y="34"/>
                  </a:lnTo>
                  <a:lnTo>
                    <a:pt x="94" y="37"/>
                  </a:lnTo>
                  <a:lnTo>
                    <a:pt x="92" y="35"/>
                  </a:lnTo>
                  <a:lnTo>
                    <a:pt x="91" y="35"/>
                  </a:lnTo>
                  <a:lnTo>
                    <a:pt x="91" y="36"/>
                  </a:lnTo>
                  <a:lnTo>
                    <a:pt x="88" y="37"/>
                  </a:lnTo>
                  <a:lnTo>
                    <a:pt x="87" y="39"/>
                  </a:lnTo>
                  <a:lnTo>
                    <a:pt x="88" y="42"/>
                  </a:lnTo>
                  <a:lnTo>
                    <a:pt x="87" y="43"/>
                  </a:lnTo>
                  <a:lnTo>
                    <a:pt x="86" y="43"/>
                  </a:lnTo>
                  <a:lnTo>
                    <a:pt x="84" y="42"/>
                  </a:lnTo>
                  <a:lnTo>
                    <a:pt x="84" y="41"/>
                  </a:lnTo>
                  <a:lnTo>
                    <a:pt x="83" y="41"/>
                  </a:lnTo>
                  <a:lnTo>
                    <a:pt x="83" y="42"/>
                  </a:lnTo>
                  <a:lnTo>
                    <a:pt x="84" y="44"/>
                  </a:lnTo>
                  <a:lnTo>
                    <a:pt x="85" y="45"/>
                  </a:lnTo>
                  <a:lnTo>
                    <a:pt x="84" y="45"/>
                  </a:lnTo>
                  <a:lnTo>
                    <a:pt x="83" y="45"/>
                  </a:lnTo>
                  <a:lnTo>
                    <a:pt x="80" y="44"/>
                  </a:lnTo>
                  <a:lnTo>
                    <a:pt x="79" y="44"/>
                  </a:lnTo>
                  <a:lnTo>
                    <a:pt x="79" y="43"/>
                  </a:lnTo>
                  <a:lnTo>
                    <a:pt x="80" y="42"/>
                  </a:lnTo>
                  <a:lnTo>
                    <a:pt x="79" y="41"/>
                  </a:lnTo>
                  <a:lnTo>
                    <a:pt x="80" y="38"/>
                  </a:lnTo>
                  <a:lnTo>
                    <a:pt x="79" y="37"/>
                  </a:lnTo>
                  <a:lnTo>
                    <a:pt x="78" y="36"/>
                  </a:lnTo>
                  <a:lnTo>
                    <a:pt x="76" y="34"/>
                  </a:lnTo>
                  <a:lnTo>
                    <a:pt x="78" y="35"/>
                  </a:lnTo>
                  <a:lnTo>
                    <a:pt x="79" y="35"/>
                  </a:lnTo>
                  <a:lnTo>
                    <a:pt x="80" y="35"/>
                  </a:lnTo>
                  <a:lnTo>
                    <a:pt x="83" y="36"/>
                  </a:lnTo>
                  <a:lnTo>
                    <a:pt x="84" y="37"/>
                  </a:lnTo>
                  <a:lnTo>
                    <a:pt x="86" y="37"/>
                  </a:lnTo>
                  <a:lnTo>
                    <a:pt x="90" y="35"/>
                  </a:lnTo>
                  <a:lnTo>
                    <a:pt x="90" y="32"/>
                  </a:lnTo>
                  <a:lnTo>
                    <a:pt x="88" y="31"/>
                  </a:lnTo>
                  <a:lnTo>
                    <a:pt x="87" y="31"/>
                  </a:lnTo>
                  <a:lnTo>
                    <a:pt x="86" y="30"/>
                  </a:lnTo>
                  <a:lnTo>
                    <a:pt x="84" y="29"/>
                  </a:lnTo>
                  <a:lnTo>
                    <a:pt x="81" y="28"/>
                  </a:lnTo>
                  <a:lnTo>
                    <a:pt x="79" y="28"/>
                  </a:lnTo>
                  <a:lnTo>
                    <a:pt x="78" y="28"/>
                  </a:lnTo>
                  <a:lnTo>
                    <a:pt x="77" y="28"/>
                  </a:lnTo>
                  <a:lnTo>
                    <a:pt x="76" y="27"/>
                  </a:lnTo>
                  <a:lnTo>
                    <a:pt x="77" y="27"/>
                  </a:lnTo>
                  <a:lnTo>
                    <a:pt x="76" y="25"/>
                  </a:lnTo>
                  <a:lnTo>
                    <a:pt x="74" y="25"/>
                  </a:lnTo>
                  <a:lnTo>
                    <a:pt x="74" y="27"/>
                  </a:lnTo>
                  <a:lnTo>
                    <a:pt x="73" y="25"/>
                  </a:lnTo>
                  <a:lnTo>
                    <a:pt x="72" y="27"/>
                  </a:lnTo>
                  <a:lnTo>
                    <a:pt x="72" y="25"/>
                  </a:lnTo>
                  <a:lnTo>
                    <a:pt x="71" y="25"/>
                  </a:lnTo>
                  <a:lnTo>
                    <a:pt x="71" y="24"/>
                  </a:lnTo>
                  <a:lnTo>
                    <a:pt x="72" y="25"/>
                  </a:lnTo>
                  <a:lnTo>
                    <a:pt x="73" y="24"/>
                  </a:lnTo>
                  <a:lnTo>
                    <a:pt x="71" y="23"/>
                  </a:lnTo>
                  <a:lnTo>
                    <a:pt x="70" y="23"/>
                  </a:lnTo>
                  <a:lnTo>
                    <a:pt x="70" y="22"/>
                  </a:lnTo>
                  <a:lnTo>
                    <a:pt x="69" y="22"/>
                  </a:lnTo>
                  <a:lnTo>
                    <a:pt x="69" y="23"/>
                  </a:lnTo>
                  <a:lnTo>
                    <a:pt x="67" y="23"/>
                  </a:lnTo>
                  <a:lnTo>
                    <a:pt x="66" y="24"/>
                  </a:lnTo>
                  <a:lnTo>
                    <a:pt x="65" y="25"/>
                  </a:lnTo>
                  <a:lnTo>
                    <a:pt x="65" y="24"/>
                  </a:lnTo>
                  <a:lnTo>
                    <a:pt x="65" y="23"/>
                  </a:lnTo>
                  <a:lnTo>
                    <a:pt x="66" y="23"/>
                  </a:lnTo>
                  <a:lnTo>
                    <a:pt x="65" y="22"/>
                  </a:lnTo>
                  <a:lnTo>
                    <a:pt x="64" y="23"/>
                  </a:lnTo>
                  <a:lnTo>
                    <a:pt x="65" y="23"/>
                  </a:lnTo>
                  <a:lnTo>
                    <a:pt x="64" y="23"/>
                  </a:lnTo>
                  <a:lnTo>
                    <a:pt x="64" y="24"/>
                  </a:lnTo>
                  <a:lnTo>
                    <a:pt x="63" y="24"/>
                  </a:lnTo>
                  <a:lnTo>
                    <a:pt x="63" y="25"/>
                  </a:lnTo>
                  <a:lnTo>
                    <a:pt x="62" y="25"/>
                  </a:lnTo>
                  <a:lnTo>
                    <a:pt x="60" y="24"/>
                  </a:lnTo>
                  <a:lnTo>
                    <a:pt x="59" y="24"/>
                  </a:lnTo>
                  <a:lnTo>
                    <a:pt x="59" y="25"/>
                  </a:lnTo>
                  <a:lnTo>
                    <a:pt x="60" y="25"/>
                  </a:lnTo>
                  <a:lnTo>
                    <a:pt x="59" y="25"/>
                  </a:lnTo>
                  <a:lnTo>
                    <a:pt x="58" y="25"/>
                  </a:lnTo>
                  <a:lnTo>
                    <a:pt x="58" y="27"/>
                  </a:lnTo>
                  <a:lnTo>
                    <a:pt x="58" y="28"/>
                  </a:lnTo>
                  <a:lnTo>
                    <a:pt x="57" y="28"/>
                  </a:lnTo>
                  <a:lnTo>
                    <a:pt x="57" y="27"/>
                  </a:lnTo>
                  <a:lnTo>
                    <a:pt x="58" y="25"/>
                  </a:lnTo>
                  <a:lnTo>
                    <a:pt x="57" y="25"/>
                  </a:lnTo>
                  <a:lnTo>
                    <a:pt x="57" y="27"/>
                  </a:lnTo>
                  <a:lnTo>
                    <a:pt x="56" y="27"/>
                  </a:lnTo>
                  <a:lnTo>
                    <a:pt x="56" y="28"/>
                  </a:lnTo>
                  <a:lnTo>
                    <a:pt x="56" y="27"/>
                  </a:lnTo>
                  <a:lnTo>
                    <a:pt x="54" y="28"/>
                  </a:lnTo>
                  <a:lnTo>
                    <a:pt x="53" y="28"/>
                  </a:lnTo>
                  <a:lnTo>
                    <a:pt x="53" y="29"/>
                  </a:lnTo>
                  <a:lnTo>
                    <a:pt x="52" y="29"/>
                  </a:lnTo>
                  <a:lnTo>
                    <a:pt x="51" y="30"/>
                  </a:lnTo>
                  <a:lnTo>
                    <a:pt x="52" y="30"/>
                  </a:lnTo>
                  <a:lnTo>
                    <a:pt x="51" y="30"/>
                  </a:lnTo>
                  <a:lnTo>
                    <a:pt x="51" y="31"/>
                  </a:lnTo>
                  <a:lnTo>
                    <a:pt x="49" y="32"/>
                  </a:lnTo>
                  <a:lnTo>
                    <a:pt x="50" y="32"/>
                  </a:lnTo>
                  <a:lnTo>
                    <a:pt x="49" y="32"/>
                  </a:lnTo>
                  <a:lnTo>
                    <a:pt x="50" y="34"/>
                  </a:lnTo>
                  <a:lnTo>
                    <a:pt x="49" y="34"/>
                  </a:lnTo>
                  <a:lnTo>
                    <a:pt x="47" y="34"/>
                  </a:lnTo>
                  <a:lnTo>
                    <a:pt x="46" y="35"/>
                  </a:lnTo>
                  <a:lnTo>
                    <a:pt x="46" y="36"/>
                  </a:lnTo>
                  <a:lnTo>
                    <a:pt x="47" y="36"/>
                  </a:lnTo>
                  <a:lnTo>
                    <a:pt x="46" y="37"/>
                  </a:lnTo>
                  <a:lnTo>
                    <a:pt x="46" y="38"/>
                  </a:lnTo>
                  <a:lnTo>
                    <a:pt x="45" y="39"/>
                  </a:lnTo>
                  <a:lnTo>
                    <a:pt x="45" y="41"/>
                  </a:lnTo>
                  <a:lnTo>
                    <a:pt x="44" y="42"/>
                  </a:lnTo>
                  <a:lnTo>
                    <a:pt x="43" y="43"/>
                  </a:lnTo>
                  <a:lnTo>
                    <a:pt x="43" y="44"/>
                  </a:lnTo>
                  <a:lnTo>
                    <a:pt x="40" y="46"/>
                  </a:lnTo>
                  <a:lnTo>
                    <a:pt x="40" y="48"/>
                  </a:lnTo>
                  <a:lnTo>
                    <a:pt x="40" y="49"/>
                  </a:lnTo>
                  <a:lnTo>
                    <a:pt x="39" y="48"/>
                  </a:lnTo>
                  <a:lnTo>
                    <a:pt x="38" y="49"/>
                  </a:lnTo>
                  <a:lnTo>
                    <a:pt x="37" y="50"/>
                  </a:lnTo>
                  <a:lnTo>
                    <a:pt x="37" y="51"/>
                  </a:lnTo>
                  <a:lnTo>
                    <a:pt x="36" y="51"/>
                  </a:lnTo>
                  <a:lnTo>
                    <a:pt x="37" y="51"/>
                  </a:lnTo>
                  <a:lnTo>
                    <a:pt x="37" y="52"/>
                  </a:lnTo>
                  <a:lnTo>
                    <a:pt x="36" y="52"/>
                  </a:lnTo>
                  <a:lnTo>
                    <a:pt x="35" y="52"/>
                  </a:lnTo>
                  <a:lnTo>
                    <a:pt x="35" y="53"/>
                  </a:lnTo>
                  <a:lnTo>
                    <a:pt x="33" y="53"/>
                  </a:lnTo>
                  <a:lnTo>
                    <a:pt x="33" y="55"/>
                  </a:lnTo>
                  <a:lnTo>
                    <a:pt x="33" y="56"/>
                  </a:lnTo>
                  <a:lnTo>
                    <a:pt x="33" y="57"/>
                  </a:lnTo>
                  <a:lnTo>
                    <a:pt x="35" y="57"/>
                  </a:lnTo>
                  <a:lnTo>
                    <a:pt x="36" y="57"/>
                  </a:lnTo>
                  <a:lnTo>
                    <a:pt x="37" y="56"/>
                  </a:lnTo>
                  <a:lnTo>
                    <a:pt x="37" y="57"/>
                  </a:lnTo>
                  <a:lnTo>
                    <a:pt x="36" y="57"/>
                  </a:lnTo>
                  <a:lnTo>
                    <a:pt x="35" y="57"/>
                  </a:lnTo>
                  <a:lnTo>
                    <a:pt x="33" y="57"/>
                  </a:lnTo>
                  <a:lnTo>
                    <a:pt x="33" y="58"/>
                  </a:lnTo>
                  <a:lnTo>
                    <a:pt x="35" y="58"/>
                  </a:lnTo>
                  <a:lnTo>
                    <a:pt x="35" y="59"/>
                  </a:lnTo>
                  <a:lnTo>
                    <a:pt x="36" y="59"/>
                  </a:lnTo>
                  <a:lnTo>
                    <a:pt x="36" y="58"/>
                  </a:lnTo>
                  <a:lnTo>
                    <a:pt x="36" y="59"/>
                  </a:lnTo>
                  <a:lnTo>
                    <a:pt x="35" y="60"/>
                  </a:lnTo>
                  <a:lnTo>
                    <a:pt x="35" y="62"/>
                  </a:lnTo>
                  <a:lnTo>
                    <a:pt x="35" y="63"/>
                  </a:lnTo>
                  <a:lnTo>
                    <a:pt x="35" y="62"/>
                  </a:lnTo>
                  <a:lnTo>
                    <a:pt x="36" y="63"/>
                  </a:lnTo>
                  <a:lnTo>
                    <a:pt x="35" y="63"/>
                  </a:lnTo>
                  <a:lnTo>
                    <a:pt x="35" y="64"/>
                  </a:lnTo>
                  <a:lnTo>
                    <a:pt x="35" y="65"/>
                  </a:lnTo>
                  <a:lnTo>
                    <a:pt x="35" y="66"/>
                  </a:lnTo>
                  <a:lnTo>
                    <a:pt x="36" y="66"/>
                  </a:lnTo>
                  <a:lnTo>
                    <a:pt x="37" y="66"/>
                  </a:lnTo>
                  <a:lnTo>
                    <a:pt x="36" y="66"/>
                  </a:lnTo>
                  <a:lnTo>
                    <a:pt x="37" y="67"/>
                  </a:lnTo>
                  <a:lnTo>
                    <a:pt x="38" y="67"/>
                  </a:lnTo>
                  <a:lnTo>
                    <a:pt x="38" y="66"/>
                  </a:lnTo>
                  <a:lnTo>
                    <a:pt x="39" y="66"/>
                  </a:lnTo>
                  <a:lnTo>
                    <a:pt x="40" y="64"/>
                  </a:lnTo>
                  <a:lnTo>
                    <a:pt x="42" y="64"/>
                  </a:lnTo>
                  <a:lnTo>
                    <a:pt x="42" y="63"/>
                  </a:lnTo>
                  <a:lnTo>
                    <a:pt x="42" y="62"/>
                  </a:lnTo>
                  <a:lnTo>
                    <a:pt x="43" y="62"/>
                  </a:lnTo>
                  <a:lnTo>
                    <a:pt x="43" y="63"/>
                  </a:lnTo>
                  <a:lnTo>
                    <a:pt x="44" y="64"/>
                  </a:lnTo>
                  <a:lnTo>
                    <a:pt x="44" y="65"/>
                  </a:lnTo>
                  <a:lnTo>
                    <a:pt x="44" y="66"/>
                  </a:lnTo>
                  <a:lnTo>
                    <a:pt x="45" y="66"/>
                  </a:lnTo>
                  <a:lnTo>
                    <a:pt x="44" y="69"/>
                  </a:lnTo>
                  <a:lnTo>
                    <a:pt x="45" y="70"/>
                  </a:lnTo>
                  <a:lnTo>
                    <a:pt x="45" y="71"/>
                  </a:lnTo>
                  <a:lnTo>
                    <a:pt x="46" y="72"/>
                  </a:lnTo>
                  <a:lnTo>
                    <a:pt x="46" y="73"/>
                  </a:lnTo>
                  <a:lnTo>
                    <a:pt x="46" y="74"/>
                  </a:lnTo>
                  <a:lnTo>
                    <a:pt x="47" y="74"/>
                  </a:lnTo>
                  <a:lnTo>
                    <a:pt x="49" y="74"/>
                  </a:lnTo>
                  <a:lnTo>
                    <a:pt x="49" y="73"/>
                  </a:lnTo>
                  <a:lnTo>
                    <a:pt x="50" y="73"/>
                  </a:lnTo>
                  <a:lnTo>
                    <a:pt x="51" y="72"/>
                  </a:lnTo>
                  <a:lnTo>
                    <a:pt x="51" y="70"/>
                  </a:lnTo>
                  <a:lnTo>
                    <a:pt x="52" y="69"/>
                  </a:lnTo>
                  <a:lnTo>
                    <a:pt x="52" y="65"/>
                  </a:lnTo>
                  <a:lnTo>
                    <a:pt x="53" y="65"/>
                  </a:lnTo>
                  <a:lnTo>
                    <a:pt x="53" y="64"/>
                  </a:lnTo>
                  <a:lnTo>
                    <a:pt x="54" y="64"/>
                  </a:lnTo>
                  <a:lnTo>
                    <a:pt x="56" y="62"/>
                  </a:lnTo>
                  <a:lnTo>
                    <a:pt x="56" y="59"/>
                  </a:lnTo>
                  <a:lnTo>
                    <a:pt x="54" y="58"/>
                  </a:lnTo>
                  <a:lnTo>
                    <a:pt x="53" y="57"/>
                  </a:lnTo>
                  <a:lnTo>
                    <a:pt x="53" y="55"/>
                  </a:lnTo>
                  <a:lnTo>
                    <a:pt x="53" y="53"/>
                  </a:lnTo>
                  <a:lnTo>
                    <a:pt x="53" y="52"/>
                  </a:lnTo>
                  <a:lnTo>
                    <a:pt x="54" y="51"/>
                  </a:lnTo>
                  <a:lnTo>
                    <a:pt x="54" y="49"/>
                  </a:lnTo>
                  <a:lnTo>
                    <a:pt x="56" y="49"/>
                  </a:lnTo>
                  <a:lnTo>
                    <a:pt x="56" y="48"/>
                  </a:lnTo>
                  <a:lnTo>
                    <a:pt x="57" y="46"/>
                  </a:lnTo>
                  <a:lnTo>
                    <a:pt x="58" y="45"/>
                  </a:lnTo>
                  <a:lnTo>
                    <a:pt x="59" y="43"/>
                  </a:lnTo>
                  <a:lnTo>
                    <a:pt x="59" y="42"/>
                  </a:lnTo>
                  <a:lnTo>
                    <a:pt x="60" y="41"/>
                  </a:lnTo>
                  <a:lnTo>
                    <a:pt x="60" y="39"/>
                  </a:lnTo>
                  <a:lnTo>
                    <a:pt x="60" y="38"/>
                  </a:lnTo>
                  <a:lnTo>
                    <a:pt x="62" y="38"/>
                  </a:lnTo>
                  <a:lnTo>
                    <a:pt x="63" y="38"/>
                  </a:lnTo>
                  <a:lnTo>
                    <a:pt x="64" y="38"/>
                  </a:lnTo>
                  <a:lnTo>
                    <a:pt x="66" y="39"/>
                  </a:lnTo>
                  <a:lnTo>
                    <a:pt x="65" y="41"/>
                  </a:lnTo>
                  <a:lnTo>
                    <a:pt x="66" y="41"/>
                  </a:lnTo>
                  <a:lnTo>
                    <a:pt x="65" y="42"/>
                  </a:lnTo>
                  <a:lnTo>
                    <a:pt x="64" y="44"/>
                  </a:lnTo>
                  <a:lnTo>
                    <a:pt x="63" y="45"/>
                  </a:lnTo>
                  <a:lnTo>
                    <a:pt x="62" y="46"/>
                  </a:lnTo>
                  <a:lnTo>
                    <a:pt x="60" y="48"/>
                  </a:lnTo>
                  <a:lnTo>
                    <a:pt x="60" y="49"/>
                  </a:lnTo>
                  <a:lnTo>
                    <a:pt x="59" y="50"/>
                  </a:lnTo>
                  <a:lnTo>
                    <a:pt x="59" y="52"/>
                  </a:lnTo>
                  <a:lnTo>
                    <a:pt x="59" y="53"/>
                  </a:lnTo>
                  <a:lnTo>
                    <a:pt x="60" y="56"/>
                  </a:lnTo>
                  <a:lnTo>
                    <a:pt x="59" y="56"/>
                  </a:lnTo>
                  <a:lnTo>
                    <a:pt x="59" y="58"/>
                  </a:lnTo>
                  <a:lnTo>
                    <a:pt x="60" y="58"/>
                  </a:lnTo>
                  <a:lnTo>
                    <a:pt x="60" y="59"/>
                  </a:lnTo>
                  <a:lnTo>
                    <a:pt x="62" y="59"/>
                  </a:lnTo>
                  <a:lnTo>
                    <a:pt x="62" y="60"/>
                  </a:lnTo>
                  <a:lnTo>
                    <a:pt x="63" y="60"/>
                  </a:lnTo>
                  <a:lnTo>
                    <a:pt x="64" y="59"/>
                  </a:lnTo>
                  <a:lnTo>
                    <a:pt x="65" y="59"/>
                  </a:lnTo>
                  <a:lnTo>
                    <a:pt x="66" y="59"/>
                  </a:lnTo>
                  <a:lnTo>
                    <a:pt x="67" y="58"/>
                  </a:lnTo>
                  <a:lnTo>
                    <a:pt x="69" y="58"/>
                  </a:lnTo>
                  <a:lnTo>
                    <a:pt x="70" y="58"/>
                  </a:lnTo>
                  <a:lnTo>
                    <a:pt x="70" y="59"/>
                  </a:lnTo>
                  <a:lnTo>
                    <a:pt x="71" y="59"/>
                  </a:lnTo>
                  <a:lnTo>
                    <a:pt x="72" y="59"/>
                  </a:lnTo>
                  <a:lnTo>
                    <a:pt x="72" y="60"/>
                  </a:lnTo>
                  <a:lnTo>
                    <a:pt x="71" y="60"/>
                  </a:lnTo>
                  <a:lnTo>
                    <a:pt x="70" y="60"/>
                  </a:lnTo>
                  <a:lnTo>
                    <a:pt x="70" y="62"/>
                  </a:lnTo>
                  <a:lnTo>
                    <a:pt x="69" y="62"/>
                  </a:lnTo>
                  <a:lnTo>
                    <a:pt x="67" y="62"/>
                  </a:lnTo>
                  <a:lnTo>
                    <a:pt x="66" y="62"/>
                  </a:lnTo>
                  <a:lnTo>
                    <a:pt x="65" y="62"/>
                  </a:lnTo>
                  <a:lnTo>
                    <a:pt x="64" y="62"/>
                  </a:lnTo>
                  <a:lnTo>
                    <a:pt x="63" y="64"/>
                  </a:lnTo>
                  <a:lnTo>
                    <a:pt x="63" y="66"/>
                  </a:lnTo>
                  <a:lnTo>
                    <a:pt x="64" y="66"/>
                  </a:lnTo>
                  <a:lnTo>
                    <a:pt x="64" y="67"/>
                  </a:lnTo>
                  <a:lnTo>
                    <a:pt x="64" y="70"/>
                  </a:lnTo>
                  <a:lnTo>
                    <a:pt x="63" y="70"/>
                  </a:lnTo>
                  <a:lnTo>
                    <a:pt x="62" y="69"/>
                  </a:lnTo>
                  <a:lnTo>
                    <a:pt x="62" y="67"/>
                  </a:lnTo>
                  <a:lnTo>
                    <a:pt x="60" y="69"/>
                  </a:lnTo>
                  <a:lnTo>
                    <a:pt x="59" y="69"/>
                  </a:lnTo>
                  <a:lnTo>
                    <a:pt x="59" y="70"/>
                  </a:lnTo>
                  <a:lnTo>
                    <a:pt x="58" y="71"/>
                  </a:lnTo>
                  <a:lnTo>
                    <a:pt x="58" y="72"/>
                  </a:lnTo>
                  <a:lnTo>
                    <a:pt x="59" y="73"/>
                  </a:lnTo>
                  <a:lnTo>
                    <a:pt x="59" y="76"/>
                  </a:lnTo>
                  <a:lnTo>
                    <a:pt x="59" y="77"/>
                  </a:lnTo>
                  <a:lnTo>
                    <a:pt x="57" y="77"/>
                  </a:lnTo>
                  <a:lnTo>
                    <a:pt x="57" y="78"/>
                  </a:lnTo>
                  <a:lnTo>
                    <a:pt x="56" y="78"/>
                  </a:lnTo>
                  <a:lnTo>
                    <a:pt x="54" y="78"/>
                  </a:lnTo>
                  <a:lnTo>
                    <a:pt x="54" y="77"/>
                  </a:lnTo>
                  <a:lnTo>
                    <a:pt x="53" y="77"/>
                  </a:lnTo>
                  <a:lnTo>
                    <a:pt x="52" y="78"/>
                  </a:lnTo>
                  <a:lnTo>
                    <a:pt x="51" y="78"/>
                  </a:lnTo>
                  <a:lnTo>
                    <a:pt x="50" y="79"/>
                  </a:lnTo>
                  <a:lnTo>
                    <a:pt x="49" y="79"/>
                  </a:lnTo>
                  <a:lnTo>
                    <a:pt x="47" y="79"/>
                  </a:lnTo>
                  <a:lnTo>
                    <a:pt x="47" y="78"/>
                  </a:lnTo>
                  <a:lnTo>
                    <a:pt x="45" y="78"/>
                  </a:lnTo>
                  <a:lnTo>
                    <a:pt x="44" y="79"/>
                  </a:lnTo>
                  <a:lnTo>
                    <a:pt x="43" y="79"/>
                  </a:lnTo>
                  <a:lnTo>
                    <a:pt x="43" y="78"/>
                  </a:lnTo>
                  <a:lnTo>
                    <a:pt x="42" y="78"/>
                  </a:lnTo>
                  <a:lnTo>
                    <a:pt x="42" y="77"/>
                  </a:lnTo>
                  <a:lnTo>
                    <a:pt x="40" y="76"/>
                  </a:lnTo>
                  <a:lnTo>
                    <a:pt x="40" y="74"/>
                  </a:lnTo>
                  <a:lnTo>
                    <a:pt x="42" y="73"/>
                  </a:lnTo>
                  <a:lnTo>
                    <a:pt x="43" y="73"/>
                  </a:lnTo>
                  <a:lnTo>
                    <a:pt x="43" y="72"/>
                  </a:lnTo>
                  <a:lnTo>
                    <a:pt x="42" y="72"/>
                  </a:lnTo>
                  <a:lnTo>
                    <a:pt x="42" y="71"/>
                  </a:lnTo>
                  <a:lnTo>
                    <a:pt x="40" y="71"/>
                  </a:lnTo>
                  <a:lnTo>
                    <a:pt x="40" y="72"/>
                  </a:lnTo>
                  <a:lnTo>
                    <a:pt x="39" y="71"/>
                  </a:lnTo>
                  <a:lnTo>
                    <a:pt x="38" y="72"/>
                  </a:lnTo>
                  <a:lnTo>
                    <a:pt x="38" y="73"/>
                  </a:lnTo>
                  <a:lnTo>
                    <a:pt x="38" y="74"/>
                  </a:lnTo>
                  <a:lnTo>
                    <a:pt x="39" y="76"/>
                  </a:lnTo>
                  <a:lnTo>
                    <a:pt x="39" y="77"/>
                  </a:lnTo>
                  <a:lnTo>
                    <a:pt x="39" y="79"/>
                  </a:lnTo>
                  <a:lnTo>
                    <a:pt x="39" y="80"/>
                  </a:lnTo>
                  <a:lnTo>
                    <a:pt x="38" y="80"/>
                  </a:lnTo>
                  <a:lnTo>
                    <a:pt x="37" y="80"/>
                  </a:lnTo>
                  <a:lnTo>
                    <a:pt x="37" y="81"/>
                  </a:lnTo>
                  <a:lnTo>
                    <a:pt x="35" y="81"/>
                  </a:lnTo>
                  <a:lnTo>
                    <a:pt x="35" y="83"/>
                  </a:lnTo>
                  <a:lnTo>
                    <a:pt x="35" y="84"/>
                  </a:lnTo>
                  <a:lnTo>
                    <a:pt x="33" y="84"/>
                  </a:lnTo>
                  <a:lnTo>
                    <a:pt x="35" y="83"/>
                  </a:lnTo>
                  <a:lnTo>
                    <a:pt x="33" y="83"/>
                  </a:lnTo>
                  <a:lnTo>
                    <a:pt x="32" y="84"/>
                  </a:lnTo>
                  <a:lnTo>
                    <a:pt x="32" y="85"/>
                  </a:lnTo>
                  <a:lnTo>
                    <a:pt x="32" y="86"/>
                  </a:lnTo>
                  <a:lnTo>
                    <a:pt x="32" y="87"/>
                  </a:lnTo>
                  <a:lnTo>
                    <a:pt x="31" y="87"/>
                  </a:lnTo>
                  <a:lnTo>
                    <a:pt x="30" y="88"/>
                  </a:lnTo>
                  <a:lnTo>
                    <a:pt x="29" y="88"/>
                  </a:lnTo>
                  <a:lnTo>
                    <a:pt x="28" y="91"/>
                  </a:lnTo>
                  <a:lnTo>
                    <a:pt x="26" y="91"/>
                  </a:lnTo>
                  <a:lnTo>
                    <a:pt x="26" y="92"/>
                  </a:lnTo>
                  <a:lnTo>
                    <a:pt x="24" y="92"/>
                  </a:lnTo>
                  <a:lnTo>
                    <a:pt x="23" y="92"/>
                  </a:lnTo>
                  <a:lnTo>
                    <a:pt x="24" y="93"/>
                  </a:lnTo>
                  <a:lnTo>
                    <a:pt x="24" y="94"/>
                  </a:lnTo>
                  <a:lnTo>
                    <a:pt x="23" y="94"/>
                  </a:lnTo>
                  <a:lnTo>
                    <a:pt x="22" y="94"/>
                  </a:lnTo>
                  <a:lnTo>
                    <a:pt x="21" y="94"/>
                  </a:lnTo>
                  <a:lnTo>
                    <a:pt x="19" y="94"/>
                  </a:lnTo>
                  <a:lnTo>
                    <a:pt x="19" y="95"/>
                  </a:lnTo>
                  <a:lnTo>
                    <a:pt x="19" y="97"/>
                  </a:lnTo>
                  <a:lnTo>
                    <a:pt x="21" y="97"/>
                  </a:lnTo>
                  <a:lnTo>
                    <a:pt x="22" y="97"/>
                  </a:lnTo>
                  <a:lnTo>
                    <a:pt x="22" y="98"/>
                  </a:lnTo>
                  <a:lnTo>
                    <a:pt x="23" y="98"/>
                  </a:lnTo>
                  <a:lnTo>
                    <a:pt x="23" y="99"/>
                  </a:lnTo>
                  <a:lnTo>
                    <a:pt x="24" y="100"/>
                  </a:lnTo>
                  <a:lnTo>
                    <a:pt x="24" y="101"/>
                  </a:lnTo>
                  <a:lnTo>
                    <a:pt x="24" y="102"/>
                  </a:lnTo>
                  <a:lnTo>
                    <a:pt x="24" y="104"/>
                  </a:lnTo>
                  <a:lnTo>
                    <a:pt x="25" y="104"/>
                  </a:lnTo>
                  <a:lnTo>
                    <a:pt x="24" y="104"/>
                  </a:lnTo>
                  <a:lnTo>
                    <a:pt x="24" y="105"/>
                  </a:lnTo>
                  <a:lnTo>
                    <a:pt x="24" y="106"/>
                  </a:lnTo>
                  <a:lnTo>
                    <a:pt x="24" y="107"/>
                  </a:lnTo>
                  <a:lnTo>
                    <a:pt x="22" y="107"/>
                  </a:lnTo>
                  <a:lnTo>
                    <a:pt x="21" y="107"/>
                  </a:lnTo>
                  <a:lnTo>
                    <a:pt x="19" y="107"/>
                  </a:lnTo>
                  <a:lnTo>
                    <a:pt x="18" y="107"/>
                  </a:lnTo>
                  <a:lnTo>
                    <a:pt x="17" y="107"/>
                  </a:lnTo>
                  <a:lnTo>
                    <a:pt x="16" y="107"/>
                  </a:lnTo>
                  <a:lnTo>
                    <a:pt x="15" y="107"/>
                  </a:lnTo>
                  <a:lnTo>
                    <a:pt x="15" y="106"/>
                  </a:lnTo>
                  <a:lnTo>
                    <a:pt x="14" y="106"/>
                  </a:lnTo>
                  <a:lnTo>
                    <a:pt x="14" y="107"/>
                  </a:lnTo>
                  <a:lnTo>
                    <a:pt x="12" y="107"/>
                  </a:lnTo>
                  <a:lnTo>
                    <a:pt x="11" y="108"/>
                  </a:lnTo>
                  <a:lnTo>
                    <a:pt x="12" y="109"/>
                  </a:lnTo>
                  <a:lnTo>
                    <a:pt x="12" y="111"/>
                  </a:lnTo>
                  <a:lnTo>
                    <a:pt x="12" y="112"/>
                  </a:lnTo>
                  <a:lnTo>
                    <a:pt x="12" y="113"/>
                  </a:lnTo>
                  <a:lnTo>
                    <a:pt x="12" y="115"/>
                  </a:lnTo>
                  <a:lnTo>
                    <a:pt x="12" y="116"/>
                  </a:lnTo>
                  <a:lnTo>
                    <a:pt x="11" y="116"/>
                  </a:lnTo>
                  <a:lnTo>
                    <a:pt x="11" y="119"/>
                  </a:lnTo>
                  <a:lnTo>
                    <a:pt x="12" y="119"/>
                  </a:lnTo>
                  <a:lnTo>
                    <a:pt x="12" y="121"/>
                  </a:lnTo>
                  <a:lnTo>
                    <a:pt x="12" y="122"/>
                  </a:lnTo>
                  <a:lnTo>
                    <a:pt x="14" y="122"/>
                  </a:lnTo>
                  <a:lnTo>
                    <a:pt x="15" y="121"/>
                  </a:lnTo>
                  <a:lnTo>
                    <a:pt x="16" y="121"/>
                  </a:lnTo>
                  <a:lnTo>
                    <a:pt x="16" y="124"/>
                  </a:lnTo>
                  <a:lnTo>
                    <a:pt x="17" y="124"/>
                  </a:lnTo>
                  <a:lnTo>
                    <a:pt x="18" y="124"/>
                  </a:lnTo>
                  <a:lnTo>
                    <a:pt x="21" y="122"/>
                  </a:lnTo>
                  <a:lnTo>
                    <a:pt x="22" y="124"/>
                  </a:lnTo>
                  <a:lnTo>
                    <a:pt x="23" y="122"/>
                  </a:lnTo>
                  <a:lnTo>
                    <a:pt x="24" y="121"/>
                  </a:lnTo>
                  <a:lnTo>
                    <a:pt x="25" y="120"/>
                  </a:lnTo>
                  <a:lnTo>
                    <a:pt x="25" y="119"/>
                  </a:lnTo>
                  <a:lnTo>
                    <a:pt x="26" y="118"/>
                  </a:lnTo>
                  <a:lnTo>
                    <a:pt x="26" y="116"/>
                  </a:lnTo>
                  <a:lnTo>
                    <a:pt x="26" y="114"/>
                  </a:lnTo>
                  <a:lnTo>
                    <a:pt x="28" y="113"/>
                  </a:lnTo>
                  <a:lnTo>
                    <a:pt x="28" y="112"/>
                  </a:lnTo>
                  <a:lnTo>
                    <a:pt x="29" y="112"/>
                  </a:lnTo>
                  <a:lnTo>
                    <a:pt x="30" y="112"/>
                  </a:lnTo>
                  <a:lnTo>
                    <a:pt x="31" y="111"/>
                  </a:lnTo>
                  <a:lnTo>
                    <a:pt x="31" y="109"/>
                  </a:lnTo>
                  <a:lnTo>
                    <a:pt x="31" y="108"/>
                  </a:lnTo>
                  <a:lnTo>
                    <a:pt x="32" y="107"/>
                  </a:lnTo>
                  <a:lnTo>
                    <a:pt x="33" y="107"/>
                  </a:lnTo>
                  <a:lnTo>
                    <a:pt x="35" y="107"/>
                  </a:lnTo>
                  <a:lnTo>
                    <a:pt x="35" y="108"/>
                  </a:lnTo>
                  <a:lnTo>
                    <a:pt x="36" y="107"/>
                  </a:lnTo>
                  <a:lnTo>
                    <a:pt x="37" y="107"/>
                  </a:lnTo>
                  <a:lnTo>
                    <a:pt x="38" y="106"/>
                  </a:lnTo>
                  <a:lnTo>
                    <a:pt x="39" y="105"/>
                  </a:lnTo>
                  <a:lnTo>
                    <a:pt x="40" y="105"/>
                  </a:lnTo>
                  <a:lnTo>
                    <a:pt x="42" y="105"/>
                  </a:lnTo>
                  <a:lnTo>
                    <a:pt x="43" y="107"/>
                  </a:lnTo>
                  <a:lnTo>
                    <a:pt x="43" y="108"/>
                  </a:lnTo>
                  <a:lnTo>
                    <a:pt x="44" y="109"/>
                  </a:lnTo>
                  <a:lnTo>
                    <a:pt x="45" y="111"/>
                  </a:lnTo>
                  <a:lnTo>
                    <a:pt x="45" y="112"/>
                  </a:lnTo>
                  <a:lnTo>
                    <a:pt x="46" y="113"/>
                  </a:lnTo>
                  <a:lnTo>
                    <a:pt x="47" y="113"/>
                  </a:lnTo>
                  <a:lnTo>
                    <a:pt x="49" y="113"/>
                  </a:lnTo>
                  <a:lnTo>
                    <a:pt x="49" y="114"/>
                  </a:lnTo>
                  <a:lnTo>
                    <a:pt x="50" y="114"/>
                  </a:lnTo>
                  <a:lnTo>
                    <a:pt x="50" y="115"/>
                  </a:lnTo>
                  <a:lnTo>
                    <a:pt x="51" y="115"/>
                  </a:lnTo>
                  <a:lnTo>
                    <a:pt x="51" y="116"/>
                  </a:lnTo>
                  <a:lnTo>
                    <a:pt x="51" y="118"/>
                  </a:lnTo>
                  <a:lnTo>
                    <a:pt x="51" y="119"/>
                  </a:lnTo>
                  <a:lnTo>
                    <a:pt x="51" y="120"/>
                  </a:lnTo>
                  <a:lnTo>
                    <a:pt x="52" y="119"/>
                  </a:lnTo>
                  <a:lnTo>
                    <a:pt x="52" y="118"/>
                  </a:lnTo>
                  <a:lnTo>
                    <a:pt x="53" y="118"/>
                  </a:lnTo>
                  <a:lnTo>
                    <a:pt x="53" y="116"/>
                  </a:lnTo>
                  <a:lnTo>
                    <a:pt x="52" y="115"/>
                  </a:lnTo>
                  <a:lnTo>
                    <a:pt x="52" y="114"/>
                  </a:lnTo>
                  <a:lnTo>
                    <a:pt x="53" y="114"/>
                  </a:lnTo>
                  <a:lnTo>
                    <a:pt x="54" y="115"/>
                  </a:lnTo>
                  <a:lnTo>
                    <a:pt x="54" y="114"/>
                  </a:lnTo>
                  <a:lnTo>
                    <a:pt x="53" y="113"/>
                  </a:lnTo>
                  <a:lnTo>
                    <a:pt x="53" y="112"/>
                  </a:lnTo>
                  <a:lnTo>
                    <a:pt x="52" y="112"/>
                  </a:lnTo>
                  <a:lnTo>
                    <a:pt x="51" y="112"/>
                  </a:lnTo>
                  <a:lnTo>
                    <a:pt x="51" y="111"/>
                  </a:lnTo>
                  <a:lnTo>
                    <a:pt x="50" y="111"/>
                  </a:lnTo>
                  <a:lnTo>
                    <a:pt x="47" y="109"/>
                  </a:lnTo>
                  <a:lnTo>
                    <a:pt x="47" y="107"/>
                  </a:lnTo>
                  <a:lnTo>
                    <a:pt x="46" y="106"/>
                  </a:lnTo>
                  <a:lnTo>
                    <a:pt x="45" y="105"/>
                  </a:lnTo>
                  <a:lnTo>
                    <a:pt x="45" y="104"/>
                  </a:lnTo>
                  <a:lnTo>
                    <a:pt x="45" y="102"/>
                  </a:lnTo>
                  <a:lnTo>
                    <a:pt x="47" y="102"/>
                  </a:lnTo>
                  <a:lnTo>
                    <a:pt x="47" y="104"/>
                  </a:lnTo>
                  <a:lnTo>
                    <a:pt x="49" y="102"/>
                  </a:lnTo>
                  <a:lnTo>
                    <a:pt x="49" y="104"/>
                  </a:lnTo>
                  <a:lnTo>
                    <a:pt x="50" y="105"/>
                  </a:lnTo>
                  <a:lnTo>
                    <a:pt x="50" y="106"/>
                  </a:lnTo>
                  <a:lnTo>
                    <a:pt x="51" y="106"/>
                  </a:lnTo>
                  <a:lnTo>
                    <a:pt x="52" y="107"/>
                  </a:lnTo>
                  <a:lnTo>
                    <a:pt x="53" y="108"/>
                  </a:lnTo>
                  <a:lnTo>
                    <a:pt x="53" y="109"/>
                  </a:lnTo>
                  <a:lnTo>
                    <a:pt x="54" y="109"/>
                  </a:lnTo>
                  <a:lnTo>
                    <a:pt x="56" y="111"/>
                  </a:lnTo>
                  <a:lnTo>
                    <a:pt x="57" y="111"/>
                  </a:lnTo>
                  <a:lnTo>
                    <a:pt x="57" y="112"/>
                  </a:lnTo>
                  <a:lnTo>
                    <a:pt x="57" y="113"/>
                  </a:lnTo>
                  <a:lnTo>
                    <a:pt x="57" y="114"/>
                  </a:lnTo>
                  <a:lnTo>
                    <a:pt x="58" y="115"/>
                  </a:lnTo>
                  <a:lnTo>
                    <a:pt x="58" y="116"/>
                  </a:lnTo>
                  <a:lnTo>
                    <a:pt x="58" y="118"/>
                  </a:lnTo>
                  <a:lnTo>
                    <a:pt x="59" y="119"/>
                  </a:lnTo>
                  <a:lnTo>
                    <a:pt x="60" y="119"/>
                  </a:lnTo>
                  <a:lnTo>
                    <a:pt x="62" y="119"/>
                  </a:lnTo>
                  <a:lnTo>
                    <a:pt x="60" y="119"/>
                  </a:lnTo>
                  <a:lnTo>
                    <a:pt x="59" y="119"/>
                  </a:lnTo>
                  <a:lnTo>
                    <a:pt x="59" y="120"/>
                  </a:lnTo>
                  <a:lnTo>
                    <a:pt x="60" y="121"/>
                  </a:lnTo>
                  <a:lnTo>
                    <a:pt x="59" y="121"/>
                  </a:lnTo>
                  <a:lnTo>
                    <a:pt x="60" y="122"/>
                  </a:lnTo>
                  <a:lnTo>
                    <a:pt x="62" y="122"/>
                  </a:lnTo>
                  <a:lnTo>
                    <a:pt x="63" y="122"/>
                  </a:lnTo>
                  <a:lnTo>
                    <a:pt x="62" y="121"/>
                  </a:lnTo>
                  <a:lnTo>
                    <a:pt x="63" y="121"/>
                  </a:lnTo>
                  <a:lnTo>
                    <a:pt x="63" y="120"/>
                  </a:lnTo>
                  <a:lnTo>
                    <a:pt x="64" y="120"/>
                  </a:lnTo>
                  <a:lnTo>
                    <a:pt x="64" y="119"/>
                  </a:lnTo>
                  <a:lnTo>
                    <a:pt x="63" y="119"/>
                  </a:lnTo>
                  <a:lnTo>
                    <a:pt x="62" y="118"/>
                  </a:lnTo>
                  <a:lnTo>
                    <a:pt x="62" y="116"/>
                  </a:lnTo>
                  <a:lnTo>
                    <a:pt x="62" y="115"/>
                  </a:lnTo>
                  <a:lnTo>
                    <a:pt x="62" y="114"/>
                  </a:lnTo>
                  <a:lnTo>
                    <a:pt x="63" y="115"/>
                  </a:lnTo>
                  <a:lnTo>
                    <a:pt x="63" y="114"/>
                  </a:lnTo>
                  <a:lnTo>
                    <a:pt x="63" y="115"/>
                  </a:lnTo>
                  <a:lnTo>
                    <a:pt x="63" y="114"/>
                  </a:lnTo>
                  <a:lnTo>
                    <a:pt x="64" y="115"/>
                  </a:lnTo>
                  <a:lnTo>
                    <a:pt x="64" y="114"/>
                  </a:lnTo>
                  <a:lnTo>
                    <a:pt x="63" y="114"/>
                  </a:lnTo>
                  <a:lnTo>
                    <a:pt x="63" y="113"/>
                  </a:lnTo>
                  <a:lnTo>
                    <a:pt x="64" y="113"/>
                  </a:lnTo>
                  <a:lnTo>
                    <a:pt x="65" y="113"/>
                  </a:lnTo>
                  <a:lnTo>
                    <a:pt x="66" y="113"/>
                  </a:lnTo>
                  <a:lnTo>
                    <a:pt x="67" y="113"/>
                  </a:lnTo>
                  <a:lnTo>
                    <a:pt x="66" y="114"/>
                  </a:lnTo>
                  <a:lnTo>
                    <a:pt x="67" y="113"/>
                  </a:lnTo>
                  <a:lnTo>
                    <a:pt x="69" y="113"/>
                  </a:lnTo>
                  <a:lnTo>
                    <a:pt x="70" y="113"/>
                  </a:lnTo>
                  <a:lnTo>
                    <a:pt x="71" y="113"/>
                  </a:lnTo>
                  <a:lnTo>
                    <a:pt x="71" y="112"/>
                  </a:lnTo>
                  <a:lnTo>
                    <a:pt x="69" y="111"/>
                  </a:lnTo>
                  <a:lnTo>
                    <a:pt x="70" y="109"/>
                  </a:lnTo>
                  <a:lnTo>
                    <a:pt x="70" y="107"/>
                  </a:lnTo>
                  <a:lnTo>
                    <a:pt x="70" y="106"/>
                  </a:lnTo>
                  <a:lnTo>
                    <a:pt x="71" y="105"/>
                  </a:lnTo>
                  <a:lnTo>
                    <a:pt x="72" y="102"/>
                  </a:lnTo>
                  <a:lnTo>
                    <a:pt x="73" y="100"/>
                  </a:lnTo>
                  <a:lnTo>
                    <a:pt x="74" y="100"/>
                  </a:lnTo>
                  <a:lnTo>
                    <a:pt x="74" y="99"/>
                  </a:lnTo>
                  <a:lnTo>
                    <a:pt x="76" y="100"/>
                  </a:lnTo>
                  <a:lnTo>
                    <a:pt x="77" y="100"/>
                  </a:lnTo>
                  <a:lnTo>
                    <a:pt x="78" y="100"/>
                  </a:lnTo>
                  <a:lnTo>
                    <a:pt x="78" y="101"/>
                  </a:lnTo>
                  <a:lnTo>
                    <a:pt x="77" y="101"/>
                  </a:lnTo>
                  <a:lnTo>
                    <a:pt x="77" y="102"/>
                  </a:lnTo>
                  <a:lnTo>
                    <a:pt x="78" y="102"/>
                  </a:lnTo>
                  <a:lnTo>
                    <a:pt x="78" y="104"/>
                  </a:lnTo>
                  <a:lnTo>
                    <a:pt x="78" y="105"/>
                  </a:lnTo>
                  <a:lnTo>
                    <a:pt x="79" y="105"/>
                  </a:lnTo>
                  <a:lnTo>
                    <a:pt x="80" y="104"/>
                  </a:lnTo>
                  <a:lnTo>
                    <a:pt x="81" y="104"/>
                  </a:lnTo>
                  <a:lnTo>
                    <a:pt x="81" y="102"/>
                  </a:lnTo>
                  <a:lnTo>
                    <a:pt x="80" y="102"/>
                  </a:lnTo>
                  <a:lnTo>
                    <a:pt x="79" y="101"/>
                  </a:lnTo>
                  <a:lnTo>
                    <a:pt x="78" y="101"/>
                  </a:lnTo>
                  <a:lnTo>
                    <a:pt x="78" y="100"/>
                  </a:lnTo>
                  <a:lnTo>
                    <a:pt x="80" y="100"/>
                  </a:lnTo>
                  <a:lnTo>
                    <a:pt x="80" y="99"/>
                  </a:lnTo>
                  <a:lnTo>
                    <a:pt x="83" y="99"/>
                  </a:lnTo>
                  <a:lnTo>
                    <a:pt x="84" y="99"/>
                  </a:lnTo>
                  <a:lnTo>
                    <a:pt x="86" y="98"/>
                  </a:lnTo>
                  <a:lnTo>
                    <a:pt x="84" y="99"/>
                  </a:lnTo>
                  <a:lnTo>
                    <a:pt x="85" y="100"/>
                  </a:lnTo>
                  <a:lnTo>
                    <a:pt x="84" y="101"/>
                  </a:lnTo>
                  <a:lnTo>
                    <a:pt x="84" y="102"/>
                  </a:lnTo>
                  <a:lnTo>
                    <a:pt x="83" y="102"/>
                  </a:lnTo>
                  <a:lnTo>
                    <a:pt x="84" y="104"/>
                  </a:lnTo>
                  <a:lnTo>
                    <a:pt x="85" y="104"/>
                  </a:lnTo>
                  <a:lnTo>
                    <a:pt x="86" y="106"/>
                  </a:lnTo>
                  <a:lnTo>
                    <a:pt x="87" y="107"/>
                  </a:lnTo>
                  <a:lnTo>
                    <a:pt x="88" y="108"/>
                  </a:lnTo>
                  <a:lnTo>
                    <a:pt x="90" y="108"/>
                  </a:lnTo>
                  <a:lnTo>
                    <a:pt x="90" y="109"/>
                  </a:lnTo>
                  <a:lnTo>
                    <a:pt x="91" y="111"/>
                  </a:lnTo>
                  <a:lnTo>
                    <a:pt x="90" y="112"/>
                  </a:lnTo>
                  <a:lnTo>
                    <a:pt x="88" y="113"/>
                  </a:lnTo>
                  <a:lnTo>
                    <a:pt x="87" y="113"/>
                  </a:lnTo>
                  <a:lnTo>
                    <a:pt x="86" y="112"/>
                  </a:lnTo>
                  <a:lnTo>
                    <a:pt x="85" y="113"/>
                  </a:lnTo>
                  <a:lnTo>
                    <a:pt x="84" y="112"/>
                  </a:lnTo>
                  <a:lnTo>
                    <a:pt x="83" y="112"/>
                  </a:lnTo>
                  <a:lnTo>
                    <a:pt x="81" y="111"/>
                  </a:lnTo>
                  <a:lnTo>
                    <a:pt x="80" y="111"/>
                  </a:lnTo>
                  <a:lnTo>
                    <a:pt x="79" y="111"/>
                  </a:lnTo>
                  <a:lnTo>
                    <a:pt x="78" y="111"/>
                  </a:lnTo>
                  <a:lnTo>
                    <a:pt x="76" y="111"/>
                  </a:lnTo>
                  <a:lnTo>
                    <a:pt x="74" y="112"/>
                  </a:lnTo>
                  <a:lnTo>
                    <a:pt x="73" y="112"/>
                  </a:lnTo>
                  <a:lnTo>
                    <a:pt x="72" y="112"/>
                  </a:lnTo>
                  <a:lnTo>
                    <a:pt x="71" y="112"/>
                  </a:lnTo>
                  <a:lnTo>
                    <a:pt x="71" y="113"/>
                  </a:lnTo>
                  <a:lnTo>
                    <a:pt x="72" y="113"/>
                  </a:lnTo>
                  <a:lnTo>
                    <a:pt x="71" y="114"/>
                  </a:lnTo>
                  <a:lnTo>
                    <a:pt x="70" y="114"/>
                  </a:lnTo>
                  <a:lnTo>
                    <a:pt x="69" y="114"/>
                  </a:lnTo>
                  <a:lnTo>
                    <a:pt x="67" y="114"/>
                  </a:lnTo>
                  <a:lnTo>
                    <a:pt x="67" y="115"/>
                  </a:lnTo>
                  <a:lnTo>
                    <a:pt x="67" y="116"/>
                  </a:lnTo>
                  <a:lnTo>
                    <a:pt x="67" y="118"/>
                  </a:lnTo>
                  <a:lnTo>
                    <a:pt x="67" y="119"/>
                  </a:lnTo>
                  <a:lnTo>
                    <a:pt x="66" y="119"/>
                  </a:lnTo>
                  <a:lnTo>
                    <a:pt x="67" y="119"/>
                  </a:lnTo>
                  <a:lnTo>
                    <a:pt x="69" y="120"/>
                  </a:lnTo>
                  <a:lnTo>
                    <a:pt x="69" y="121"/>
                  </a:lnTo>
                  <a:lnTo>
                    <a:pt x="67" y="122"/>
                  </a:lnTo>
                  <a:lnTo>
                    <a:pt x="69" y="122"/>
                  </a:lnTo>
                  <a:lnTo>
                    <a:pt x="69" y="121"/>
                  </a:lnTo>
                  <a:lnTo>
                    <a:pt x="70" y="122"/>
                  </a:lnTo>
                  <a:lnTo>
                    <a:pt x="69" y="124"/>
                  </a:lnTo>
                  <a:lnTo>
                    <a:pt x="70" y="124"/>
                  </a:lnTo>
                  <a:lnTo>
                    <a:pt x="70" y="122"/>
                  </a:lnTo>
                  <a:lnTo>
                    <a:pt x="71" y="122"/>
                  </a:lnTo>
                  <a:lnTo>
                    <a:pt x="71" y="124"/>
                  </a:lnTo>
                  <a:lnTo>
                    <a:pt x="72" y="122"/>
                  </a:lnTo>
                  <a:lnTo>
                    <a:pt x="73" y="122"/>
                  </a:lnTo>
                  <a:lnTo>
                    <a:pt x="74" y="121"/>
                  </a:lnTo>
                  <a:lnTo>
                    <a:pt x="74" y="122"/>
                  </a:lnTo>
                  <a:lnTo>
                    <a:pt x="76" y="124"/>
                  </a:lnTo>
                  <a:lnTo>
                    <a:pt x="77" y="124"/>
                  </a:lnTo>
                  <a:lnTo>
                    <a:pt x="78" y="124"/>
                  </a:lnTo>
                  <a:lnTo>
                    <a:pt x="79" y="122"/>
                  </a:lnTo>
                  <a:lnTo>
                    <a:pt x="80" y="122"/>
                  </a:lnTo>
                  <a:lnTo>
                    <a:pt x="81" y="122"/>
                  </a:lnTo>
                  <a:lnTo>
                    <a:pt x="81" y="124"/>
                  </a:lnTo>
                  <a:lnTo>
                    <a:pt x="81" y="125"/>
                  </a:lnTo>
                  <a:lnTo>
                    <a:pt x="81" y="128"/>
                  </a:lnTo>
                  <a:lnTo>
                    <a:pt x="80" y="129"/>
                  </a:lnTo>
                  <a:lnTo>
                    <a:pt x="80" y="131"/>
                  </a:lnTo>
                  <a:lnTo>
                    <a:pt x="80" y="132"/>
                  </a:lnTo>
                  <a:lnTo>
                    <a:pt x="79" y="133"/>
                  </a:lnTo>
                  <a:lnTo>
                    <a:pt x="79" y="134"/>
                  </a:lnTo>
                  <a:lnTo>
                    <a:pt x="77" y="134"/>
                  </a:lnTo>
                  <a:lnTo>
                    <a:pt x="76" y="134"/>
                  </a:lnTo>
                  <a:lnTo>
                    <a:pt x="74" y="133"/>
                  </a:lnTo>
                  <a:lnTo>
                    <a:pt x="73" y="133"/>
                  </a:lnTo>
                  <a:lnTo>
                    <a:pt x="73" y="134"/>
                  </a:lnTo>
                  <a:lnTo>
                    <a:pt x="72" y="134"/>
                  </a:lnTo>
                  <a:lnTo>
                    <a:pt x="71" y="134"/>
                  </a:lnTo>
                  <a:lnTo>
                    <a:pt x="69" y="134"/>
                  </a:lnTo>
                  <a:lnTo>
                    <a:pt x="67" y="133"/>
                  </a:lnTo>
                  <a:lnTo>
                    <a:pt x="66" y="133"/>
                  </a:lnTo>
                  <a:lnTo>
                    <a:pt x="65" y="134"/>
                  </a:lnTo>
                  <a:lnTo>
                    <a:pt x="65" y="133"/>
                  </a:lnTo>
                  <a:lnTo>
                    <a:pt x="64" y="132"/>
                  </a:lnTo>
                  <a:lnTo>
                    <a:pt x="63" y="132"/>
                  </a:lnTo>
                  <a:lnTo>
                    <a:pt x="63" y="131"/>
                  </a:lnTo>
                  <a:lnTo>
                    <a:pt x="60" y="131"/>
                  </a:lnTo>
                  <a:lnTo>
                    <a:pt x="59" y="131"/>
                  </a:lnTo>
                  <a:lnTo>
                    <a:pt x="57" y="132"/>
                  </a:lnTo>
                  <a:lnTo>
                    <a:pt x="57" y="133"/>
                  </a:lnTo>
                  <a:lnTo>
                    <a:pt x="58" y="134"/>
                  </a:lnTo>
                  <a:lnTo>
                    <a:pt x="57" y="135"/>
                  </a:lnTo>
                  <a:lnTo>
                    <a:pt x="56" y="136"/>
                  </a:lnTo>
                  <a:lnTo>
                    <a:pt x="53" y="134"/>
                  </a:lnTo>
                  <a:lnTo>
                    <a:pt x="51" y="134"/>
                  </a:lnTo>
                  <a:lnTo>
                    <a:pt x="50" y="132"/>
                  </a:lnTo>
                  <a:lnTo>
                    <a:pt x="49" y="132"/>
                  </a:lnTo>
                  <a:lnTo>
                    <a:pt x="47" y="131"/>
                  </a:lnTo>
                  <a:lnTo>
                    <a:pt x="45" y="131"/>
                  </a:lnTo>
                  <a:lnTo>
                    <a:pt x="44" y="129"/>
                  </a:lnTo>
                  <a:lnTo>
                    <a:pt x="43" y="129"/>
                  </a:lnTo>
                  <a:lnTo>
                    <a:pt x="42" y="128"/>
                  </a:lnTo>
                  <a:lnTo>
                    <a:pt x="42" y="127"/>
                  </a:lnTo>
                  <a:lnTo>
                    <a:pt x="43" y="126"/>
                  </a:lnTo>
                  <a:lnTo>
                    <a:pt x="43" y="125"/>
                  </a:lnTo>
                  <a:lnTo>
                    <a:pt x="43" y="124"/>
                  </a:lnTo>
                  <a:lnTo>
                    <a:pt x="43" y="122"/>
                  </a:lnTo>
                  <a:lnTo>
                    <a:pt x="42" y="122"/>
                  </a:lnTo>
                  <a:lnTo>
                    <a:pt x="42" y="121"/>
                  </a:lnTo>
                  <a:lnTo>
                    <a:pt x="40" y="121"/>
                  </a:lnTo>
                  <a:lnTo>
                    <a:pt x="39" y="122"/>
                  </a:lnTo>
                  <a:lnTo>
                    <a:pt x="38" y="122"/>
                  </a:lnTo>
                  <a:lnTo>
                    <a:pt x="37" y="122"/>
                  </a:lnTo>
                  <a:lnTo>
                    <a:pt x="36" y="122"/>
                  </a:lnTo>
                  <a:lnTo>
                    <a:pt x="35" y="122"/>
                  </a:lnTo>
                  <a:lnTo>
                    <a:pt x="33" y="122"/>
                  </a:lnTo>
                  <a:lnTo>
                    <a:pt x="32" y="122"/>
                  </a:lnTo>
                  <a:lnTo>
                    <a:pt x="31" y="122"/>
                  </a:lnTo>
                  <a:lnTo>
                    <a:pt x="30" y="122"/>
                  </a:lnTo>
                  <a:lnTo>
                    <a:pt x="29" y="124"/>
                  </a:lnTo>
                  <a:lnTo>
                    <a:pt x="28" y="124"/>
                  </a:lnTo>
                  <a:lnTo>
                    <a:pt x="26" y="124"/>
                  </a:lnTo>
                  <a:lnTo>
                    <a:pt x="25" y="125"/>
                  </a:lnTo>
                  <a:lnTo>
                    <a:pt x="24" y="126"/>
                  </a:lnTo>
                  <a:lnTo>
                    <a:pt x="23" y="126"/>
                  </a:lnTo>
                  <a:lnTo>
                    <a:pt x="22" y="126"/>
                  </a:lnTo>
                  <a:lnTo>
                    <a:pt x="21" y="126"/>
                  </a:lnTo>
                  <a:lnTo>
                    <a:pt x="19" y="126"/>
                  </a:lnTo>
                  <a:lnTo>
                    <a:pt x="18" y="126"/>
                  </a:lnTo>
                  <a:lnTo>
                    <a:pt x="18" y="125"/>
                  </a:lnTo>
                  <a:lnTo>
                    <a:pt x="17" y="125"/>
                  </a:lnTo>
                  <a:lnTo>
                    <a:pt x="17" y="126"/>
                  </a:lnTo>
                  <a:lnTo>
                    <a:pt x="16" y="127"/>
                  </a:lnTo>
                  <a:lnTo>
                    <a:pt x="16" y="128"/>
                  </a:lnTo>
                  <a:lnTo>
                    <a:pt x="15" y="129"/>
                  </a:lnTo>
                  <a:lnTo>
                    <a:pt x="14" y="129"/>
                  </a:lnTo>
                  <a:lnTo>
                    <a:pt x="12" y="131"/>
                  </a:lnTo>
                  <a:lnTo>
                    <a:pt x="11" y="132"/>
                  </a:lnTo>
                  <a:lnTo>
                    <a:pt x="11" y="133"/>
                  </a:lnTo>
                  <a:lnTo>
                    <a:pt x="11" y="134"/>
                  </a:lnTo>
                  <a:lnTo>
                    <a:pt x="11" y="136"/>
                  </a:lnTo>
                  <a:lnTo>
                    <a:pt x="10" y="138"/>
                  </a:lnTo>
                  <a:lnTo>
                    <a:pt x="10" y="139"/>
                  </a:lnTo>
                  <a:lnTo>
                    <a:pt x="9" y="140"/>
                  </a:lnTo>
                  <a:lnTo>
                    <a:pt x="8" y="140"/>
                  </a:lnTo>
                  <a:lnTo>
                    <a:pt x="7" y="140"/>
                  </a:lnTo>
                  <a:lnTo>
                    <a:pt x="5" y="141"/>
                  </a:lnTo>
                  <a:lnTo>
                    <a:pt x="4" y="143"/>
                  </a:lnTo>
                  <a:lnTo>
                    <a:pt x="3" y="145"/>
                  </a:lnTo>
                  <a:lnTo>
                    <a:pt x="3" y="146"/>
                  </a:lnTo>
                  <a:lnTo>
                    <a:pt x="2" y="148"/>
                  </a:lnTo>
                  <a:lnTo>
                    <a:pt x="1" y="150"/>
                  </a:lnTo>
                  <a:lnTo>
                    <a:pt x="0" y="153"/>
                  </a:lnTo>
                  <a:lnTo>
                    <a:pt x="0" y="154"/>
                  </a:lnTo>
                  <a:lnTo>
                    <a:pt x="1" y="155"/>
                  </a:lnTo>
                  <a:lnTo>
                    <a:pt x="1" y="156"/>
                  </a:lnTo>
                  <a:lnTo>
                    <a:pt x="1" y="159"/>
                  </a:lnTo>
                  <a:lnTo>
                    <a:pt x="1" y="160"/>
                  </a:lnTo>
                  <a:lnTo>
                    <a:pt x="1" y="161"/>
                  </a:lnTo>
                  <a:lnTo>
                    <a:pt x="1" y="163"/>
                  </a:lnTo>
                  <a:lnTo>
                    <a:pt x="0" y="164"/>
                  </a:lnTo>
                  <a:lnTo>
                    <a:pt x="0" y="166"/>
                  </a:lnTo>
                  <a:lnTo>
                    <a:pt x="1" y="167"/>
                  </a:lnTo>
                  <a:lnTo>
                    <a:pt x="1" y="168"/>
                  </a:lnTo>
                  <a:lnTo>
                    <a:pt x="0" y="168"/>
                  </a:lnTo>
                  <a:lnTo>
                    <a:pt x="1" y="169"/>
                  </a:lnTo>
                  <a:lnTo>
                    <a:pt x="2" y="170"/>
                  </a:lnTo>
                  <a:lnTo>
                    <a:pt x="3" y="170"/>
                  </a:lnTo>
                  <a:lnTo>
                    <a:pt x="3" y="171"/>
                  </a:lnTo>
                  <a:lnTo>
                    <a:pt x="5" y="174"/>
                  </a:lnTo>
                  <a:lnTo>
                    <a:pt x="5" y="176"/>
                  </a:lnTo>
                  <a:lnTo>
                    <a:pt x="7" y="177"/>
                  </a:lnTo>
                  <a:lnTo>
                    <a:pt x="9" y="178"/>
                  </a:lnTo>
                  <a:lnTo>
                    <a:pt x="10" y="180"/>
                  </a:lnTo>
                  <a:lnTo>
                    <a:pt x="12" y="182"/>
                  </a:lnTo>
                  <a:lnTo>
                    <a:pt x="14" y="183"/>
                  </a:lnTo>
                  <a:lnTo>
                    <a:pt x="16" y="182"/>
                  </a:lnTo>
                  <a:lnTo>
                    <a:pt x="18" y="182"/>
                  </a:lnTo>
                  <a:lnTo>
                    <a:pt x="19" y="182"/>
                  </a:lnTo>
                  <a:lnTo>
                    <a:pt x="22" y="182"/>
                  </a:lnTo>
                  <a:lnTo>
                    <a:pt x="23" y="182"/>
                  </a:lnTo>
                  <a:lnTo>
                    <a:pt x="26" y="181"/>
                  </a:lnTo>
                  <a:lnTo>
                    <a:pt x="28" y="180"/>
                  </a:lnTo>
                  <a:lnTo>
                    <a:pt x="29" y="180"/>
                  </a:lnTo>
                  <a:lnTo>
                    <a:pt x="31" y="180"/>
                  </a:lnTo>
                  <a:lnTo>
                    <a:pt x="32" y="180"/>
                  </a:lnTo>
                  <a:lnTo>
                    <a:pt x="35" y="181"/>
                  </a:lnTo>
                  <a:lnTo>
                    <a:pt x="35" y="182"/>
                  </a:lnTo>
                  <a:lnTo>
                    <a:pt x="36" y="182"/>
                  </a:lnTo>
                  <a:lnTo>
                    <a:pt x="39" y="183"/>
                  </a:lnTo>
                  <a:lnTo>
                    <a:pt x="40" y="183"/>
                  </a:lnTo>
                  <a:lnTo>
                    <a:pt x="42" y="184"/>
                  </a:lnTo>
                  <a:lnTo>
                    <a:pt x="42" y="187"/>
                  </a:lnTo>
                  <a:lnTo>
                    <a:pt x="40" y="188"/>
                  </a:lnTo>
                  <a:lnTo>
                    <a:pt x="40" y="189"/>
                  </a:lnTo>
                  <a:lnTo>
                    <a:pt x="40" y="190"/>
                  </a:lnTo>
                  <a:lnTo>
                    <a:pt x="40" y="192"/>
                  </a:lnTo>
                  <a:lnTo>
                    <a:pt x="42" y="194"/>
                  </a:lnTo>
                  <a:lnTo>
                    <a:pt x="43" y="195"/>
                  </a:lnTo>
                  <a:lnTo>
                    <a:pt x="44" y="198"/>
                  </a:lnTo>
                  <a:lnTo>
                    <a:pt x="44" y="199"/>
                  </a:lnTo>
                  <a:lnTo>
                    <a:pt x="45" y="199"/>
                  </a:lnTo>
                  <a:lnTo>
                    <a:pt x="46" y="201"/>
                  </a:lnTo>
                  <a:lnTo>
                    <a:pt x="45" y="202"/>
                  </a:lnTo>
                  <a:lnTo>
                    <a:pt x="46" y="203"/>
                  </a:lnTo>
                  <a:lnTo>
                    <a:pt x="46" y="204"/>
                  </a:lnTo>
                  <a:lnTo>
                    <a:pt x="46" y="208"/>
                  </a:lnTo>
                  <a:lnTo>
                    <a:pt x="47" y="209"/>
                  </a:lnTo>
                  <a:lnTo>
                    <a:pt x="47" y="210"/>
                  </a:lnTo>
                  <a:lnTo>
                    <a:pt x="46" y="212"/>
                  </a:lnTo>
                  <a:lnTo>
                    <a:pt x="46" y="213"/>
                  </a:lnTo>
                  <a:lnTo>
                    <a:pt x="45" y="217"/>
                  </a:lnTo>
                  <a:lnTo>
                    <a:pt x="44" y="219"/>
                  </a:lnTo>
                  <a:lnTo>
                    <a:pt x="44" y="220"/>
                  </a:lnTo>
                  <a:lnTo>
                    <a:pt x="45" y="223"/>
                  </a:lnTo>
                  <a:lnTo>
                    <a:pt x="45" y="224"/>
                  </a:lnTo>
                  <a:lnTo>
                    <a:pt x="47" y="229"/>
                  </a:lnTo>
                  <a:lnTo>
                    <a:pt x="49" y="230"/>
                  </a:lnTo>
                  <a:lnTo>
                    <a:pt x="49" y="233"/>
                  </a:lnTo>
                  <a:lnTo>
                    <a:pt x="50" y="236"/>
                  </a:lnTo>
                  <a:lnTo>
                    <a:pt x="50" y="238"/>
                  </a:lnTo>
                  <a:lnTo>
                    <a:pt x="51" y="240"/>
                  </a:lnTo>
                  <a:lnTo>
                    <a:pt x="51" y="241"/>
                  </a:lnTo>
                  <a:lnTo>
                    <a:pt x="52" y="243"/>
                  </a:lnTo>
                  <a:lnTo>
                    <a:pt x="52" y="244"/>
                  </a:lnTo>
                  <a:lnTo>
                    <a:pt x="54" y="246"/>
                  </a:lnTo>
                  <a:lnTo>
                    <a:pt x="54" y="248"/>
                  </a:lnTo>
                  <a:lnTo>
                    <a:pt x="54" y="250"/>
                  </a:lnTo>
                  <a:lnTo>
                    <a:pt x="54" y="251"/>
                  </a:lnTo>
                  <a:lnTo>
                    <a:pt x="54" y="252"/>
                  </a:lnTo>
                  <a:lnTo>
                    <a:pt x="57" y="254"/>
                  </a:lnTo>
                  <a:lnTo>
                    <a:pt x="58" y="254"/>
                  </a:lnTo>
                  <a:lnTo>
                    <a:pt x="59" y="253"/>
                  </a:lnTo>
                  <a:lnTo>
                    <a:pt x="60" y="253"/>
                  </a:lnTo>
                  <a:lnTo>
                    <a:pt x="63" y="252"/>
                  </a:lnTo>
                  <a:lnTo>
                    <a:pt x="65" y="253"/>
                  </a:lnTo>
                  <a:lnTo>
                    <a:pt x="66" y="252"/>
                  </a:lnTo>
                  <a:lnTo>
                    <a:pt x="67" y="252"/>
                  </a:lnTo>
                  <a:lnTo>
                    <a:pt x="69" y="251"/>
                  </a:lnTo>
                  <a:lnTo>
                    <a:pt x="71" y="248"/>
                  </a:lnTo>
                  <a:lnTo>
                    <a:pt x="72" y="247"/>
                  </a:lnTo>
                  <a:lnTo>
                    <a:pt x="73" y="246"/>
                  </a:lnTo>
                  <a:lnTo>
                    <a:pt x="73" y="245"/>
                  </a:lnTo>
                  <a:lnTo>
                    <a:pt x="76" y="241"/>
                  </a:lnTo>
                  <a:lnTo>
                    <a:pt x="77" y="240"/>
                  </a:lnTo>
                  <a:lnTo>
                    <a:pt x="77" y="239"/>
                  </a:lnTo>
                  <a:lnTo>
                    <a:pt x="77" y="238"/>
                  </a:lnTo>
                  <a:lnTo>
                    <a:pt x="77" y="237"/>
                  </a:lnTo>
                  <a:lnTo>
                    <a:pt x="77" y="236"/>
                  </a:lnTo>
                  <a:lnTo>
                    <a:pt x="80" y="234"/>
                  </a:lnTo>
                  <a:lnTo>
                    <a:pt x="80" y="232"/>
                  </a:lnTo>
                  <a:lnTo>
                    <a:pt x="80" y="229"/>
                  </a:lnTo>
                  <a:lnTo>
                    <a:pt x="79" y="225"/>
                  </a:lnTo>
                  <a:lnTo>
                    <a:pt x="79" y="224"/>
                  </a:lnTo>
                  <a:lnTo>
                    <a:pt x="81" y="223"/>
                  </a:lnTo>
                  <a:lnTo>
                    <a:pt x="83" y="222"/>
                  </a:lnTo>
                  <a:lnTo>
                    <a:pt x="84" y="220"/>
                  </a:lnTo>
                  <a:lnTo>
                    <a:pt x="87" y="219"/>
                  </a:lnTo>
                  <a:lnTo>
                    <a:pt x="88" y="216"/>
                  </a:lnTo>
                  <a:lnTo>
                    <a:pt x="88" y="212"/>
                  </a:lnTo>
                  <a:lnTo>
                    <a:pt x="88" y="211"/>
                  </a:lnTo>
                  <a:lnTo>
                    <a:pt x="88" y="208"/>
                  </a:lnTo>
                  <a:lnTo>
                    <a:pt x="87" y="205"/>
                  </a:lnTo>
                  <a:lnTo>
                    <a:pt x="86" y="203"/>
                  </a:lnTo>
                  <a:lnTo>
                    <a:pt x="87" y="202"/>
                  </a:lnTo>
                  <a:lnTo>
                    <a:pt x="86" y="201"/>
                  </a:lnTo>
                  <a:lnTo>
                    <a:pt x="86" y="199"/>
                  </a:lnTo>
                  <a:lnTo>
                    <a:pt x="87" y="197"/>
                  </a:lnTo>
                  <a:lnTo>
                    <a:pt x="87" y="196"/>
                  </a:lnTo>
                  <a:lnTo>
                    <a:pt x="88" y="195"/>
                  </a:lnTo>
                  <a:lnTo>
                    <a:pt x="90" y="195"/>
                  </a:lnTo>
                  <a:lnTo>
                    <a:pt x="90" y="194"/>
                  </a:lnTo>
                  <a:lnTo>
                    <a:pt x="91" y="192"/>
                  </a:lnTo>
                  <a:lnTo>
                    <a:pt x="92" y="190"/>
                  </a:lnTo>
                  <a:lnTo>
                    <a:pt x="93" y="189"/>
                  </a:lnTo>
                  <a:lnTo>
                    <a:pt x="94" y="188"/>
                  </a:lnTo>
                  <a:lnTo>
                    <a:pt x="97" y="185"/>
                  </a:lnTo>
                  <a:lnTo>
                    <a:pt x="98" y="185"/>
                  </a:lnTo>
                  <a:lnTo>
                    <a:pt x="99" y="183"/>
                  </a:lnTo>
                  <a:lnTo>
                    <a:pt x="101" y="181"/>
                  </a:lnTo>
                  <a:lnTo>
                    <a:pt x="101" y="180"/>
                  </a:lnTo>
                  <a:lnTo>
                    <a:pt x="102" y="178"/>
                  </a:lnTo>
                  <a:lnTo>
                    <a:pt x="102" y="177"/>
                  </a:lnTo>
                  <a:lnTo>
                    <a:pt x="105" y="175"/>
                  </a:lnTo>
                  <a:lnTo>
                    <a:pt x="105" y="173"/>
                  </a:lnTo>
                  <a:lnTo>
                    <a:pt x="105" y="169"/>
                  </a:lnTo>
                  <a:lnTo>
                    <a:pt x="104" y="169"/>
                  </a:lnTo>
                  <a:lnTo>
                    <a:pt x="101" y="170"/>
                  </a:lnTo>
                  <a:lnTo>
                    <a:pt x="100" y="170"/>
                  </a:lnTo>
                  <a:lnTo>
                    <a:pt x="98" y="171"/>
                  </a:lnTo>
                  <a:lnTo>
                    <a:pt x="97" y="171"/>
                  </a:lnTo>
                  <a:lnTo>
                    <a:pt x="95" y="173"/>
                  </a:lnTo>
                  <a:lnTo>
                    <a:pt x="94" y="171"/>
                  </a:lnTo>
                  <a:lnTo>
                    <a:pt x="93" y="170"/>
                  </a:lnTo>
                  <a:lnTo>
                    <a:pt x="92" y="169"/>
                  </a:lnTo>
                  <a:lnTo>
                    <a:pt x="93" y="169"/>
                  </a:lnTo>
                  <a:lnTo>
                    <a:pt x="93" y="168"/>
                  </a:lnTo>
                  <a:lnTo>
                    <a:pt x="92" y="168"/>
                  </a:lnTo>
                  <a:lnTo>
                    <a:pt x="90" y="166"/>
                  </a:lnTo>
                  <a:lnTo>
                    <a:pt x="88" y="163"/>
                  </a:lnTo>
                  <a:lnTo>
                    <a:pt x="87" y="163"/>
                  </a:lnTo>
                  <a:lnTo>
                    <a:pt x="86" y="161"/>
                  </a:lnTo>
                  <a:lnTo>
                    <a:pt x="86" y="159"/>
                  </a:lnTo>
                  <a:lnTo>
                    <a:pt x="84" y="156"/>
                  </a:lnTo>
                  <a:lnTo>
                    <a:pt x="84" y="155"/>
                  </a:lnTo>
                  <a:lnTo>
                    <a:pt x="84" y="152"/>
                  </a:lnTo>
                  <a:lnTo>
                    <a:pt x="83" y="150"/>
                  </a:lnTo>
                  <a:lnTo>
                    <a:pt x="81" y="149"/>
                  </a:lnTo>
                  <a:lnTo>
                    <a:pt x="80" y="147"/>
                  </a:lnTo>
                  <a:lnTo>
                    <a:pt x="79" y="145"/>
                  </a:lnTo>
                  <a:lnTo>
                    <a:pt x="79" y="142"/>
                  </a:lnTo>
                  <a:lnTo>
                    <a:pt x="78" y="141"/>
                  </a:lnTo>
                  <a:lnTo>
                    <a:pt x="78" y="140"/>
                  </a:lnTo>
                  <a:lnTo>
                    <a:pt x="77" y="139"/>
                  </a:lnTo>
                  <a:lnTo>
                    <a:pt x="76" y="136"/>
                  </a:lnTo>
                  <a:lnTo>
                    <a:pt x="77" y="135"/>
                  </a:lnTo>
                  <a:lnTo>
                    <a:pt x="77" y="136"/>
                  </a:lnTo>
                  <a:lnTo>
                    <a:pt x="77" y="138"/>
                  </a:lnTo>
                  <a:lnTo>
                    <a:pt x="78" y="139"/>
                  </a:lnTo>
                  <a:lnTo>
                    <a:pt x="79" y="140"/>
                  </a:lnTo>
                  <a:lnTo>
                    <a:pt x="79" y="139"/>
                  </a:lnTo>
                  <a:lnTo>
                    <a:pt x="79" y="136"/>
                  </a:lnTo>
                  <a:lnTo>
                    <a:pt x="80" y="136"/>
                  </a:lnTo>
                  <a:lnTo>
                    <a:pt x="80" y="138"/>
                  </a:lnTo>
                  <a:lnTo>
                    <a:pt x="80" y="140"/>
                  </a:lnTo>
                  <a:lnTo>
                    <a:pt x="81" y="141"/>
                  </a:lnTo>
                  <a:lnTo>
                    <a:pt x="81" y="142"/>
                  </a:lnTo>
                  <a:lnTo>
                    <a:pt x="83" y="143"/>
                  </a:lnTo>
                  <a:lnTo>
                    <a:pt x="83" y="145"/>
                  </a:lnTo>
                  <a:lnTo>
                    <a:pt x="84" y="146"/>
                  </a:lnTo>
                  <a:lnTo>
                    <a:pt x="84" y="147"/>
                  </a:lnTo>
                  <a:lnTo>
                    <a:pt x="85" y="148"/>
                  </a:lnTo>
                  <a:lnTo>
                    <a:pt x="86" y="149"/>
                  </a:lnTo>
                  <a:lnTo>
                    <a:pt x="86" y="150"/>
                  </a:lnTo>
                  <a:lnTo>
                    <a:pt x="86" y="152"/>
                  </a:lnTo>
                  <a:lnTo>
                    <a:pt x="87" y="153"/>
                  </a:lnTo>
                  <a:lnTo>
                    <a:pt x="87" y="155"/>
                  </a:lnTo>
                  <a:lnTo>
                    <a:pt x="88" y="155"/>
                  </a:lnTo>
                  <a:lnTo>
                    <a:pt x="90" y="156"/>
                  </a:lnTo>
                  <a:lnTo>
                    <a:pt x="90" y="159"/>
                  </a:lnTo>
                  <a:lnTo>
                    <a:pt x="91" y="159"/>
                  </a:lnTo>
                  <a:lnTo>
                    <a:pt x="92" y="161"/>
                  </a:lnTo>
                  <a:lnTo>
                    <a:pt x="92" y="163"/>
                  </a:lnTo>
                  <a:lnTo>
                    <a:pt x="93" y="166"/>
                  </a:lnTo>
                  <a:lnTo>
                    <a:pt x="93" y="167"/>
                  </a:lnTo>
                  <a:lnTo>
                    <a:pt x="93" y="168"/>
                  </a:lnTo>
                  <a:lnTo>
                    <a:pt x="94" y="168"/>
                  </a:lnTo>
                  <a:lnTo>
                    <a:pt x="97" y="168"/>
                  </a:lnTo>
                  <a:lnTo>
                    <a:pt x="97" y="167"/>
                  </a:lnTo>
                  <a:lnTo>
                    <a:pt x="98" y="167"/>
                  </a:lnTo>
                  <a:lnTo>
                    <a:pt x="99" y="167"/>
                  </a:lnTo>
                  <a:lnTo>
                    <a:pt x="101" y="166"/>
                  </a:lnTo>
                  <a:lnTo>
                    <a:pt x="101" y="164"/>
                  </a:lnTo>
                  <a:lnTo>
                    <a:pt x="102" y="164"/>
                  </a:lnTo>
                  <a:lnTo>
                    <a:pt x="105" y="164"/>
                  </a:lnTo>
                  <a:lnTo>
                    <a:pt x="105" y="163"/>
                  </a:lnTo>
                  <a:lnTo>
                    <a:pt x="106" y="163"/>
                  </a:lnTo>
                  <a:lnTo>
                    <a:pt x="107" y="162"/>
                  </a:lnTo>
                  <a:lnTo>
                    <a:pt x="108" y="161"/>
                  </a:lnTo>
                  <a:lnTo>
                    <a:pt x="109" y="160"/>
                  </a:lnTo>
                  <a:lnTo>
                    <a:pt x="112" y="160"/>
                  </a:lnTo>
                  <a:lnTo>
                    <a:pt x="112" y="159"/>
                  </a:lnTo>
                  <a:lnTo>
                    <a:pt x="113" y="159"/>
                  </a:lnTo>
                  <a:lnTo>
                    <a:pt x="114" y="159"/>
                  </a:lnTo>
                  <a:lnTo>
                    <a:pt x="114" y="157"/>
                  </a:lnTo>
                  <a:lnTo>
                    <a:pt x="115" y="156"/>
                  </a:lnTo>
                  <a:lnTo>
                    <a:pt x="115" y="155"/>
                  </a:lnTo>
                  <a:lnTo>
                    <a:pt x="116" y="154"/>
                  </a:lnTo>
                  <a:lnTo>
                    <a:pt x="119" y="152"/>
                  </a:lnTo>
                  <a:lnTo>
                    <a:pt x="119" y="150"/>
                  </a:lnTo>
                  <a:lnTo>
                    <a:pt x="118" y="149"/>
                  </a:lnTo>
                  <a:lnTo>
                    <a:pt x="116" y="148"/>
                  </a:lnTo>
                  <a:lnTo>
                    <a:pt x="115" y="148"/>
                  </a:lnTo>
                  <a:lnTo>
                    <a:pt x="114" y="147"/>
                  </a:lnTo>
                  <a:lnTo>
                    <a:pt x="114" y="146"/>
                  </a:lnTo>
                  <a:lnTo>
                    <a:pt x="113" y="146"/>
                  </a:lnTo>
                  <a:lnTo>
                    <a:pt x="113" y="145"/>
                  </a:lnTo>
                  <a:lnTo>
                    <a:pt x="114" y="143"/>
                  </a:lnTo>
                  <a:lnTo>
                    <a:pt x="113" y="143"/>
                  </a:lnTo>
                  <a:lnTo>
                    <a:pt x="113" y="145"/>
                  </a:lnTo>
                  <a:lnTo>
                    <a:pt x="112" y="145"/>
                  </a:lnTo>
                  <a:lnTo>
                    <a:pt x="111" y="147"/>
                  </a:lnTo>
                  <a:lnTo>
                    <a:pt x="109" y="147"/>
                  </a:lnTo>
                  <a:lnTo>
                    <a:pt x="108" y="148"/>
                  </a:lnTo>
                  <a:lnTo>
                    <a:pt x="107" y="148"/>
                  </a:lnTo>
                  <a:lnTo>
                    <a:pt x="106" y="147"/>
                  </a:lnTo>
                  <a:lnTo>
                    <a:pt x="106" y="146"/>
                  </a:lnTo>
                  <a:lnTo>
                    <a:pt x="106" y="143"/>
                  </a:lnTo>
                  <a:lnTo>
                    <a:pt x="105" y="143"/>
                  </a:lnTo>
                  <a:lnTo>
                    <a:pt x="105" y="145"/>
                  </a:lnTo>
                  <a:lnTo>
                    <a:pt x="105" y="146"/>
                  </a:lnTo>
                  <a:lnTo>
                    <a:pt x="104" y="143"/>
                  </a:lnTo>
                  <a:lnTo>
                    <a:pt x="104" y="142"/>
                  </a:lnTo>
                  <a:lnTo>
                    <a:pt x="102" y="140"/>
                  </a:lnTo>
                  <a:lnTo>
                    <a:pt x="101" y="140"/>
                  </a:lnTo>
                  <a:lnTo>
                    <a:pt x="101" y="139"/>
                  </a:lnTo>
                  <a:lnTo>
                    <a:pt x="100" y="139"/>
                  </a:lnTo>
                  <a:lnTo>
                    <a:pt x="100" y="138"/>
                  </a:lnTo>
                  <a:lnTo>
                    <a:pt x="100" y="136"/>
                  </a:lnTo>
                  <a:lnTo>
                    <a:pt x="101" y="135"/>
                  </a:lnTo>
                  <a:lnTo>
                    <a:pt x="104" y="135"/>
                  </a:lnTo>
                  <a:lnTo>
                    <a:pt x="104" y="136"/>
                  </a:lnTo>
                  <a:lnTo>
                    <a:pt x="105" y="138"/>
                  </a:lnTo>
                  <a:lnTo>
                    <a:pt x="105" y="139"/>
                  </a:lnTo>
                  <a:lnTo>
                    <a:pt x="106" y="140"/>
                  </a:lnTo>
                  <a:lnTo>
                    <a:pt x="107" y="140"/>
                  </a:lnTo>
                  <a:lnTo>
                    <a:pt x="108" y="141"/>
                  </a:lnTo>
                  <a:lnTo>
                    <a:pt x="109" y="142"/>
                  </a:lnTo>
                  <a:lnTo>
                    <a:pt x="113" y="142"/>
                  </a:lnTo>
                  <a:lnTo>
                    <a:pt x="113" y="141"/>
                  </a:lnTo>
                  <a:lnTo>
                    <a:pt x="114" y="141"/>
                  </a:lnTo>
                  <a:lnTo>
                    <a:pt x="114" y="142"/>
                  </a:lnTo>
                  <a:lnTo>
                    <a:pt x="115" y="143"/>
                  </a:lnTo>
                  <a:lnTo>
                    <a:pt x="115" y="145"/>
                  </a:lnTo>
                  <a:lnTo>
                    <a:pt x="118" y="145"/>
                  </a:lnTo>
                  <a:lnTo>
                    <a:pt x="119" y="145"/>
                  </a:lnTo>
                  <a:lnTo>
                    <a:pt x="120" y="145"/>
                  </a:lnTo>
                  <a:lnTo>
                    <a:pt x="121" y="145"/>
                  </a:lnTo>
                  <a:lnTo>
                    <a:pt x="121" y="146"/>
                  </a:lnTo>
                  <a:lnTo>
                    <a:pt x="122" y="145"/>
                  </a:lnTo>
                  <a:lnTo>
                    <a:pt x="123" y="146"/>
                  </a:lnTo>
                  <a:lnTo>
                    <a:pt x="125" y="146"/>
                  </a:lnTo>
                  <a:lnTo>
                    <a:pt x="126" y="145"/>
                  </a:lnTo>
                  <a:lnTo>
                    <a:pt x="128" y="146"/>
                  </a:lnTo>
                  <a:lnTo>
                    <a:pt x="128" y="145"/>
                  </a:lnTo>
                  <a:lnTo>
                    <a:pt x="129" y="145"/>
                  </a:lnTo>
                  <a:lnTo>
                    <a:pt x="130" y="146"/>
                  </a:lnTo>
                  <a:lnTo>
                    <a:pt x="130" y="147"/>
                  </a:lnTo>
                  <a:lnTo>
                    <a:pt x="130" y="148"/>
                  </a:lnTo>
                  <a:lnTo>
                    <a:pt x="132" y="148"/>
                  </a:lnTo>
                  <a:lnTo>
                    <a:pt x="133" y="148"/>
                  </a:lnTo>
                  <a:lnTo>
                    <a:pt x="133" y="149"/>
                  </a:lnTo>
                  <a:lnTo>
                    <a:pt x="134" y="149"/>
                  </a:lnTo>
                  <a:lnTo>
                    <a:pt x="135" y="149"/>
                  </a:lnTo>
                  <a:lnTo>
                    <a:pt x="135" y="150"/>
                  </a:lnTo>
                  <a:lnTo>
                    <a:pt x="134" y="150"/>
                  </a:lnTo>
                  <a:lnTo>
                    <a:pt x="133" y="150"/>
                  </a:lnTo>
                  <a:lnTo>
                    <a:pt x="134" y="152"/>
                  </a:lnTo>
                  <a:lnTo>
                    <a:pt x="135" y="153"/>
                  </a:lnTo>
                  <a:lnTo>
                    <a:pt x="136" y="154"/>
                  </a:lnTo>
                  <a:lnTo>
                    <a:pt x="137" y="154"/>
                  </a:lnTo>
                  <a:lnTo>
                    <a:pt x="139" y="153"/>
                  </a:lnTo>
                  <a:lnTo>
                    <a:pt x="139" y="152"/>
                  </a:lnTo>
                  <a:lnTo>
                    <a:pt x="139" y="150"/>
                  </a:lnTo>
                  <a:lnTo>
                    <a:pt x="139" y="152"/>
                  </a:lnTo>
                  <a:lnTo>
                    <a:pt x="139" y="153"/>
                  </a:lnTo>
                  <a:lnTo>
                    <a:pt x="139" y="156"/>
                  </a:lnTo>
                  <a:lnTo>
                    <a:pt x="140" y="159"/>
                  </a:lnTo>
                  <a:lnTo>
                    <a:pt x="140" y="162"/>
                  </a:lnTo>
                  <a:lnTo>
                    <a:pt x="141" y="162"/>
                  </a:lnTo>
                  <a:lnTo>
                    <a:pt x="142" y="166"/>
                  </a:lnTo>
                  <a:lnTo>
                    <a:pt x="142" y="167"/>
                  </a:lnTo>
                  <a:lnTo>
                    <a:pt x="142" y="168"/>
                  </a:lnTo>
                  <a:lnTo>
                    <a:pt x="143" y="169"/>
                  </a:lnTo>
                  <a:lnTo>
                    <a:pt x="144" y="171"/>
                  </a:lnTo>
                  <a:lnTo>
                    <a:pt x="144" y="173"/>
                  </a:lnTo>
                  <a:lnTo>
                    <a:pt x="146" y="175"/>
                  </a:lnTo>
                  <a:lnTo>
                    <a:pt x="146" y="176"/>
                  </a:lnTo>
                  <a:lnTo>
                    <a:pt x="147" y="176"/>
                  </a:lnTo>
                  <a:lnTo>
                    <a:pt x="148" y="175"/>
                  </a:lnTo>
                  <a:lnTo>
                    <a:pt x="149" y="174"/>
                  </a:lnTo>
                  <a:lnTo>
                    <a:pt x="149" y="173"/>
                  </a:lnTo>
                  <a:lnTo>
                    <a:pt x="150" y="171"/>
                  </a:lnTo>
                  <a:lnTo>
                    <a:pt x="150" y="169"/>
                  </a:lnTo>
                  <a:lnTo>
                    <a:pt x="150" y="168"/>
                  </a:lnTo>
                  <a:lnTo>
                    <a:pt x="151" y="166"/>
                  </a:lnTo>
                  <a:lnTo>
                    <a:pt x="150" y="163"/>
                  </a:lnTo>
                  <a:lnTo>
                    <a:pt x="151" y="163"/>
                  </a:lnTo>
                  <a:lnTo>
                    <a:pt x="151" y="162"/>
                  </a:lnTo>
                  <a:lnTo>
                    <a:pt x="153" y="162"/>
                  </a:lnTo>
                  <a:lnTo>
                    <a:pt x="154" y="162"/>
                  </a:lnTo>
                  <a:lnTo>
                    <a:pt x="154" y="161"/>
                  </a:lnTo>
                  <a:lnTo>
                    <a:pt x="155" y="159"/>
                  </a:lnTo>
                  <a:lnTo>
                    <a:pt x="156" y="159"/>
                  </a:lnTo>
                  <a:lnTo>
                    <a:pt x="157" y="157"/>
                  </a:lnTo>
                  <a:lnTo>
                    <a:pt x="158" y="156"/>
                  </a:lnTo>
                  <a:lnTo>
                    <a:pt x="158" y="155"/>
                  </a:lnTo>
                  <a:lnTo>
                    <a:pt x="161" y="155"/>
                  </a:lnTo>
                  <a:lnTo>
                    <a:pt x="161" y="154"/>
                  </a:lnTo>
                  <a:lnTo>
                    <a:pt x="162" y="154"/>
                  </a:lnTo>
                  <a:lnTo>
                    <a:pt x="161" y="153"/>
                  </a:lnTo>
                  <a:lnTo>
                    <a:pt x="162" y="152"/>
                  </a:lnTo>
                  <a:lnTo>
                    <a:pt x="164" y="152"/>
                  </a:lnTo>
                  <a:lnTo>
                    <a:pt x="165" y="152"/>
                  </a:lnTo>
                  <a:lnTo>
                    <a:pt x="168" y="150"/>
                  </a:lnTo>
                  <a:lnTo>
                    <a:pt x="167" y="149"/>
                  </a:lnTo>
                  <a:lnTo>
                    <a:pt x="168" y="149"/>
                  </a:lnTo>
                  <a:lnTo>
                    <a:pt x="169" y="150"/>
                  </a:lnTo>
                  <a:lnTo>
                    <a:pt x="169" y="152"/>
                  </a:lnTo>
                  <a:lnTo>
                    <a:pt x="170" y="153"/>
                  </a:lnTo>
                  <a:lnTo>
                    <a:pt x="170" y="154"/>
                  </a:lnTo>
                  <a:lnTo>
                    <a:pt x="171" y="155"/>
                  </a:lnTo>
                  <a:lnTo>
                    <a:pt x="171" y="156"/>
                  </a:lnTo>
                  <a:lnTo>
                    <a:pt x="172" y="157"/>
                  </a:lnTo>
                  <a:lnTo>
                    <a:pt x="172" y="160"/>
                  </a:lnTo>
                  <a:lnTo>
                    <a:pt x="174" y="161"/>
                  </a:lnTo>
                  <a:lnTo>
                    <a:pt x="174" y="162"/>
                  </a:lnTo>
                  <a:lnTo>
                    <a:pt x="176" y="162"/>
                  </a:lnTo>
                  <a:lnTo>
                    <a:pt x="176" y="161"/>
                  </a:lnTo>
                  <a:lnTo>
                    <a:pt x="177" y="160"/>
                  </a:lnTo>
                  <a:lnTo>
                    <a:pt x="177" y="161"/>
                  </a:lnTo>
                  <a:lnTo>
                    <a:pt x="178" y="161"/>
                  </a:lnTo>
                  <a:lnTo>
                    <a:pt x="178" y="163"/>
                  </a:lnTo>
                  <a:lnTo>
                    <a:pt x="178" y="166"/>
                  </a:lnTo>
                  <a:lnTo>
                    <a:pt x="179" y="167"/>
                  </a:lnTo>
                  <a:lnTo>
                    <a:pt x="179" y="168"/>
                  </a:lnTo>
                  <a:lnTo>
                    <a:pt x="179" y="170"/>
                  </a:lnTo>
                  <a:lnTo>
                    <a:pt x="179" y="173"/>
                  </a:lnTo>
                  <a:lnTo>
                    <a:pt x="179" y="174"/>
                  </a:lnTo>
                  <a:lnTo>
                    <a:pt x="179" y="176"/>
                  </a:lnTo>
                  <a:lnTo>
                    <a:pt x="181" y="176"/>
                  </a:lnTo>
                  <a:lnTo>
                    <a:pt x="181" y="177"/>
                  </a:lnTo>
                  <a:lnTo>
                    <a:pt x="182" y="178"/>
                  </a:lnTo>
                  <a:lnTo>
                    <a:pt x="183" y="180"/>
                  </a:lnTo>
                  <a:lnTo>
                    <a:pt x="183" y="181"/>
                  </a:lnTo>
                  <a:lnTo>
                    <a:pt x="183" y="183"/>
                  </a:lnTo>
                  <a:lnTo>
                    <a:pt x="184" y="184"/>
                  </a:lnTo>
                  <a:lnTo>
                    <a:pt x="184" y="185"/>
                  </a:lnTo>
                  <a:lnTo>
                    <a:pt x="185" y="187"/>
                  </a:lnTo>
                  <a:lnTo>
                    <a:pt x="186" y="188"/>
                  </a:lnTo>
                  <a:lnTo>
                    <a:pt x="188" y="188"/>
                  </a:lnTo>
                  <a:lnTo>
                    <a:pt x="189" y="188"/>
                  </a:lnTo>
                  <a:lnTo>
                    <a:pt x="189" y="187"/>
                  </a:lnTo>
                  <a:lnTo>
                    <a:pt x="188" y="185"/>
                  </a:lnTo>
                  <a:lnTo>
                    <a:pt x="188" y="184"/>
                  </a:lnTo>
                  <a:lnTo>
                    <a:pt x="188" y="182"/>
                  </a:lnTo>
                  <a:lnTo>
                    <a:pt x="186" y="180"/>
                  </a:lnTo>
                  <a:lnTo>
                    <a:pt x="185" y="180"/>
                  </a:lnTo>
                  <a:lnTo>
                    <a:pt x="184" y="178"/>
                  </a:lnTo>
                  <a:lnTo>
                    <a:pt x="183" y="177"/>
                  </a:lnTo>
                  <a:lnTo>
                    <a:pt x="183" y="176"/>
                  </a:lnTo>
                  <a:lnTo>
                    <a:pt x="182" y="175"/>
                  </a:lnTo>
                  <a:lnTo>
                    <a:pt x="181" y="174"/>
                  </a:lnTo>
                  <a:lnTo>
                    <a:pt x="181" y="173"/>
                  </a:lnTo>
                  <a:lnTo>
                    <a:pt x="181" y="170"/>
                  </a:lnTo>
                  <a:lnTo>
                    <a:pt x="182" y="169"/>
                  </a:lnTo>
                  <a:lnTo>
                    <a:pt x="182" y="167"/>
                  </a:lnTo>
                  <a:lnTo>
                    <a:pt x="183" y="167"/>
                  </a:lnTo>
                  <a:lnTo>
                    <a:pt x="184" y="168"/>
                  </a:lnTo>
                  <a:lnTo>
                    <a:pt x="185" y="168"/>
                  </a:lnTo>
                  <a:lnTo>
                    <a:pt x="186" y="169"/>
                  </a:lnTo>
                  <a:lnTo>
                    <a:pt x="186" y="170"/>
                  </a:lnTo>
                  <a:lnTo>
                    <a:pt x="186" y="171"/>
                  </a:lnTo>
                  <a:lnTo>
                    <a:pt x="188" y="171"/>
                  </a:lnTo>
                  <a:lnTo>
                    <a:pt x="189" y="171"/>
                  </a:lnTo>
                  <a:lnTo>
                    <a:pt x="190" y="173"/>
                  </a:lnTo>
                  <a:lnTo>
                    <a:pt x="190" y="175"/>
                  </a:lnTo>
                  <a:lnTo>
                    <a:pt x="191" y="174"/>
                  </a:lnTo>
                  <a:lnTo>
                    <a:pt x="192" y="174"/>
                  </a:lnTo>
                  <a:lnTo>
                    <a:pt x="192" y="173"/>
                  </a:lnTo>
                  <a:lnTo>
                    <a:pt x="193" y="171"/>
                  </a:lnTo>
                  <a:lnTo>
                    <a:pt x="195" y="171"/>
                  </a:lnTo>
                  <a:lnTo>
                    <a:pt x="196" y="170"/>
                  </a:lnTo>
                  <a:lnTo>
                    <a:pt x="196" y="169"/>
                  </a:lnTo>
                  <a:lnTo>
                    <a:pt x="197" y="167"/>
                  </a:lnTo>
                  <a:lnTo>
                    <a:pt x="196" y="164"/>
                  </a:lnTo>
                  <a:lnTo>
                    <a:pt x="195" y="162"/>
                  </a:lnTo>
                  <a:lnTo>
                    <a:pt x="193" y="161"/>
                  </a:lnTo>
                  <a:lnTo>
                    <a:pt x="193" y="160"/>
                  </a:lnTo>
                  <a:lnTo>
                    <a:pt x="192" y="157"/>
                  </a:lnTo>
                  <a:lnTo>
                    <a:pt x="191" y="157"/>
                  </a:lnTo>
                  <a:lnTo>
                    <a:pt x="191" y="155"/>
                  </a:lnTo>
                  <a:lnTo>
                    <a:pt x="192" y="154"/>
                  </a:lnTo>
                  <a:lnTo>
                    <a:pt x="193" y="153"/>
                  </a:lnTo>
                  <a:lnTo>
                    <a:pt x="195" y="153"/>
                  </a:lnTo>
                  <a:lnTo>
                    <a:pt x="195" y="152"/>
                  </a:lnTo>
                  <a:lnTo>
                    <a:pt x="196" y="152"/>
                  </a:lnTo>
                  <a:lnTo>
                    <a:pt x="197" y="152"/>
                  </a:lnTo>
                  <a:lnTo>
                    <a:pt x="197" y="153"/>
                  </a:lnTo>
                  <a:lnTo>
                    <a:pt x="197" y="154"/>
                  </a:lnTo>
                  <a:lnTo>
                    <a:pt x="198" y="154"/>
                  </a:lnTo>
                  <a:lnTo>
                    <a:pt x="198" y="153"/>
                  </a:lnTo>
                  <a:lnTo>
                    <a:pt x="199" y="153"/>
                  </a:lnTo>
                  <a:lnTo>
                    <a:pt x="199" y="152"/>
                  </a:lnTo>
                  <a:lnTo>
                    <a:pt x="200" y="152"/>
                  </a:lnTo>
                  <a:lnTo>
                    <a:pt x="202" y="152"/>
                  </a:lnTo>
                  <a:lnTo>
                    <a:pt x="203" y="150"/>
                  </a:lnTo>
                  <a:lnTo>
                    <a:pt x="203" y="149"/>
                  </a:lnTo>
                  <a:lnTo>
                    <a:pt x="204" y="149"/>
                  </a:lnTo>
                  <a:lnTo>
                    <a:pt x="204" y="150"/>
                  </a:lnTo>
                  <a:lnTo>
                    <a:pt x="206" y="149"/>
                  </a:lnTo>
                  <a:lnTo>
                    <a:pt x="207" y="149"/>
                  </a:lnTo>
                  <a:lnTo>
                    <a:pt x="209" y="149"/>
                  </a:lnTo>
                  <a:lnTo>
                    <a:pt x="209" y="148"/>
                  </a:lnTo>
                  <a:lnTo>
                    <a:pt x="210" y="147"/>
                  </a:lnTo>
                  <a:lnTo>
                    <a:pt x="210" y="146"/>
                  </a:lnTo>
                  <a:lnTo>
                    <a:pt x="211" y="146"/>
                  </a:lnTo>
                  <a:lnTo>
                    <a:pt x="212" y="146"/>
                  </a:lnTo>
                  <a:lnTo>
                    <a:pt x="212" y="145"/>
                  </a:lnTo>
                  <a:lnTo>
                    <a:pt x="213" y="145"/>
                  </a:lnTo>
                  <a:lnTo>
                    <a:pt x="213" y="142"/>
                  </a:lnTo>
                  <a:lnTo>
                    <a:pt x="213" y="141"/>
                  </a:lnTo>
                  <a:lnTo>
                    <a:pt x="215" y="140"/>
                  </a:lnTo>
                  <a:lnTo>
                    <a:pt x="216" y="139"/>
                  </a:lnTo>
                  <a:lnTo>
                    <a:pt x="216" y="138"/>
                  </a:lnTo>
                  <a:lnTo>
                    <a:pt x="216" y="136"/>
                  </a:lnTo>
                  <a:lnTo>
                    <a:pt x="216" y="135"/>
                  </a:lnTo>
                  <a:lnTo>
                    <a:pt x="215" y="135"/>
                  </a:lnTo>
                  <a:lnTo>
                    <a:pt x="215" y="134"/>
                  </a:lnTo>
                  <a:lnTo>
                    <a:pt x="216" y="134"/>
                  </a:lnTo>
                  <a:lnTo>
                    <a:pt x="216" y="133"/>
                  </a:lnTo>
                  <a:lnTo>
                    <a:pt x="216" y="132"/>
                  </a:lnTo>
                  <a:lnTo>
                    <a:pt x="216" y="131"/>
                  </a:lnTo>
                  <a:lnTo>
                    <a:pt x="215" y="129"/>
                  </a:lnTo>
                  <a:lnTo>
                    <a:pt x="215" y="128"/>
                  </a:lnTo>
                  <a:lnTo>
                    <a:pt x="215" y="127"/>
                  </a:lnTo>
                  <a:lnTo>
                    <a:pt x="213" y="126"/>
                  </a:lnTo>
                  <a:lnTo>
                    <a:pt x="212" y="125"/>
                  </a:lnTo>
                  <a:lnTo>
                    <a:pt x="213" y="124"/>
                  </a:lnTo>
                  <a:lnTo>
                    <a:pt x="213" y="122"/>
                  </a:lnTo>
                  <a:lnTo>
                    <a:pt x="215" y="122"/>
                  </a:lnTo>
                  <a:lnTo>
                    <a:pt x="216" y="122"/>
                  </a:lnTo>
                  <a:lnTo>
                    <a:pt x="216" y="121"/>
                  </a:lnTo>
                  <a:lnTo>
                    <a:pt x="217" y="121"/>
                  </a:lnTo>
                  <a:lnTo>
                    <a:pt x="217" y="120"/>
                  </a:lnTo>
                  <a:lnTo>
                    <a:pt x="216" y="120"/>
                  </a:lnTo>
                  <a:lnTo>
                    <a:pt x="215" y="120"/>
                  </a:lnTo>
                  <a:lnTo>
                    <a:pt x="212" y="121"/>
                  </a:lnTo>
                  <a:lnTo>
                    <a:pt x="211" y="120"/>
                  </a:lnTo>
                  <a:lnTo>
                    <a:pt x="212" y="119"/>
                  </a:lnTo>
                  <a:lnTo>
                    <a:pt x="211" y="119"/>
                  </a:lnTo>
                  <a:lnTo>
                    <a:pt x="210" y="118"/>
                  </a:lnTo>
                  <a:lnTo>
                    <a:pt x="210" y="116"/>
                  </a:lnTo>
                  <a:lnTo>
                    <a:pt x="211" y="116"/>
                  </a:lnTo>
                  <a:lnTo>
                    <a:pt x="212" y="116"/>
                  </a:lnTo>
                  <a:lnTo>
                    <a:pt x="212" y="115"/>
                  </a:lnTo>
                  <a:lnTo>
                    <a:pt x="212" y="114"/>
                  </a:lnTo>
                  <a:lnTo>
                    <a:pt x="213" y="114"/>
                  </a:lnTo>
                  <a:lnTo>
                    <a:pt x="215" y="113"/>
                  </a:lnTo>
                  <a:lnTo>
                    <a:pt x="217" y="113"/>
                  </a:lnTo>
                  <a:lnTo>
                    <a:pt x="217" y="114"/>
                  </a:lnTo>
                  <a:lnTo>
                    <a:pt x="216" y="115"/>
                  </a:lnTo>
                  <a:lnTo>
                    <a:pt x="216" y="116"/>
                  </a:lnTo>
                  <a:lnTo>
                    <a:pt x="217" y="116"/>
                  </a:lnTo>
                  <a:lnTo>
                    <a:pt x="219" y="115"/>
                  </a:lnTo>
                  <a:lnTo>
                    <a:pt x="220" y="115"/>
                  </a:lnTo>
                  <a:lnTo>
                    <a:pt x="222" y="115"/>
                  </a:lnTo>
                  <a:lnTo>
                    <a:pt x="222" y="116"/>
                  </a:lnTo>
                  <a:lnTo>
                    <a:pt x="222" y="118"/>
                  </a:lnTo>
                  <a:lnTo>
                    <a:pt x="220" y="119"/>
                  </a:lnTo>
                  <a:lnTo>
                    <a:pt x="222" y="120"/>
                  </a:lnTo>
                  <a:lnTo>
                    <a:pt x="223" y="119"/>
                  </a:lnTo>
                  <a:lnTo>
                    <a:pt x="224" y="120"/>
                  </a:lnTo>
                  <a:lnTo>
                    <a:pt x="224" y="121"/>
                  </a:lnTo>
                  <a:lnTo>
                    <a:pt x="223" y="121"/>
                  </a:lnTo>
                  <a:lnTo>
                    <a:pt x="224" y="122"/>
                  </a:lnTo>
                  <a:lnTo>
                    <a:pt x="224" y="124"/>
                  </a:lnTo>
                  <a:lnTo>
                    <a:pt x="224" y="125"/>
                  </a:lnTo>
                  <a:lnTo>
                    <a:pt x="223" y="126"/>
                  </a:lnTo>
                  <a:lnTo>
                    <a:pt x="224" y="127"/>
                  </a:lnTo>
                  <a:lnTo>
                    <a:pt x="225" y="126"/>
                  </a:lnTo>
                  <a:lnTo>
                    <a:pt x="226" y="126"/>
                  </a:lnTo>
                  <a:lnTo>
                    <a:pt x="227" y="125"/>
                  </a:lnTo>
                  <a:lnTo>
                    <a:pt x="227" y="124"/>
                  </a:lnTo>
                  <a:lnTo>
                    <a:pt x="229" y="124"/>
                  </a:lnTo>
                  <a:lnTo>
                    <a:pt x="227" y="121"/>
                  </a:lnTo>
                  <a:lnTo>
                    <a:pt x="227" y="120"/>
                  </a:lnTo>
                  <a:lnTo>
                    <a:pt x="227" y="118"/>
                  </a:lnTo>
                  <a:lnTo>
                    <a:pt x="226" y="118"/>
                  </a:lnTo>
                  <a:lnTo>
                    <a:pt x="225" y="116"/>
                  </a:lnTo>
                  <a:lnTo>
                    <a:pt x="225" y="115"/>
                  </a:lnTo>
                  <a:lnTo>
                    <a:pt x="225" y="114"/>
                  </a:lnTo>
                  <a:lnTo>
                    <a:pt x="226" y="114"/>
                  </a:lnTo>
                  <a:lnTo>
                    <a:pt x="227" y="113"/>
                  </a:lnTo>
                  <a:lnTo>
                    <a:pt x="229" y="112"/>
                  </a:lnTo>
                  <a:lnTo>
                    <a:pt x="229" y="111"/>
                  </a:lnTo>
                  <a:lnTo>
                    <a:pt x="229" y="109"/>
                  </a:lnTo>
                  <a:lnTo>
                    <a:pt x="230" y="108"/>
                  </a:lnTo>
                  <a:lnTo>
                    <a:pt x="231" y="108"/>
                  </a:lnTo>
                  <a:lnTo>
                    <a:pt x="232" y="107"/>
                  </a:lnTo>
                  <a:lnTo>
                    <a:pt x="233" y="107"/>
                  </a:lnTo>
                  <a:lnTo>
                    <a:pt x="233" y="108"/>
                  </a:lnTo>
                  <a:lnTo>
                    <a:pt x="234" y="108"/>
                  </a:lnTo>
                  <a:lnTo>
                    <a:pt x="236" y="107"/>
                  </a:lnTo>
                  <a:lnTo>
                    <a:pt x="237" y="107"/>
                  </a:lnTo>
                  <a:lnTo>
                    <a:pt x="239" y="104"/>
                  </a:lnTo>
                  <a:lnTo>
                    <a:pt x="240" y="102"/>
                  </a:lnTo>
                  <a:lnTo>
                    <a:pt x="241" y="100"/>
                  </a:lnTo>
                  <a:lnTo>
                    <a:pt x="241" y="99"/>
                  </a:lnTo>
                  <a:lnTo>
                    <a:pt x="243" y="97"/>
                  </a:lnTo>
                  <a:lnTo>
                    <a:pt x="244" y="95"/>
                  </a:lnTo>
                  <a:lnTo>
                    <a:pt x="244" y="94"/>
                  </a:lnTo>
                  <a:lnTo>
                    <a:pt x="245" y="92"/>
                  </a:lnTo>
                  <a:lnTo>
                    <a:pt x="245" y="91"/>
                  </a:lnTo>
                  <a:lnTo>
                    <a:pt x="245" y="90"/>
                  </a:lnTo>
                  <a:lnTo>
                    <a:pt x="245" y="88"/>
                  </a:lnTo>
                  <a:lnTo>
                    <a:pt x="245" y="86"/>
                  </a:lnTo>
                  <a:lnTo>
                    <a:pt x="246" y="85"/>
                  </a:lnTo>
                  <a:lnTo>
                    <a:pt x="246" y="83"/>
                  </a:lnTo>
                  <a:lnTo>
                    <a:pt x="246" y="81"/>
                  </a:lnTo>
                  <a:lnTo>
                    <a:pt x="246" y="80"/>
                  </a:lnTo>
                  <a:lnTo>
                    <a:pt x="245" y="79"/>
                  </a:lnTo>
                  <a:lnTo>
                    <a:pt x="245" y="78"/>
                  </a:lnTo>
                  <a:lnTo>
                    <a:pt x="243" y="78"/>
                  </a:lnTo>
                  <a:lnTo>
                    <a:pt x="243" y="79"/>
                  </a:lnTo>
                  <a:lnTo>
                    <a:pt x="241" y="79"/>
                  </a:lnTo>
                  <a:lnTo>
                    <a:pt x="241" y="80"/>
                  </a:lnTo>
                  <a:lnTo>
                    <a:pt x="240" y="79"/>
                  </a:lnTo>
                  <a:lnTo>
                    <a:pt x="241" y="79"/>
                  </a:lnTo>
                  <a:lnTo>
                    <a:pt x="240" y="78"/>
                  </a:lnTo>
                  <a:lnTo>
                    <a:pt x="239" y="79"/>
                  </a:lnTo>
                  <a:lnTo>
                    <a:pt x="239" y="77"/>
                  </a:lnTo>
                  <a:lnTo>
                    <a:pt x="238" y="77"/>
                  </a:lnTo>
                  <a:lnTo>
                    <a:pt x="237" y="76"/>
                  </a:lnTo>
                  <a:lnTo>
                    <a:pt x="238" y="76"/>
                  </a:lnTo>
                  <a:lnTo>
                    <a:pt x="239" y="74"/>
                  </a:lnTo>
                  <a:lnTo>
                    <a:pt x="240" y="73"/>
                  </a:lnTo>
                  <a:lnTo>
                    <a:pt x="240" y="72"/>
                  </a:lnTo>
                  <a:lnTo>
                    <a:pt x="241" y="71"/>
                  </a:lnTo>
                  <a:lnTo>
                    <a:pt x="241" y="70"/>
                  </a:lnTo>
                  <a:lnTo>
                    <a:pt x="244" y="69"/>
                  </a:lnTo>
                  <a:lnTo>
                    <a:pt x="245" y="66"/>
                  </a:lnTo>
                  <a:lnTo>
                    <a:pt x="247" y="64"/>
                  </a:lnTo>
                  <a:lnTo>
                    <a:pt x="247" y="63"/>
                  </a:lnTo>
                  <a:lnTo>
                    <a:pt x="248" y="62"/>
                  </a:lnTo>
                  <a:lnTo>
                    <a:pt x="250" y="62"/>
                  </a:lnTo>
                  <a:lnTo>
                    <a:pt x="252" y="62"/>
                  </a:lnTo>
                  <a:lnTo>
                    <a:pt x="254" y="62"/>
                  </a:lnTo>
                  <a:lnTo>
                    <a:pt x="253" y="62"/>
                  </a:lnTo>
                  <a:lnTo>
                    <a:pt x="254" y="63"/>
                  </a:lnTo>
                  <a:lnTo>
                    <a:pt x="255" y="62"/>
                  </a:lnTo>
                  <a:lnTo>
                    <a:pt x="258" y="62"/>
                  </a:lnTo>
                  <a:lnTo>
                    <a:pt x="259" y="60"/>
                  </a:lnTo>
                  <a:lnTo>
                    <a:pt x="260" y="60"/>
                  </a:lnTo>
                  <a:lnTo>
                    <a:pt x="261" y="60"/>
                  </a:lnTo>
                  <a:lnTo>
                    <a:pt x="262" y="60"/>
                  </a:lnTo>
                  <a:lnTo>
                    <a:pt x="264" y="62"/>
                  </a:lnTo>
                  <a:lnTo>
                    <a:pt x="262" y="63"/>
                  </a:lnTo>
                  <a:lnTo>
                    <a:pt x="264" y="63"/>
                  </a:lnTo>
                  <a:lnTo>
                    <a:pt x="265" y="63"/>
                  </a:lnTo>
                  <a:lnTo>
                    <a:pt x="266" y="62"/>
                  </a:lnTo>
                  <a:lnTo>
                    <a:pt x="266" y="63"/>
                  </a:lnTo>
                  <a:lnTo>
                    <a:pt x="267" y="63"/>
                  </a:lnTo>
                  <a:lnTo>
                    <a:pt x="268" y="62"/>
                  </a:lnTo>
                  <a:lnTo>
                    <a:pt x="267" y="60"/>
                  </a:lnTo>
                  <a:lnTo>
                    <a:pt x="267" y="59"/>
                  </a:lnTo>
                  <a:lnTo>
                    <a:pt x="268" y="58"/>
                  </a:lnTo>
                  <a:lnTo>
                    <a:pt x="269" y="57"/>
                  </a:lnTo>
                  <a:lnTo>
                    <a:pt x="271" y="56"/>
                  </a:lnTo>
                  <a:lnTo>
                    <a:pt x="271" y="55"/>
                  </a:lnTo>
                  <a:lnTo>
                    <a:pt x="271" y="53"/>
                  </a:lnTo>
                  <a:lnTo>
                    <a:pt x="272" y="53"/>
                  </a:lnTo>
                  <a:lnTo>
                    <a:pt x="273" y="53"/>
                  </a:lnTo>
                  <a:lnTo>
                    <a:pt x="274" y="52"/>
                  </a:lnTo>
                  <a:lnTo>
                    <a:pt x="275" y="53"/>
                  </a:lnTo>
                  <a:lnTo>
                    <a:pt x="275" y="52"/>
                  </a:lnTo>
                  <a:lnTo>
                    <a:pt x="276" y="53"/>
                  </a:lnTo>
                  <a:lnTo>
                    <a:pt x="276" y="55"/>
                  </a:lnTo>
                  <a:lnTo>
                    <a:pt x="275" y="56"/>
                  </a:lnTo>
                  <a:lnTo>
                    <a:pt x="276" y="56"/>
                  </a:lnTo>
                  <a:lnTo>
                    <a:pt x="276" y="57"/>
                  </a:lnTo>
                  <a:lnTo>
                    <a:pt x="278" y="56"/>
                  </a:lnTo>
                  <a:lnTo>
                    <a:pt x="279" y="55"/>
                  </a:lnTo>
                  <a:lnTo>
                    <a:pt x="279" y="53"/>
                  </a:lnTo>
                  <a:lnTo>
                    <a:pt x="280" y="53"/>
                  </a:lnTo>
                  <a:lnTo>
                    <a:pt x="280" y="52"/>
                  </a:lnTo>
                  <a:lnTo>
                    <a:pt x="281" y="50"/>
                  </a:lnTo>
                  <a:lnTo>
                    <a:pt x="282" y="50"/>
                  </a:lnTo>
                  <a:lnTo>
                    <a:pt x="283" y="50"/>
                  </a:lnTo>
                  <a:lnTo>
                    <a:pt x="282" y="51"/>
                  </a:lnTo>
                  <a:lnTo>
                    <a:pt x="282" y="52"/>
                  </a:lnTo>
                  <a:lnTo>
                    <a:pt x="281" y="53"/>
                  </a:lnTo>
                  <a:lnTo>
                    <a:pt x="281" y="56"/>
                  </a:lnTo>
                  <a:lnTo>
                    <a:pt x="281" y="57"/>
                  </a:lnTo>
                  <a:lnTo>
                    <a:pt x="279" y="58"/>
                  </a:lnTo>
                  <a:lnTo>
                    <a:pt x="276" y="60"/>
                  </a:lnTo>
                  <a:lnTo>
                    <a:pt x="275" y="63"/>
                  </a:lnTo>
                  <a:lnTo>
                    <a:pt x="274" y="64"/>
                  </a:lnTo>
                  <a:lnTo>
                    <a:pt x="274" y="65"/>
                  </a:lnTo>
                  <a:lnTo>
                    <a:pt x="273" y="65"/>
                  </a:lnTo>
                  <a:lnTo>
                    <a:pt x="273" y="66"/>
                  </a:lnTo>
                  <a:lnTo>
                    <a:pt x="272" y="66"/>
                  </a:lnTo>
                  <a:lnTo>
                    <a:pt x="271" y="66"/>
                  </a:lnTo>
                  <a:lnTo>
                    <a:pt x="271" y="70"/>
                  </a:lnTo>
                  <a:lnTo>
                    <a:pt x="269" y="71"/>
                  </a:lnTo>
                  <a:lnTo>
                    <a:pt x="268" y="74"/>
                  </a:lnTo>
                  <a:lnTo>
                    <a:pt x="269" y="77"/>
                  </a:lnTo>
                  <a:lnTo>
                    <a:pt x="269" y="79"/>
                  </a:lnTo>
                  <a:lnTo>
                    <a:pt x="269" y="80"/>
                  </a:lnTo>
                  <a:lnTo>
                    <a:pt x="271" y="83"/>
                  </a:lnTo>
                  <a:lnTo>
                    <a:pt x="271" y="84"/>
                  </a:lnTo>
                  <a:lnTo>
                    <a:pt x="271" y="86"/>
                  </a:lnTo>
                  <a:lnTo>
                    <a:pt x="271" y="87"/>
                  </a:lnTo>
                  <a:lnTo>
                    <a:pt x="273" y="84"/>
                  </a:lnTo>
                  <a:lnTo>
                    <a:pt x="274" y="83"/>
                  </a:lnTo>
                  <a:lnTo>
                    <a:pt x="274" y="81"/>
                  </a:lnTo>
                  <a:lnTo>
                    <a:pt x="275" y="80"/>
                  </a:lnTo>
                  <a:lnTo>
                    <a:pt x="275" y="81"/>
                  </a:lnTo>
                  <a:lnTo>
                    <a:pt x="276" y="80"/>
                  </a:lnTo>
                  <a:lnTo>
                    <a:pt x="275" y="78"/>
                  </a:lnTo>
                  <a:lnTo>
                    <a:pt x="278" y="77"/>
                  </a:lnTo>
                  <a:lnTo>
                    <a:pt x="279" y="77"/>
                  </a:lnTo>
                  <a:lnTo>
                    <a:pt x="279" y="76"/>
                  </a:lnTo>
                  <a:lnTo>
                    <a:pt x="279" y="74"/>
                  </a:lnTo>
                  <a:lnTo>
                    <a:pt x="279" y="72"/>
                  </a:lnTo>
                  <a:lnTo>
                    <a:pt x="280" y="71"/>
                  </a:lnTo>
                  <a:lnTo>
                    <a:pt x="280" y="72"/>
                  </a:lnTo>
                  <a:lnTo>
                    <a:pt x="281" y="72"/>
                  </a:lnTo>
                  <a:lnTo>
                    <a:pt x="281" y="70"/>
                  </a:lnTo>
                  <a:lnTo>
                    <a:pt x="280" y="70"/>
                  </a:lnTo>
                  <a:lnTo>
                    <a:pt x="280" y="69"/>
                  </a:lnTo>
                  <a:lnTo>
                    <a:pt x="281" y="67"/>
                  </a:lnTo>
                  <a:lnTo>
                    <a:pt x="281" y="66"/>
                  </a:lnTo>
                  <a:lnTo>
                    <a:pt x="280" y="66"/>
                  </a:lnTo>
                  <a:lnTo>
                    <a:pt x="280" y="67"/>
                  </a:lnTo>
                  <a:lnTo>
                    <a:pt x="279" y="66"/>
                  </a:lnTo>
                  <a:lnTo>
                    <a:pt x="279" y="64"/>
                  </a:lnTo>
                  <a:lnTo>
                    <a:pt x="280" y="64"/>
                  </a:lnTo>
                  <a:lnTo>
                    <a:pt x="281" y="63"/>
                  </a:lnTo>
                  <a:lnTo>
                    <a:pt x="281" y="60"/>
                  </a:lnTo>
                  <a:lnTo>
                    <a:pt x="282" y="59"/>
                  </a:lnTo>
                  <a:lnTo>
                    <a:pt x="283" y="60"/>
                  </a:lnTo>
                  <a:lnTo>
                    <a:pt x="283" y="59"/>
                  </a:lnTo>
                  <a:lnTo>
                    <a:pt x="285" y="58"/>
                  </a:lnTo>
                  <a:lnTo>
                    <a:pt x="286" y="58"/>
                  </a:lnTo>
                  <a:lnTo>
                    <a:pt x="285" y="59"/>
                  </a:lnTo>
                  <a:lnTo>
                    <a:pt x="285" y="60"/>
                  </a:lnTo>
                  <a:lnTo>
                    <a:pt x="286" y="59"/>
                  </a:lnTo>
                  <a:lnTo>
                    <a:pt x="287" y="58"/>
                  </a:lnTo>
                  <a:lnTo>
                    <a:pt x="289" y="57"/>
                  </a:lnTo>
                  <a:lnTo>
                    <a:pt x="290" y="58"/>
                  </a:lnTo>
                  <a:lnTo>
                    <a:pt x="292" y="59"/>
                  </a:lnTo>
                  <a:lnTo>
                    <a:pt x="292" y="58"/>
                  </a:lnTo>
                  <a:lnTo>
                    <a:pt x="293" y="57"/>
                  </a:lnTo>
                  <a:lnTo>
                    <a:pt x="295" y="56"/>
                  </a:lnTo>
                  <a:lnTo>
                    <a:pt x="295" y="55"/>
                  </a:lnTo>
                  <a:lnTo>
                    <a:pt x="296" y="55"/>
                  </a:lnTo>
                  <a:lnTo>
                    <a:pt x="296" y="53"/>
                  </a:lnTo>
                  <a:lnTo>
                    <a:pt x="297" y="53"/>
                  </a:lnTo>
                  <a:lnTo>
                    <a:pt x="299" y="52"/>
                  </a:lnTo>
                  <a:lnTo>
                    <a:pt x="301" y="52"/>
                  </a:lnTo>
                  <a:lnTo>
                    <a:pt x="301" y="51"/>
                  </a:lnTo>
                  <a:lnTo>
                    <a:pt x="303" y="50"/>
                  </a:lnTo>
                  <a:lnTo>
                    <a:pt x="304" y="51"/>
                  </a:lnTo>
                  <a:lnTo>
                    <a:pt x="306" y="51"/>
                  </a:lnTo>
                  <a:lnTo>
                    <a:pt x="306" y="50"/>
                  </a:lnTo>
                  <a:lnTo>
                    <a:pt x="306" y="49"/>
                  </a:lnTo>
                  <a:lnTo>
                    <a:pt x="306" y="48"/>
                  </a:lnTo>
                  <a:lnTo>
                    <a:pt x="304" y="46"/>
                  </a:lnTo>
                  <a:lnTo>
                    <a:pt x="304" y="44"/>
                  </a:lnTo>
                  <a:lnTo>
                    <a:pt x="304" y="43"/>
                  </a:lnTo>
                  <a:lnTo>
                    <a:pt x="303" y="44"/>
                  </a:lnTo>
                  <a:lnTo>
                    <a:pt x="303" y="43"/>
                  </a:lnTo>
                  <a:lnTo>
                    <a:pt x="302" y="43"/>
                  </a:lnTo>
                  <a:lnTo>
                    <a:pt x="301" y="43"/>
                  </a:lnTo>
                  <a:lnTo>
                    <a:pt x="301" y="42"/>
                  </a:lnTo>
                  <a:lnTo>
                    <a:pt x="302" y="42"/>
                  </a:lnTo>
                  <a:lnTo>
                    <a:pt x="302" y="41"/>
                  </a:lnTo>
                  <a:lnTo>
                    <a:pt x="303" y="42"/>
                  </a:lnTo>
                  <a:lnTo>
                    <a:pt x="306" y="42"/>
                  </a:lnTo>
                  <a:lnTo>
                    <a:pt x="306" y="41"/>
                  </a:lnTo>
                  <a:lnTo>
                    <a:pt x="307" y="41"/>
                  </a:lnTo>
                  <a:lnTo>
                    <a:pt x="308" y="39"/>
                  </a:lnTo>
                  <a:lnTo>
                    <a:pt x="308" y="38"/>
                  </a:lnTo>
                  <a:lnTo>
                    <a:pt x="307" y="36"/>
                  </a:lnTo>
                  <a:lnTo>
                    <a:pt x="308" y="36"/>
                  </a:lnTo>
                  <a:lnTo>
                    <a:pt x="309" y="36"/>
                  </a:lnTo>
                  <a:lnTo>
                    <a:pt x="309" y="37"/>
                  </a:lnTo>
                  <a:lnTo>
                    <a:pt x="309" y="38"/>
                  </a:lnTo>
                  <a:lnTo>
                    <a:pt x="309" y="39"/>
                  </a:lnTo>
                  <a:lnTo>
                    <a:pt x="310" y="39"/>
                  </a:lnTo>
                  <a:lnTo>
                    <a:pt x="311" y="38"/>
                  </a:lnTo>
                  <a:lnTo>
                    <a:pt x="313" y="39"/>
                  </a:lnTo>
                  <a:lnTo>
                    <a:pt x="313" y="42"/>
                  </a:lnTo>
                  <a:lnTo>
                    <a:pt x="315" y="42"/>
                  </a:lnTo>
                  <a:lnTo>
                    <a:pt x="316" y="43"/>
                  </a:lnTo>
                  <a:lnTo>
                    <a:pt x="317" y="44"/>
                  </a:lnTo>
                  <a:lnTo>
                    <a:pt x="318" y="43"/>
                  </a:lnTo>
                  <a:lnTo>
                    <a:pt x="317" y="43"/>
                  </a:lnTo>
                  <a:close/>
                  <a:moveTo>
                    <a:pt x="120" y="50"/>
                  </a:moveTo>
                  <a:lnTo>
                    <a:pt x="120" y="50"/>
                  </a:lnTo>
                  <a:lnTo>
                    <a:pt x="120" y="52"/>
                  </a:lnTo>
                  <a:lnTo>
                    <a:pt x="120" y="50"/>
                  </a:lnTo>
                  <a:close/>
                  <a:moveTo>
                    <a:pt x="119" y="55"/>
                  </a:moveTo>
                  <a:lnTo>
                    <a:pt x="119" y="55"/>
                  </a:lnTo>
                  <a:close/>
                  <a:moveTo>
                    <a:pt x="184" y="152"/>
                  </a:moveTo>
                  <a:lnTo>
                    <a:pt x="183" y="152"/>
                  </a:lnTo>
                  <a:lnTo>
                    <a:pt x="184" y="153"/>
                  </a:lnTo>
                  <a:lnTo>
                    <a:pt x="184" y="152"/>
                  </a:lnTo>
                  <a:close/>
                  <a:moveTo>
                    <a:pt x="29" y="109"/>
                  </a:moveTo>
                  <a:lnTo>
                    <a:pt x="29" y="108"/>
                  </a:lnTo>
                  <a:lnTo>
                    <a:pt x="29" y="109"/>
                  </a:lnTo>
                  <a:close/>
                  <a:moveTo>
                    <a:pt x="109" y="121"/>
                  </a:moveTo>
                  <a:lnTo>
                    <a:pt x="109" y="121"/>
                  </a:lnTo>
                  <a:lnTo>
                    <a:pt x="109" y="122"/>
                  </a:lnTo>
                  <a:lnTo>
                    <a:pt x="108" y="122"/>
                  </a:lnTo>
                  <a:lnTo>
                    <a:pt x="105" y="122"/>
                  </a:lnTo>
                  <a:lnTo>
                    <a:pt x="104" y="121"/>
                  </a:lnTo>
                  <a:lnTo>
                    <a:pt x="104" y="120"/>
                  </a:lnTo>
                  <a:lnTo>
                    <a:pt x="102" y="120"/>
                  </a:lnTo>
                  <a:lnTo>
                    <a:pt x="101" y="119"/>
                  </a:lnTo>
                  <a:lnTo>
                    <a:pt x="101" y="118"/>
                  </a:lnTo>
                  <a:lnTo>
                    <a:pt x="101" y="116"/>
                  </a:lnTo>
                  <a:lnTo>
                    <a:pt x="104" y="114"/>
                  </a:lnTo>
                  <a:lnTo>
                    <a:pt x="104" y="113"/>
                  </a:lnTo>
                  <a:lnTo>
                    <a:pt x="102" y="113"/>
                  </a:lnTo>
                  <a:lnTo>
                    <a:pt x="102" y="111"/>
                  </a:lnTo>
                  <a:lnTo>
                    <a:pt x="101" y="111"/>
                  </a:lnTo>
                  <a:lnTo>
                    <a:pt x="100" y="109"/>
                  </a:lnTo>
                  <a:lnTo>
                    <a:pt x="100" y="107"/>
                  </a:lnTo>
                  <a:lnTo>
                    <a:pt x="99" y="106"/>
                  </a:lnTo>
                  <a:lnTo>
                    <a:pt x="99" y="105"/>
                  </a:lnTo>
                  <a:lnTo>
                    <a:pt x="98" y="104"/>
                  </a:lnTo>
                  <a:lnTo>
                    <a:pt x="99" y="104"/>
                  </a:lnTo>
                  <a:lnTo>
                    <a:pt x="100" y="101"/>
                  </a:lnTo>
                  <a:lnTo>
                    <a:pt x="101" y="100"/>
                  </a:lnTo>
                  <a:lnTo>
                    <a:pt x="102" y="100"/>
                  </a:lnTo>
                  <a:lnTo>
                    <a:pt x="105" y="99"/>
                  </a:lnTo>
                  <a:lnTo>
                    <a:pt x="105" y="98"/>
                  </a:lnTo>
                  <a:lnTo>
                    <a:pt x="107" y="98"/>
                  </a:lnTo>
                  <a:lnTo>
                    <a:pt x="108" y="98"/>
                  </a:lnTo>
                  <a:lnTo>
                    <a:pt x="108" y="99"/>
                  </a:lnTo>
                  <a:lnTo>
                    <a:pt x="108" y="100"/>
                  </a:lnTo>
                  <a:lnTo>
                    <a:pt x="108" y="102"/>
                  </a:lnTo>
                  <a:lnTo>
                    <a:pt x="106" y="102"/>
                  </a:lnTo>
                  <a:lnTo>
                    <a:pt x="106" y="104"/>
                  </a:lnTo>
                  <a:lnTo>
                    <a:pt x="105" y="104"/>
                  </a:lnTo>
                  <a:lnTo>
                    <a:pt x="104" y="104"/>
                  </a:lnTo>
                  <a:lnTo>
                    <a:pt x="105" y="105"/>
                  </a:lnTo>
                  <a:lnTo>
                    <a:pt x="105" y="106"/>
                  </a:lnTo>
                  <a:lnTo>
                    <a:pt x="106" y="107"/>
                  </a:lnTo>
                  <a:lnTo>
                    <a:pt x="107" y="108"/>
                  </a:lnTo>
                  <a:lnTo>
                    <a:pt x="108" y="108"/>
                  </a:lnTo>
                  <a:lnTo>
                    <a:pt x="107" y="109"/>
                  </a:lnTo>
                  <a:lnTo>
                    <a:pt x="108" y="111"/>
                  </a:lnTo>
                  <a:lnTo>
                    <a:pt x="108" y="109"/>
                  </a:lnTo>
                  <a:lnTo>
                    <a:pt x="109" y="109"/>
                  </a:lnTo>
                  <a:lnTo>
                    <a:pt x="111" y="111"/>
                  </a:lnTo>
                  <a:lnTo>
                    <a:pt x="111" y="113"/>
                  </a:lnTo>
                  <a:lnTo>
                    <a:pt x="109" y="113"/>
                  </a:lnTo>
                  <a:lnTo>
                    <a:pt x="108" y="113"/>
                  </a:lnTo>
                  <a:lnTo>
                    <a:pt x="108" y="114"/>
                  </a:lnTo>
                  <a:lnTo>
                    <a:pt x="109" y="114"/>
                  </a:lnTo>
                  <a:lnTo>
                    <a:pt x="109" y="115"/>
                  </a:lnTo>
                  <a:lnTo>
                    <a:pt x="108" y="115"/>
                  </a:lnTo>
                  <a:lnTo>
                    <a:pt x="109" y="116"/>
                  </a:lnTo>
                  <a:lnTo>
                    <a:pt x="109" y="120"/>
                  </a:lnTo>
                  <a:lnTo>
                    <a:pt x="109" y="12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4" name="Freeform 766"/>
            <p:cNvSpPr/>
            <p:nvPr/>
          </p:nvSpPr>
          <p:spPr bwMode="auto">
            <a:xfrm>
              <a:off x="3941763" y="4635500"/>
              <a:ext cx="511175" cy="403225"/>
            </a:xfrm>
            <a:custGeom>
              <a:avLst/>
              <a:gdLst>
                <a:gd name="T0" fmla="*/ 2147483646 w 322"/>
                <a:gd name="T1" fmla="*/ 2147483646 h 254"/>
                <a:gd name="T2" fmla="*/ 2147483646 w 322"/>
                <a:gd name="T3" fmla="*/ 2147483646 h 254"/>
                <a:gd name="T4" fmla="*/ 2147483646 w 322"/>
                <a:gd name="T5" fmla="*/ 2147483646 h 254"/>
                <a:gd name="T6" fmla="*/ 2147483646 w 322"/>
                <a:gd name="T7" fmla="*/ 2147483646 h 254"/>
                <a:gd name="T8" fmla="*/ 2147483646 w 322"/>
                <a:gd name="T9" fmla="*/ 2147483646 h 254"/>
                <a:gd name="T10" fmla="*/ 2147483646 w 322"/>
                <a:gd name="T11" fmla="*/ 2147483646 h 254"/>
                <a:gd name="T12" fmla="*/ 2147483646 w 322"/>
                <a:gd name="T13" fmla="*/ 2147483646 h 254"/>
                <a:gd name="T14" fmla="*/ 2147483646 w 322"/>
                <a:gd name="T15" fmla="*/ 2147483646 h 254"/>
                <a:gd name="T16" fmla="*/ 2147483646 w 322"/>
                <a:gd name="T17" fmla="*/ 2147483646 h 254"/>
                <a:gd name="T18" fmla="*/ 2147483646 w 322"/>
                <a:gd name="T19" fmla="*/ 2147483646 h 254"/>
                <a:gd name="T20" fmla="*/ 2147483646 w 322"/>
                <a:gd name="T21" fmla="*/ 2147483646 h 254"/>
                <a:gd name="T22" fmla="*/ 2147483646 w 322"/>
                <a:gd name="T23" fmla="*/ 2147483646 h 254"/>
                <a:gd name="T24" fmla="*/ 2147483646 w 322"/>
                <a:gd name="T25" fmla="*/ 2147483646 h 254"/>
                <a:gd name="T26" fmla="*/ 2147483646 w 322"/>
                <a:gd name="T27" fmla="*/ 2147483646 h 254"/>
                <a:gd name="T28" fmla="*/ 2147483646 w 322"/>
                <a:gd name="T29" fmla="*/ 2147483646 h 254"/>
                <a:gd name="T30" fmla="*/ 2147483646 w 322"/>
                <a:gd name="T31" fmla="*/ 2147483646 h 254"/>
                <a:gd name="T32" fmla="*/ 2147483646 w 322"/>
                <a:gd name="T33" fmla="*/ 2147483646 h 254"/>
                <a:gd name="T34" fmla="*/ 2147483646 w 322"/>
                <a:gd name="T35" fmla="*/ 2147483646 h 254"/>
                <a:gd name="T36" fmla="*/ 2147483646 w 322"/>
                <a:gd name="T37" fmla="*/ 2147483646 h 254"/>
                <a:gd name="T38" fmla="*/ 2147483646 w 322"/>
                <a:gd name="T39" fmla="*/ 2147483646 h 254"/>
                <a:gd name="T40" fmla="*/ 2147483646 w 322"/>
                <a:gd name="T41" fmla="*/ 2147483646 h 254"/>
                <a:gd name="T42" fmla="*/ 2147483646 w 322"/>
                <a:gd name="T43" fmla="*/ 2147483646 h 254"/>
                <a:gd name="T44" fmla="*/ 2147483646 w 322"/>
                <a:gd name="T45" fmla="*/ 2147483646 h 254"/>
                <a:gd name="T46" fmla="*/ 2147483646 w 322"/>
                <a:gd name="T47" fmla="*/ 2147483646 h 254"/>
                <a:gd name="T48" fmla="*/ 2147483646 w 322"/>
                <a:gd name="T49" fmla="*/ 2147483646 h 254"/>
                <a:gd name="T50" fmla="*/ 2147483646 w 322"/>
                <a:gd name="T51" fmla="*/ 2147483646 h 254"/>
                <a:gd name="T52" fmla="*/ 2147483646 w 322"/>
                <a:gd name="T53" fmla="*/ 2147483646 h 254"/>
                <a:gd name="T54" fmla="*/ 2147483646 w 322"/>
                <a:gd name="T55" fmla="*/ 2147483646 h 254"/>
                <a:gd name="T56" fmla="*/ 2147483646 w 322"/>
                <a:gd name="T57" fmla="*/ 2147483646 h 254"/>
                <a:gd name="T58" fmla="*/ 2147483646 w 322"/>
                <a:gd name="T59" fmla="*/ 2147483646 h 254"/>
                <a:gd name="T60" fmla="*/ 2147483646 w 322"/>
                <a:gd name="T61" fmla="*/ 2147483646 h 254"/>
                <a:gd name="T62" fmla="*/ 2147483646 w 322"/>
                <a:gd name="T63" fmla="*/ 2147483646 h 254"/>
                <a:gd name="T64" fmla="*/ 2147483646 w 322"/>
                <a:gd name="T65" fmla="*/ 2147483646 h 254"/>
                <a:gd name="T66" fmla="*/ 2147483646 w 322"/>
                <a:gd name="T67" fmla="*/ 2147483646 h 254"/>
                <a:gd name="T68" fmla="*/ 2147483646 w 322"/>
                <a:gd name="T69" fmla="*/ 2147483646 h 254"/>
                <a:gd name="T70" fmla="*/ 2147483646 w 322"/>
                <a:gd name="T71" fmla="*/ 2147483646 h 254"/>
                <a:gd name="T72" fmla="*/ 2147483646 w 322"/>
                <a:gd name="T73" fmla="*/ 2147483646 h 254"/>
                <a:gd name="T74" fmla="*/ 2147483646 w 322"/>
                <a:gd name="T75" fmla="*/ 2147483646 h 254"/>
                <a:gd name="T76" fmla="*/ 2147483646 w 322"/>
                <a:gd name="T77" fmla="*/ 2147483646 h 254"/>
                <a:gd name="T78" fmla="*/ 0 w 322"/>
                <a:gd name="T79" fmla="*/ 2147483646 h 254"/>
                <a:gd name="T80" fmla="*/ 2147483646 w 322"/>
                <a:gd name="T81" fmla="*/ 2147483646 h 254"/>
                <a:gd name="T82" fmla="*/ 2147483646 w 322"/>
                <a:gd name="T83" fmla="*/ 2147483646 h 254"/>
                <a:gd name="T84" fmla="*/ 2147483646 w 322"/>
                <a:gd name="T85" fmla="*/ 2147483646 h 254"/>
                <a:gd name="T86" fmla="*/ 2147483646 w 322"/>
                <a:gd name="T87" fmla="*/ 2147483646 h 254"/>
                <a:gd name="T88" fmla="*/ 2147483646 w 322"/>
                <a:gd name="T89" fmla="*/ 2147483646 h 254"/>
                <a:gd name="T90" fmla="*/ 2147483646 w 322"/>
                <a:gd name="T91" fmla="*/ 2147483646 h 254"/>
                <a:gd name="T92" fmla="*/ 2147483646 w 322"/>
                <a:gd name="T93" fmla="*/ 2147483646 h 254"/>
                <a:gd name="T94" fmla="*/ 2147483646 w 322"/>
                <a:gd name="T95" fmla="*/ 2147483646 h 254"/>
                <a:gd name="T96" fmla="*/ 2147483646 w 322"/>
                <a:gd name="T97" fmla="*/ 2147483646 h 254"/>
                <a:gd name="T98" fmla="*/ 2147483646 w 322"/>
                <a:gd name="T99" fmla="*/ 2147483646 h 254"/>
                <a:gd name="T100" fmla="*/ 2147483646 w 322"/>
                <a:gd name="T101" fmla="*/ 2147483646 h 254"/>
                <a:gd name="T102" fmla="*/ 2147483646 w 322"/>
                <a:gd name="T103" fmla="*/ 2147483646 h 254"/>
                <a:gd name="T104" fmla="*/ 2147483646 w 322"/>
                <a:gd name="T105" fmla="*/ 2147483646 h 254"/>
                <a:gd name="T106" fmla="*/ 2147483646 w 322"/>
                <a:gd name="T107" fmla="*/ 2147483646 h 254"/>
                <a:gd name="T108" fmla="*/ 2147483646 w 322"/>
                <a:gd name="T109" fmla="*/ 2147483646 h 254"/>
                <a:gd name="T110" fmla="*/ 2147483646 w 322"/>
                <a:gd name="T111" fmla="*/ 2147483646 h 254"/>
                <a:gd name="T112" fmla="*/ 2147483646 w 322"/>
                <a:gd name="T113" fmla="*/ 2147483646 h 254"/>
                <a:gd name="T114" fmla="*/ 2147483646 w 322"/>
                <a:gd name="T115" fmla="*/ 2147483646 h 254"/>
                <a:gd name="T116" fmla="*/ 2147483646 w 322"/>
                <a:gd name="T117" fmla="*/ 2147483646 h 254"/>
                <a:gd name="T118" fmla="*/ 2147483646 w 322"/>
                <a:gd name="T119" fmla="*/ 2147483646 h 254"/>
                <a:gd name="T120" fmla="*/ 2147483646 w 322"/>
                <a:gd name="T121" fmla="*/ 2147483646 h 254"/>
                <a:gd name="T122" fmla="*/ 2147483646 w 322"/>
                <a:gd name="T123" fmla="*/ 2147483646 h 254"/>
                <a:gd name="T124" fmla="*/ 2147483646 w 322"/>
                <a:gd name="T125" fmla="*/ 2147483646 h 2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2" h="254">
                  <a:moveTo>
                    <a:pt x="317" y="43"/>
                  </a:moveTo>
                  <a:lnTo>
                    <a:pt x="317" y="42"/>
                  </a:lnTo>
                  <a:lnTo>
                    <a:pt x="318" y="41"/>
                  </a:lnTo>
                  <a:lnTo>
                    <a:pt x="318" y="39"/>
                  </a:lnTo>
                  <a:lnTo>
                    <a:pt x="321" y="38"/>
                  </a:lnTo>
                  <a:lnTo>
                    <a:pt x="321" y="37"/>
                  </a:lnTo>
                  <a:lnTo>
                    <a:pt x="322" y="37"/>
                  </a:lnTo>
                  <a:lnTo>
                    <a:pt x="322" y="36"/>
                  </a:lnTo>
                  <a:lnTo>
                    <a:pt x="321" y="35"/>
                  </a:lnTo>
                  <a:lnTo>
                    <a:pt x="318" y="34"/>
                  </a:lnTo>
                  <a:lnTo>
                    <a:pt x="317" y="34"/>
                  </a:lnTo>
                  <a:lnTo>
                    <a:pt x="315" y="34"/>
                  </a:lnTo>
                  <a:lnTo>
                    <a:pt x="316" y="34"/>
                  </a:lnTo>
                  <a:lnTo>
                    <a:pt x="316" y="35"/>
                  </a:lnTo>
                  <a:lnTo>
                    <a:pt x="314" y="35"/>
                  </a:lnTo>
                  <a:lnTo>
                    <a:pt x="315" y="34"/>
                  </a:lnTo>
                  <a:lnTo>
                    <a:pt x="315" y="32"/>
                  </a:lnTo>
                  <a:lnTo>
                    <a:pt x="314" y="31"/>
                  </a:lnTo>
                  <a:lnTo>
                    <a:pt x="313" y="31"/>
                  </a:lnTo>
                  <a:lnTo>
                    <a:pt x="311" y="31"/>
                  </a:lnTo>
                  <a:lnTo>
                    <a:pt x="311" y="30"/>
                  </a:lnTo>
                  <a:lnTo>
                    <a:pt x="310" y="30"/>
                  </a:lnTo>
                  <a:lnTo>
                    <a:pt x="308" y="29"/>
                  </a:lnTo>
                  <a:lnTo>
                    <a:pt x="308" y="28"/>
                  </a:lnTo>
                  <a:lnTo>
                    <a:pt x="307" y="28"/>
                  </a:lnTo>
                  <a:lnTo>
                    <a:pt x="306" y="27"/>
                  </a:lnTo>
                  <a:lnTo>
                    <a:pt x="304" y="27"/>
                  </a:lnTo>
                  <a:lnTo>
                    <a:pt x="303" y="27"/>
                  </a:lnTo>
                  <a:lnTo>
                    <a:pt x="302" y="27"/>
                  </a:lnTo>
                  <a:lnTo>
                    <a:pt x="301" y="25"/>
                  </a:lnTo>
                  <a:lnTo>
                    <a:pt x="300" y="25"/>
                  </a:lnTo>
                  <a:lnTo>
                    <a:pt x="299" y="25"/>
                  </a:lnTo>
                  <a:lnTo>
                    <a:pt x="297" y="25"/>
                  </a:lnTo>
                  <a:lnTo>
                    <a:pt x="296" y="25"/>
                  </a:lnTo>
                  <a:lnTo>
                    <a:pt x="295" y="25"/>
                  </a:lnTo>
                  <a:lnTo>
                    <a:pt x="292" y="24"/>
                  </a:lnTo>
                  <a:lnTo>
                    <a:pt x="292" y="25"/>
                  </a:lnTo>
                  <a:lnTo>
                    <a:pt x="292" y="27"/>
                  </a:lnTo>
                  <a:lnTo>
                    <a:pt x="293" y="28"/>
                  </a:lnTo>
                  <a:lnTo>
                    <a:pt x="290" y="28"/>
                  </a:lnTo>
                  <a:lnTo>
                    <a:pt x="289" y="28"/>
                  </a:lnTo>
                  <a:lnTo>
                    <a:pt x="288" y="27"/>
                  </a:lnTo>
                  <a:lnTo>
                    <a:pt x="287" y="25"/>
                  </a:lnTo>
                  <a:lnTo>
                    <a:pt x="287" y="27"/>
                  </a:lnTo>
                  <a:lnTo>
                    <a:pt x="283" y="27"/>
                  </a:lnTo>
                  <a:lnTo>
                    <a:pt x="282" y="25"/>
                  </a:lnTo>
                  <a:lnTo>
                    <a:pt x="281" y="25"/>
                  </a:lnTo>
                  <a:lnTo>
                    <a:pt x="280" y="25"/>
                  </a:lnTo>
                  <a:lnTo>
                    <a:pt x="279" y="27"/>
                  </a:lnTo>
                  <a:lnTo>
                    <a:pt x="278" y="27"/>
                  </a:lnTo>
                  <a:lnTo>
                    <a:pt x="276" y="27"/>
                  </a:lnTo>
                  <a:lnTo>
                    <a:pt x="275" y="25"/>
                  </a:lnTo>
                  <a:lnTo>
                    <a:pt x="275" y="24"/>
                  </a:lnTo>
                  <a:lnTo>
                    <a:pt x="276" y="24"/>
                  </a:lnTo>
                  <a:lnTo>
                    <a:pt x="275" y="23"/>
                  </a:lnTo>
                  <a:lnTo>
                    <a:pt x="274" y="22"/>
                  </a:lnTo>
                  <a:lnTo>
                    <a:pt x="272" y="22"/>
                  </a:lnTo>
                  <a:lnTo>
                    <a:pt x="271" y="22"/>
                  </a:lnTo>
                  <a:lnTo>
                    <a:pt x="269" y="22"/>
                  </a:lnTo>
                  <a:lnTo>
                    <a:pt x="266" y="22"/>
                  </a:lnTo>
                  <a:lnTo>
                    <a:pt x="265" y="23"/>
                  </a:lnTo>
                  <a:lnTo>
                    <a:pt x="264" y="22"/>
                  </a:lnTo>
                  <a:lnTo>
                    <a:pt x="262" y="21"/>
                  </a:lnTo>
                  <a:lnTo>
                    <a:pt x="260" y="20"/>
                  </a:lnTo>
                  <a:lnTo>
                    <a:pt x="259" y="20"/>
                  </a:lnTo>
                  <a:lnTo>
                    <a:pt x="260" y="20"/>
                  </a:lnTo>
                  <a:lnTo>
                    <a:pt x="260" y="18"/>
                  </a:lnTo>
                  <a:lnTo>
                    <a:pt x="258" y="17"/>
                  </a:lnTo>
                  <a:lnTo>
                    <a:pt x="255" y="17"/>
                  </a:lnTo>
                  <a:lnTo>
                    <a:pt x="255" y="18"/>
                  </a:lnTo>
                  <a:lnTo>
                    <a:pt x="254" y="20"/>
                  </a:lnTo>
                  <a:lnTo>
                    <a:pt x="252" y="20"/>
                  </a:lnTo>
                  <a:lnTo>
                    <a:pt x="252" y="18"/>
                  </a:lnTo>
                  <a:lnTo>
                    <a:pt x="253" y="18"/>
                  </a:lnTo>
                  <a:lnTo>
                    <a:pt x="251" y="18"/>
                  </a:lnTo>
                  <a:lnTo>
                    <a:pt x="252" y="17"/>
                  </a:lnTo>
                  <a:lnTo>
                    <a:pt x="253" y="17"/>
                  </a:lnTo>
                  <a:lnTo>
                    <a:pt x="254" y="17"/>
                  </a:lnTo>
                  <a:lnTo>
                    <a:pt x="252" y="16"/>
                  </a:lnTo>
                  <a:lnTo>
                    <a:pt x="250" y="16"/>
                  </a:lnTo>
                  <a:lnTo>
                    <a:pt x="248" y="16"/>
                  </a:lnTo>
                  <a:lnTo>
                    <a:pt x="247" y="16"/>
                  </a:lnTo>
                  <a:lnTo>
                    <a:pt x="246" y="16"/>
                  </a:lnTo>
                  <a:lnTo>
                    <a:pt x="245" y="17"/>
                  </a:lnTo>
                  <a:lnTo>
                    <a:pt x="244" y="17"/>
                  </a:lnTo>
                  <a:lnTo>
                    <a:pt x="244" y="18"/>
                  </a:lnTo>
                  <a:lnTo>
                    <a:pt x="245" y="17"/>
                  </a:lnTo>
                  <a:lnTo>
                    <a:pt x="244" y="18"/>
                  </a:lnTo>
                  <a:lnTo>
                    <a:pt x="244" y="20"/>
                  </a:lnTo>
                  <a:lnTo>
                    <a:pt x="245" y="21"/>
                  </a:lnTo>
                  <a:lnTo>
                    <a:pt x="244" y="21"/>
                  </a:lnTo>
                  <a:lnTo>
                    <a:pt x="243" y="20"/>
                  </a:lnTo>
                  <a:lnTo>
                    <a:pt x="241" y="21"/>
                  </a:lnTo>
                  <a:lnTo>
                    <a:pt x="240" y="21"/>
                  </a:lnTo>
                  <a:lnTo>
                    <a:pt x="239" y="21"/>
                  </a:lnTo>
                  <a:lnTo>
                    <a:pt x="238" y="20"/>
                  </a:lnTo>
                  <a:lnTo>
                    <a:pt x="236" y="21"/>
                  </a:lnTo>
                  <a:lnTo>
                    <a:pt x="234" y="21"/>
                  </a:lnTo>
                  <a:lnTo>
                    <a:pt x="233" y="20"/>
                  </a:lnTo>
                  <a:lnTo>
                    <a:pt x="232" y="21"/>
                  </a:lnTo>
                  <a:lnTo>
                    <a:pt x="232" y="22"/>
                  </a:lnTo>
                  <a:lnTo>
                    <a:pt x="231" y="23"/>
                  </a:lnTo>
                  <a:lnTo>
                    <a:pt x="227" y="21"/>
                  </a:lnTo>
                  <a:lnTo>
                    <a:pt x="227" y="20"/>
                  </a:lnTo>
                  <a:lnTo>
                    <a:pt x="226" y="20"/>
                  </a:lnTo>
                  <a:lnTo>
                    <a:pt x="226" y="18"/>
                  </a:lnTo>
                  <a:lnTo>
                    <a:pt x="227" y="18"/>
                  </a:lnTo>
                  <a:lnTo>
                    <a:pt x="227" y="17"/>
                  </a:lnTo>
                  <a:lnTo>
                    <a:pt x="226" y="17"/>
                  </a:lnTo>
                  <a:lnTo>
                    <a:pt x="227" y="17"/>
                  </a:lnTo>
                  <a:lnTo>
                    <a:pt x="229" y="16"/>
                  </a:lnTo>
                  <a:lnTo>
                    <a:pt x="227" y="16"/>
                  </a:lnTo>
                  <a:lnTo>
                    <a:pt x="227" y="15"/>
                  </a:lnTo>
                  <a:lnTo>
                    <a:pt x="225" y="14"/>
                  </a:lnTo>
                  <a:lnTo>
                    <a:pt x="224" y="14"/>
                  </a:lnTo>
                  <a:lnTo>
                    <a:pt x="223" y="14"/>
                  </a:lnTo>
                  <a:lnTo>
                    <a:pt x="222" y="14"/>
                  </a:lnTo>
                  <a:lnTo>
                    <a:pt x="222" y="13"/>
                  </a:lnTo>
                  <a:lnTo>
                    <a:pt x="219" y="13"/>
                  </a:lnTo>
                  <a:lnTo>
                    <a:pt x="218" y="13"/>
                  </a:lnTo>
                  <a:lnTo>
                    <a:pt x="218" y="14"/>
                  </a:lnTo>
                  <a:lnTo>
                    <a:pt x="219" y="14"/>
                  </a:lnTo>
                  <a:lnTo>
                    <a:pt x="219" y="15"/>
                  </a:lnTo>
                  <a:lnTo>
                    <a:pt x="218" y="15"/>
                  </a:lnTo>
                  <a:lnTo>
                    <a:pt x="217" y="15"/>
                  </a:lnTo>
                  <a:lnTo>
                    <a:pt x="217" y="16"/>
                  </a:lnTo>
                  <a:lnTo>
                    <a:pt x="216" y="16"/>
                  </a:lnTo>
                  <a:lnTo>
                    <a:pt x="215" y="15"/>
                  </a:lnTo>
                  <a:lnTo>
                    <a:pt x="213" y="15"/>
                  </a:lnTo>
                  <a:lnTo>
                    <a:pt x="210" y="15"/>
                  </a:lnTo>
                  <a:lnTo>
                    <a:pt x="210" y="14"/>
                  </a:lnTo>
                  <a:lnTo>
                    <a:pt x="211" y="14"/>
                  </a:lnTo>
                  <a:lnTo>
                    <a:pt x="210" y="13"/>
                  </a:lnTo>
                  <a:lnTo>
                    <a:pt x="207" y="13"/>
                  </a:lnTo>
                  <a:lnTo>
                    <a:pt x="206" y="13"/>
                  </a:lnTo>
                  <a:lnTo>
                    <a:pt x="204" y="14"/>
                  </a:lnTo>
                  <a:lnTo>
                    <a:pt x="203" y="14"/>
                  </a:lnTo>
                  <a:lnTo>
                    <a:pt x="202" y="14"/>
                  </a:lnTo>
                  <a:lnTo>
                    <a:pt x="203" y="14"/>
                  </a:lnTo>
                  <a:lnTo>
                    <a:pt x="203" y="13"/>
                  </a:lnTo>
                  <a:lnTo>
                    <a:pt x="202" y="11"/>
                  </a:lnTo>
                  <a:lnTo>
                    <a:pt x="202" y="13"/>
                  </a:lnTo>
                  <a:lnTo>
                    <a:pt x="200" y="13"/>
                  </a:lnTo>
                  <a:lnTo>
                    <a:pt x="199" y="13"/>
                  </a:lnTo>
                  <a:lnTo>
                    <a:pt x="199" y="11"/>
                  </a:lnTo>
                  <a:lnTo>
                    <a:pt x="198" y="11"/>
                  </a:lnTo>
                  <a:lnTo>
                    <a:pt x="197" y="11"/>
                  </a:lnTo>
                  <a:lnTo>
                    <a:pt x="197" y="13"/>
                  </a:lnTo>
                  <a:lnTo>
                    <a:pt x="198" y="13"/>
                  </a:lnTo>
                  <a:lnTo>
                    <a:pt x="197" y="14"/>
                  </a:lnTo>
                  <a:lnTo>
                    <a:pt x="196" y="14"/>
                  </a:lnTo>
                  <a:lnTo>
                    <a:pt x="195" y="14"/>
                  </a:lnTo>
                  <a:lnTo>
                    <a:pt x="195" y="15"/>
                  </a:lnTo>
                  <a:lnTo>
                    <a:pt x="193" y="15"/>
                  </a:lnTo>
                  <a:lnTo>
                    <a:pt x="192" y="15"/>
                  </a:lnTo>
                  <a:lnTo>
                    <a:pt x="192" y="16"/>
                  </a:lnTo>
                  <a:lnTo>
                    <a:pt x="190" y="16"/>
                  </a:lnTo>
                  <a:lnTo>
                    <a:pt x="191" y="15"/>
                  </a:lnTo>
                  <a:lnTo>
                    <a:pt x="191" y="14"/>
                  </a:lnTo>
                  <a:lnTo>
                    <a:pt x="192" y="14"/>
                  </a:lnTo>
                  <a:lnTo>
                    <a:pt x="193" y="13"/>
                  </a:lnTo>
                  <a:lnTo>
                    <a:pt x="195" y="11"/>
                  </a:lnTo>
                  <a:lnTo>
                    <a:pt x="197" y="11"/>
                  </a:lnTo>
                  <a:lnTo>
                    <a:pt x="197" y="10"/>
                  </a:lnTo>
                  <a:lnTo>
                    <a:pt x="199" y="9"/>
                  </a:lnTo>
                  <a:lnTo>
                    <a:pt x="200" y="9"/>
                  </a:lnTo>
                  <a:lnTo>
                    <a:pt x="200" y="8"/>
                  </a:lnTo>
                  <a:lnTo>
                    <a:pt x="202" y="8"/>
                  </a:lnTo>
                  <a:lnTo>
                    <a:pt x="203" y="7"/>
                  </a:lnTo>
                  <a:lnTo>
                    <a:pt x="202" y="6"/>
                  </a:lnTo>
                  <a:lnTo>
                    <a:pt x="200" y="6"/>
                  </a:lnTo>
                  <a:lnTo>
                    <a:pt x="202" y="6"/>
                  </a:lnTo>
                  <a:lnTo>
                    <a:pt x="203" y="6"/>
                  </a:lnTo>
                  <a:lnTo>
                    <a:pt x="203" y="4"/>
                  </a:lnTo>
                  <a:lnTo>
                    <a:pt x="202" y="4"/>
                  </a:lnTo>
                  <a:lnTo>
                    <a:pt x="202" y="3"/>
                  </a:lnTo>
                  <a:lnTo>
                    <a:pt x="199" y="3"/>
                  </a:lnTo>
                  <a:lnTo>
                    <a:pt x="198" y="2"/>
                  </a:lnTo>
                  <a:lnTo>
                    <a:pt x="193" y="3"/>
                  </a:lnTo>
                  <a:lnTo>
                    <a:pt x="192" y="3"/>
                  </a:lnTo>
                  <a:lnTo>
                    <a:pt x="191" y="3"/>
                  </a:lnTo>
                  <a:lnTo>
                    <a:pt x="192" y="2"/>
                  </a:lnTo>
                  <a:lnTo>
                    <a:pt x="191" y="2"/>
                  </a:lnTo>
                  <a:lnTo>
                    <a:pt x="190" y="2"/>
                  </a:lnTo>
                  <a:lnTo>
                    <a:pt x="190" y="1"/>
                  </a:lnTo>
                  <a:lnTo>
                    <a:pt x="189" y="1"/>
                  </a:lnTo>
                  <a:lnTo>
                    <a:pt x="190" y="1"/>
                  </a:lnTo>
                  <a:lnTo>
                    <a:pt x="191" y="0"/>
                  </a:lnTo>
                  <a:lnTo>
                    <a:pt x="190" y="0"/>
                  </a:lnTo>
                  <a:lnTo>
                    <a:pt x="188" y="0"/>
                  </a:lnTo>
                  <a:lnTo>
                    <a:pt x="185" y="0"/>
                  </a:lnTo>
                  <a:lnTo>
                    <a:pt x="184" y="1"/>
                  </a:lnTo>
                  <a:lnTo>
                    <a:pt x="183" y="2"/>
                  </a:lnTo>
                  <a:lnTo>
                    <a:pt x="184" y="2"/>
                  </a:lnTo>
                  <a:lnTo>
                    <a:pt x="183" y="3"/>
                  </a:lnTo>
                  <a:lnTo>
                    <a:pt x="184" y="3"/>
                  </a:lnTo>
                  <a:lnTo>
                    <a:pt x="185" y="3"/>
                  </a:lnTo>
                  <a:lnTo>
                    <a:pt x="188" y="3"/>
                  </a:lnTo>
                  <a:lnTo>
                    <a:pt x="186" y="4"/>
                  </a:lnTo>
                  <a:lnTo>
                    <a:pt x="184" y="3"/>
                  </a:lnTo>
                  <a:lnTo>
                    <a:pt x="183" y="3"/>
                  </a:lnTo>
                  <a:lnTo>
                    <a:pt x="182" y="3"/>
                  </a:lnTo>
                  <a:lnTo>
                    <a:pt x="181" y="3"/>
                  </a:lnTo>
                  <a:lnTo>
                    <a:pt x="179" y="3"/>
                  </a:lnTo>
                  <a:lnTo>
                    <a:pt x="181" y="3"/>
                  </a:lnTo>
                  <a:lnTo>
                    <a:pt x="182" y="4"/>
                  </a:lnTo>
                  <a:lnTo>
                    <a:pt x="182" y="6"/>
                  </a:lnTo>
                  <a:lnTo>
                    <a:pt x="181" y="6"/>
                  </a:lnTo>
                  <a:lnTo>
                    <a:pt x="181" y="4"/>
                  </a:lnTo>
                  <a:lnTo>
                    <a:pt x="179" y="4"/>
                  </a:lnTo>
                  <a:lnTo>
                    <a:pt x="178" y="4"/>
                  </a:lnTo>
                  <a:lnTo>
                    <a:pt x="176" y="6"/>
                  </a:lnTo>
                  <a:lnTo>
                    <a:pt x="175" y="6"/>
                  </a:lnTo>
                  <a:lnTo>
                    <a:pt x="176" y="4"/>
                  </a:lnTo>
                  <a:lnTo>
                    <a:pt x="174" y="4"/>
                  </a:lnTo>
                  <a:lnTo>
                    <a:pt x="172" y="4"/>
                  </a:lnTo>
                  <a:lnTo>
                    <a:pt x="171" y="4"/>
                  </a:lnTo>
                  <a:lnTo>
                    <a:pt x="170" y="4"/>
                  </a:lnTo>
                  <a:lnTo>
                    <a:pt x="170" y="6"/>
                  </a:lnTo>
                  <a:lnTo>
                    <a:pt x="171" y="6"/>
                  </a:lnTo>
                  <a:lnTo>
                    <a:pt x="172" y="6"/>
                  </a:lnTo>
                  <a:lnTo>
                    <a:pt x="170" y="6"/>
                  </a:lnTo>
                  <a:lnTo>
                    <a:pt x="168" y="6"/>
                  </a:lnTo>
                  <a:lnTo>
                    <a:pt x="167" y="6"/>
                  </a:lnTo>
                  <a:lnTo>
                    <a:pt x="165" y="7"/>
                  </a:lnTo>
                  <a:lnTo>
                    <a:pt x="164" y="7"/>
                  </a:lnTo>
                  <a:lnTo>
                    <a:pt x="163" y="7"/>
                  </a:lnTo>
                  <a:lnTo>
                    <a:pt x="162" y="7"/>
                  </a:lnTo>
                  <a:lnTo>
                    <a:pt x="161" y="7"/>
                  </a:lnTo>
                  <a:lnTo>
                    <a:pt x="161" y="8"/>
                  </a:lnTo>
                  <a:lnTo>
                    <a:pt x="162" y="8"/>
                  </a:lnTo>
                  <a:lnTo>
                    <a:pt x="161" y="9"/>
                  </a:lnTo>
                  <a:lnTo>
                    <a:pt x="160" y="9"/>
                  </a:lnTo>
                  <a:lnTo>
                    <a:pt x="160" y="10"/>
                  </a:lnTo>
                  <a:lnTo>
                    <a:pt x="161" y="9"/>
                  </a:lnTo>
                  <a:lnTo>
                    <a:pt x="161" y="10"/>
                  </a:lnTo>
                  <a:lnTo>
                    <a:pt x="160" y="10"/>
                  </a:lnTo>
                  <a:lnTo>
                    <a:pt x="161" y="10"/>
                  </a:lnTo>
                  <a:lnTo>
                    <a:pt x="161" y="11"/>
                  </a:lnTo>
                  <a:lnTo>
                    <a:pt x="162" y="13"/>
                  </a:lnTo>
                  <a:lnTo>
                    <a:pt x="161" y="13"/>
                  </a:lnTo>
                  <a:lnTo>
                    <a:pt x="160" y="13"/>
                  </a:lnTo>
                  <a:lnTo>
                    <a:pt x="158" y="13"/>
                  </a:lnTo>
                  <a:lnTo>
                    <a:pt x="157" y="13"/>
                  </a:lnTo>
                  <a:lnTo>
                    <a:pt x="155" y="13"/>
                  </a:lnTo>
                  <a:lnTo>
                    <a:pt x="153" y="14"/>
                  </a:lnTo>
                  <a:lnTo>
                    <a:pt x="151" y="14"/>
                  </a:lnTo>
                  <a:lnTo>
                    <a:pt x="151" y="15"/>
                  </a:lnTo>
                  <a:lnTo>
                    <a:pt x="151" y="16"/>
                  </a:lnTo>
                  <a:lnTo>
                    <a:pt x="151" y="17"/>
                  </a:lnTo>
                  <a:lnTo>
                    <a:pt x="154" y="18"/>
                  </a:lnTo>
                  <a:lnTo>
                    <a:pt x="156" y="20"/>
                  </a:lnTo>
                  <a:lnTo>
                    <a:pt x="156" y="21"/>
                  </a:lnTo>
                  <a:lnTo>
                    <a:pt x="155" y="21"/>
                  </a:lnTo>
                  <a:lnTo>
                    <a:pt x="155" y="22"/>
                  </a:lnTo>
                  <a:lnTo>
                    <a:pt x="156" y="23"/>
                  </a:lnTo>
                  <a:lnTo>
                    <a:pt x="156" y="24"/>
                  </a:lnTo>
                  <a:lnTo>
                    <a:pt x="155" y="24"/>
                  </a:lnTo>
                  <a:lnTo>
                    <a:pt x="157" y="27"/>
                  </a:lnTo>
                  <a:lnTo>
                    <a:pt x="156" y="27"/>
                  </a:lnTo>
                  <a:lnTo>
                    <a:pt x="156" y="25"/>
                  </a:lnTo>
                  <a:lnTo>
                    <a:pt x="154" y="24"/>
                  </a:lnTo>
                  <a:lnTo>
                    <a:pt x="155" y="23"/>
                  </a:lnTo>
                  <a:lnTo>
                    <a:pt x="155" y="22"/>
                  </a:lnTo>
                  <a:lnTo>
                    <a:pt x="154" y="23"/>
                  </a:lnTo>
                  <a:lnTo>
                    <a:pt x="154" y="22"/>
                  </a:lnTo>
                  <a:lnTo>
                    <a:pt x="154" y="21"/>
                  </a:lnTo>
                  <a:lnTo>
                    <a:pt x="155" y="21"/>
                  </a:lnTo>
                  <a:lnTo>
                    <a:pt x="155" y="20"/>
                  </a:lnTo>
                  <a:lnTo>
                    <a:pt x="154" y="20"/>
                  </a:lnTo>
                  <a:lnTo>
                    <a:pt x="151" y="18"/>
                  </a:lnTo>
                  <a:lnTo>
                    <a:pt x="149" y="17"/>
                  </a:lnTo>
                  <a:lnTo>
                    <a:pt x="148" y="17"/>
                  </a:lnTo>
                  <a:lnTo>
                    <a:pt x="146" y="18"/>
                  </a:lnTo>
                  <a:lnTo>
                    <a:pt x="147" y="18"/>
                  </a:lnTo>
                  <a:lnTo>
                    <a:pt x="147" y="20"/>
                  </a:lnTo>
                  <a:lnTo>
                    <a:pt x="146" y="18"/>
                  </a:lnTo>
                  <a:lnTo>
                    <a:pt x="144" y="18"/>
                  </a:lnTo>
                  <a:lnTo>
                    <a:pt x="144" y="20"/>
                  </a:lnTo>
                  <a:lnTo>
                    <a:pt x="144" y="21"/>
                  </a:lnTo>
                  <a:lnTo>
                    <a:pt x="147" y="21"/>
                  </a:lnTo>
                  <a:lnTo>
                    <a:pt x="148" y="21"/>
                  </a:lnTo>
                  <a:lnTo>
                    <a:pt x="148" y="22"/>
                  </a:lnTo>
                  <a:lnTo>
                    <a:pt x="149" y="22"/>
                  </a:lnTo>
                  <a:lnTo>
                    <a:pt x="149" y="23"/>
                  </a:lnTo>
                  <a:lnTo>
                    <a:pt x="148" y="22"/>
                  </a:lnTo>
                  <a:lnTo>
                    <a:pt x="147" y="22"/>
                  </a:lnTo>
                  <a:lnTo>
                    <a:pt x="146" y="22"/>
                  </a:lnTo>
                  <a:lnTo>
                    <a:pt x="143" y="21"/>
                  </a:lnTo>
                  <a:lnTo>
                    <a:pt x="143" y="20"/>
                  </a:lnTo>
                  <a:lnTo>
                    <a:pt x="143" y="18"/>
                  </a:lnTo>
                  <a:lnTo>
                    <a:pt x="143" y="17"/>
                  </a:lnTo>
                  <a:lnTo>
                    <a:pt x="143" y="16"/>
                  </a:lnTo>
                  <a:lnTo>
                    <a:pt x="142" y="16"/>
                  </a:lnTo>
                  <a:lnTo>
                    <a:pt x="143" y="17"/>
                  </a:lnTo>
                  <a:lnTo>
                    <a:pt x="143" y="18"/>
                  </a:lnTo>
                  <a:lnTo>
                    <a:pt x="141" y="20"/>
                  </a:lnTo>
                  <a:lnTo>
                    <a:pt x="140" y="21"/>
                  </a:lnTo>
                  <a:lnTo>
                    <a:pt x="141" y="22"/>
                  </a:lnTo>
                  <a:lnTo>
                    <a:pt x="142" y="23"/>
                  </a:lnTo>
                  <a:lnTo>
                    <a:pt x="141" y="24"/>
                  </a:lnTo>
                  <a:lnTo>
                    <a:pt x="140" y="25"/>
                  </a:lnTo>
                  <a:lnTo>
                    <a:pt x="141" y="27"/>
                  </a:lnTo>
                  <a:lnTo>
                    <a:pt x="141" y="28"/>
                  </a:lnTo>
                  <a:lnTo>
                    <a:pt x="142" y="28"/>
                  </a:lnTo>
                  <a:lnTo>
                    <a:pt x="143" y="28"/>
                  </a:lnTo>
                  <a:lnTo>
                    <a:pt x="146" y="28"/>
                  </a:lnTo>
                  <a:lnTo>
                    <a:pt x="146" y="29"/>
                  </a:lnTo>
                  <a:lnTo>
                    <a:pt x="147" y="29"/>
                  </a:lnTo>
                  <a:lnTo>
                    <a:pt x="148" y="30"/>
                  </a:lnTo>
                  <a:lnTo>
                    <a:pt x="147" y="31"/>
                  </a:lnTo>
                  <a:lnTo>
                    <a:pt x="147" y="32"/>
                  </a:lnTo>
                  <a:lnTo>
                    <a:pt x="148" y="32"/>
                  </a:lnTo>
                  <a:lnTo>
                    <a:pt x="149" y="32"/>
                  </a:lnTo>
                  <a:lnTo>
                    <a:pt x="148" y="32"/>
                  </a:lnTo>
                  <a:lnTo>
                    <a:pt x="147" y="32"/>
                  </a:lnTo>
                  <a:lnTo>
                    <a:pt x="146" y="32"/>
                  </a:lnTo>
                  <a:lnTo>
                    <a:pt x="146" y="30"/>
                  </a:lnTo>
                  <a:lnTo>
                    <a:pt x="146" y="29"/>
                  </a:lnTo>
                  <a:lnTo>
                    <a:pt x="144" y="29"/>
                  </a:lnTo>
                  <a:lnTo>
                    <a:pt x="143" y="29"/>
                  </a:lnTo>
                  <a:lnTo>
                    <a:pt x="141" y="30"/>
                  </a:lnTo>
                  <a:lnTo>
                    <a:pt x="142" y="31"/>
                  </a:lnTo>
                  <a:lnTo>
                    <a:pt x="142" y="32"/>
                  </a:lnTo>
                  <a:lnTo>
                    <a:pt x="141" y="32"/>
                  </a:lnTo>
                  <a:lnTo>
                    <a:pt x="140" y="35"/>
                  </a:lnTo>
                  <a:lnTo>
                    <a:pt x="139" y="35"/>
                  </a:lnTo>
                  <a:lnTo>
                    <a:pt x="139" y="36"/>
                  </a:lnTo>
                  <a:lnTo>
                    <a:pt x="137" y="36"/>
                  </a:lnTo>
                  <a:lnTo>
                    <a:pt x="135" y="36"/>
                  </a:lnTo>
                  <a:lnTo>
                    <a:pt x="134" y="35"/>
                  </a:lnTo>
                  <a:lnTo>
                    <a:pt x="133" y="35"/>
                  </a:lnTo>
                  <a:lnTo>
                    <a:pt x="132" y="35"/>
                  </a:lnTo>
                  <a:lnTo>
                    <a:pt x="133" y="35"/>
                  </a:lnTo>
                  <a:lnTo>
                    <a:pt x="134" y="35"/>
                  </a:lnTo>
                  <a:lnTo>
                    <a:pt x="134" y="34"/>
                  </a:lnTo>
                  <a:lnTo>
                    <a:pt x="135" y="35"/>
                  </a:lnTo>
                  <a:lnTo>
                    <a:pt x="136" y="35"/>
                  </a:lnTo>
                  <a:lnTo>
                    <a:pt x="137" y="35"/>
                  </a:lnTo>
                  <a:lnTo>
                    <a:pt x="137" y="34"/>
                  </a:lnTo>
                  <a:lnTo>
                    <a:pt x="139" y="32"/>
                  </a:lnTo>
                  <a:lnTo>
                    <a:pt x="140" y="31"/>
                  </a:lnTo>
                  <a:lnTo>
                    <a:pt x="140" y="30"/>
                  </a:lnTo>
                  <a:lnTo>
                    <a:pt x="141" y="30"/>
                  </a:lnTo>
                  <a:lnTo>
                    <a:pt x="140" y="29"/>
                  </a:lnTo>
                  <a:lnTo>
                    <a:pt x="139" y="28"/>
                  </a:lnTo>
                  <a:lnTo>
                    <a:pt x="139" y="27"/>
                  </a:lnTo>
                  <a:lnTo>
                    <a:pt x="139" y="24"/>
                  </a:lnTo>
                  <a:lnTo>
                    <a:pt x="140" y="24"/>
                  </a:lnTo>
                  <a:lnTo>
                    <a:pt x="139" y="23"/>
                  </a:lnTo>
                  <a:lnTo>
                    <a:pt x="139" y="22"/>
                  </a:lnTo>
                  <a:lnTo>
                    <a:pt x="137" y="21"/>
                  </a:lnTo>
                  <a:lnTo>
                    <a:pt x="139" y="18"/>
                  </a:lnTo>
                  <a:lnTo>
                    <a:pt x="140" y="18"/>
                  </a:lnTo>
                  <a:lnTo>
                    <a:pt x="139" y="18"/>
                  </a:lnTo>
                  <a:lnTo>
                    <a:pt x="139" y="16"/>
                  </a:lnTo>
                  <a:lnTo>
                    <a:pt x="137" y="16"/>
                  </a:lnTo>
                  <a:lnTo>
                    <a:pt x="136" y="16"/>
                  </a:lnTo>
                  <a:lnTo>
                    <a:pt x="135" y="16"/>
                  </a:lnTo>
                  <a:lnTo>
                    <a:pt x="134" y="16"/>
                  </a:lnTo>
                  <a:lnTo>
                    <a:pt x="133" y="18"/>
                  </a:lnTo>
                  <a:lnTo>
                    <a:pt x="132" y="21"/>
                  </a:lnTo>
                  <a:lnTo>
                    <a:pt x="130" y="22"/>
                  </a:lnTo>
                  <a:lnTo>
                    <a:pt x="129" y="23"/>
                  </a:lnTo>
                  <a:lnTo>
                    <a:pt x="130" y="23"/>
                  </a:lnTo>
                  <a:lnTo>
                    <a:pt x="130" y="25"/>
                  </a:lnTo>
                  <a:lnTo>
                    <a:pt x="129" y="25"/>
                  </a:lnTo>
                  <a:lnTo>
                    <a:pt x="130" y="27"/>
                  </a:lnTo>
                  <a:lnTo>
                    <a:pt x="132" y="27"/>
                  </a:lnTo>
                  <a:lnTo>
                    <a:pt x="132" y="28"/>
                  </a:lnTo>
                  <a:lnTo>
                    <a:pt x="133" y="29"/>
                  </a:lnTo>
                  <a:lnTo>
                    <a:pt x="134" y="29"/>
                  </a:lnTo>
                  <a:lnTo>
                    <a:pt x="133" y="30"/>
                  </a:lnTo>
                  <a:lnTo>
                    <a:pt x="132" y="30"/>
                  </a:lnTo>
                  <a:lnTo>
                    <a:pt x="130" y="29"/>
                  </a:lnTo>
                  <a:lnTo>
                    <a:pt x="129" y="29"/>
                  </a:lnTo>
                  <a:lnTo>
                    <a:pt x="128" y="29"/>
                  </a:lnTo>
                  <a:lnTo>
                    <a:pt x="128" y="28"/>
                  </a:lnTo>
                  <a:lnTo>
                    <a:pt x="127" y="28"/>
                  </a:lnTo>
                  <a:lnTo>
                    <a:pt x="125" y="27"/>
                  </a:lnTo>
                  <a:lnTo>
                    <a:pt x="121" y="27"/>
                  </a:lnTo>
                  <a:lnTo>
                    <a:pt x="120" y="27"/>
                  </a:lnTo>
                  <a:lnTo>
                    <a:pt x="120" y="28"/>
                  </a:lnTo>
                  <a:lnTo>
                    <a:pt x="120" y="29"/>
                  </a:lnTo>
                  <a:lnTo>
                    <a:pt x="119" y="29"/>
                  </a:lnTo>
                  <a:lnTo>
                    <a:pt x="119" y="30"/>
                  </a:lnTo>
                  <a:lnTo>
                    <a:pt x="118" y="30"/>
                  </a:lnTo>
                  <a:lnTo>
                    <a:pt x="118" y="29"/>
                  </a:lnTo>
                  <a:lnTo>
                    <a:pt x="116" y="29"/>
                  </a:lnTo>
                  <a:lnTo>
                    <a:pt x="115" y="29"/>
                  </a:lnTo>
                  <a:lnTo>
                    <a:pt x="114" y="30"/>
                  </a:lnTo>
                  <a:lnTo>
                    <a:pt x="113" y="30"/>
                  </a:lnTo>
                  <a:lnTo>
                    <a:pt x="113" y="29"/>
                  </a:lnTo>
                  <a:lnTo>
                    <a:pt x="112" y="29"/>
                  </a:lnTo>
                  <a:lnTo>
                    <a:pt x="111" y="30"/>
                  </a:lnTo>
                  <a:lnTo>
                    <a:pt x="112" y="30"/>
                  </a:lnTo>
                  <a:lnTo>
                    <a:pt x="111" y="30"/>
                  </a:lnTo>
                  <a:lnTo>
                    <a:pt x="109" y="30"/>
                  </a:lnTo>
                  <a:lnTo>
                    <a:pt x="109" y="31"/>
                  </a:lnTo>
                  <a:lnTo>
                    <a:pt x="108" y="30"/>
                  </a:lnTo>
                  <a:lnTo>
                    <a:pt x="109" y="30"/>
                  </a:lnTo>
                  <a:lnTo>
                    <a:pt x="109" y="29"/>
                  </a:lnTo>
                  <a:lnTo>
                    <a:pt x="108" y="29"/>
                  </a:lnTo>
                  <a:lnTo>
                    <a:pt x="107" y="29"/>
                  </a:lnTo>
                  <a:lnTo>
                    <a:pt x="107" y="30"/>
                  </a:lnTo>
                  <a:lnTo>
                    <a:pt x="106" y="30"/>
                  </a:lnTo>
                  <a:lnTo>
                    <a:pt x="105" y="30"/>
                  </a:lnTo>
                  <a:lnTo>
                    <a:pt x="104" y="31"/>
                  </a:lnTo>
                  <a:lnTo>
                    <a:pt x="102" y="31"/>
                  </a:lnTo>
                  <a:lnTo>
                    <a:pt x="101" y="31"/>
                  </a:lnTo>
                  <a:lnTo>
                    <a:pt x="101" y="32"/>
                  </a:lnTo>
                  <a:lnTo>
                    <a:pt x="100" y="31"/>
                  </a:lnTo>
                  <a:lnTo>
                    <a:pt x="100" y="32"/>
                  </a:lnTo>
                  <a:lnTo>
                    <a:pt x="100" y="34"/>
                  </a:lnTo>
                  <a:lnTo>
                    <a:pt x="98" y="35"/>
                  </a:lnTo>
                  <a:lnTo>
                    <a:pt x="97" y="34"/>
                  </a:lnTo>
                  <a:lnTo>
                    <a:pt x="95" y="32"/>
                  </a:lnTo>
                  <a:lnTo>
                    <a:pt x="97" y="31"/>
                  </a:lnTo>
                  <a:lnTo>
                    <a:pt x="98" y="31"/>
                  </a:lnTo>
                  <a:lnTo>
                    <a:pt x="98" y="30"/>
                  </a:lnTo>
                  <a:lnTo>
                    <a:pt x="95" y="30"/>
                  </a:lnTo>
                  <a:lnTo>
                    <a:pt x="93" y="29"/>
                  </a:lnTo>
                  <a:lnTo>
                    <a:pt x="93" y="30"/>
                  </a:lnTo>
                  <a:lnTo>
                    <a:pt x="94" y="31"/>
                  </a:lnTo>
                  <a:lnTo>
                    <a:pt x="94" y="32"/>
                  </a:lnTo>
                  <a:lnTo>
                    <a:pt x="93" y="32"/>
                  </a:lnTo>
                  <a:lnTo>
                    <a:pt x="93" y="34"/>
                  </a:lnTo>
                  <a:lnTo>
                    <a:pt x="94" y="34"/>
                  </a:lnTo>
                  <a:lnTo>
                    <a:pt x="94" y="37"/>
                  </a:lnTo>
                  <a:lnTo>
                    <a:pt x="92" y="35"/>
                  </a:lnTo>
                  <a:lnTo>
                    <a:pt x="91" y="35"/>
                  </a:lnTo>
                  <a:lnTo>
                    <a:pt x="91" y="36"/>
                  </a:lnTo>
                  <a:lnTo>
                    <a:pt x="88" y="37"/>
                  </a:lnTo>
                  <a:lnTo>
                    <a:pt x="87" y="39"/>
                  </a:lnTo>
                  <a:lnTo>
                    <a:pt x="88" y="42"/>
                  </a:lnTo>
                  <a:lnTo>
                    <a:pt x="87" y="43"/>
                  </a:lnTo>
                  <a:lnTo>
                    <a:pt x="86" y="43"/>
                  </a:lnTo>
                  <a:lnTo>
                    <a:pt x="84" y="42"/>
                  </a:lnTo>
                  <a:lnTo>
                    <a:pt x="84" y="41"/>
                  </a:lnTo>
                  <a:lnTo>
                    <a:pt x="83" y="41"/>
                  </a:lnTo>
                  <a:lnTo>
                    <a:pt x="83" y="42"/>
                  </a:lnTo>
                  <a:lnTo>
                    <a:pt x="84" y="44"/>
                  </a:lnTo>
                  <a:lnTo>
                    <a:pt x="85" y="45"/>
                  </a:lnTo>
                  <a:lnTo>
                    <a:pt x="84" y="45"/>
                  </a:lnTo>
                  <a:lnTo>
                    <a:pt x="83" y="45"/>
                  </a:lnTo>
                  <a:lnTo>
                    <a:pt x="80" y="44"/>
                  </a:lnTo>
                  <a:lnTo>
                    <a:pt x="79" y="44"/>
                  </a:lnTo>
                  <a:lnTo>
                    <a:pt x="79" y="43"/>
                  </a:lnTo>
                  <a:lnTo>
                    <a:pt x="80" y="42"/>
                  </a:lnTo>
                  <a:lnTo>
                    <a:pt x="79" y="41"/>
                  </a:lnTo>
                  <a:lnTo>
                    <a:pt x="80" y="38"/>
                  </a:lnTo>
                  <a:lnTo>
                    <a:pt x="79" y="37"/>
                  </a:lnTo>
                  <a:lnTo>
                    <a:pt x="78" y="36"/>
                  </a:lnTo>
                  <a:lnTo>
                    <a:pt x="76" y="34"/>
                  </a:lnTo>
                  <a:lnTo>
                    <a:pt x="78" y="35"/>
                  </a:lnTo>
                  <a:lnTo>
                    <a:pt x="79" y="35"/>
                  </a:lnTo>
                  <a:lnTo>
                    <a:pt x="80" y="35"/>
                  </a:lnTo>
                  <a:lnTo>
                    <a:pt x="83" y="36"/>
                  </a:lnTo>
                  <a:lnTo>
                    <a:pt x="84" y="37"/>
                  </a:lnTo>
                  <a:lnTo>
                    <a:pt x="86" y="37"/>
                  </a:lnTo>
                  <a:lnTo>
                    <a:pt x="90" y="35"/>
                  </a:lnTo>
                  <a:lnTo>
                    <a:pt x="90" y="32"/>
                  </a:lnTo>
                  <a:lnTo>
                    <a:pt x="88" y="31"/>
                  </a:lnTo>
                  <a:lnTo>
                    <a:pt x="87" y="31"/>
                  </a:lnTo>
                  <a:lnTo>
                    <a:pt x="86" y="30"/>
                  </a:lnTo>
                  <a:lnTo>
                    <a:pt x="84" y="29"/>
                  </a:lnTo>
                  <a:lnTo>
                    <a:pt x="81" y="28"/>
                  </a:lnTo>
                  <a:lnTo>
                    <a:pt x="79" y="28"/>
                  </a:lnTo>
                  <a:lnTo>
                    <a:pt x="78" y="28"/>
                  </a:lnTo>
                  <a:lnTo>
                    <a:pt x="77" y="28"/>
                  </a:lnTo>
                  <a:lnTo>
                    <a:pt x="76" y="27"/>
                  </a:lnTo>
                  <a:lnTo>
                    <a:pt x="77" y="27"/>
                  </a:lnTo>
                  <a:lnTo>
                    <a:pt x="76" y="25"/>
                  </a:lnTo>
                  <a:lnTo>
                    <a:pt x="74" y="25"/>
                  </a:lnTo>
                  <a:lnTo>
                    <a:pt x="74" y="27"/>
                  </a:lnTo>
                  <a:lnTo>
                    <a:pt x="73" y="25"/>
                  </a:lnTo>
                  <a:lnTo>
                    <a:pt x="72" y="27"/>
                  </a:lnTo>
                  <a:lnTo>
                    <a:pt x="72" y="25"/>
                  </a:lnTo>
                  <a:lnTo>
                    <a:pt x="71" y="25"/>
                  </a:lnTo>
                  <a:lnTo>
                    <a:pt x="71" y="24"/>
                  </a:lnTo>
                  <a:lnTo>
                    <a:pt x="72" y="25"/>
                  </a:lnTo>
                  <a:lnTo>
                    <a:pt x="73" y="24"/>
                  </a:lnTo>
                  <a:lnTo>
                    <a:pt x="71" y="23"/>
                  </a:lnTo>
                  <a:lnTo>
                    <a:pt x="70" y="23"/>
                  </a:lnTo>
                  <a:lnTo>
                    <a:pt x="70" y="22"/>
                  </a:lnTo>
                  <a:lnTo>
                    <a:pt x="69" y="22"/>
                  </a:lnTo>
                  <a:lnTo>
                    <a:pt x="69" y="23"/>
                  </a:lnTo>
                  <a:lnTo>
                    <a:pt x="67" y="23"/>
                  </a:lnTo>
                  <a:lnTo>
                    <a:pt x="66" y="24"/>
                  </a:lnTo>
                  <a:lnTo>
                    <a:pt x="65" y="25"/>
                  </a:lnTo>
                  <a:lnTo>
                    <a:pt x="65" y="24"/>
                  </a:lnTo>
                  <a:lnTo>
                    <a:pt x="65" y="23"/>
                  </a:lnTo>
                  <a:lnTo>
                    <a:pt x="66" y="23"/>
                  </a:lnTo>
                  <a:lnTo>
                    <a:pt x="65" y="22"/>
                  </a:lnTo>
                  <a:lnTo>
                    <a:pt x="64" y="23"/>
                  </a:lnTo>
                  <a:lnTo>
                    <a:pt x="65" y="23"/>
                  </a:lnTo>
                  <a:lnTo>
                    <a:pt x="64" y="23"/>
                  </a:lnTo>
                  <a:lnTo>
                    <a:pt x="64" y="24"/>
                  </a:lnTo>
                  <a:lnTo>
                    <a:pt x="63" y="24"/>
                  </a:lnTo>
                  <a:lnTo>
                    <a:pt x="63" y="25"/>
                  </a:lnTo>
                  <a:lnTo>
                    <a:pt x="62" y="25"/>
                  </a:lnTo>
                  <a:lnTo>
                    <a:pt x="60" y="24"/>
                  </a:lnTo>
                  <a:lnTo>
                    <a:pt x="59" y="24"/>
                  </a:lnTo>
                  <a:lnTo>
                    <a:pt x="59" y="25"/>
                  </a:lnTo>
                  <a:lnTo>
                    <a:pt x="60" y="25"/>
                  </a:lnTo>
                  <a:lnTo>
                    <a:pt x="59" y="25"/>
                  </a:lnTo>
                  <a:lnTo>
                    <a:pt x="58" y="25"/>
                  </a:lnTo>
                  <a:lnTo>
                    <a:pt x="58" y="27"/>
                  </a:lnTo>
                  <a:lnTo>
                    <a:pt x="58" y="28"/>
                  </a:lnTo>
                  <a:lnTo>
                    <a:pt x="57" y="28"/>
                  </a:lnTo>
                  <a:lnTo>
                    <a:pt x="57" y="27"/>
                  </a:lnTo>
                  <a:lnTo>
                    <a:pt x="58" y="25"/>
                  </a:lnTo>
                  <a:lnTo>
                    <a:pt x="57" y="25"/>
                  </a:lnTo>
                  <a:lnTo>
                    <a:pt x="57" y="27"/>
                  </a:lnTo>
                  <a:lnTo>
                    <a:pt x="56" y="27"/>
                  </a:lnTo>
                  <a:lnTo>
                    <a:pt x="56" y="28"/>
                  </a:lnTo>
                  <a:lnTo>
                    <a:pt x="56" y="27"/>
                  </a:lnTo>
                  <a:lnTo>
                    <a:pt x="54" y="28"/>
                  </a:lnTo>
                  <a:lnTo>
                    <a:pt x="53" y="28"/>
                  </a:lnTo>
                  <a:lnTo>
                    <a:pt x="53" y="29"/>
                  </a:lnTo>
                  <a:lnTo>
                    <a:pt x="52" y="29"/>
                  </a:lnTo>
                  <a:lnTo>
                    <a:pt x="51" y="30"/>
                  </a:lnTo>
                  <a:lnTo>
                    <a:pt x="52" y="30"/>
                  </a:lnTo>
                  <a:lnTo>
                    <a:pt x="51" y="30"/>
                  </a:lnTo>
                  <a:lnTo>
                    <a:pt x="51" y="31"/>
                  </a:lnTo>
                  <a:lnTo>
                    <a:pt x="49" y="32"/>
                  </a:lnTo>
                  <a:lnTo>
                    <a:pt x="50" y="32"/>
                  </a:lnTo>
                  <a:lnTo>
                    <a:pt x="49" y="32"/>
                  </a:lnTo>
                  <a:lnTo>
                    <a:pt x="50" y="34"/>
                  </a:lnTo>
                  <a:lnTo>
                    <a:pt x="49" y="34"/>
                  </a:lnTo>
                  <a:lnTo>
                    <a:pt x="47" y="34"/>
                  </a:lnTo>
                  <a:lnTo>
                    <a:pt x="46" y="35"/>
                  </a:lnTo>
                  <a:lnTo>
                    <a:pt x="46" y="36"/>
                  </a:lnTo>
                  <a:lnTo>
                    <a:pt x="47" y="36"/>
                  </a:lnTo>
                  <a:lnTo>
                    <a:pt x="46" y="37"/>
                  </a:lnTo>
                  <a:lnTo>
                    <a:pt x="46" y="38"/>
                  </a:lnTo>
                  <a:lnTo>
                    <a:pt x="45" y="39"/>
                  </a:lnTo>
                  <a:lnTo>
                    <a:pt x="45" y="41"/>
                  </a:lnTo>
                  <a:lnTo>
                    <a:pt x="44" y="42"/>
                  </a:lnTo>
                  <a:lnTo>
                    <a:pt x="43" y="43"/>
                  </a:lnTo>
                  <a:lnTo>
                    <a:pt x="43" y="44"/>
                  </a:lnTo>
                  <a:lnTo>
                    <a:pt x="40" y="46"/>
                  </a:lnTo>
                  <a:lnTo>
                    <a:pt x="40" y="48"/>
                  </a:lnTo>
                  <a:lnTo>
                    <a:pt x="40" y="49"/>
                  </a:lnTo>
                  <a:lnTo>
                    <a:pt x="39" y="48"/>
                  </a:lnTo>
                  <a:lnTo>
                    <a:pt x="38" y="49"/>
                  </a:lnTo>
                  <a:lnTo>
                    <a:pt x="37" y="50"/>
                  </a:lnTo>
                  <a:lnTo>
                    <a:pt x="37" y="51"/>
                  </a:lnTo>
                  <a:lnTo>
                    <a:pt x="36" y="51"/>
                  </a:lnTo>
                  <a:lnTo>
                    <a:pt x="37" y="51"/>
                  </a:lnTo>
                  <a:lnTo>
                    <a:pt x="37" y="52"/>
                  </a:lnTo>
                  <a:lnTo>
                    <a:pt x="36" y="52"/>
                  </a:lnTo>
                  <a:lnTo>
                    <a:pt x="35" y="52"/>
                  </a:lnTo>
                  <a:lnTo>
                    <a:pt x="35" y="53"/>
                  </a:lnTo>
                  <a:lnTo>
                    <a:pt x="33" y="53"/>
                  </a:lnTo>
                  <a:lnTo>
                    <a:pt x="33" y="55"/>
                  </a:lnTo>
                  <a:lnTo>
                    <a:pt x="33" y="56"/>
                  </a:lnTo>
                  <a:lnTo>
                    <a:pt x="33" y="57"/>
                  </a:lnTo>
                  <a:lnTo>
                    <a:pt x="35" y="57"/>
                  </a:lnTo>
                  <a:lnTo>
                    <a:pt x="36" y="57"/>
                  </a:lnTo>
                  <a:lnTo>
                    <a:pt x="37" y="56"/>
                  </a:lnTo>
                  <a:lnTo>
                    <a:pt x="37" y="57"/>
                  </a:lnTo>
                  <a:lnTo>
                    <a:pt x="36" y="57"/>
                  </a:lnTo>
                  <a:lnTo>
                    <a:pt x="35" y="57"/>
                  </a:lnTo>
                  <a:lnTo>
                    <a:pt x="33" y="57"/>
                  </a:lnTo>
                  <a:lnTo>
                    <a:pt x="33" y="58"/>
                  </a:lnTo>
                  <a:lnTo>
                    <a:pt x="35" y="58"/>
                  </a:lnTo>
                  <a:lnTo>
                    <a:pt x="35" y="59"/>
                  </a:lnTo>
                  <a:lnTo>
                    <a:pt x="36" y="59"/>
                  </a:lnTo>
                  <a:lnTo>
                    <a:pt x="36" y="58"/>
                  </a:lnTo>
                  <a:lnTo>
                    <a:pt x="36" y="59"/>
                  </a:lnTo>
                  <a:lnTo>
                    <a:pt x="35" y="60"/>
                  </a:lnTo>
                  <a:lnTo>
                    <a:pt x="35" y="62"/>
                  </a:lnTo>
                  <a:lnTo>
                    <a:pt x="35" y="63"/>
                  </a:lnTo>
                  <a:lnTo>
                    <a:pt x="35" y="62"/>
                  </a:lnTo>
                  <a:lnTo>
                    <a:pt x="36" y="63"/>
                  </a:lnTo>
                  <a:lnTo>
                    <a:pt x="35" y="63"/>
                  </a:lnTo>
                  <a:lnTo>
                    <a:pt x="35" y="64"/>
                  </a:lnTo>
                  <a:lnTo>
                    <a:pt x="35" y="65"/>
                  </a:lnTo>
                  <a:lnTo>
                    <a:pt x="35" y="66"/>
                  </a:lnTo>
                  <a:lnTo>
                    <a:pt x="36" y="66"/>
                  </a:lnTo>
                  <a:lnTo>
                    <a:pt x="37" y="66"/>
                  </a:lnTo>
                  <a:lnTo>
                    <a:pt x="36" y="66"/>
                  </a:lnTo>
                  <a:lnTo>
                    <a:pt x="37" y="67"/>
                  </a:lnTo>
                  <a:lnTo>
                    <a:pt x="38" y="67"/>
                  </a:lnTo>
                  <a:lnTo>
                    <a:pt x="38" y="66"/>
                  </a:lnTo>
                  <a:lnTo>
                    <a:pt x="39" y="66"/>
                  </a:lnTo>
                  <a:lnTo>
                    <a:pt x="40" y="64"/>
                  </a:lnTo>
                  <a:lnTo>
                    <a:pt x="42" y="64"/>
                  </a:lnTo>
                  <a:lnTo>
                    <a:pt x="42" y="63"/>
                  </a:lnTo>
                  <a:lnTo>
                    <a:pt x="42" y="62"/>
                  </a:lnTo>
                  <a:lnTo>
                    <a:pt x="43" y="62"/>
                  </a:lnTo>
                  <a:lnTo>
                    <a:pt x="43" y="63"/>
                  </a:lnTo>
                  <a:lnTo>
                    <a:pt x="44" y="64"/>
                  </a:lnTo>
                  <a:lnTo>
                    <a:pt x="44" y="65"/>
                  </a:lnTo>
                  <a:lnTo>
                    <a:pt x="44" y="66"/>
                  </a:lnTo>
                  <a:lnTo>
                    <a:pt x="45" y="66"/>
                  </a:lnTo>
                  <a:lnTo>
                    <a:pt x="44" y="69"/>
                  </a:lnTo>
                  <a:lnTo>
                    <a:pt x="45" y="70"/>
                  </a:lnTo>
                  <a:lnTo>
                    <a:pt x="45" y="71"/>
                  </a:lnTo>
                  <a:lnTo>
                    <a:pt x="46" y="72"/>
                  </a:lnTo>
                  <a:lnTo>
                    <a:pt x="46" y="73"/>
                  </a:lnTo>
                  <a:lnTo>
                    <a:pt x="46" y="74"/>
                  </a:lnTo>
                  <a:lnTo>
                    <a:pt x="47" y="74"/>
                  </a:lnTo>
                  <a:lnTo>
                    <a:pt x="49" y="74"/>
                  </a:lnTo>
                  <a:lnTo>
                    <a:pt x="49" y="73"/>
                  </a:lnTo>
                  <a:lnTo>
                    <a:pt x="50" y="73"/>
                  </a:lnTo>
                  <a:lnTo>
                    <a:pt x="51" y="72"/>
                  </a:lnTo>
                  <a:lnTo>
                    <a:pt x="51" y="70"/>
                  </a:lnTo>
                  <a:lnTo>
                    <a:pt x="52" y="69"/>
                  </a:lnTo>
                  <a:lnTo>
                    <a:pt x="52" y="65"/>
                  </a:lnTo>
                  <a:lnTo>
                    <a:pt x="53" y="65"/>
                  </a:lnTo>
                  <a:lnTo>
                    <a:pt x="53" y="64"/>
                  </a:lnTo>
                  <a:lnTo>
                    <a:pt x="54" y="64"/>
                  </a:lnTo>
                  <a:lnTo>
                    <a:pt x="56" y="62"/>
                  </a:lnTo>
                  <a:lnTo>
                    <a:pt x="56" y="59"/>
                  </a:lnTo>
                  <a:lnTo>
                    <a:pt x="54" y="58"/>
                  </a:lnTo>
                  <a:lnTo>
                    <a:pt x="53" y="57"/>
                  </a:lnTo>
                  <a:lnTo>
                    <a:pt x="53" y="55"/>
                  </a:lnTo>
                  <a:lnTo>
                    <a:pt x="53" y="53"/>
                  </a:lnTo>
                  <a:lnTo>
                    <a:pt x="53" y="52"/>
                  </a:lnTo>
                  <a:lnTo>
                    <a:pt x="54" y="51"/>
                  </a:lnTo>
                  <a:lnTo>
                    <a:pt x="54" y="49"/>
                  </a:lnTo>
                  <a:lnTo>
                    <a:pt x="56" y="49"/>
                  </a:lnTo>
                  <a:lnTo>
                    <a:pt x="56" y="48"/>
                  </a:lnTo>
                  <a:lnTo>
                    <a:pt x="57" y="46"/>
                  </a:lnTo>
                  <a:lnTo>
                    <a:pt x="58" y="45"/>
                  </a:lnTo>
                  <a:lnTo>
                    <a:pt x="59" y="43"/>
                  </a:lnTo>
                  <a:lnTo>
                    <a:pt x="59" y="42"/>
                  </a:lnTo>
                  <a:lnTo>
                    <a:pt x="60" y="41"/>
                  </a:lnTo>
                  <a:lnTo>
                    <a:pt x="60" y="39"/>
                  </a:lnTo>
                  <a:lnTo>
                    <a:pt x="60" y="38"/>
                  </a:lnTo>
                  <a:lnTo>
                    <a:pt x="62" y="38"/>
                  </a:lnTo>
                  <a:lnTo>
                    <a:pt x="63" y="38"/>
                  </a:lnTo>
                  <a:lnTo>
                    <a:pt x="64" y="38"/>
                  </a:lnTo>
                  <a:lnTo>
                    <a:pt x="66" y="39"/>
                  </a:lnTo>
                  <a:lnTo>
                    <a:pt x="65" y="41"/>
                  </a:lnTo>
                  <a:lnTo>
                    <a:pt x="66" y="41"/>
                  </a:lnTo>
                  <a:lnTo>
                    <a:pt x="65" y="42"/>
                  </a:lnTo>
                  <a:lnTo>
                    <a:pt x="64" y="44"/>
                  </a:lnTo>
                  <a:lnTo>
                    <a:pt x="63" y="45"/>
                  </a:lnTo>
                  <a:lnTo>
                    <a:pt x="62" y="46"/>
                  </a:lnTo>
                  <a:lnTo>
                    <a:pt x="60" y="48"/>
                  </a:lnTo>
                  <a:lnTo>
                    <a:pt x="60" y="49"/>
                  </a:lnTo>
                  <a:lnTo>
                    <a:pt x="59" y="50"/>
                  </a:lnTo>
                  <a:lnTo>
                    <a:pt x="59" y="52"/>
                  </a:lnTo>
                  <a:lnTo>
                    <a:pt x="59" y="53"/>
                  </a:lnTo>
                  <a:lnTo>
                    <a:pt x="60" y="56"/>
                  </a:lnTo>
                  <a:lnTo>
                    <a:pt x="59" y="56"/>
                  </a:lnTo>
                  <a:lnTo>
                    <a:pt x="59" y="58"/>
                  </a:lnTo>
                  <a:lnTo>
                    <a:pt x="60" y="58"/>
                  </a:lnTo>
                  <a:lnTo>
                    <a:pt x="60" y="59"/>
                  </a:lnTo>
                  <a:lnTo>
                    <a:pt x="62" y="59"/>
                  </a:lnTo>
                  <a:lnTo>
                    <a:pt x="62" y="60"/>
                  </a:lnTo>
                  <a:lnTo>
                    <a:pt x="63" y="60"/>
                  </a:lnTo>
                  <a:lnTo>
                    <a:pt x="64" y="59"/>
                  </a:lnTo>
                  <a:lnTo>
                    <a:pt x="65" y="59"/>
                  </a:lnTo>
                  <a:lnTo>
                    <a:pt x="66" y="59"/>
                  </a:lnTo>
                  <a:lnTo>
                    <a:pt x="67" y="58"/>
                  </a:lnTo>
                  <a:lnTo>
                    <a:pt x="69" y="58"/>
                  </a:lnTo>
                  <a:lnTo>
                    <a:pt x="70" y="58"/>
                  </a:lnTo>
                  <a:lnTo>
                    <a:pt x="70" y="59"/>
                  </a:lnTo>
                  <a:lnTo>
                    <a:pt x="71" y="59"/>
                  </a:lnTo>
                  <a:lnTo>
                    <a:pt x="72" y="59"/>
                  </a:lnTo>
                  <a:lnTo>
                    <a:pt x="72" y="60"/>
                  </a:lnTo>
                  <a:lnTo>
                    <a:pt x="71" y="60"/>
                  </a:lnTo>
                  <a:lnTo>
                    <a:pt x="70" y="60"/>
                  </a:lnTo>
                  <a:lnTo>
                    <a:pt x="70" y="62"/>
                  </a:lnTo>
                  <a:lnTo>
                    <a:pt x="69" y="62"/>
                  </a:lnTo>
                  <a:lnTo>
                    <a:pt x="67" y="62"/>
                  </a:lnTo>
                  <a:lnTo>
                    <a:pt x="66" y="62"/>
                  </a:lnTo>
                  <a:lnTo>
                    <a:pt x="65" y="62"/>
                  </a:lnTo>
                  <a:lnTo>
                    <a:pt x="64" y="62"/>
                  </a:lnTo>
                  <a:lnTo>
                    <a:pt x="63" y="64"/>
                  </a:lnTo>
                  <a:lnTo>
                    <a:pt x="63" y="66"/>
                  </a:lnTo>
                  <a:lnTo>
                    <a:pt x="64" y="66"/>
                  </a:lnTo>
                  <a:lnTo>
                    <a:pt x="64" y="67"/>
                  </a:lnTo>
                  <a:lnTo>
                    <a:pt x="64" y="70"/>
                  </a:lnTo>
                  <a:lnTo>
                    <a:pt x="63" y="70"/>
                  </a:lnTo>
                  <a:lnTo>
                    <a:pt x="62" y="69"/>
                  </a:lnTo>
                  <a:lnTo>
                    <a:pt x="62" y="67"/>
                  </a:lnTo>
                  <a:lnTo>
                    <a:pt x="60" y="69"/>
                  </a:lnTo>
                  <a:lnTo>
                    <a:pt x="59" y="69"/>
                  </a:lnTo>
                  <a:lnTo>
                    <a:pt x="59" y="70"/>
                  </a:lnTo>
                  <a:lnTo>
                    <a:pt x="58" y="71"/>
                  </a:lnTo>
                  <a:lnTo>
                    <a:pt x="58" y="72"/>
                  </a:lnTo>
                  <a:lnTo>
                    <a:pt x="59" y="73"/>
                  </a:lnTo>
                  <a:lnTo>
                    <a:pt x="59" y="76"/>
                  </a:lnTo>
                  <a:lnTo>
                    <a:pt x="59" y="77"/>
                  </a:lnTo>
                  <a:lnTo>
                    <a:pt x="57" y="77"/>
                  </a:lnTo>
                  <a:lnTo>
                    <a:pt x="57" y="78"/>
                  </a:lnTo>
                  <a:lnTo>
                    <a:pt x="56" y="78"/>
                  </a:lnTo>
                  <a:lnTo>
                    <a:pt x="54" y="78"/>
                  </a:lnTo>
                  <a:lnTo>
                    <a:pt x="54" y="77"/>
                  </a:lnTo>
                  <a:lnTo>
                    <a:pt x="53" y="77"/>
                  </a:lnTo>
                  <a:lnTo>
                    <a:pt x="52" y="78"/>
                  </a:lnTo>
                  <a:lnTo>
                    <a:pt x="51" y="78"/>
                  </a:lnTo>
                  <a:lnTo>
                    <a:pt x="50" y="79"/>
                  </a:lnTo>
                  <a:lnTo>
                    <a:pt x="49" y="79"/>
                  </a:lnTo>
                  <a:lnTo>
                    <a:pt x="47" y="79"/>
                  </a:lnTo>
                  <a:lnTo>
                    <a:pt x="47" y="78"/>
                  </a:lnTo>
                  <a:lnTo>
                    <a:pt x="45" y="78"/>
                  </a:lnTo>
                  <a:lnTo>
                    <a:pt x="44" y="79"/>
                  </a:lnTo>
                  <a:lnTo>
                    <a:pt x="43" y="79"/>
                  </a:lnTo>
                  <a:lnTo>
                    <a:pt x="43" y="78"/>
                  </a:lnTo>
                  <a:lnTo>
                    <a:pt x="42" y="78"/>
                  </a:lnTo>
                  <a:lnTo>
                    <a:pt x="42" y="77"/>
                  </a:lnTo>
                  <a:lnTo>
                    <a:pt x="40" y="76"/>
                  </a:lnTo>
                  <a:lnTo>
                    <a:pt x="40" y="74"/>
                  </a:lnTo>
                  <a:lnTo>
                    <a:pt x="42" y="73"/>
                  </a:lnTo>
                  <a:lnTo>
                    <a:pt x="43" y="73"/>
                  </a:lnTo>
                  <a:lnTo>
                    <a:pt x="43" y="72"/>
                  </a:lnTo>
                  <a:lnTo>
                    <a:pt x="42" y="72"/>
                  </a:lnTo>
                  <a:lnTo>
                    <a:pt x="42" y="71"/>
                  </a:lnTo>
                  <a:lnTo>
                    <a:pt x="40" y="71"/>
                  </a:lnTo>
                  <a:lnTo>
                    <a:pt x="40" y="72"/>
                  </a:lnTo>
                  <a:lnTo>
                    <a:pt x="39" y="71"/>
                  </a:lnTo>
                  <a:lnTo>
                    <a:pt x="38" y="72"/>
                  </a:lnTo>
                  <a:lnTo>
                    <a:pt x="38" y="73"/>
                  </a:lnTo>
                  <a:lnTo>
                    <a:pt x="38" y="74"/>
                  </a:lnTo>
                  <a:lnTo>
                    <a:pt x="39" y="76"/>
                  </a:lnTo>
                  <a:lnTo>
                    <a:pt x="39" y="77"/>
                  </a:lnTo>
                  <a:lnTo>
                    <a:pt x="39" y="79"/>
                  </a:lnTo>
                  <a:lnTo>
                    <a:pt x="39" y="80"/>
                  </a:lnTo>
                  <a:lnTo>
                    <a:pt x="38" y="80"/>
                  </a:lnTo>
                  <a:lnTo>
                    <a:pt x="37" y="80"/>
                  </a:lnTo>
                  <a:lnTo>
                    <a:pt x="37" y="81"/>
                  </a:lnTo>
                  <a:lnTo>
                    <a:pt x="35" y="81"/>
                  </a:lnTo>
                  <a:lnTo>
                    <a:pt x="35" y="83"/>
                  </a:lnTo>
                  <a:lnTo>
                    <a:pt x="35" y="84"/>
                  </a:lnTo>
                  <a:lnTo>
                    <a:pt x="33" y="84"/>
                  </a:lnTo>
                  <a:lnTo>
                    <a:pt x="35" y="83"/>
                  </a:lnTo>
                  <a:lnTo>
                    <a:pt x="33" y="83"/>
                  </a:lnTo>
                  <a:lnTo>
                    <a:pt x="32" y="84"/>
                  </a:lnTo>
                  <a:lnTo>
                    <a:pt x="32" y="85"/>
                  </a:lnTo>
                  <a:lnTo>
                    <a:pt x="32" y="86"/>
                  </a:lnTo>
                  <a:lnTo>
                    <a:pt x="32" y="87"/>
                  </a:lnTo>
                  <a:lnTo>
                    <a:pt x="31" y="87"/>
                  </a:lnTo>
                  <a:lnTo>
                    <a:pt x="30" y="88"/>
                  </a:lnTo>
                  <a:lnTo>
                    <a:pt x="29" y="88"/>
                  </a:lnTo>
                  <a:lnTo>
                    <a:pt x="28" y="91"/>
                  </a:lnTo>
                  <a:lnTo>
                    <a:pt x="26" y="91"/>
                  </a:lnTo>
                  <a:lnTo>
                    <a:pt x="26" y="92"/>
                  </a:lnTo>
                  <a:lnTo>
                    <a:pt x="24" y="92"/>
                  </a:lnTo>
                  <a:lnTo>
                    <a:pt x="23" y="92"/>
                  </a:lnTo>
                  <a:lnTo>
                    <a:pt x="24" y="93"/>
                  </a:lnTo>
                  <a:lnTo>
                    <a:pt x="24" y="94"/>
                  </a:lnTo>
                  <a:lnTo>
                    <a:pt x="23" y="94"/>
                  </a:lnTo>
                  <a:lnTo>
                    <a:pt x="22" y="94"/>
                  </a:lnTo>
                  <a:lnTo>
                    <a:pt x="21" y="94"/>
                  </a:lnTo>
                  <a:lnTo>
                    <a:pt x="19" y="94"/>
                  </a:lnTo>
                  <a:lnTo>
                    <a:pt x="19" y="95"/>
                  </a:lnTo>
                  <a:lnTo>
                    <a:pt x="19" y="97"/>
                  </a:lnTo>
                  <a:lnTo>
                    <a:pt x="21" y="97"/>
                  </a:lnTo>
                  <a:lnTo>
                    <a:pt x="22" y="97"/>
                  </a:lnTo>
                  <a:lnTo>
                    <a:pt x="22" y="98"/>
                  </a:lnTo>
                  <a:lnTo>
                    <a:pt x="23" y="98"/>
                  </a:lnTo>
                  <a:lnTo>
                    <a:pt x="23" y="99"/>
                  </a:lnTo>
                  <a:lnTo>
                    <a:pt x="24" y="100"/>
                  </a:lnTo>
                  <a:lnTo>
                    <a:pt x="24" y="101"/>
                  </a:lnTo>
                  <a:lnTo>
                    <a:pt x="24" y="102"/>
                  </a:lnTo>
                  <a:lnTo>
                    <a:pt x="24" y="104"/>
                  </a:lnTo>
                  <a:lnTo>
                    <a:pt x="25" y="104"/>
                  </a:lnTo>
                  <a:lnTo>
                    <a:pt x="24" y="104"/>
                  </a:lnTo>
                  <a:lnTo>
                    <a:pt x="24" y="105"/>
                  </a:lnTo>
                  <a:lnTo>
                    <a:pt x="24" y="106"/>
                  </a:lnTo>
                  <a:lnTo>
                    <a:pt x="24" y="107"/>
                  </a:lnTo>
                  <a:lnTo>
                    <a:pt x="22" y="107"/>
                  </a:lnTo>
                  <a:lnTo>
                    <a:pt x="21" y="107"/>
                  </a:lnTo>
                  <a:lnTo>
                    <a:pt x="19" y="107"/>
                  </a:lnTo>
                  <a:lnTo>
                    <a:pt x="18" y="107"/>
                  </a:lnTo>
                  <a:lnTo>
                    <a:pt x="17" y="107"/>
                  </a:lnTo>
                  <a:lnTo>
                    <a:pt x="16" y="107"/>
                  </a:lnTo>
                  <a:lnTo>
                    <a:pt x="15" y="107"/>
                  </a:lnTo>
                  <a:lnTo>
                    <a:pt x="15" y="106"/>
                  </a:lnTo>
                  <a:lnTo>
                    <a:pt x="14" y="106"/>
                  </a:lnTo>
                  <a:lnTo>
                    <a:pt x="14" y="107"/>
                  </a:lnTo>
                  <a:lnTo>
                    <a:pt x="12" y="107"/>
                  </a:lnTo>
                  <a:lnTo>
                    <a:pt x="11" y="108"/>
                  </a:lnTo>
                  <a:lnTo>
                    <a:pt x="12" y="109"/>
                  </a:lnTo>
                  <a:lnTo>
                    <a:pt x="12" y="111"/>
                  </a:lnTo>
                  <a:lnTo>
                    <a:pt x="12" y="112"/>
                  </a:lnTo>
                  <a:lnTo>
                    <a:pt x="12" y="113"/>
                  </a:lnTo>
                  <a:lnTo>
                    <a:pt x="12" y="115"/>
                  </a:lnTo>
                  <a:lnTo>
                    <a:pt x="12" y="116"/>
                  </a:lnTo>
                  <a:lnTo>
                    <a:pt x="11" y="116"/>
                  </a:lnTo>
                  <a:lnTo>
                    <a:pt x="11" y="119"/>
                  </a:lnTo>
                  <a:lnTo>
                    <a:pt x="12" y="119"/>
                  </a:lnTo>
                  <a:lnTo>
                    <a:pt x="12" y="121"/>
                  </a:lnTo>
                  <a:lnTo>
                    <a:pt x="12" y="122"/>
                  </a:lnTo>
                  <a:lnTo>
                    <a:pt x="14" y="122"/>
                  </a:lnTo>
                  <a:lnTo>
                    <a:pt x="15" y="121"/>
                  </a:lnTo>
                  <a:lnTo>
                    <a:pt x="16" y="121"/>
                  </a:lnTo>
                  <a:lnTo>
                    <a:pt x="16" y="124"/>
                  </a:lnTo>
                  <a:lnTo>
                    <a:pt x="17" y="124"/>
                  </a:lnTo>
                  <a:lnTo>
                    <a:pt x="18" y="124"/>
                  </a:lnTo>
                  <a:lnTo>
                    <a:pt x="21" y="122"/>
                  </a:lnTo>
                  <a:lnTo>
                    <a:pt x="22" y="124"/>
                  </a:lnTo>
                  <a:lnTo>
                    <a:pt x="23" y="122"/>
                  </a:lnTo>
                  <a:lnTo>
                    <a:pt x="24" y="121"/>
                  </a:lnTo>
                  <a:lnTo>
                    <a:pt x="25" y="120"/>
                  </a:lnTo>
                  <a:lnTo>
                    <a:pt x="25" y="119"/>
                  </a:lnTo>
                  <a:lnTo>
                    <a:pt x="26" y="118"/>
                  </a:lnTo>
                  <a:lnTo>
                    <a:pt x="26" y="116"/>
                  </a:lnTo>
                  <a:lnTo>
                    <a:pt x="26" y="114"/>
                  </a:lnTo>
                  <a:lnTo>
                    <a:pt x="28" y="113"/>
                  </a:lnTo>
                  <a:lnTo>
                    <a:pt x="28" y="112"/>
                  </a:lnTo>
                  <a:lnTo>
                    <a:pt x="29" y="112"/>
                  </a:lnTo>
                  <a:lnTo>
                    <a:pt x="30" y="112"/>
                  </a:lnTo>
                  <a:lnTo>
                    <a:pt x="31" y="111"/>
                  </a:lnTo>
                  <a:lnTo>
                    <a:pt x="31" y="109"/>
                  </a:lnTo>
                  <a:lnTo>
                    <a:pt x="31" y="108"/>
                  </a:lnTo>
                  <a:lnTo>
                    <a:pt x="32" y="107"/>
                  </a:lnTo>
                  <a:lnTo>
                    <a:pt x="33" y="107"/>
                  </a:lnTo>
                  <a:lnTo>
                    <a:pt x="35" y="107"/>
                  </a:lnTo>
                  <a:lnTo>
                    <a:pt x="35" y="108"/>
                  </a:lnTo>
                  <a:lnTo>
                    <a:pt x="36" y="107"/>
                  </a:lnTo>
                  <a:lnTo>
                    <a:pt x="37" y="107"/>
                  </a:lnTo>
                  <a:lnTo>
                    <a:pt x="38" y="106"/>
                  </a:lnTo>
                  <a:lnTo>
                    <a:pt x="39" y="105"/>
                  </a:lnTo>
                  <a:lnTo>
                    <a:pt x="40" y="105"/>
                  </a:lnTo>
                  <a:lnTo>
                    <a:pt x="42" y="105"/>
                  </a:lnTo>
                  <a:lnTo>
                    <a:pt x="43" y="107"/>
                  </a:lnTo>
                  <a:lnTo>
                    <a:pt x="43" y="108"/>
                  </a:lnTo>
                  <a:lnTo>
                    <a:pt x="44" y="109"/>
                  </a:lnTo>
                  <a:lnTo>
                    <a:pt x="45" y="111"/>
                  </a:lnTo>
                  <a:lnTo>
                    <a:pt x="45" y="112"/>
                  </a:lnTo>
                  <a:lnTo>
                    <a:pt x="46" y="113"/>
                  </a:lnTo>
                  <a:lnTo>
                    <a:pt x="47" y="113"/>
                  </a:lnTo>
                  <a:lnTo>
                    <a:pt x="49" y="113"/>
                  </a:lnTo>
                  <a:lnTo>
                    <a:pt x="49" y="114"/>
                  </a:lnTo>
                  <a:lnTo>
                    <a:pt x="50" y="114"/>
                  </a:lnTo>
                  <a:lnTo>
                    <a:pt x="50" y="115"/>
                  </a:lnTo>
                  <a:lnTo>
                    <a:pt x="51" y="115"/>
                  </a:lnTo>
                  <a:lnTo>
                    <a:pt x="51" y="116"/>
                  </a:lnTo>
                  <a:lnTo>
                    <a:pt x="51" y="118"/>
                  </a:lnTo>
                  <a:lnTo>
                    <a:pt x="51" y="119"/>
                  </a:lnTo>
                  <a:lnTo>
                    <a:pt x="51" y="120"/>
                  </a:lnTo>
                  <a:lnTo>
                    <a:pt x="52" y="119"/>
                  </a:lnTo>
                  <a:lnTo>
                    <a:pt x="52" y="118"/>
                  </a:lnTo>
                  <a:lnTo>
                    <a:pt x="53" y="118"/>
                  </a:lnTo>
                  <a:lnTo>
                    <a:pt x="53" y="116"/>
                  </a:lnTo>
                  <a:lnTo>
                    <a:pt x="52" y="115"/>
                  </a:lnTo>
                  <a:lnTo>
                    <a:pt x="52" y="114"/>
                  </a:lnTo>
                  <a:lnTo>
                    <a:pt x="53" y="114"/>
                  </a:lnTo>
                  <a:lnTo>
                    <a:pt x="54" y="115"/>
                  </a:lnTo>
                  <a:lnTo>
                    <a:pt x="54" y="114"/>
                  </a:lnTo>
                  <a:lnTo>
                    <a:pt x="53" y="113"/>
                  </a:lnTo>
                  <a:lnTo>
                    <a:pt x="53" y="112"/>
                  </a:lnTo>
                  <a:lnTo>
                    <a:pt x="52" y="112"/>
                  </a:lnTo>
                  <a:lnTo>
                    <a:pt x="51" y="112"/>
                  </a:lnTo>
                  <a:lnTo>
                    <a:pt x="51" y="111"/>
                  </a:lnTo>
                  <a:lnTo>
                    <a:pt x="50" y="111"/>
                  </a:lnTo>
                  <a:lnTo>
                    <a:pt x="47" y="109"/>
                  </a:lnTo>
                  <a:lnTo>
                    <a:pt x="47" y="107"/>
                  </a:lnTo>
                  <a:lnTo>
                    <a:pt x="46" y="106"/>
                  </a:lnTo>
                  <a:lnTo>
                    <a:pt x="45" y="105"/>
                  </a:lnTo>
                  <a:lnTo>
                    <a:pt x="45" y="104"/>
                  </a:lnTo>
                  <a:lnTo>
                    <a:pt x="45" y="102"/>
                  </a:lnTo>
                  <a:lnTo>
                    <a:pt x="47" y="102"/>
                  </a:lnTo>
                  <a:lnTo>
                    <a:pt x="47" y="104"/>
                  </a:lnTo>
                  <a:lnTo>
                    <a:pt x="49" y="102"/>
                  </a:lnTo>
                  <a:lnTo>
                    <a:pt x="49" y="104"/>
                  </a:lnTo>
                  <a:lnTo>
                    <a:pt x="50" y="105"/>
                  </a:lnTo>
                  <a:lnTo>
                    <a:pt x="50" y="106"/>
                  </a:lnTo>
                  <a:lnTo>
                    <a:pt x="51" y="106"/>
                  </a:lnTo>
                  <a:lnTo>
                    <a:pt x="52" y="107"/>
                  </a:lnTo>
                  <a:lnTo>
                    <a:pt x="53" y="108"/>
                  </a:lnTo>
                  <a:lnTo>
                    <a:pt x="53" y="109"/>
                  </a:lnTo>
                  <a:lnTo>
                    <a:pt x="54" y="109"/>
                  </a:lnTo>
                  <a:lnTo>
                    <a:pt x="56" y="111"/>
                  </a:lnTo>
                  <a:lnTo>
                    <a:pt x="57" y="111"/>
                  </a:lnTo>
                  <a:lnTo>
                    <a:pt x="57" y="112"/>
                  </a:lnTo>
                  <a:lnTo>
                    <a:pt x="57" y="113"/>
                  </a:lnTo>
                  <a:lnTo>
                    <a:pt x="57" y="114"/>
                  </a:lnTo>
                  <a:lnTo>
                    <a:pt x="58" y="115"/>
                  </a:lnTo>
                  <a:lnTo>
                    <a:pt x="58" y="116"/>
                  </a:lnTo>
                  <a:lnTo>
                    <a:pt x="58" y="118"/>
                  </a:lnTo>
                  <a:lnTo>
                    <a:pt x="59" y="119"/>
                  </a:lnTo>
                  <a:lnTo>
                    <a:pt x="60" y="119"/>
                  </a:lnTo>
                  <a:lnTo>
                    <a:pt x="62" y="119"/>
                  </a:lnTo>
                  <a:lnTo>
                    <a:pt x="60" y="119"/>
                  </a:lnTo>
                  <a:lnTo>
                    <a:pt x="59" y="119"/>
                  </a:lnTo>
                  <a:lnTo>
                    <a:pt x="59" y="120"/>
                  </a:lnTo>
                  <a:lnTo>
                    <a:pt x="60" y="121"/>
                  </a:lnTo>
                  <a:lnTo>
                    <a:pt x="59" y="121"/>
                  </a:lnTo>
                  <a:lnTo>
                    <a:pt x="60" y="122"/>
                  </a:lnTo>
                  <a:lnTo>
                    <a:pt x="62" y="122"/>
                  </a:lnTo>
                  <a:lnTo>
                    <a:pt x="63" y="122"/>
                  </a:lnTo>
                  <a:lnTo>
                    <a:pt x="62" y="121"/>
                  </a:lnTo>
                  <a:lnTo>
                    <a:pt x="63" y="121"/>
                  </a:lnTo>
                  <a:lnTo>
                    <a:pt x="63" y="120"/>
                  </a:lnTo>
                  <a:lnTo>
                    <a:pt x="64" y="120"/>
                  </a:lnTo>
                  <a:lnTo>
                    <a:pt x="64" y="119"/>
                  </a:lnTo>
                  <a:lnTo>
                    <a:pt x="63" y="119"/>
                  </a:lnTo>
                  <a:lnTo>
                    <a:pt x="62" y="118"/>
                  </a:lnTo>
                  <a:lnTo>
                    <a:pt x="62" y="116"/>
                  </a:lnTo>
                  <a:lnTo>
                    <a:pt x="62" y="115"/>
                  </a:lnTo>
                  <a:lnTo>
                    <a:pt x="62" y="114"/>
                  </a:lnTo>
                  <a:lnTo>
                    <a:pt x="63" y="115"/>
                  </a:lnTo>
                  <a:lnTo>
                    <a:pt x="63" y="114"/>
                  </a:lnTo>
                  <a:lnTo>
                    <a:pt x="63" y="115"/>
                  </a:lnTo>
                  <a:lnTo>
                    <a:pt x="63" y="114"/>
                  </a:lnTo>
                  <a:lnTo>
                    <a:pt x="64" y="115"/>
                  </a:lnTo>
                  <a:lnTo>
                    <a:pt x="64" y="114"/>
                  </a:lnTo>
                  <a:lnTo>
                    <a:pt x="63" y="114"/>
                  </a:lnTo>
                  <a:lnTo>
                    <a:pt x="63" y="113"/>
                  </a:lnTo>
                  <a:lnTo>
                    <a:pt x="64" y="113"/>
                  </a:lnTo>
                  <a:lnTo>
                    <a:pt x="65" y="113"/>
                  </a:lnTo>
                  <a:lnTo>
                    <a:pt x="66" y="113"/>
                  </a:lnTo>
                  <a:lnTo>
                    <a:pt x="67" y="113"/>
                  </a:lnTo>
                  <a:lnTo>
                    <a:pt x="66" y="114"/>
                  </a:lnTo>
                  <a:lnTo>
                    <a:pt x="67" y="113"/>
                  </a:lnTo>
                  <a:lnTo>
                    <a:pt x="69" y="113"/>
                  </a:lnTo>
                  <a:lnTo>
                    <a:pt x="70" y="113"/>
                  </a:lnTo>
                  <a:lnTo>
                    <a:pt x="71" y="113"/>
                  </a:lnTo>
                  <a:lnTo>
                    <a:pt x="71" y="112"/>
                  </a:lnTo>
                  <a:lnTo>
                    <a:pt x="69" y="111"/>
                  </a:lnTo>
                  <a:lnTo>
                    <a:pt x="70" y="109"/>
                  </a:lnTo>
                  <a:lnTo>
                    <a:pt x="70" y="107"/>
                  </a:lnTo>
                  <a:lnTo>
                    <a:pt x="70" y="106"/>
                  </a:lnTo>
                  <a:lnTo>
                    <a:pt x="71" y="105"/>
                  </a:lnTo>
                  <a:lnTo>
                    <a:pt x="72" y="102"/>
                  </a:lnTo>
                  <a:lnTo>
                    <a:pt x="73" y="100"/>
                  </a:lnTo>
                  <a:lnTo>
                    <a:pt x="74" y="100"/>
                  </a:lnTo>
                  <a:lnTo>
                    <a:pt x="74" y="99"/>
                  </a:lnTo>
                  <a:lnTo>
                    <a:pt x="76" y="100"/>
                  </a:lnTo>
                  <a:lnTo>
                    <a:pt x="77" y="100"/>
                  </a:lnTo>
                  <a:lnTo>
                    <a:pt x="78" y="100"/>
                  </a:lnTo>
                  <a:lnTo>
                    <a:pt x="78" y="101"/>
                  </a:lnTo>
                  <a:lnTo>
                    <a:pt x="77" y="101"/>
                  </a:lnTo>
                  <a:lnTo>
                    <a:pt x="77" y="102"/>
                  </a:lnTo>
                  <a:lnTo>
                    <a:pt x="78" y="102"/>
                  </a:lnTo>
                  <a:lnTo>
                    <a:pt x="78" y="104"/>
                  </a:lnTo>
                  <a:lnTo>
                    <a:pt x="78" y="105"/>
                  </a:lnTo>
                  <a:lnTo>
                    <a:pt x="79" y="105"/>
                  </a:lnTo>
                  <a:lnTo>
                    <a:pt x="80" y="104"/>
                  </a:lnTo>
                  <a:lnTo>
                    <a:pt x="81" y="104"/>
                  </a:lnTo>
                  <a:lnTo>
                    <a:pt x="81" y="102"/>
                  </a:lnTo>
                  <a:lnTo>
                    <a:pt x="80" y="102"/>
                  </a:lnTo>
                  <a:lnTo>
                    <a:pt x="79" y="101"/>
                  </a:lnTo>
                  <a:lnTo>
                    <a:pt x="78" y="101"/>
                  </a:lnTo>
                  <a:lnTo>
                    <a:pt x="78" y="100"/>
                  </a:lnTo>
                  <a:lnTo>
                    <a:pt x="80" y="100"/>
                  </a:lnTo>
                  <a:lnTo>
                    <a:pt x="80" y="99"/>
                  </a:lnTo>
                  <a:lnTo>
                    <a:pt x="83" y="99"/>
                  </a:lnTo>
                  <a:lnTo>
                    <a:pt x="84" y="99"/>
                  </a:lnTo>
                  <a:lnTo>
                    <a:pt x="86" y="98"/>
                  </a:lnTo>
                  <a:lnTo>
                    <a:pt x="84" y="99"/>
                  </a:lnTo>
                  <a:lnTo>
                    <a:pt x="85" y="100"/>
                  </a:lnTo>
                  <a:lnTo>
                    <a:pt x="84" y="101"/>
                  </a:lnTo>
                  <a:lnTo>
                    <a:pt x="84" y="102"/>
                  </a:lnTo>
                  <a:lnTo>
                    <a:pt x="83" y="102"/>
                  </a:lnTo>
                  <a:lnTo>
                    <a:pt x="84" y="104"/>
                  </a:lnTo>
                  <a:lnTo>
                    <a:pt x="85" y="104"/>
                  </a:lnTo>
                  <a:lnTo>
                    <a:pt x="86" y="106"/>
                  </a:lnTo>
                  <a:lnTo>
                    <a:pt x="87" y="107"/>
                  </a:lnTo>
                  <a:lnTo>
                    <a:pt x="88" y="108"/>
                  </a:lnTo>
                  <a:lnTo>
                    <a:pt x="90" y="108"/>
                  </a:lnTo>
                  <a:lnTo>
                    <a:pt x="90" y="109"/>
                  </a:lnTo>
                  <a:lnTo>
                    <a:pt x="91" y="111"/>
                  </a:lnTo>
                  <a:lnTo>
                    <a:pt x="90" y="112"/>
                  </a:lnTo>
                  <a:lnTo>
                    <a:pt x="88" y="113"/>
                  </a:lnTo>
                  <a:lnTo>
                    <a:pt x="87" y="113"/>
                  </a:lnTo>
                  <a:lnTo>
                    <a:pt x="86" y="112"/>
                  </a:lnTo>
                  <a:lnTo>
                    <a:pt x="85" y="113"/>
                  </a:lnTo>
                  <a:lnTo>
                    <a:pt x="84" y="112"/>
                  </a:lnTo>
                  <a:lnTo>
                    <a:pt x="83" y="112"/>
                  </a:lnTo>
                  <a:lnTo>
                    <a:pt x="81" y="111"/>
                  </a:lnTo>
                  <a:lnTo>
                    <a:pt x="80" y="111"/>
                  </a:lnTo>
                  <a:lnTo>
                    <a:pt x="79" y="111"/>
                  </a:lnTo>
                  <a:lnTo>
                    <a:pt x="78" y="111"/>
                  </a:lnTo>
                  <a:lnTo>
                    <a:pt x="76" y="111"/>
                  </a:lnTo>
                  <a:lnTo>
                    <a:pt x="74" y="112"/>
                  </a:lnTo>
                  <a:lnTo>
                    <a:pt x="73" y="112"/>
                  </a:lnTo>
                  <a:lnTo>
                    <a:pt x="72" y="112"/>
                  </a:lnTo>
                  <a:lnTo>
                    <a:pt x="71" y="112"/>
                  </a:lnTo>
                  <a:lnTo>
                    <a:pt x="71" y="113"/>
                  </a:lnTo>
                  <a:lnTo>
                    <a:pt x="72" y="113"/>
                  </a:lnTo>
                  <a:lnTo>
                    <a:pt x="71" y="114"/>
                  </a:lnTo>
                  <a:lnTo>
                    <a:pt x="70" y="114"/>
                  </a:lnTo>
                  <a:lnTo>
                    <a:pt x="69" y="114"/>
                  </a:lnTo>
                  <a:lnTo>
                    <a:pt x="67" y="114"/>
                  </a:lnTo>
                  <a:lnTo>
                    <a:pt x="67" y="115"/>
                  </a:lnTo>
                  <a:lnTo>
                    <a:pt x="67" y="116"/>
                  </a:lnTo>
                  <a:lnTo>
                    <a:pt x="67" y="118"/>
                  </a:lnTo>
                  <a:lnTo>
                    <a:pt x="67" y="119"/>
                  </a:lnTo>
                  <a:lnTo>
                    <a:pt x="66" y="119"/>
                  </a:lnTo>
                  <a:lnTo>
                    <a:pt x="67" y="119"/>
                  </a:lnTo>
                  <a:lnTo>
                    <a:pt x="69" y="120"/>
                  </a:lnTo>
                  <a:lnTo>
                    <a:pt x="69" y="121"/>
                  </a:lnTo>
                  <a:lnTo>
                    <a:pt x="67" y="122"/>
                  </a:lnTo>
                  <a:lnTo>
                    <a:pt x="69" y="122"/>
                  </a:lnTo>
                  <a:lnTo>
                    <a:pt x="69" y="121"/>
                  </a:lnTo>
                  <a:lnTo>
                    <a:pt x="70" y="122"/>
                  </a:lnTo>
                  <a:lnTo>
                    <a:pt x="69" y="124"/>
                  </a:lnTo>
                  <a:lnTo>
                    <a:pt x="70" y="124"/>
                  </a:lnTo>
                  <a:lnTo>
                    <a:pt x="70" y="122"/>
                  </a:lnTo>
                  <a:lnTo>
                    <a:pt x="71" y="122"/>
                  </a:lnTo>
                  <a:lnTo>
                    <a:pt x="71" y="124"/>
                  </a:lnTo>
                  <a:lnTo>
                    <a:pt x="72" y="122"/>
                  </a:lnTo>
                  <a:lnTo>
                    <a:pt x="73" y="122"/>
                  </a:lnTo>
                  <a:lnTo>
                    <a:pt x="74" y="121"/>
                  </a:lnTo>
                  <a:lnTo>
                    <a:pt x="74" y="122"/>
                  </a:lnTo>
                  <a:lnTo>
                    <a:pt x="76" y="124"/>
                  </a:lnTo>
                  <a:lnTo>
                    <a:pt x="77" y="124"/>
                  </a:lnTo>
                  <a:lnTo>
                    <a:pt x="78" y="124"/>
                  </a:lnTo>
                  <a:lnTo>
                    <a:pt x="79" y="122"/>
                  </a:lnTo>
                  <a:lnTo>
                    <a:pt x="80" y="122"/>
                  </a:lnTo>
                  <a:lnTo>
                    <a:pt x="81" y="122"/>
                  </a:lnTo>
                  <a:lnTo>
                    <a:pt x="81" y="124"/>
                  </a:lnTo>
                  <a:lnTo>
                    <a:pt x="81" y="125"/>
                  </a:lnTo>
                  <a:lnTo>
                    <a:pt x="81" y="128"/>
                  </a:lnTo>
                  <a:lnTo>
                    <a:pt x="80" y="129"/>
                  </a:lnTo>
                  <a:lnTo>
                    <a:pt x="80" y="131"/>
                  </a:lnTo>
                  <a:lnTo>
                    <a:pt x="80" y="132"/>
                  </a:lnTo>
                  <a:lnTo>
                    <a:pt x="79" y="133"/>
                  </a:lnTo>
                  <a:lnTo>
                    <a:pt x="79" y="134"/>
                  </a:lnTo>
                  <a:lnTo>
                    <a:pt x="77" y="134"/>
                  </a:lnTo>
                  <a:lnTo>
                    <a:pt x="76" y="134"/>
                  </a:lnTo>
                  <a:lnTo>
                    <a:pt x="74" y="133"/>
                  </a:lnTo>
                  <a:lnTo>
                    <a:pt x="73" y="133"/>
                  </a:lnTo>
                  <a:lnTo>
                    <a:pt x="73" y="134"/>
                  </a:lnTo>
                  <a:lnTo>
                    <a:pt x="72" y="134"/>
                  </a:lnTo>
                  <a:lnTo>
                    <a:pt x="71" y="134"/>
                  </a:lnTo>
                  <a:lnTo>
                    <a:pt x="69" y="134"/>
                  </a:lnTo>
                  <a:lnTo>
                    <a:pt x="67" y="133"/>
                  </a:lnTo>
                  <a:lnTo>
                    <a:pt x="66" y="133"/>
                  </a:lnTo>
                  <a:lnTo>
                    <a:pt x="65" y="134"/>
                  </a:lnTo>
                  <a:lnTo>
                    <a:pt x="65" y="133"/>
                  </a:lnTo>
                  <a:lnTo>
                    <a:pt x="64" y="132"/>
                  </a:lnTo>
                  <a:lnTo>
                    <a:pt x="63" y="132"/>
                  </a:lnTo>
                  <a:lnTo>
                    <a:pt x="63" y="131"/>
                  </a:lnTo>
                  <a:lnTo>
                    <a:pt x="60" y="131"/>
                  </a:lnTo>
                  <a:lnTo>
                    <a:pt x="59" y="131"/>
                  </a:lnTo>
                  <a:lnTo>
                    <a:pt x="57" y="132"/>
                  </a:lnTo>
                  <a:lnTo>
                    <a:pt x="57" y="133"/>
                  </a:lnTo>
                  <a:lnTo>
                    <a:pt x="58" y="134"/>
                  </a:lnTo>
                  <a:lnTo>
                    <a:pt x="57" y="135"/>
                  </a:lnTo>
                  <a:lnTo>
                    <a:pt x="56" y="136"/>
                  </a:lnTo>
                  <a:lnTo>
                    <a:pt x="53" y="134"/>
                  </a:lnTo>
                  <a:lnTo>
                    <a:pt x="51" y="134"/>
                  </a:lnTo>
                  <a:lnTo>
                    <a:pt x="50" y="132"/>
                  </a:lnTo>
                  <a:lnTo>
                    <a:pt x="49" y="132"/>
                  </a:lnTo>
                  <a:lnTo>
                    <a:pt x="47" y="131"/>
                  </a:lnTo>
                  <a:lnTo>
                    <a:pt x="45" y="131"/>
                  </a:lnTo>
                  <a:lnTo>
                    <a:pt x="44" y="129"/>
                  </a:lnTo>
                  <a:lnTo>
                    <a:pt x="43" y="129"/>
                  </a:lnTo>
                  <a:lnTo>
                    <a:pt x="42" y="128"/>
                  </a:lnTo>
                  <a:lnTo>
                    <a:pt x="42" y="127"/>
                  </a:lnTo>
                  <a:lnTo>
                    <a:pt x="43" y="126"/>
                  </a:lnTo>
                  <a:lnTo>
                    <a:pt x="43" y="125"/>
                  </a:lnTo>
                  <a:lnTo>
                    <a:pt x="43" y="124"/>
                  </a:lnTo>
                  <a:lnTo>
                    <a:pt x="43" y="122"/>
                  </a:lnTo>
                  <a:lnTo>
                    <a:pt x="42" y="122"/>
                  </a:lnTo>
                  <a:lnTo>
                    <a:pt x="42" y="121"/>
                  </a:lnTo>
                  <a:lnTo>
                    <a:pt x="40" y="121"/>
                  </a:lnTo>
                  <a:lnTo>
                    <a:pt x="39" y="122"/>
                  </a:lnTo>
                  <a:lnTo>
                    <a:pt x="38" y="122"/>
                  </a:lnTo>
                  <a:lnTo>
                    <a:pt x="37" y="122"/>
                  </a:lnTo>
                  <a:lnTo>
                    <a:pt x="36" y="122"/>
                  </a:lnTo>
                  <a:lnTo>
                    <a:pt x="35" y="122"/>
                  </a:lnTo>
                  <a:lnTo>
                    <a:pt x="33" y="122"/>
                  </a:lnTo>
                  <a:lnTo>
                    <a:pt x="32" y="122"/>
                  </a:lnTo>
                  <a:lnTo>
                    <a:pt x="31" y="122"/>
                  </a:lnTo>
                  <a:lnTo>
                    <a:pt x="30" y="122"/>
                  </a:lnTo>
                  <a:lnTo>
                    <a:pt x="29" y="124"/>
                  </a:lnTo>
                  <a:lnTo>
                    <a:pt x="28" y="124"/>
                  </a:lnTo>
                  <a:lnTo>
                    <a:pt x="26" y="124"/>
                  </a:lnTo>
                  <a:lnTo>
                    <a:pt x="25" y="125"/>
                  </a:lnTo>
                  <a:lnTo>
                    <a:pt x="24" y="126"/>
                  </a:lnTo>
                  <a:lnTo>
                    <a:pt x="23" y="126"/>
                  </a:lnTo>
                  <a:lnTo>
                    <a:pt x="22" y="126"/>
                  </a:lnTo>
                  <a:lnTo>
                    <a:pt x="21" y="126"/>
                  </a:lnTo>
                  <a:lnTo>
                    <a:pt x="19" y="126"/>
                  </a:lnTo>
                  <a:lnTo>
                    <a:pt x="18" y="126"/>
                  </a:lnTo>
                  <a:lnTo>
                    <a:pt x="18" y="125"/>
                  </a:lnTo>
                  <a:lnTo>
                    <a:pt x="17" y="125"/>
                  </a:lnTo>
                  <a:lnTo>
                    <a:pt x="17" y="126"/>
                  </a:lnTo>
                  <a:lnTo>
                    <a:pt x="16" y="127"/>
                  </a:lnTo>
                  <a:lnTo>
                    <a:pt x="16" y="128"/>
                  </a:lnTo>
                  <a:lnTo>
                    <a:pt x="15" y="129"/>
                  </a:lnTo>
                  <a:lnTo>
                    <a:pt x="14" y="129"/>
                  </a:lnTo>
                  <a:lnTo>
                    <a:pt x="12" y="131"/>
                  </a:lnTo>
                  <a:lnTo>
                    <a:pt x="11" y="132"/>
                  </a:lnTo>
                  <a:lnTo>
                    <a:pt x="11" y="133"/>
                  </a:lnTo>
                  <a:lnTo>
                    <a:pt x="11" y="134"/>
                  </a:lnTo>
                  <a:lnTo>
                    <a:pt x="11" y="136"/>
                  </a:lnTo>
                  <a:lnTo>
                    <a:pt x="10" y="138"/>
                  </a:lnTo>
                  <a:lnTo>
                    <a:pt x="10" y="139"/>
                  </a:lnTo>
                  <a:lnTo>
                    <a:pt x="9" y="140"/>
                  </a:lnTo>
                  <a:lnTo>
                    <a:pt x="8" y="140"/>
                  </a:lnTo>
                  <a:lnTo>
                    <a:pt x="7" y="140"/>
                  </a:lnTo>
                  <a:lnTo>
                    <a:pt x="5" y="141"/>
                  </a:lnTo>
                  <a:lnTo>
                    <a:pt x="4" y="143"/>
                  </a:lnTo>
                  <a:lnTo>
                    <a:pt x="3" y="145"/>
                  </a:lnTo>
                  <a:lnTo>
                    <a:pt x="3" y="146"/>
                  </a:lnTo>
                  <a:lnTo>
                    <a:pt x="2" y="148"/>
                  </a:lnTo>
                  <a:lnTo>
                    <a:pt x="1" y="150"/>
                  </a:lnTo>
                  <a:lnTo>
                    <a:pt x="0" y="153"/>
                  </a:lnTo>
                  <a:lnTo>
                    <a:pt x="0" y="154"/>
                  </a:lnTo>
                  <a:lnTo>
                    <a:pt x="1" y="155"/>
                  </a:lnTo>
                  <a:lnTo>
                    <a:pt x="1" y="156"/>
                  </a:lnTo>
                  <a:lnTo>
                    <a:pt x="1" y="159"/>
                  </a:lnTo>
                  <a:lnTo>
                    <a:pt x="1" y="160"/>
                  </a:lnTo>
                  <a:lnTo>
                    <a:pt x="1" y="161"/>
                  </a:lnTo>
                  <a:lnTo>
                    <a:pt x="1" y="163"/>
                  </a:lnTo>
                  <a:lnTo>
                    <a:pt x="0" y="164"/>
                  </a:lnTo>
                  <a:lnTo>
                    <a:pt x="0" y="166"/>
                  </a:lnTo>
                  <a:lnTo>
                    <a:pt x="1" y="167"/>
                  </a:lnTo>
                  <a:lnTo>
                    <a:pt x="1" y="168"/>
                  </a:lnTo>
                  <a:lnTo>
                    <a:pt x="0" y="168"/>
                  </a:lnTo>
                  <a:lnTo>
                    <a:pt x="1" y="169"/>
                  </a:lnTo>
                  <a:lnTo>
                    <a:pt x="2" y="170"/>
                  </a:lnTo>
                  <a:lnTo>
                    <a:pt x="3" y="170"/>
                  </a:lnTo>
                  <a:lnTo>
                    <a:pt x="3" y="171"/>
                  </a:lnTo>
                  <a:lnTo>
                    <a:pt x="5" y="174"/>
                  </a:lnTo>
                  <a:lnTo>
                    <a:pt x="5" y="176"/>
                  </a:lnTo>
                  <a:lnTo>
                    <a:pt x="7" y="177"/>
                  </a:lnTo>
                  <a:lnTo>
                    <a:pt x="9" y="178"/>
                  </a:lnTo>
                  <a:lnTo>
                    <a:pt x="10" y="180"/>
                  </a:lnTo>
                  <a:lnTo>
                    <a:pt x="12" y="182"/>
                  </a:lnTo>
                  <a:lnTo>
                    <a:pt x="14" y="183"/>
                  </a:lnTo>
                  <a:lnTo>
                    <a:pt x="16" y="182"/>
                  </a:lnTo>
                  <a:lnTo>
                    <a:pt x="18" y="182"/>
                  </a:lnTo>
                  <a:lnTo>
                    <a:pt x="19" y="182"/>
                  </a:lnTo>
                  <a:lnTo>
                    <a:pt x="22" y="182"/>
                  </a:lnTo>
                  <a:lnTo>
                    <a:pt x="23" y="182"/>
                  </a:lnTo>
                  <a:lnTo>
                    <a:pt x="26" y="181"/>
                  </a:lnTo>
                  <a:lnTo>
                    <a:pt x="28" y="180"/>
                  </a:lnTo>
                  <a:lnTo>
                    <a:pt x="29" y="180"/>
                  </a:lnTo>
                  <a:lnTo>
                    <a:pt x="31" y="180"/>
                  </a:lnTo>
                  <a:lnTo>
                    <a:pt x="32" y="180"/>
                  </a:lnTo>
                  <a:lnTo>
                    <a:pt x="35" y="181"/>
                  </a:lnTo>
                  <a:lnTo>
                    <a:pt x="35" y="182"/>
                  </a:lnTo>
                  <a:lnTo>
                    <a:pt x="36" y="182"/>
                  </a:lnTo>
                  <a:lnTo>
                    <a:pt x="39" y="183"/>
                  </a:lnTo>
                  <a:lnTo>
                    <a:pt x="40" y="183"/>
                  </a:lnTo>
                  <a:lnTo>
                    <a:pt x="42" y="184"/>
                  </a:lnTo>
                  <a:lnTo>
                    <a:pt x="42" y="187"/>
                  </a:lnTo>
                  <a:lnTo>
                    <a:pt x="40" y="188"/>
                  </a:lnTo>
                  <a:lnTo>
                    <a:pt x="40" y="189"/>
                  </a:lnTo>
                  <a:lnTo>
                    <a:pt x="40" y="190"/>
                  </a:lnTo>
                  <a:lnTo>
                    <a:pt x="40" y="192"/>
                  </a:lnTo>
                  <a:lnTo>
                    <a:pt x="42" y="194"/>
                  </a:lnTo>
                  <a:lnTo>
                    <a:pt x="43" y="195"/>
                  </a:lnTo>
                  <a:lnTo>
                    <a:pt x="44" y="198"/>
                  </a:lnTo>
                  <a:lnTo>
                    <a:pt x="44" y="199"/>
                  </a:lnTo>
                  <a:lnTo>
                    <a:pt x="45" y="199"/>
                  </a:lnTo>
                  <a:lnTo>
                    <a:pt x="46" y="201"/>
                  </a:lnTo>
                  <a:lnTo>
                    <a:pt x="45" y="202"/>
                  </a:lnTo>
                  <a:lnTo>
                    <a:pt x="46" y="203"/>
                  </a:lnTo>
                  <a:lnTo>
                    <a:pt x="46" y="204"/>
                  </a:lnTo>
                  <a:lnTo>
                    <a:pt x="46" y="208"/>
                  </a:lnTo>
                  <a:lnTo>
                    <a:pt x="47" y="209"/>
                  </a:lnTo>
                  <a:lnTo>
                    <a:pt x="47" y="210"/>
                  </a:lnTo>
                  <a:lnTo>
                    <a:pt x="46" y="212"/>
                  </a:lnTo>
                  <a:lnTo>
                    <a:pt x="46" y="213"/>
                  </a:lnTo>
                  <a:lnTo>
                    <a:pt x="45" y="217"/>
                  </a:lnTo>
                  <a:lnTo>
                    <a:pt x="44" y="219"/>
                  </a:lnTo>
                  <a:lnTo>
                    <a:pt x="44" y="220"/>
                  </a:lnTo>
                  <a:lnTo>
                    <a:pt x="45" y="223"/>
                  </a:lnTo>
                  <a:lnTo>
                    <a:pt x="45" y="224"/>
                  </a:lnTo>
                  <a:lnTo>
                    <a:pt x="47" y="229"/>
                  </a:lnTo>
                  <a:lnTo>
                    <a:pt x="49" y="230"/>
                  </a:lnTo>
                  <a:lnTo>
                    <a:pt x="49" y="233"/>
                  </a:lnTo>
                  <a:lnTo>
                    <a:pt x="50" y="236"/>
                  </a:lnTo>
                  <a:lnTo>
                    <a:pt x="50" y="238"/>
                  </a:lnTo>
                  <a:lnTo>
                    <a:pt x="51" y="240"/>
                  </a:lnTo>
                  <a:lnTo>
                    <a:pt x="51" y="241"/>
                  </a:lnTo>
                  <a:lnTo>
                    <a:pt x="52" y="243"/>
                  </a:lnTo>
                  <a:lnTo>
                    <a:pt x="52" y="244"/>
                  </a:lnTo>
                  <a:lnTo>
                    <a:pt x="54" y="246"/>
                  </a:lnTo>
                  <a:lnTo>
                    <a:pt x="54" y="248"/>
                  </a:lnTo>
                  <a:lnTo>
                    <a:pt x="54" y="250"/>
                  </a:lnTo>
                  <a:lnTo>
                    <a:pt x="54" y="251"/>
                  </a:lnTo>
                  <a:lnTo>
                    <a:pt x="54" y="252"/>
                  </a:lnTo>
                  <a:lnTo>
                    <a:pt x="57" y="254"/>
                  </a:lnTo>
                  <a:lnTo>
                    <a:pt x="58" y="254"/>
                  </a:lnTo>
                  <a:lnTo>
                    <a:pt x="59" y="253"/>
                  </a:lnTo>
                  <a:lnTo>
                    <a:pt x="60" y="253"/>
                  </a:lnTo>
                  <a:lnTo>
                    <a:pt x="63" y="252"/>
                  </a:lnTo>
                  <a:lnTo>
                    <a:pt x="65" y="253"/>
                  </a:lnTo>
                  <a:lnTo>
                    <a:pt x="66" y="252"/>
                  </a:lnTo>
                  <a:lnTo>
                    <a:pt x="67" y="252"/>
                  </a:lnTo>
                  <a:lnTo>
                    <a:pt x="69" y="251"/>
                  </a:lnTo>
                  <a:lnTo>
                    <a:pt x="71" y="248"/>
                  </a:lnTo>
                  <a:lnTo>
                    <a:pt x="72" y="247"/>
                  </a:lnTo>
                  <a:lnTo>
                    <a:pt x="73" y="246"/>
                  </a:lnTo>
                  <a:lnTo>
                    <a:pt x="73" y="245"/>
                  </a:lnTo>
                  <a:lnTo>
                    <a:pt x="76" y="241"/>
                  </a:lnTo>
                  <a:lnTo>
                    <a:pt x="77" y="240"/>
                  </a:lnTo>
                  <a:lnTo>
                    <a:pt x="77" y="239"/>
                  </a:lnTo>
                  <a:lnTo>
                    <a:pt x="77" y="238"/>
                  </a:lnTo>
                  <a:lnTo>
                    <a:pt x="77" y="237"/>
                  </a:lnTo>
                  <a:lnTo>
                    <a:pt x="77" y="236"/>
                  </a:lnTo>
                  <a:lnTo>
                    <a:pt x="80" y="234"/>
                  </a:lnTo>
                  <a:lnTo>
                    <a:pt x="80" y="232"/>
                  </a:lnTo>
                  <a:lnTo>
                    <a:pt x="80" y="229"/>
                  </a:lnTo>
                  <a:lnTo>
                    <a:pt x="79" y="225"/>
                  </a:lnTo>
                  <a:lnTo>
                    <a:pt x="79" y="224"/>
                  </a:lnTo>
                  <a:lnTo>
                    <a:pt x="81" y="223"/>
                  </a:lnTo>
                  <a:lnTo>
                    <a:pt x="83" y="222"/>
                  </a:lnTo>
                  <a:lnTo>
                    <a:pt x="84" y="220"/>
                  </a:lnTo>
                  <a:lnTo>
                    <a:pt x="87" y="219"/>
                  </a:lnTo>
                  <a:lnTo>
                    <a:pt x="88" y="216"/>
                  </a:lnTo>
                  <a:lnTo>
                    <a:pt x="88" y="212"/>
                  </a:lnTo>
                  <a:lnTo>
                    <a:pt x="88" y="211"/>
                  </a:lnTo>
                  <a:lnTo>
                    <a:pt x="88" y="208"/>
                  </a:lnTo>
                  <a:lnTo>
                    <a:pt x="87" y="205"/>
                  </a:lnTo>
                  <a:lnTo>
                    <a:pt x="86" y="203"/>
                  </a:lnTo>
                  <a:lnTo>
                    <a:pt x="87" y="202"/>
                  </a:lnTo>
                  <a:lnTo>
                    <a:pt x="86" y="201"/>
                  </a:lnTo>
                  <a:lnTo>
                    <a:pt x="86" y="199"/>
                  </a:lnTo>
                  <a:lnTo>
                    <a:pt x="87" y="197"/>
                  </a:lnTo>
                  <a:lnTo>
                    <a:pt x="87" y="196"/>
                  </a:lnTo>
                  <a:lnTo>
                    <a:pt x="88" y="195"/>
                  </a:lnTo>
                  <a:lnTo>
                    <a:pt x="90" y="195"/>
                  </a:lnTo>
                  <a:lnTo>
                    <a:pt x="90" y="194"/>
                  </a:lnTo>
                  <a:lnTo>
                    <a:pt x="91" y="192"/>
                  </a:lnTo>
                  <a:lnTo>
                    <a:pt x="92" y="190"/>
                  </a:lnTo>
                  <a:lnTo>
                    <a:pt x="93" y="189"/>
                  </a:lnTo>
                  <a:lnTo>
                    <a:pt x="94" y="188"/>
                  </a:lnTo>
                  <a:lnTo>
                    <a:pt x="97" y="185"/>
                  </a:lnTo>
                  <a:lnTo>
                    <a:pt x="98" y="185"/>
                  </a:lnTo>
                  <a:lnTo>
                    <a:pt x="99" y="183"/>
                  </a:lnTo>
                  <a:lnTo>
                    <a:pt x="101" y="181"/>
                  </a:lnTo>
                  <a:lnTo>
                    <a:pt x="101" y="180"/>
                  </a:lnTo>
                  <a:lnTo>
                    <a:pt x="102" y="178"/>
                  </a:lnTo>
                  <a:lnTo>
                    <a:pt x="102" y="177"/>
                  </a:lnTo>
                  <a:lnTo>
                    <a:pt x="105" y="175"/>
                  </a:lnTo>
                  <a:lnTo>
                    <a:pt x="105" y="173"/>
                  </a:lnTo>
                  <a:lnTo>
                    <a:pt x="105" y="169"/>
                  </a:lnTo>
                  <a:lnTo>
                    <a:pt x="104" y="169"/>
                  </a:lnTo>
                  <a:lnTo>
                    <a:pt x="101" y="170"/>
                  </a:lnTo>
                  <a:lnTo>
                    <a:pt x="100" y="170"/>
                  </a:lnTo>
                  <a:lnTo>
                    <a:pt x="98" y="171"/>
                  </a:lnTo>
                  <a:lnTo>
                    <a:pt x="97" y="171"/>
                  </a:lnTo>
                  <a:lnTo>
                    <a:pt x="95" y="173"/>
                  </a:lnTo>
                  <a:lnTo>
                    <a:pt x="94" y="171"/>
                  </a:lnTo>
                  <a:lnTo>
                    <a:pt x="93" y="170"/>
                  </a:lnTo>
                  <a:lnTo>
                    <a:pt x="92" y="169"/>
                  </a:lnTo>
                  <a:lnTo>
                    <a:pt x="93" y="169"/>
                  </a:lnTo>
                  <a:lnTo>
                    <a:pt x="93" y="168"/>
                  </a:lnTo>
                  <a:lnTo>
                    <a:pt x="92" y="168"/>
                  </a:lnTo>
                  <a:lnTo>
                    <a:pt x="90" y="166"/>
                  </a:lnTo>
                  <a:lnTo>
                    <a:pt x="88" y="163"/>
                  </a:lnTo>
                  <a:lnTo>
                    <a:pt x="87" y="163"/>
                  </a:lnTo>
                  <a:lnTo>
                    <a:pt x="86" y="161"/>
                  </a:lnTo>
                  <a:lnTo>
                    <a:pt x="86" y="159"/>
                  </a:lnTo>
                  <a:lnTo>
                    <a:pt x="84" y="156"/>
                  </a:lnTo>
                  <a:lnTo>
                    <a:pt x="84" y="155"/>
                  </a:lnTo>
                  <a:lnTo>
                    <a:pt x="84" y="152"/>
                  </a:lnTo>
                  <a:lnTo>
                    <a:pt x="83" y="150"/>
                  </a:lnTo>
                  <a:lnTo>
                    <a:pt x="81" y="149"/>
                  </a:lnTo>
                  <a:lnTo>
                    <a:pt x="80" y="147"/>
                  </a:lnTo>
                  <a:lnTo>
                    <a:pt x="79" y="145"/>
                  </a:lnTo>
                  <a:lnTo>
                    <a:pt x="79" y="142"/>
                  </a:lnTo>
                  <a:lnTo>
                    <a:pt x="78" y="141"/>
                  </a:lnTo>
                  <a:lnTo>
                    <a:pt x="78" y="140"/>
                  </a:lnTo>
                  <a:lnTo>
                    <a:pt x="77" y="139"/>
                  </a:lnTo>
                  <a:lnTo>
                    <a:pt x="76" y="136"/>
                  </a:lnTo>
                  <a:lnTo>
                    <a:pt x="77" y="135"/>
                  </a:lnTo>
                  <a:lnTo>
                    <a:pt x="77" y="136"/>
                  </a:lnTo>
                  <a:lnTo>
                    <a:pt x="77" y="138"/>
                  </a:lnTo>
                  <a:lnTo>
                    <a:pt x="78" y="139"/>
                  </a:lnTo>
                  <a:lnTo>
                    <a:pt x="79" y="140"/>
                  </a:lnTo>
                  <a:lnTo>
                    <a:pt x="79" y="139"/>
                  </a:lnTo>
                  <a:lnTo>
                    <a:pt x="79" y="136"/>
                  </a:lnTo>
                  <a:lnTo>
                    <a:pt x="80" y="136"/>
                  </a:lnTo>
                  <a:lnTo>
                    <a:pt x="80" y="138"/>
                  </a:lnTo>
                  <a:lnTo>
                    <a:pt x="80" y="140"/>
                  </a:lnTo>
                  <a:lnTo>
                    <a:pt x="81" y="141"/>
                  </a:lnTo>
                  <a:lnTo>
                    <a:pt x="81" y="142"/>
                  </a:lnTo>
                  <a:lnTo>
                    <a:pt x="83" y="143"/>
                  </a:lnTo>
                  <a:lnTo>
                    <a:pt x="83" y="145"/>
                  </a:lnTo>
                  <a:lnTo>
                    <a:pt x="84" y="146"/>
                  </a:lnTo>
                  <a:lnTo>
                    <a:pt x="84" y="147"/>
                  </a:lnTo>
                  <a:lnTo>
                    <a:pt x="85" y="148"/>
                  </a:lnTo>
                  <a:lnTo>
                    <a:pt x="86" y="149"/>
                  </a:lnTo>
                  <a:lnTo>
                    <a:pt x="86" y="150"/>
                  </a:lnTo>
                  <a:lnTo>
                    <a:pt x="86" y="152"/>
                  </a:lnTo>
                  <a:lnTo>
                    <a:pt x="87" y="153"/>
                  </a:lnTo>
                  <a:lnTo>
                    <a:pt x="87" y="155"/>
                  </a:lnTo>
                  <a:lnTo>
                    <a:pt x="88" y="155"/>
                  </a:lnTo>
                  <a:lnTo>
                    <a:pt x="90" y="156"/>
                  </a:lnTo>
                  <a:lnTo>
                    <a:pt x="90" y="159"/>
                  </a:lnTo>
                  <a:lnTo>
                    <a:pt x="91" y="159"/>
                  </a:lnTo>
                  <a:lnTo>
                    <a:pt x="92" y="161"/>
                  </a:lnTo>
                  <a:lnTo>
                    <a:pt x="92" y="163"/>
                  </a:lnTo>
                  <a:lnTo>
                    <a:pt x="93" y="166"/>
                  </a:lnTo>
                  <a:lnTo>
                    <a:pt x="93" y="167"/>
                  </a:lnTo>
                  <a:lnTo>
                    <a:pt x="93" y="168"/>
                  </a:lnTo>
                  <a:lnTo>
                    <a:pt x="94" y="168"/>
                  </a:lnTo>
                  <a:lnTo>
                    <a:pt x="97" y="168"/>
                  </a:lnTo>
                  <a:lnTo>
                    <a:pt x="97" y="167"/>
                  </a:lnTo>
                  <a:lnTo>
                    <a:pt x="98" y="167"/>
                  </a:lnTo>
                  <a:lnTo>
                    <a:pt x="99" y="167"/>
                  </a:lnTo>
                  <a:lnTo>
                    <a:pt x="101" y="166"/>
                  </a:lnTo>
                  <a:lnTo>
                    <a:pt x="101" y="164"/>
                  </a:lnTo>
                  <a:lnTo>
                    <a:pt x="102" y="164"/>
                  </a:lnTo>
                  <a:lnTo>
                    <a:pt x="105" y="164"/>
                  </a:lnTo>
                  <a:lnTo>
                    <a:pt x="105" y="163"/>
                  </a:lnTo>
                  <a:lnTo>
                    <a:pt x="106" y="163"/>
                  </a:lnTo>
                  <a:lnTo>
                    <a:pt x="107" y="162"/>
                  </a:lnTo>
                  <a:lnTo>
                    <a:pt x="108" y="161"/>
                  </a:lnTo>
                  <a:lnTo>
                    <a:pt x="109" y="160"/>
                  </a:lnTo>
                  <a:lnTo>
                    <a:pt x="112" y="160"/>
                  </a:lnTo>
                  <a:lnTo>
                    <a:pt x="112" y="159"/>
                  </a:lnTo>
                  <a:lnTo>
                    <a:pt x="113" y="159"/>
                  </a:lnTo>
                  <a:lnTo>
                    <a:pt x="114" y="159"/>
                  </a:lnTo>
                  <a:lnTo>
                    <a:pt x="114" y="157"/>
                  </a:lnTo>
                  <a:lnTo>
                    <a:pt x="115" y="156"/>
                  </a:lnTo>
                  <a:lnTo>
                    <a:pt x="115" y="155"/>
                  </a:lnTo>
                  <a:lnTo>
                    <a:pt x="116" y="154"/>
                  </a:lnTo>
                  <a:lnTo>
                    <a:pt x="119" y="152"/>
                  </a:lnTo>
                  <a:lnTo>
                    <a:pt x="119" y="150"/>
                  </a:lnTo>
                  <a:lnTo>
                    <a:pt x="118" y="149"/>
                  </a:lnTo>
                  <a:lnTo>
                    <a:pt x="116" y="148"/>
                  </a:lnTo>
                  <a:lnTo>
                    <a:pt x="115" y="148"/>
                  </a:lnTo>
                  <a:lnTo>
                    <a:pt x="114" y="147"/>
                  </a:lnTo>
                  <a:lnTo>
                    <a:pt x="114" y="146"/>
                  </a:lnTo>
                  <a:lnTo>
                    <a:pt x="113" y="146"/>
                  </a:lnTo>
                  <a:lnTo>
                    <a:pt x="113" y="145"/>
                  </a:lnTo>
                  <a:lnTo>
                    <a:pt x="114" y="143"/>
                  </a:lnTo>
                  <a:lnTo>
                    <a:pt x="113" y="143"/>
                  </a:lnTo>
                  <a:lnTo>
                    <a:pt x="113" y="145"/>
                  </a:lnTo>
                  <a:lnTo>
                    <a:pt x="112" y="145"/>
                  </a:lnTo>
                  <a:lnTo>
                    <a:pt x="111" y="147"/>
                  </a:lnTo>
                  <a:lnTo>
                    <a:pt x="109" y="147"/>
                  </a:lnTo>
                  <a:lnTo>
                    <a:pt x="108" y="148"/>
                  </a:lnTo>
                  <a:lnTo>
                    <a:pt x="107" y="148"/>
                  </a:lnTo>
                  <a:lnTo>
                    <a:pt x="106" y="147"/>
                  </a:lnTo>
                  <a:lnTo>
                    <a:pt x="106" y="146"/>
                  </a:lnTo>
                  <a:lnTo>
                    <a:pt x="106" y="143"/>
                  </a:lnTo>
                  <a:lnTo>
                    <a:pt x="105" y="143"/>
                  </a:lnTo>
                  <a:lnTo>
                    <a:pt x="105" y="145"/>
                  </a:lnTo>
                  <a:lnTo>
                    <a:pt x="105" y="146"/>
                  </a:lnTo>
                  <a:lnTo>
                    <a:pt x="104" y="143"/>
                  </a:lnTo>
                  <a:lnTo>
                    <a:pt x="104" y="142"/>
                  </a:lnTo>
                  <a:lnTo>
                    <a:pt x="102" y="140"/>
                  </a:lnTo>
                  <a:lnTo>
                    <a:pt x="101" y="140"/>
                  </a:lnTo>
                  <a:lnTo>
                    <a:pt x="101" y="139"/>
                  </a:lnTo>
                  <a:lnTo>
                    <a:pt x="100" y="139"/>
                  </a:lnTo>
                  <a:lnTo>
                    <a:pt x="100" y="138"/>
                  </a:lnTo>
                  <a:lnTo>
                    <a:pt x="100" y="136"/>
                  </a:lnTo>
                  <a:lnTo>
                    <a:pt x="101" y="135"/>
                  </a:lnTo>
                  <a:lnTo>
                    <a:pt x="104" y="135"/>
                  </a:lnTo>
                  <a:lnTo>
                    <a:pt x="104" y="136"/>
                  </a:lnTo>
                  <a:lnTo>
                    <a:pt x="105" y="138"/>
                  </a:lnTo>
                  <a:lnTo>
                    <a:pt x="105" y="139"/>
                  </a:lnTo>
                  <a:lnTo>
                    <a:pt x="106" y="140"/>
                  </a:lnTo>
                  <a:lnTo>
                    <a:pt x="107" y="140"/>
                  </a:lnTo>
                  <a:lnTo>
                    <a:pt x="108" y="141"/>
                  </a:lnTo>
                  <a:lnTo>
                    <a:pt x="109" y="142"/>
                  </a:lnTo>
                  <a:lnTo>
                    <a:pt x="113" y="142"/>
                  </a:lnTo>
                  <a:lnTo>
                    <a:pt x="113" y="141"/>
                  </a:lnTo>
                  <a:lnTo>
                    <a:pt x="114" y="141"/>
                  </a:lnTo>
                  <a:lnTo>
                    <a:pt x="114" y="142"/>
                  </a:lnTo>
                  <a:lnTo>
                    <a:pt x="115" y="143"/>
                  </a:lnTo>
                  <a:lnTo>
                    <a:pt x="115" y="145"/>
                  </a:lnTo>
                  <a:lnTo>
                    <a:pt x="118" y="145"/>
                  </a:lnTo>
                  <a:lnTo>
                    <a:pt x="119" y="145"/>
                  </a:lnTo>
                  <a:lnTo>
                    <a:pt x="120" y="145"/>
                  </a:lnTo>
                  <a:lnTo>
                    <a:pt x="121" y="145"/>
                  </a:lnTo>
                  <a:lnTo>
                    <a:pt x="121" y="146"/>
                  </a:lnTo>
                  <a:lnTo>
                    <a:pt x="122" y="145"/>
                  </a:lnTo>
                  <a:lnTo>
                    <a:pt x="123" y="146"/>
                  </a:lnTo>
                  <a:lnTo>
                    <a:pt x="125" y="146"/>
                  </a:lnTo>
                  <a:lnTo>
                    <a:pt x="126" y="145"/>
                  </a:lnTo>
                  <a:lnTo>
                    <a:pt x="128" y="146"/>
                  </a:lnTo>
                  <a:lnTo>
                    <a:pt x="128" y="145"/>
                  </a:lnTo>
                  <a:lnTo>
                    <a:pt x="129" y="145"/>
                  </a:lnTo>
                  <a:lnTo>
                    <a:pt x="130" y="146"/>
                  </a:lnTo>
                  <a:lnTo>
                    <a:pt x="130" y="147"/>
                  </a:lnTo>
                  <a:lnTo>
                    <a:pt x="130" y="148"/>
                  </a:lnTo>
                  <a:lnTo>
                    <a:pt x="132" y="148"/>
                  </a:lnTo>
                  <a:lnTo>
                    <a:pt x="133" y="148"/>
                  </a:lnTo>
                  <a:lnTo>
                    <a:pt x="133" y="149"/>
                  </a:lnTo>
                  <a:lnTo>
                    <a:pt x="134" y="149"/>
                  </a:lnTo>
                  <a:lnTo>
                    <a:pt x="135" y="149"/>
                  </a:lnTo>
                  <a:lnTo>
                    <a:pt x="135" y="150"/>
                  </a:lnTo>
                  <a:lnTo>
                    <a:pt x="134" y="150"/>
                  </a:lnTo>
                  <a:lnTo>
                    <a:pt x="133" y="150"/>
                  </a:lnTo>
                  <a:lnTo>
                    <a:pt x="134" y="152"/>
                  </a:lnTo>
                  <a:lnTo>
                    <a:pt x="135" y="153"/>
                  </a:lnTo>
                  <a:lnTo>
                    <a:pt x="136" y="154"/>
                  </a:lnTo>
                  <a:lnTo>
                    <a:pt x="137" y="154"/>
                  </a:lnTo>
                  <a:lnTo>
                    <a:pt x="139" y="153"/>
                  </a:lnTo>
                  <a:lnTo>
                    <a:pt x="139" y="152"/>
                  </a:lnTo>
                  <a:lnTo>
                    <a:pt x="139" y="150"/>
                  </a:lnTo>
                  <a:lnTo>
                    <a:pt x="139" y="152"/>
                  </a:lnTo>
                  <a:lnTo>
                    <a:pt x="139" y="153"/>
                  </a:lnTo>
                  <a:lnTo>
                    <a:pt x="139" y="156"/>
                  </a:lnTo>
                  <a:lnTo>
                    <a:pt x="140" y="159"/>
                  </a:lnTo>
                  <a:lnTo>
                    <a:pt x="140" y="162"/>
                  </a:lnTo>
                  <a:lnTo>
                    <a:pt x="141" y="162"/>
                  </a:lnTo>
                  <a:lnTo>
                    <a:pt x="142" y="166"/>
                  </a:lnTo>
                  <a:lnTo>
                    <a:pt x="142" y="167"/>
                  </a:lnTo>
                  <a:lnTo>
                    <a:pt x="142" y="168"/>
                  </a:lnTo>
                  <a:lnTo>
                    <a:pt x="143" y="169"/>
                  </a:lnTo>
                  <a:lnTo>
                    <a:pt x="144" y="171"/>
                  </a:lnTo>
                  <a:lnTo>
                    <a:pt x="144" y="173"/>
                  </a:lnTo>
                  <a:lnTo>
                    <a:pt x="146" y="175"/>
                  </a:lnTo>
                  <a:lnTo>
                    <a:pt x="146" y="176"/>
                  </a:lnTo>
                  <a:lnTo>
                    <a:pt x="147" y="176"/>
                  </a:lnTo>
                  <a:lnTo>
                    <a:pt x="148" y="175"/>
                  </a:lnTo>
                  <a:lnTo>
                    <a:pt x="149" y="174"/>
                  </a:lnTo>
                  <a:lnTo>
                    <a:pt x="149" y="173"/>
                  </a:lnTo>
                  <a:lnTo>
                    <a:pt x="150" y="171"/>
                  </a:lnTo>
                  <a:lnTo>
                    <a:pt x="150" y="169"/>
                  </a:lnTo>
                  <a:lnTo>
                    <a:pt x="150" y="168"/>
                  </a:lnTo>
                  <a:lnTo>
                    <a:pt x="151" y="166"/>
                  </a:lnTo>
                  <a:lnTo>
                    <a:pt x="150" y="163"/>
                  </a:lnTo>
                  <a:lnTo>
                    <a:pt x="151" y="163"/>
                  </a:lnTo>
                  <a:lnTo>
                    <a:pt x="151" y="162"/>
                  </a:lnTo>
                  <a:lnTo>
                    <a:pt x="153" y="162"/>
                  </a:lnTo>
                  <a:lnTo>
                    <a:pt x="154" y="162"/>
                  </a:lnTo>
                  <a:lnTo>
                    <a:pt x="154" y="161"/>
                  </a:lnTo>
                  <a:lnTo>
                    <a:pt x="155" y="159"/>
                  </a:lnTo>
                  <a:lnTo>
                    <a:pt x="156" y="159"/>
                  </a:lnTo>
                  <a:lnTo>
                    <a:pt x="157" y="157"/>
                  </a:lnTo>
                  <a:lnTo>
                    <a:pt x="158" y="156"/>
                  </a:lnTo>
                  <a:lnTo>
                    <a:pt x="158" y="155"/>
                  </a:lnTo>
                  <a:lnTo>
                    <a:pt x="161" y="155"/>
                  </a:lnTo>
                  <a:lnTo>
                    <a:pt x="161" y="154"/>
                  </a:lnTo>
                  <a:lnTo>
                    <a:pt x="162" y="154"/>
                  </a:lnTo>
                  <a:lnTo>
                    <a:pt x="161" y="153"/>
                  </a:lnTo>
                  <a:lnTo>
                    <a:pt x="162" y="152"/>
                  </a:lnTo>
                  <a:lnTo>
                    <a:pt x="164" y="152"/>
                  </a:lnTo>
                  <a:lnTo>
                    <a:pt x="165" y="152"/>
                  </a:lnTo>
                  <a:lnTo>
                    <a:pt x="168" y="150"/>
                  </a:lnTo>
                  <a:lnTo>
                    <a:pt x="167" y="149"/>
                  </a:lnTo>
                  <a:lnTo>
                    <a:pt x="168" y="149"/>
                  </a:lnTo>
                  <a:lnTo>
                    <a:pt x="169" y="150"/>
                  </a:lnTo>
                  <a:lnTo>
                    <a:pt x="169" y="152"/>
                  </a:lnTo>
                  <a:lnTo>
                    <a:pt x="170" y="153"/>
                  </a:lnTo>
                  <a:lnTo>
                    <a:pt x="170" y="154"/>
                  </a:lnTo>
                  <a:lnTo>
                    <a:pt x="171" y="155"/>
                  </a:lnTo>
                  <a:lnTo>
                    <a:pt x="171" y="156"/>
                  </a:lnTo>
                  <a:lnTo>
                    <a:pt x="172" y="157"/>
                  </a:lnTo>
                  <a:lnTo>
                    <a:pt x="172" y="160"/>
                  </a:lnTo>
                  <a:lnTo>
                    <a:pt x="174" y="161"/>
                  </a:lnTo>
                  <a:lnTo>
                    <a:pt x="174" y="162"/>
                  </a:lnTo>
                  <a:lnTo>
                    <a:pt x="176" y="162"/>
                  </a:lnTo>
                  <a:lnTo>
                    <a:pt x="176" y="161"/>
                  </a:lnTo>
                  <a:lnTo>
                    <a:pt x="177" y="160"/>
                  </a:lnTo>
                  <a:lnTo>
                    <a:pt x="177" y="161"/>
                  </a:lnTo>
                  <a:lnTo>
                    <a:pt x="178" y="161"/>
                  </a:lnTo>
                  <a:lnTo>
                    <a:pt x="178" y="163"/>
                  </a:lnTo>
                  <a:lnTo>
                    <a:pt x="178" y="166"/>
                  </a:lnTo>
                  <a:lnTo>
                    <a:pt x="179" y="167"/>
                  </a:lnTo>
                  <a:lnTo>
                    <a:pt x="179" y="168"/>
                  </a:lnTo>
                  <a:lnTo>
                    <a:pt x="179" y="170"/>
                  </a:lnTo>
                  <a:lnTo>
                    <a:pt x="179" y="173"/>
                  </a:lnTo>
                  <a:lnTo>
                    <a:pt x="179" y="174"/>
                  </a:lnTo>
                  <a:lnTo>
                    <a:pt x="179" y="176"/>
                  </a:lnTo>
                  <a:lnTo>
                    <a:pt x="181" y="176"/>
                  </a:lnTo>
                  <a:lnTo>
                    <a:pt x="181" y="177"/>
                  </a:lnTo>
                  <a:lnTo>
                    <a:pt x="182" y="178"/>
                  </a:lnTo>
                  <a:lnTo>
                    <a:pt x="183" y="180"/>
                  </a:lnTo>
                  <a:lnTo>
                    <a:pt x="183" y="181"/>
                  </a:lnTo>
                  <a:lnTo>
                    <a:pt x="183" y="183"/>
                  </a:lnTo>
                  <a:lnTo>
                    <a:pt x="184" y="184"/>
                  </a:lnTo>
                  <a:lnTo>
                    <a:pt x="184" y="185"/>
                  </a:lnTo>
                  <a:lnTo>
                    <a:pt x="185" y="187"/>
                  </a:lnTo>
                  <a:lnTo>
                    <a:pt x="186" y="188"/>
                  </a:lnTo>
                  <a:lnTo>
                    <a:pt x="188" y="188"/>
                  </a:lnTo>
                  <a:lnTo>
                    <a:pt x="189" y="188"/>
                  </a:lnTo>
                  <a:lnTo>
                    <a:pt x="189" y="187"/>
                  </a:lnTo>
                  <a:lnTo>
                    <a:pt x="188" y="185"/>
                  </a:lnTo>
                  <a:lnTo>
                    <a:pt x="188" y="184"/>
                  </a:lnTo>
                  <a:lnTo>
                    <a:pt x="188" y="182"/>
                  </a:lnTo>
                  <a:lnTo>
                    <a:pt x="186" y="180"/>
                  </a:lnTo>
                  <a:lnTo>
                    <a:pt x="185" y="180"/>
                  </a:lnTo>
                  <a:lnTo>
                    <a:pt x="184" y="178"/>
                  </a:lnTo>
                  <a:lnTo>
                    <a:pt x="183" y="177"/>
                  </a:lnTo>
                  <a:lnTo>
                    <a:pt x="183" y="176"/>
                  </a:lnTo>
                  <a:lnTo>
                    <a:pt x="182" y="175"/>
                  </a:lnTo>
                  <a:lnTo>
                    <a:pt x="181" y="174"/>
                  </a:lnTo>
                  <a:lnTo>
                    <a:pt x="181" y="173"/>
                  </a:lnTo>
                  <a:lnTo>
                    <a:pt x="181" y="170"/>
                  </a:lnTo>
                  <a:lnTo>
                    <a:pt x="182" y="169"/>
                  </a:lnTo>
                  <a:lnTo>
                    <a:pt x="182" y="167"/>
                  </a:lnTo>
                  <a:lnTo>
                    <a:pt x="183" y="167"/>
                  </a:lnTo>
                  <a:lnTo>
                    <a:pt x="184" y="168"/>
                  </a:lnTo>
                  <a:lnTo>
                    <a:pt x="185" y="168"/>
                  </a:lnTo>
                  <a:lnTo>
                    <a:pt x="186" y="169"/>
                  </a:lnTo>
                  <a:lnTo>
                    <a:pt x="186" y="170"/>
                  </a:lnTo>
                  <a:lnTo>
                    <a:pt x="186" y="171"/>
                  </a:lnTo>
                  <a:lnTo>
                    <a:pt x="188" y="171"/>
                  </a:lnTo>
                  <a:lnTo>
                    <a:pt x="189" y="171"/>
                  </a:lnTo>
                  <a:lnTo>
                    <a:pt x="190" y="173"/>
                  </a:lnTo>
                  <a:lnTo>
                    <a:pt x="190" y="175"/>
                  </a:lnTo>
                  <a:lnTo>
                    <a:pt x="191" y="174"/>
                  </a:lnTo>
                  <a:lnTo>
                    <a:pt x="192" y="174"/>
                  </a:lnTo>
                  <a:lnTo>
                    <a:pt x="192" y="173"/>
                  </a:lnTo>
                  <a:lnTo>
                    <a:pt x="193" y="171"/>
                  </a:lnTo>
                  <a:lnTo>
                    <a:pt x="195" y="171"/>
                  </a:lnTo>
                  <a:lnTo>
                    <a:pt x="196" y="170"/>
                  </a:lnTo>
                  <a:lnTo>
                    <a:pt x="196" y="169"/>
                  </a:lnTo>
                  <a:lnTo>
                    <a:pt x="197" y="167"/>
                  </a:lnTo>
                  <a:lnTo>
                    <a:pt x="196" y="164"/>
                  </a:lnTo>
                  <a:lnTo>
                    <a:pt x="195" y="162"/>
                  </a:lnTo>
                  <a:lnTo>
                    <a:pt x="193" y="161"/>
                  </a:lnTo>
                  <a:lnTo>
                    <a:pt x="193" y="160"/>
                  </a:lnTo>
                  <a:lnTo>
                    <a:pt x="192" y="157"/>
                  </a:lnTo>
                  <a:lnTo>
                    <a:pt x="191" y="157"/>
                  </a:lnTo>
                  <a:lnTo>
                    <a:pt x="191" y="155"/>
                  </a:lnTo>
                  <a:lnTo>
                    <a:pt x="192" y="154"/>
                  </a:lnTo>
                  <a:lnTo>
                    <a:pt x="193" y="153"/>
                  </a:lnTo>
                  <a:lnTo>
                    <a:pt x="195" y="153"/>
                  </a:lnTo>
                  <a:lnTo>
                    <a:pt x="195" y="152"/>
                  </a:lnTo>
                  <a:lnTo>
                    <a:pt x="196" y="152"/>
                  </a:lnTo>
                  <a:lnTo>
                    <a:pt x="197" y="152"/>
                  </a:lnTo>
                  <a:lnTo>
                    <a:pt x="197" y="153"/>
                  </a:lnTo>
                  <a:lnTo>
                    <a:pt x="197" y="154"/>
                  </a:lnTo>
                  <a:lnTo>
                    <a:pt x="198" y="154"/>
                  </a:lnTo>
                  <a:lnTo>
                    <a:pt x="198" y="153"/>
                  </a:lnTo>
                  <a:lnTo>
                    <a:pt x="199" y="153"/>
                  </a:lnTo>
                  <a:lnTo>
                    <a:pt x="199" y="152"/>
                  </a:lnTo>
                  <a:lnTo>
                    <a:pt x="200" y="152"/>
                  </a:lnTo>
                  <a:lnTo>
                    <a:pt x="202" y="152"/>
                  </a:lnTo>
                  <a:lnTo>
                    <a:pt x="203" y="150"/>
                  </a:lnTo>
                  <a:lnTo>
                    <a:pt x="203" y="149"/>
                  </a:lnTo>
                  <a:lnTo>
                    <a:pt x="204" y="149"/>
                  </a:lnTo>
                  <a:lnTo>
                    <a:pt x="204" y="150"/>
                  </a:lnTo>
                  <a:lnTo>
                    <a:pt x="206" y="149"/>
                  </a:lnTo>
                  <a:lnTo>
                    <a:pt x="207" y="149"/>
                  </a:lnTo>
                  <a:lnTo>
                    <a:pt x="209" y="149"/>
                  </a:lnTo>
                  <a:lnTo>
                    <a:pt x="209" y="148"/>
                  </a:lnTo>
                  <a:lnTo>
                    <a:pt x="210" y="147"/>
                  </a:lnTo>
                  <a:lnTo>
                    <a:pt x="210" y="146"/>
                  </a:lnTo>
                  <a:lnTo>
                    <a:pt x="211" y="146"/>
                  </a:lnTo>
                  <a:lnTo>
                    <a:pt x="212" y="146"/>
                  </a:lnTo>
                  <a:lnTo>
                    <a:pt x="212" y="145"/>
                  </a:lnTo>
                  <a:lnTo>
                    <a:pt x="213" y="145"/>
                  </a:lnTo>
                  <a:lnTo>
                    <a:pt x="213" y="142"/>
                  </a:lnTo>
                  <a:lnTo>
                    <a:pt x="213" y="141"/>
                  </a:lnTo>
                  <a:lnTo>
                    <a:pt x="215" y="140"/>
                  </a:lnTo>
                  <a:lnTo>
                    <a:pt x="216" y="139"/>
                  </a:lnTo>
                  <a:lnTo>
                    <a:pt x="216" y="138"/>
                  </a:lnTo>
                  <a:lnTo>
                    <a:pt x="216" y="136"/>
                  </a:lnTo>
                  <a:lnTo>
                    <a:pt x="216" y="135"/>
                  </a:lnTo>
                  <a:lnTo>
                    <a:pt x="215" y="135"/>
                  </a:lnTo>
                  <a:lnTo>
                    <a:pt x="215" y="134"/>
                  </a:lnTo>
                  <a:lnTo>
                    <a:pt x="216" y="134"/>
                  </a:lnTo>
                  <a:lnTo>
                    <a:pt x="216" y="133"/>
                  </a:lnTo>
                  <a:lnTo>
                    <a:pt x="216" y="132"/>
                  </a:lnTo>
                  <a:lnTo>
                    <a:pt x="216" y="131"/>
                  </a:lnTo>
                  <a:lnTo>
                    <a:pt x="215" y="129"/>
                  </a:lnTo>
                  <a:lnTo>
                    <a:pt x="215" y="128"/>
                  </a:lnTo>
                  <a:lnTo>
                    <a:pt x="215" y="127"/>
                  </a:lnTo>
                  <a:lnTo>
                    <a:pt x="213" y="126"/>
                  </a:lnTo>
                  <a:lnTo>
                    <a:pt x="212" y="125"/>
                  </a:lnTo>
                  <a:lnTo>
                    <a:pt x="213" y="124"/>
                  </a:lnTo>
                  <a:lnTo>
                    <a:pt x="213" y="122"/>
                  </a:lnTo>
                  <a:lnTo>
                    <a:pt x="215" y="122"/>
                  </a:lnTo>
                  <a:lnTo>
                    <a:pt x="216" y="122"/>
                  </a:lnTo>
                  <a:lnTo>
                    <a:pt x="216" y="121"/>
                  </a:lnTo>
                  <a:lnTo>
                    <a:pt x="217" y="121"/>
                  </a:lnTo>
                  <a:lnTo>
                    <a:pt x="217" y="120"/>
                  </a:lnTo>
                  <a:lnTo>
                    <a:pt x="216" y="120"/>
                  </a:lnTo>
                  <a:lnTo>
                    <a:pt x="215" y="120"/>
                  </a:lnTo>
                  <a:lnTo>
                    <a:pt x="212" y="121"/>
                  </a:lnTo>
                  <a:lnTo>
                    <a:pt x="211" y="120"/>
                  </a:lnTo>
                  <a:lnTo>
                    <a:pt x="212" y="119"/>
                  </a:lnTo>
                  <a:lnTo>
                    <a:pt x="211" y="119"/>
                  </a:lnTo>
                  <a:lnTo>
                    <a:pt x="210" y="118"/>
                  </a:lnTo>
                  <a:lnTo>
                    <a:pt x="210" y="116"/>
                  </a:lnTo>
                  <a:lnTo>
                    <a:pt x="211" y="116"/>
                  </a:lnTo>
                  <a:lnTo>
                    <a:pt x="212" y="116"/>
                  </a:lnTo>
                  <a:lnTo>
                    <a:pt x="212" y="115"/>
                  </a:lnTo>
                  <a:lnTo>
                    <a:pt x="212" y="114"/>
                  </a:lnTo>
                  <a:lnTo>
                    <a:pt x="213" y="114"/>
                  </a:lnTo>
                  <a:lnTo>
                    <a:pt x="215" y="113"/>
                  </a:lnTo>
                  <a:lnTo>
                    <a:pt x="217" y="113"/>
                  </a:lnTo>
                  <a:lnTo>
                    <a:pt x="217" y="114"/>
                  </a:lnTo>
                  <a:lnTo>
                    <a:pt x="216" y="115"/>
                  </a:lnTo>
                  <a:lnTo>
                    <a:pt x="216" y="116"/>
                  </a:lnTo>
                  <a:lnTo>
                    <a:pt x="217" y="116"/>
                  </a:lnTo>
                  <a:lnTo>
                    <a:pt x="219" y="115"/>
                  </a:lnTo>
                  <a:lnTo>
                    <a:pt x="220" y="115"/>
                  </a:lnTo>
                  <a:lnTo>
                    <a:pt x="222" y="115"/>
                  </a:lnTo>
                  <a:lnTo>
                    <a:pt x="222" y="116"/>
                  </a:lnTo>
                  <a:lnTo>
                    <a:pt x="222" y="118"/>
                  </a:lnTo>
                  <a:lnTo>
                    <a:pt x="220" y="119"/>
                  </a:lnTo>
                  <a:lnTo>
                    <a:pt x="222" y="120"/>
                  </a:lnTo>
                  <a:lnTo>
                    <a:pt x="223" y="119"/>
                  </a:lnTo>
                  <a:lnTo>
                    <a:pt x="224" y="120"/>
                  </a:lnTo>
                  <a:lnTo>
                    <a:pt x="224" y="121"/>
                  </a:lnTo>
                  <a:lnTo>
                    <a:pt x="223" y="121"/>
                  </a:lnTo>
                  <a:lnTo>
                    <a:pt x="224" y="122"/>
                  </a:lnTo>
                  <a:lnTo>
                    <a:pt x="224" y="124"/>
                  </a:lnTo>
                  <a:lnTo>
                    <a:pt x="224" y="125"/>
                  </a:lnTo>
                  <a:lnTo>
                    <a:pt x="223" y="126"/>
                  </a:lnTo>
                  <a:lnTo>
                    <a:pt x="224" y="127"/>
                  </a:lnTo>
                  <a:lnTo>
                    <a:pt x="225" y="126"/>
                  </a:lnTo>
                  <a:lnTo>
                    <a:pt x="226" y="126"/>
                  </a:lnTo>
                  <a:lnTo>
                    <a:pt x="227" y="125"/>
                  </a:lnTo>
                  <a:lnTo>
                    <a:pt x="227" y="124"/>
                  </a:lnTo>
                  <a:lnTo>
                    <a:pt x="229" y="124"/>
                  </a:lnTo>
                  <a:lnTo>
                    <a:pt x="227" y="121"/>
                  </a:lnTo>
                  <a:lnTo>
                    <a:pt x="227" y="120"/>
                  </a:lnTo>
                  <a:lnTo>
                    <a:pt x="227" y="118"/>
                  </a:lnTo>
                  <a:lnTo>
                    <a:pt x="226" y="118"/>
                  </a:lnTo>
                  <a:lnTo>
                    <a:pt x="225" y="116"/>
                  </a:lnTo>
                  <a:lnTo>
                    <a:pt x="225" y="115"/>
                  </a:lnTo>
                  <a:lnTo>
                    <a:pt x="225" y="114"/>
                  </a:lnTo>
                  <a:lnTo>
                    <a:pt x="226" y="114"/>
                  </a:lnTo>
                  <a:lnTo>
                    <a:pt x="227" y="113"/>
                  </a:lnTo>
                  <a:lnTo>
                    <a:pt x="229" y="112"/>
                  </a:lnTo>
                  <a:lnTo>
                    <a:pt x="229" y="111"/>
                  </a:lnTo>
                  <a:lnTo>
                    <a:pt x="229" y="109"/>
                  </a:lnTo>
                  <a:lnTo>
                    <a:pt x="230" y="108"/>
                  </a:lnTo>
                  <a:lnTo>
                    <a:pt x="231" y="108"/>
                  </a:lnTo>
                  <a:lnTo>
                    <a:pt x="232" y="107"/>
                  </a:lnTo>
                  <a:lnTo>
                    <a:pt x="233" y="107"/>
                  </a:lnTo>
                  <a:lnTo>
                    <a:pt x="233" y="108"/>
                  </a:lnTo>
                  <a:lnTo>
                    <a:pt x="234" y="108"/>
                  </a:lnTo>
                  <a:lnTo>
                    <a:pt x="236" y="107"/>
                  </a:lnTo>
                  <a:lnTo>
                    <a:pt x="237" y="107"/>
                  </a:lnTo>
                  <a:lnTo>
                    <a:pt x="239" y="104"/>
                  </a:lnTo>
                  <a:lnTo>
                    <a:pt x="240" y="102"/>
                  </a:lnTo>
                  <a:lnTo>
                    <a:pt x="241" y="100"/>
                  </a:lnTo>
                  <a:lnTo>
                    <a:pt x="241" y="99"/>
                  </a:lnTo>
                  <a:lnTo>
                    <a:pt x="243" y="97"/>
                  </a:lnTo>
                  <a:lnTo>
                    <a:pt x="244" y="95"/>
                  </a:lnTo>
                  <a:lnTo>
                    <a:pt x="244" y="94"/>
                  </a:lnTo>
                  <a:lnTo>
                    <a:pt x="245" y="92"/>
                  </a:lnTo>
                  <a:lnTo>
                    <a:pt x="245" y="91"/>
                  </a:lnTo>
                  <a:lnTo>
                    <a:pt x="245" y="90"/>
                  </a:lnTo>
                  <a:lnTo>
                    <a:pt x="245" y="88"/>
                  </a:lnTo>
                  <a:lnTo>
                    <a:pt x="245" y="86"/>
                  </a:lnTo>
                  <a:lnTo>
                    <a:pt x="246" y="85"/>
                  </a:lnTo>
                  <a:lnTo>
                    <a:pt x="246" y="83"/>
                  </a:lnTo>
                  <a:lnTo>
                    <a:pt x="246" y="81"/>
                  </a:lnTo>
                  <a:lnTo>
                    <a:pt x="246" y="80"/>
                  </a:lnTo>
                  <a:lnTo>
                    <a:pt x="245" y="79"/>
                  </a:lnTo>
                  <a:lnTo>
                    <a:pt x="245" y="78"/>
                  </a:lnTo>
                  <a:lnTo>
                    <a:pt x="243" y="78"/>
                  </a:lnTo>
                  <a:lnTo>
                    <a:pt x="243" y="79"/>
                  </a:lnTo>
                  <a:lnTo>
                    <a:pt x="241" y="79"/>
                  </a:lnTo>
                  <a:lnTo>
                    <a:pt x="241" y="80"/>
                  </a:lnTo>
                  <a:lnTo>
                    <a:pt x="240" y="79"/>
                  </a:lnTo>
                  <a:lnTo>
                    <a:pt x="241" y="79"/>
                  </a:lnTo>
                  <a:lnTo>
                    <a:pt x="240" y="78"/>
                  </a:lnTo>
                  <a:lnTo>
                    <a:pt x="239" y="79"/>
                  </a:lnTo>
                  <a:lnTo>
                    <a:pt x="239" y="77"/>
                  </a:lnTo>
                  <a:lnTo>
                    <a:pt x="238" y="77"/>
                  </a:lnTo>
                  <a:lnTo>
                    <a:pt x="237" y="76"/>
                  </a:lnTo>
                  <a:lnTo>
                    <a:pt x="238" y="76"/>
                  </a:lnTo>
                  <a:lnTo>
                    <a:pt x="239" y="74"/>
                  </a:lnTo>
                  <a:lnTo>
                    <a:pt x="240" y="73"/>
                  </a:lnTo>
                  <a:lnTo>
                    <a:pt x="240" y="72"/>
                  </a:lnTo>
                  <a:lnTo>
                    <a:pt x="241" y="71"/>
                  </a:lnTo>
                  <a:lnTo>
                    <a:pt x="241" y="70"/>
                  </a:lnTo>
                  <a:lnTo>
                    <a:pt x="244" y="69"/>
                  </a:lnTo>
                  <a:lnTo>
                    <a:pt x="245" y="66"/>
                  </a:lnTo>
                  <a:lnTo>
                    <a:pt x="247" y="64"/>
                  </a:lnTo>
                  <a:lnTo>
                    <a:pt x="247" y="63"/>
                  </a:lnTo>
                  <a:lnTo>
                    <a:pt x="248" y="62"/>
                  </a:lnTo>
                  <a:lnTo>
                    <a:pt x="250" y="62"/>
                  </a:lnTo>
                  <a:lnTo>
                    <a:pt x="252" y="62"/>
                  </a:lnTo>
                  <a:lnTo>
                    <a:pt x="254" y="62"/>
                  </a:lnTo>
                  <a:lnTo>
                    <a:pt x="253" y="62"/>
                  </a:lnTo>
                  <a:lnTo>
                    <a:pt x="254" y="63"/>
                  </a:lnTo>
                  <a:lnTo>
                    <a:pt x="255" y="62"/>
                  </a:lnTo>
                  <a:lnTo>
                    <a:pt x="258" y="62"/>
                  </a:lnTo>
                  <a:lnTo>
                    <a:pt x="259" y="60"/>
                  </a:lnTo>
                  <a:lnTo>
                    <a:pt x="260" y="60"/>
                  </a:lnTo>
                  <a:lnTo>
                    <a:pt x="261" y="60"/>
                  </a:lnTo>
                  <a:lnTo>
                    <a:pt x="262" y="60"/>
                  </a:lnTo>
                  <a:lnTo>
                    <a:pt x="264" y="62"/>
                  </a:lnTo>
                  <a:lnTo>
                    <a:pt x="262" y="63"/>
                  </a:lnTo>
                  <a:lnTo>
                    <a:pt x="264" y="63"/>
                  </a:lnTo>
                  <a:lnTo>
                    <a:pt x="265" y="63"/>
                  </a:lnTo>
                  <a:lnTo>
                    <a:pt x="266" y="62"/>
                  </a:lnTo>
                  <a:lnTo>
                    <a:pt x="266" y="63"/>
                  </a:lnTo>
                  <a:lnTo>
                    <a:pt x="267" y="63"/>
                  </a:lnTo>
                  <a:lnTo>
                    <a:pt x="268" y="62"/>
                  </a:lnTo>
                  <a:lnTo>
                    <a:pt x="267" y="60"/>
                  </a:lnTo>
                  <a:lnTo>
                    <a:pt x="267" y="59"/>
                  </a:lnTo>
                  <a:lnTo>
                    <a:pt x="268" y="58"/>
                  </a:lnTo>
                  <a:lnTo>
                    <a:pt x="269" y="57"/>
                  </a:lnTo>
                  <a:lnTo>
                    <a:pt x="271" y="56"/>
                  </a:lnTo>
                  <a:lnTo>
                    <a:pt x="271" y="55"/>
                  </a:lnTo>
                  <a:lnTo>
                    <a:pt x="271" y="53"/>
                  </a:lnTo>
                  <a:lnTo>
                    <a:pt x="272" y="53"/>
                  </a:lnTo>
                  <a:lnTo>
                    <a:pt x="273" y="53"/>
                  </a:lnTo>
                  <a:lnTo>
                    <a:pt x="274" y="52"/>
                  </a:lnTo>
                  <a:lnTo>
                    <a:pt x="275" y="53"/>
                  </a:lnTo>
                  <a:lnTo>
                    <a:pt x="275" y="52"/>
                  </a:lnTo>
                  <a:lnTo>
                    <a:pt x="276" y="53"/>
                  </a:lnTo>
                  <a:lnTo>
                    <a:pt x="276" y="55"/>
                  </a:lnTo>
                  <a:lnTo>
                    <a:pt x="275" y="56"/>
                  </a:lnTo>
                  <a:lnTo>
                    <a:pt x="276" y="56"/>
                  </a:lnTo>
                  <a:lnTo>
                    <a:pt x="276" y="57"/>
                  </a:lnTo>
                  <a:lnTo>
                    <a:pt x="278" y="56"/>
                  </a:lnTo>
                  <a:lnTo>
                    <a:pt x="279" y="55"/>
                  </a:lnTo>
                  <a:lnTo>
                    <a:pt x="279" y="53"/>
                  </a:lnTo>
                  <a:lnTo>
                    <a:pt x="280" y="53"/>
                  </a:lnTo>
                  <a:lnTo>
                    <a:pt x="280" y="52"/>
                  </a:lnTo>
                  <a:lnTo>
                    <a:pt x="281" y="50"/>
                  </a:lnTo>
                  <a:lnTo>
                    <a:pt x="282" y="50"/>
                  </a:lnTo>
                  <a:lnTo>
                    <a:pt x="283" y="50"/>
                  </a:lnTo>
                  <a:lnTo>
                    <a:pt x="282" y="51"/>
                  </a:lnTo>
                  <a:lnTo>
                    <a:pt x="282" y="52"/>
                  </a:lnTo>
                  <a:lnTo>
                    <a:pt x="281" y="53"/>
                  </a:lnTo>
                  <a:lnTo>
                    <a:pt x="281" y="56"/>
                  </a:lnTo>
                  <a:lnTo>
                    <a:pt x="281" y="57"/>
                  </a:lnTo>
                  <a:lnTo>
                    <a:pt x="279" y="58"/>
                  </a:lnTo>
                  <a:lnTo>
                    <a:pt x="276" y="60"/>
                  </a:lnTo>
                  <a:lnTo>
                    <a:pt x="275" y="63"/>
                  </a:lnTo>
                  <a:lnTo>
                    <a:pt x="274" y="64"/>
                  </a:lnTo>
                  <a:lnTo>
                    <a:pt x="274" y="65"/>
                  </a:lnTo>
                  <a:lnTo>
                    <a:pt x="273" y="65"/>
                  </a:lnTo>
                  <a:lnTo>
                    <a:pt x="273" y="66"/>
                  </a:lnTo>
                  <a:lnTo>
                    <a:pt x="272" y="66"/>
                  </a:lnTo>
                  <a:lnTo>
                    <a:pt x="271" y="66"/>
                  </a:lnTo>
                  <a:lnTo>
                    <a:pt x="271" y="70"/>
                  </a:lnTo>
                  <a:lnTo>
                    <a:pt x="269" y="71"/>
                  </a:lnTo>
                  <a:lnTo>
                    <a:pt x="268" y="74"/>
                  </a:lnTo>
                  <a:lnTo>
                    <a:pt x="269" y="77"/>
                  </a:lnTo>
                  <a:lnTo>
                    <a:pt x="269" y="79"/>
                  </a:lnTo>
                  <a:lnTo>
                    <a:pt x="269" y="80"/>
                  </a:lnTo>
                  <a:lnTo>
                    <a:pt x="271" y="83"/>
                  </a:lnTo>
                  <a:lnTo>
                    <a:pt x="271" y="84"/>
                  </a:lnTo>
                  <a:lnTo>
                    <a:pt x="271" y="86"/>
                  </a:lnTo>
                  <a:lnTo>
                    <a:pt x="271" y="87"/>
                  </a:lnTo>
                  <a:lnTo>
                    <a:pt x="273" y="84"/>
                  </a:lnTo>
                  <a:lnTo>
                    <a:pt x="274" y="83"/>
                  </a:lnTo>
                  <a:lnTo>
                    <a:pt x="274" y="81"/>
                  </a:lnTo>
                  <a:lnTo>
                    <a:pt x="275" y="80"/>
                  </a:lnTo>
                  <a:lnTo>
                    <a:pt x="275" y="81"/>
                  </a:lnTo>
                  <a:lnTo>
                    <a:pt x="276" y="80"/>
                  </a:lnTo>
                  <a:lnTo>
                    <a:pt x="275" y="78"/>
                  </a:lnTo>
                  <a:lnTo>
                    <a:pt x="278" y="77"/>
                  </a:lnTo>
                  <a:lnTo>
                    <a:pt x="279" y="77"/>
                  </a:lnTo>
                  <a:lnTo>
                    <a:pt x="279" y="76"/>
                  </a:lnTo>
                  <a:lnTo>
                    <a:pt x="279" y="74"/>
                  </a:lnTo>
                  <a:lnTo>
                    <a:pt x="279" y="72"/>
                  </a:lnTo>
                  <a:lnTo>
                    <a:pt x="280" y="71"/>
                  </a:lnTo>
                  <a:lnTo>
                    <a:pt x="280" y="72"/>
                  </a:lnTo>
                  <a:lnTo>
                    <a:pt x="281" y="72"/>
                  </a:lnTo>
                  <a:lnTo>
                    <a:pt x="281" y="70"/>
                  </a:lnTo>
                  <a:lnTo>
                    <a:pt x="280" y="70"/>
                  </a:lnTo>
                  <a:lnTo>
                    <a:pt x="280" y="69"/>
                  </a:lnTo>
                  <a:lnTo>
                    <a:pt x="281" y="67"/>
                  </a:lnTo>
                  <a:lnTo>
                    <a:pt x="281" y="66"/>
                  </a:lnTo>
                  <a:lnTo>
                    <a:pt x="280" y="66"/>
                  </a:lnTo>
                  <a:lnTo>
                    <a:pt x="280" y="67"/>
                  </a:lnTo>
                  <a:lnTo>
                    <a:pt x="279" y="66"/>
                  </a:lnTo>
                  <a:lnTo>
                    <a:pt x="279" y="64"/>
                  </a:lnTo>
                  <a:lnTo>
                    <a:pt x="280" y="64"/>
                  </a:lnTo>
                  <a:lnTo>
                    <a:pt x="281" y="63"/>
                  </a:lnTo>
                  <a:lnTo>
                    <a:pt x="281" y="60"/>
                  </a:lnTo>
                  <a:lnTo>
                    <a:pt x="282" y="59"/>
                  </a:lnTo>
                  <a:lnTo>
                    <a:pt x="283" y="60"/>
                  </a:lnTo>
                  <a:lnTo>
                    <a:pt x="283" y="59"/>
                  </a:lnTo>
                  <a:lnTo>
                    <a:pt x="285" y="58"/>
                  </a:lnTo>
                  <a:lnTo>
                    <a:pt x="286" y="58"/>
                  </a:lnTo>
                  <a:lnTo>
                    <a:pt x="285" y="59"/>
                  </a:lnTo>
                  <a:lnTo>
                    <a:pt x="285" y="60"/>
                  </a:lnTo>
                  <a:lnTo>
                    <a:pt x="286" y="59"/>
                  </a:lnTo>
                  <a:lnTo>
                    <a:pt x="287" y="58"/>
                  </a:lnTo>
                  <a:lnTo>
                    <a:pt x="289" y="57"/>
                  </a:lnTo>
                  <a:lnTo>
                    <a:pt x="290" y="58"/>
                  </a:lnTo>
                  <a:lnTo>
                    <a:pt x="292" y="59"/>
                  </a:lnTo>
                  <a:lnTo>
                    <a:pt x="292" y="58"/>
                  </a:lnTo>
                  <a:lnTo>
                    <a:pt x="293" y="57"/>
                  </a:lnTo>
                  <a:lnTo>
                    <a:pt x="295" y="56"/>
                  </a:lnTo>
                  <a:lnTo>
                    <a:pt x="295" y="55"/>
                  </a:lnTo>
                  <a:lnTo>
                    <a:pt x="296" y="55"/>
                  </a:lnTo>
                  <a:lnTo>
                    <a:pt x="296" y="53"/>
                  </a:lnTo>
                  <a:lnTo>
                    <a:pt x="297" y="53"/>
                  </a:lnTo>
                  <a:lnTo>
                    <a:pt x="299" y="52"/>
                  </a:lnTo>
                  <a:lnTo>
                    <a:pt x="301" y="52"/>
                  </a:lnTo>
                  <a:lnTo>
                    <a:pt x="301" y="51"/>
                  </a:lnTo>
                  <a:lnTo>
                    <a:pt x="303" y="50"/>
                  </a:lnTo>
                  <a:lnTo>
                    <a:pt x="304" y="51"/>
                  </a:lnTo>
                  <a:lnTo>
                    <a:pt x="306" y="51"/>
                  </a:lnTo>
                  <a:lnTo>
                    <a:pt x="306" y="50"/>
                  </a:lnTo>
                  <a:lnTo>
                    <a:pt x="306" y="49"/>
                  </a:lnTo>
                  <a:lnTo>
                    <a:pt x="306" y="48"/>
                  </a:lnTo>
                  <a:lnTo>
                    <a:pt x="304" y="46"/>
                  </a:lnTo>
                  <a:lnTo>
                    <a:pt x="304" y="44"/>
                  </a:lnTo>
                  <a:lnTo>
                    <a:pt x="304" y="43"/>
                  </a:lnTo>
                  <a:lnTo>
                    <a:pt x="303" y="44"/>
                  </a:lnTo>
                  <a:lnTo>
                    <a:pt x="303" y="43"/>
                  </a:lnTo>
                  <a:lnTo>
                    <a:pt x="302" y="43"/>
                  </a:lnTo>
                  <a:lnTo>
                    <a:pt x="301" y="43"/>
                  </a:lnTo>
                  <a:lnTo>
                    <a:pt x="301" y="42"/>
                  </a:lnTo>
                  <a:lnTo>
                    <a:pt x="302" y="42"/>
                  </a:lnTo>
                  <a:lnTo>
                    <a:pt x="302" y="41"/>
                  </a:lnTo>
                  <a:lnTo>
                    <a:pt x="303" y="42"/>
                  </a:lnTo>
                  <a:lnTo>
                    <a:pt x="306" y="42"/>
                  </a:lnTo>
                  <a:lnTo>
                    <a:pt x="306" y="41"/>
                  </a:lnTo>
                  <a:lnTo>
                    <a:pt x="307" y="41"/>
                  </a:lnTo>
                  <a:lnTo>
                    <a:pt x="308" y="39"/>
                  </a:lnTo>
                  <a:lnTo>
                    <a:pt x="308" y="38"/>
                  </a:lnTo>
                  <a:lnTo>
                    <a:pt x="307" y="36"/>
                  </a:lnTo>
                  <a:lnTo>
                    <a:pt x="308" y="36"/>
                  </a:lnTo>
                  <a:lnTo>
                    <a:pt x="309" y="36"/>
                  </a:lnTo>
                  <a:lnTo>
                    <a:pt x="309" y="37"/>
                  </a:lnTo>
                  <a:lnTo>
                    <a:pt x="309" y="38"/>
                  </a:lnTo>
                  <a:lnTo>
                    <a:pt x="309" y="39"/>
                  </a:lnTo>
                  <a:lnTo>
                    <a:pt x="310" y="39"/>
                  </a:lnTo>
                  <a:lnTo>
                    <a:pt x="311" y="38"/>
                  </a:lnTo>
                  <a:lnTo>
                    <a:pt x="313" y="39"/>
                  </a:lnTo>
                  <a:lnTo>
                    <a:pt x="313" y="42"/>
                  </a:lnTo>
                  <a:lnTo>
                    <a:pt x="315" y="42"/>
                  </a:lnTo>
                  <a:lnTo>
                    <a:pt x="316" y="43"/>
                  </a:lnTo>
                  <a:lnTo>
                    <a:pt x="317" y="44"/>
                  </a:lnTo>
                  <a:lnTo>
                    <a:pt x="318" y="43"/>
                  </a:lnTo>
                  <a:lnTo>
                    <a:pt x="317"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5" name="Freeform 767"/>
            <p:cNvSpPr/>
            <p:nvPr/>
          </p:nvSpPr>
          <p:spPr bwMode="auto">
            <a:xfrm>
              <a:off x="4132263" y="4714875"/>
              <a:ext cx="0" cy="3175"/>
            </a:xfrm>
            <a:custGeom>
              <a:avLst/>
              <a:gdLst>
                <a:gd name="T0" fmla="*/ 0 h 2"/>
                <a:gd name="T1" fmla="*/ 0 h 2"/>
                <a:gd name="T2" fmla="*/ 2147483646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6" name="Freeform 768"/>
            <p:cNvSpPr/>
            <p:nvPr/>
          </p:nvSpPr>
          <p:spPr bwMode="auto">
            <a:xfrm>
              <a:off x="4130676" y="472281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7" name="Freeform 769"/>
            <p:cNvSpPr/>
            <p:nvPr/>
          </p:nvSpPr>
          <p:spPr bwMode="auto">
            <a:xfrm>
              <a:off x="4232276" y="4876800"/>
              <a:ext cx="1588" cy="1588"/>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8" name="Freeform 770"/>
            <p:cNvSpPr/>
            <p:nvPr/>
          </p:nvSpPr>
          <p:spPr bwMode="auto">
            <a:xfrm>
              <a:off x="3987801" y="4806950"/>
              <a:ext cx="0" cy="1588"/>
            </a:xfrm>
            <a:custGeom>
              <a:avLst/>
              <a:gdLst>
                <a:gd name="T0" fmla="*/ 2147483646 h 1"/>
                <a:gd name="T1" fmla="*/ 0 h 1"/>
                <a:gd name="T2" fmla="*/ 2147483646 h 1"/>
                <a:gd name="T3" fmla="*/ 2147483646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0"/>
                  </a:lnTo>
                  <a:lnTo>
                    <a:pt x="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19" name="Freeform 771"/>
            <p:cNvSpPr/>
            <p:nvPr/>
          </p:nvSpPr>
          <p:spPr bwMode="auto">
            <a:xfrm>
              <a:off x="4097338" y="4791075"/>
              <a:ext cx="20638" cy="3810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2147483646 w 13"/>
                <a:gd name="T15" fmla="*/ 2147483646 h 24"/>
                <a:gd name="T16" fmla="*/ 2147483646 w 13"/>
                <a:gd name="T17" fmla="*/ 2147483646 h 24"/>
                <a:gd name="T18" fmla="*/ 2147483646 w 13"/>
                <a:gd name="T19" fmla="*/ 2147483646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2147483646 w 13"/>
                <a:gd name="T35" fmla="*/ 2147483646 h 24"/>
                <a:gd name="T36" fmla="*/ 2147483646 w 13"/>
                <a:gd name="T37" fmla="*/ 2147483646 h 24"/>
                <a:gd name="T38" fmla="*/ 2147483646 w 13"/>
                <a:gd name="T39" fmla="*/ 2147483646 h 24"/>
                <a:gd name="T40" fmla="*/ 2147483646 w 13"/>
                <a:gd name="T41" fmla="*/ 0 h 24"/>
                <a:gd name="T42" fmla="*/ 2147483646 w 13"/>
                <a:gd name="T43" fmla="*/ 0 h 24"/>
                <a:gd name="T44" fmla="*/ 2147483646 w 13"/>
                <a:gd name="T45" fmla="*/ 0 h 24"/>
                <a:gd name="T46" fmla="*/ 2147483646 w 13"/>
                <a:gd name="T47" fmla="*/ 0 h 24"/>
                <a:gd name="T48" fmla="*/ 2147483646 w 13"/>
                <a:gd name="T49" fmla="*/ 2147483646 h 24"/>
                <a:gd name="T50" fmla="*/ 2147483646 w 13"/>
                <a:gd name="T51" fmla="*/ 2147483646 h 24"/>
                <a:gd name="T52" fmla="*/ 2147483646 w 13"/>
                <a:gd name="T53" fmla="*/ 2147483646 h 24"/>
                <a:gd name="T54" fmla="*/ 2147483646 w 13"/>
                <a:gd name="T55" fmla="*/ 2147483646 h 24"/>
                <a:gd name="T56" fmla="*/ 2147483646 w 13"/>
                <a:gd name="T57" fmla="*/ 2147483646 h 24"/>
                <a:gd name="T58" fmla="*/ 2147483646 w 13"/>
                <a:gd name="T59" fmla="*/ 2147483646 h 24"/>
                <a:gd name="T60" fmla="*/ 2147483646 w 13"/>
                <a:gd name="T61" fmla="*/ 2147483646 h 24"/>
                <a:gd name="T62" fmla="*/ 2147483646 w 13"/>
                <a:gd name="T63" fmla="*/ 2147483646 h 24"/>
                <a:gd name="T64" fmla="*/ 2147483646 w 13"/>
                <a:gd name="T65" fmla="*/ 2147483646 h 24"/>
                <a:gd name="T66" fmla="*/ 2147483646 w 13"/>
                <a:gd name="T67" fmla="*/ 2147483646 h 24"/>
                <a:gd name="T68" fmla="*/ 2147483646 w 13"/>
                <a:gd name="T69" fmla="*/ 2147483646 h 24"/>
                <a:gd name="T70" fmla="*/ 2147483646 w 13"/>
                <a:gd name="T71" fmla="*/ 2147483646 h 24"/>
                <a:gd name="T72" fmla="*/ 2147483646 w 13"/>
                <a:gd name="T73" fmla="*/ 2147483646 h 24"/>
                <a:gd name="T74" fmla="*/ 2147483646 w 13"/>
                <a:gd name="T75" fmla="*/ 2147483646 h 24"/>
                <a:gd name="T76" fmla="*/ 2147483646 w 13"/>
                <a:gd name="T77" fmla="*/ 2147483646 h 24"/>
                <a:gd name="T78" fmla="*/ 2147483646 w 13"/>
                <a:gd name="T79" fmla="*/ 2147483646 h 24"/>
                <a:gd name="T80" fmla="*/ 2147483646 w 13"/>
                <a:gd name="T81" fmla="*/ 2147483646 h 24"/>
                <a:gd name="T82" fmla="*/ 2147483646 w 13"/>
                <a:gd name="T83" fmla="*/ 2147483646 h 24"/>
                <a:gd name="T84" fmla="*/ 2147483646 w 13"/>
                <a:gd name="T85" fmla="*/ 2147483646 h 24"/>
                <a:gd name="T86" fmla="*/ 2147483646 w 13"/>
                <a:gd name="T87" fmla="*/ 2147483646 h 24"/>
                <a:gd name="T88" fmla="*/ 2147483646 w 13"/>
                <a:gd name="T89" fmla="*/ 2147483646 h 24"/>
                <a:gd name="T90" fmla="*/ 2147483646 w 13"/>
                <a:gd name="T91" fmla="*/ 2147483646 h 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 h="24">
                  <a:moveTo>
                    <a:pt x="11" y="23"/>
                  </a:moveTo>
                  <a:lnTo>
                    <a:pt x="11" y="23"/>
                  </a:lnTo>
                  <a:lnTo>
                    <a:pt x="11" y="24"/>
                  </a:lnTo>
                  <a:lnTo>
                    <a:pt x="10" y="24"/>
                  </a:lnTo>
                  <a:lnTo>
                    <a:pt x="7" y="24"/>
                  </a:lnTo>
                  <a:lnTo>
                    <a:pt x="6" y="23"/>
                  </a:lnTo>
                  <a:lnTo>
                    <a:pt x="6" y="22"/>
                  </a:lnTo>
                  <a:lnTo>
                    <a:pt x="4" y="22"/>
                  </a:lnTo>
                  <a:lnTo>
                    <a:pt x="3" y="21"/>
                  </a:lnTo>
                  <a:lnTo>
                    <a:pt x="3" y="20"/>
                  </a:lnTo>
                  <a:lnTo>
                    <a:pt x="3" y="18"/>
                  </a:lnTo>
                  <a:lnTo>
                    <a:pt x="6" y="16"/>
                  </a:lnTo>
                  <a:lnTo>
                    <a:pt x="6" y="15"/>
                  </a:lnTo>
                  <a:lnTo>
                    <a:pt x="4" y="15"/>
                  </a:lnTo>
                  <a:lnTo>
                    <a:pt x="4" y="13"/>
                  </a:lnTo>
                  <a:lnTo>
                    <a:pt x="3" y="13"/>
                  </a:lnTo>
                  <a:lnTo>
                    <a:pt x="2" y="11"/>
                  </a:lnTo>
                  <a:lnTo>
                    <a:pt x="2" y="9"/>
                  </a:lnTo>
                  <a:lnTo>
                    <a:pt x="1" y="8"/>
                  </a:lnTo>
                  <a:lnTo>
                    <a:pt x="1" y="7"/>
                  </a:lnTo>
                  <a:lnTo>
                    <a:pt x="0" y="6"/>
                  </a:lnTo>
                  <a:lnTo>
                    <a:pt x="1" y="6"/>
                  </a:lnTo>
                  <a:lnTo>
                    <a:pt x="2" y="3"/>
                  </a:lnTo>
                  <a:lnTo>
                    <a:pt x="3" y="2"/>
                  </a:lnTo>
                  <a:lnTo>
                    <a:pt x="4" y="2"/>
                  </a:lnTo>
                  <a:lnTo>
                    <a:pt x="7" y="1"/>
                  </a:lnTo>
                  <a:lnTo>
                    <a:pt x="7" y="0"/>
                  </a:lnTo>
                  <a:lnTo>
                    <a:pt x="9" y="0"/>
                  </a:lnTo>
                  <a:lnTo>
                    <a:pt x="10" y="0"/>
                  </a:lnTo>
                  <a:lnTo>
                    <a:pt x="10" y="1"/>
                  </a:lnTo>
                  <a:lnTo>
                    <a:pt x="10" y="2"/>
                  </a:lnTo>
                  <a:lnTo>
                    <a:pt x="10" y="4"/>
                  </a:lnTo>
                  <a:lnTo>
                    <a:pt x="8" y="4"/>
                  </a:lnTo>
                  <a:lnTo>
                    <a:pt x="8" y="6"/>
                  </a:lnTo>
                  <a:lnTo>
                    <a:pt x="7" y="6"/>
                  </a:lnTo>
                  <a:lnTo>
                    <a:pt x="6" y="6"/>
                  </a:lnTo>
                  <a:lnTo>
                    <a:pt x="7" y="7"/>
                  </a:lnTo>
                  <a:lnTo>
                    <a:pt x="7" y="8"/>
                  </a:lnTo>
                  <a:lnTo>
                    <a:pt x="8" y="9"/>
                  </a:lnTo>
                  <a:lnTo>
                    <a:pt x="9" y="10"/>
                  </a:lnTo>
                  <a:lnTo>
                    <a:pt x="10" y="10"/>
                  </a:lnTo>
                  <a:lnTo>
                    <a:pt x="9" y="11"/>
                  </a:lnTo>
                  <a:lnTo>
                    <a:pt x="10" y="13"/>
                  </a:lnTo>
                  <a:lnTo>
                    <a:pt x="10" y="11"/>
                  </a:lnTo>
                  <a:lnTo>
                    <a:pt x="11" y="11"/>
                  </a:lnTo>
                  <a:lnTo>
                    <a:pt x="13" y="13"/>
                  </a:lnTo>
                  <a:lnTo>
                    <a:pt x="13" y="15"/>
                  </a:lnTo>
                  <a:lnTo>
                    <a:pt x="11" y="15"/>
                  </a:lnTo>
                  <a:lnTo>
                    <a:pt x="10" y="15"/>
                  </a:lnTo>
                  <a:lnTo>
                    <a:pt x="10" y="16"/>
                  </a:lnTo>
                  <a:lnTo>
                    <a:pt x="11" y="16"/>
                  </a:lnTo>
                  <a:lnTo>
                    <a:pt x="11" y="17"/>
                  </a:lnTo>
                  <a:lnTo>
                    <a:pt x="10" y="17"/>
                  </a:lnTo>
                  <a:lnTo>
                    <a:pt x="11" y="18"/>
                  </a:lnTo>
                  <a:lnTo>
                    <a:pt x="11" y="22"/>
                  </a:lnTo>
                  <a:lnTo>
                    <a:pt x="1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0" name="Freeform 772"/>
            <p:cNvSpPr/>
            <p:nvPr/>
          </p:nvSpPr>
          <p:spPr bwMode="auto">
            <a:xfrm>
              <a:off x="3911601" y="5119688"/>
              <a:ext cx="1588" cy="0"/>
            </a:xfrm>
            <a:custGeom>
              <a:avLst/>
              <a:gdLst>
                <a:gd name="T0" fmla="*/ 2147483646 w 1"/>
                <a:gd name="T1" fmla="*/ 0 w 1"/>
                <a:gd name="T2" fmla="*/ 2147483646 w 1"/>
                <a:gd name="T3" fmla="*/ 2147483646 w 1"/>
                <a:gd name="T4" fmla="*/ 2147483646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1" name="Freeform 773"/>
            <p:cNvSpPr/>
            <p:nvPr/>
          </p:nvSpPr>
          <p:spPr bwMode="auto">
            <a:xfrm>
              <a:off x="3913188" y="5116513"/>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2" name="Freeform 774"/>
            <p:cNvSpPr/>
            <p:nvPr/>
          </p:nvSpPr>
          <p:spPr bwMode="auto">
            <a:xfrm>
              <a:off x="3913188" y="5119688"/>
              <a:ext cx="1588" cy="0"/>
            </a:xfrm>
            <a:custGeom>
              <a:avLst/>
              <a:gdLst>
                <a:gd name="T0" fmla="*/ 2147483646 w 1"/>
                <a:gd name="T1" fmla="*/ 2147483646 w 1"/>
                <a:gd name="T2" fmla="*/ 0 w 1"/>
                <a:gd name="T3" fmla="*/ 2147483646 w 1"/>
                <a:gd name="T4" fmla="*/ 2147483646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3" name="Freeform 775"/>
            <p:cNvSpPr/>
            <p:nvPr/>
          </p:nvSpPr>
          <p:spPr bwMode="auto">
            <a:xfrm>
              <a:off x="3916363" y="5121275"/>
              <a:ext cx="0" cy="1588"/>
            </a:xfrm>
            <a:custGeom>
              <a:avLst/>
              <a:gdLst>
                <a:gd name="T0" fmla="*/ 0 h 1"/>
                <a:gd name="T1" fmla="*/ 0 h 1"/>
                <a:gd name="T2" fmla="*/ 2147483646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4" name="Rectangle 776"/>
            <p:cNvSpPr>
              <a:spLocks noChangeArrowheads="1"/>
            </p:cNvSpPr>
            <p:nvPr/>
          </p:nvSpPr>
          <p:spPr bwMode="auto">
            <a:xfrm>
              <a:off x="3916363" y="5124450"/>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25" name="Rectangle 777"/>
            <p:cNvSpPr>
              <a:spLocks noChangeArrowheads="1"/>
            </p:cNvSpPr>
            <p:nvPr/>
          </p:nvSpPr>
          <p:spPr bwMode="auto">
            <a:xfrm>
              <a:off x="3916363" y="512603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26" name="Rectangle 778"/>
            <p:cNvSpPr>
              <a:spLocks noChangeArrowheads="1"/>
            </p:cNvSpPr>
            <p:nvPr/>
          </p:nvSpPr>
          <p:spPr bwMode="auto">
            <a:xfrm>
              <a:off x="3916363" y="5130800"/>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27" name="Freeform 779"/>
            <p:cNvSpPr/>
            <p:nvPr/>
          </p:nvSpPr>
          <p:spPr bwMode="auto">
            <a:xfrm>
              <a:off x="3914776" y="5130800"/>
              <a:ext cx="0" cy="1588"/>
            </a:xfrm>
            <a:custGeom>
              <a:avLst/>
              <a:gdLst>
                <a:gd name="T0" fmla="*/ 0 h 1"/>
                <a:gd name="T1" fmla="*/ 2147483646 h 1"/>
                <a:gd name="T2" fmla="*/ 2147483646 h 1"/>
                <a:gd name="T3" fmla="*/ 2147483646 h 1"/>
                <a:gd name="T4" fmla="*/ 0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8" name="Freeform 780"/>
            <p:cNvSpPr/>
            <p:nvPr/>
          </p:nvSpPr>
          <p:spPr bwMode="auto">
            <a:xfrm>
              <a:off x="3913188" y="5132388"/>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29" name="Freeform 781"/>
            <p:cNvSpPr/>
            <p:nvPr/>
          </p:nvSpPr>
          <p:spPr bwMode="auto">
            <a:xfrm>
              <a:off x="3595688" y="4881563"/>
              <a:ext cx="3175" cy="3175"/>
            </a:xfrm>
            <a:custGeom>
              <a:avLst/>
              <a:gdLst>
                <a:gd name="T0" fmla="*/ 2147483646 w 2"/>
                <a:gd name="T1" fmla="*/ 2147483646 h 2"/>
                <a:gd name="T2" fmla="*/ 2147483646 w 2"/>
                <a:gd name="T3" fmla="*/ 0 h 2"/>
                <a:gd name="T4" fmla="*/ 0 w 2"/>
                <a:gd name="T5" fmla="*/ 0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1"/>
                  </a:moveTo>
                  <a:lnTo>
                    <a:pt x="2" y="0"/>
                  </a:lnTo>
                  <a:lnTo>
                    <a:pt x="0" y="0"/>
                  </a:lnTo>
                  <a:lnTo>
                    <a:pt x="0" y="1"/>
                  </a:lnTo>
                  <a:lnTo>
                    <a:pt x="0" y="2"/>
                  </a:lnTo>
                  <a:lnTo>
                    <a:pt x="2" y="2"/>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0" name="Freeform 782"/>
            <p:cNvSpPr/>
            <p:nvPr/>
          </p:nvSpPr>
          <p:spPr bwMode="auto">
            <a:xfrm>
              <a:off x="3594101" y="4879975"/>
              <a:ext cx="1588" cy="1588"/>
            </a:xfrm>
            <a:custGeom>
              <a:avLst/>
              <a:gdLst>
                <a:gd name="T0" fmla="*/ 2147483646 w 1"/>
                <a:gd name="T1" fmla="*/ 0 h 1"/>
                <a:gd name="T2" fmla="*/ 0 w 1"/>
                <a:gd name="T3" fmla="*/ 0 h 1"/>
                <a:gd name="T4" fmla="*/ 2147483646 w 1"/>
                <a:gd name="T5" fmla="*/ 2147483646 h 1"/>
                <a:gd name="T6" fmla="*/ 2147483646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1" name="Freeform 783"/>
            <p:cNvSpPr/>
            <p:nvPr/>
          </p:nvSpPr>
          <p:spPr bwMode="auto">
            <a:xfrm>
              <a:off x="3592513" y="4879975"/>
              <a:ext cx="1588" cy="0"/>
            </a:xfrm>
            <a:custGeom>
              <a:avLst/>
              <a:gdLst>
                <a:gd name="T0" fmla="*/ 0 w 1"/>
                <a:gd name="T1" fmla="*/ 2147483646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2" name="Freeform 784"/>
            <p:cNvSpPr/>
            <p:nvPr/>
          </p:nvSpPr>
          <p:spPr bwMode="auto">
            <a:xfrm>
              <a:off x="3590926" y="4878388"/>
              <a:ext cx="1588" cy="1588"/>
            </a:xfrm>
            <a:custGeom>
              <a:avLst/>
              <a:gdLst>
                <a:gd name="T0" fmla="*/ 0 w 1"/>
                <a:gd name="T1" fmla="*/ 2147483646 h 1"/>
                <a:gd name="T2" fmla="*/ 0 w 1"/>
                <a:gd name="T3" fmla="*/ 2147483646 h 1"/>
                <a:gd name="T4" fmla="*/ 2147483646 w 1"/>
                <a:gd name="T5" fmla="*/ 2147483646 h 1"/>
                <a:gd name="T6" fmla="*/ 0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0" y="1"/>
                  </a:lnTo>
                  <a:lnTo>
                    <a:pt x="1"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3" name="Freeform 785"/>
            <p:cNvSpPr/>
            <p:nvPr/>
          </p:nvSpPr>
          <p:spPr bwMode="auto">
            <a:xfrm>
              <a:off x="3587751" y="4876800"/>
              <a:ext cx="1588" cy="1588"/>
            </a:xfrm>
            <a:custGeom>
              <a:avLst/>
              <a:gdLst>
                <a:gd name="T0" fmla="*/ 0 w 1"/>
                <a:gd name="T1" fmla="*/ 2147483646 h 1"/>
                <a:gd name="T2" fmla="*/ 0 w 1"/>
                <a:gd name="T3" fmla="*/ 2147483646 h 1"/>
                <a:gd name="T4" fmla="*/ 2147483646 w 1"/>
                <a:gd name="T5" fmla="*/ 2147483646 h 1"/>
                <a:gd name="T6" fmla="*/ 0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0" y="1"/>
                  </a:lnTo>
                  <a:lnTo>
                    <a:pt x="1"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4" name="Rectangle 786"/>
            <p:cNvSpPr>
              <a:spLocks noChangeArrowheads="1"/>
            </p:cNvSpPr>
            <p:nvPr/>
          </p:nvSpPr>
          <p:spPr bwMode="auto">
            <a:xfrm>
              <a:off x="3567113" y="48688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35" name="Freeform 787"/>
            <p:cNvSpPr/>
            <p:nvPr/>
          </p:nvSpPr>
          <p:spPr bwMode="auto">
            <a:xfrm>
              <a:off x="3810001" y="5111750"/>
              <a:ext cx="3175" cy="3175"/>
            </a:xfrm>
            <a:custGeom>
              <a:avLst/>
              <a:gdLst>
                <a:gd name="T0" fmla="*/ 2147483646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2147483646 h 2"/>
                <a:gd name="T12" fmla="*/ 2147483646 w 2"/>
                <a:gd name="T13" fmla="*/ 2147483646 h 2"/>
                <a:gd name="T14" fmla="*/ 2147483646 w 2"/>
                <a:gd name="T15" fmla="*/ 2147483646 h 2"/>
                <a:gd name="T16" fmla="*/ 2147483646 w 2"/>
                <a:gd name="T17" fmla="*/ 2147483646 h 2"/>
                <a:gd name="T18" fmla="*/ 2147483646 w 2"/>
                <a:gd name="T19" fmla="*/ 2147483646 h 2"/>
                <a:gd name="T20" fmla="*/ 2147483646 w 2"/>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2">
                  <a:moveTo>
                    <a:pt x="1" y="0"/>
                  </a:moveTo>
                  <a:lnTo>
                    <a:pt x="0" y="1"/>
                  </a:lnTo>
                  <a:lnTo>
                    <a:pt x="1" y="1"/>
                  </a:lnTo>
                  <a:lnTo>
                    <a:pt x="2" y="2"/>
                  </a:lnTo>
                  <a:lnTo>
                    <a:pt x="2"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6" name="Freeform 788"/>
            <p:cNvSpPr/>
            <p:nvPr/>
          </p:nvSpPr>
          <p:spPr bwMode="auto">
            <a:xfrm>
              <a:off x="3813176" y="5111750"/>
              <a:ext cx="1588" cy="1588"/>
            </a:xfrm>
            <a:custGeom>
              <a:avLst/>
              <a:gdLst>
                <a:gd name="T0" fmla="*/ 0 w 1"/>
                <a:gd name="T1" fmla="*/ 2147483646 h 1"/>
                <a:gd name="T2" fmla="*/ 0 w 1"/>
                <a:gd name="T3" fmla="*/ 2147483646 h 1"/>
                <a:gd name="T4" fmla="*/ 2147483646 w 1"/>
                <a:gd name="T5" fmla="*/ 2147483646 h 1"/>
                <a:gd name="T6" fmla="*/ 2147483646 w 1"/>
                <a:gd name="T7" fmla="*/ 2147483646 h 1"/>
                <a:gd name="T8" fmla="*/ 2147483646 w 1"/>
                <a:gd name="T9" fmla="*/ 2147483646 h 1"/>
                <a:gd name="T10" fmla="*/ 2147483646 w 1"/>
                <a:gd name="T11" fmla="*/ 0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1"/>
                  </a:ln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7" name="Freeform 789"/>
            <p:cNvSpPr/>
            <p:nvPr/>
          </p:nvSpPr>
          <p:spPr bwMode="auto">
            <a:xfrm>
              <a:off x="3813176" y="5114925"/>
              <a:ext cx="1588" cy="0"/>
            </a:xfrm>
            <a:custGeom>
              <a:avLst/>
              <a:gdLst>
                <a:gd name="T0" fmla="*/ 2147483646 w 1"/>
                <a:gd name="T1" fmla="*/ 2147483646 w 1"/>
                <a:gd name="T2" fmla="*/ 0 w 1"/>
                <a:gd name="T3" fmla="*/ 0 w 1"/>
                <a:gd name="T4" fmla="*/ 2147483646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8" name="Freeform 790"/>
            <p:cNvSpPr/>
            <p:nvPr/>
          </p:nvSpPr>
          <p:spPr bwMode="auto">
            <a:xfrm>
              <a:off x="3821113" y="5111750"/>
              <a:ext cx="3175" cy="0"/>
            </a:xfrm>
            <a:custGeom>
              <a:avLst/>
              <a:gdLst>
                <a:gd name="T0" fmla="*/ 2147483646 w 2"/>
                <a:gd name="T1" fmla="*/ 2147483646 w 2"/>
                <a:gd name="T2" fmla="*/ 0 w 2"/>
                <a:gd name="T3" fmla="*/ 2147483646 w 2"/>
                <a:gd name="T4" fmla="*/ 2147483646 w 2"/>
                <a:gd name="T5" fmla="*/ 2147483646 w 2"/>
                <a:gd name="T6" fmla="*/ 2147483646 w 2"/>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2">
                  <a:moveTo>
                    <a:pt x="1" y="0"/>
                  </a:moveTo>
                  <a:lnTo>
                    <a:pt x="1" y="0"/>
                  </a:lnTo>
                  <a:lnTo>
                    <a:pt x="0" y="0"/>
                  </a:lnTo>
                  <a:lnTo>
                    <a:pt x="2"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39" name="Freeform 791"/>
            <p:cNvSpPr/>
            <p:nvPr/>
          </p:nvSpPr>
          <p:spPr bwMode="auto">
            <a:xfrm>
              <a:off x="3808413" y="5108575"/>
              <a:ext cx="0" cy="1588"/>
            </a:xfrm>
            <a:custGeom>
              <a:avLst/>
              <a:gdLst>
                <a:gd name="T0" fmla="*/ 0 h 1"/>
                <a:gd name="T1" fmla="*/ 0 h 1"/>
                <a:gd name="T2" fmla="*/ 0 h 1"/>
                <a:gd name="T3" fmla="*/ 2147483646 h 1"/>
                <a:gd name="T4" fmla="*/ 2147483646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0" name="Freeform 792"/>
            <p:cNvSpPr/>
            <p:nvPr/>
          </p:nvSpPr>
          <p:spPr bwMode="auto">
            <a:xfrm>
              <a:off x="3805238" y="5108575"/>
              <a:ext cx="0" cy="1588"/>
            </a:xfrm>
            <a:custGeom>
              <a:avLst/>
              <a:gdLst>
                <a:gd name="T0" fmla="*/ 0 h 1"/>
                <a:gd name="T1" fmla="*/ 2147483646 h 1"/>
                <a:gd name="T2" fmla="*/ 2147483646 h 1"/>
                <a:gd name="T3" fmla="*/ 0 h 1"/>
                <a:gd name="T4" fmla="*/ 0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1" name="Freeform 793"/>
            <p:cNvSpPr/>
            <p:nvPr/>
          </p:nvSpPr>
          <p:spPr bwMode="auto">
            <a:xfrm>
              <a:off x="3803651" y="5108575"/>
              <a:ext cx="1588" cy="1588"/>
            </a:xfrm>
            <a:custGeom>
              <a:avLst/>
              <a:gdLst>
                <a:gd name="T0" fmla="*/ 2147483646 w 1"/>
                <a:gd name="T1" fmla="*/ 0 h 1"/>
                <a:gd name="T2" fmla="*/ 0 w 1"/>
                <a:gd name="T3" fmla="*/ 0 h 1"/>
                <a:gd name="T4" fmla="*/ 0 w 1"/>
                <a:gd name="T5" fmla="*/ 0 h 1"/>
                <a:gd name="T6" fmla="*/ 2147483646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2" name="Freeform 794"/>
            <p:cNvSpPr/>
            <p:nvPr/>
          </p:nvSpPr>
          <p:spPr bwMode="auto">
            <a:xfrm>
              <a:off x="3803651" y="5108575"/>
              <a:ext cx="0" cy="1588"/>
            </a:xfrm>
            <a:custGeom>
              <a:avLst/>
              <a:gdLst>
                <a:gd name="T0" fmla="*/ 2147483646 h 1"/>
                <a:gd name="T1" fmla="*/ 2147483646 h 1"/>
                <a:gd name="T2" fmla="*/ 0 h 1"/>
                <a:gd name="T3" fmla="*/ 0 h 1"/>
                <a:gd name="T4" fmla="*/ 0 h 1"/>
                <a:gd name="T5" fmla="*/ 2147483646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lnTo>
                    <a:pt x="0" y="1"/>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3" name="Freeform 795"/>
            <p:cNvSpPr/>
            <p:nvPr/>
          </p:nvSpPr>
          <p:spPr bwMode="auto">
            <a:xfrm>
              <a:off x="3800476" y="5105400"/>
              <a:ext cx="1588" cy="4763"/>
            </a:xfrm>
            <a:custGeom>
              <a:avLst/>
              <a:gdLst>
                <a:gd name="T0" fmla="*/ 2147483646 w 1"/>
                <a:gd name="T1" fmla="*/ 2147483646 h 3"/>
                <a:gd name="T2" fmla="*/ 2147483646 w 1"/>
                <a:gd name="T3" fmla="*/ 0 h 3"/>
                <a:gd name="T4" fmla="*/ 0 w 1"/>
                <a:gd name="T5" fmla="*/ 0 h 3"/>
                <a:gd name="T6" fmla="*/ 0 w 1"/>
                <a:gd name="T7" fmla="*/ 2147483646 h 3"/>
                <a:gd name="T8" fmla="*/ 0 w 1"/>
                <a:gd name="T9" fmla="*/ 2147483646 h 3"/>
                <a:gd name="T10" fmla="*/ 2147483646 w 1"/>
                <a:gd name="T11" fmla="*/ 2147483646 h 3"/>
                <a:gd name="T12" fmla="*/ 2147483646 w 1"/>
                <a:gd name="T13" fmla="*/ 2147483646 h 3"/>
                <a:gd name="T14" fmla="*/ 2147483646 w 1"/>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1" y="2"/>
                  </a:moveTo>
                  <a:lnTo>
                    <a:pt x="1" y="0"/>
                  </a:lnTo>
                  <a:lnTo>
                    <a:pt x="0" y="0"/>
                  </a:lnTo>
                  <a:lnTo>
                    <a:pt x="0" y="2"/>
                  </a:lnTo>
                  <a:lnTo>
                    <a:pt x="1" y="3"/>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4" name="Freeform 796"/>
            <p:cNvSpPr/>
            <p:nvPr/>
          </p:nvSpPr>
          <p:spPr bwMode="auto">
            <a:xfrm>
              <a:off x="3797301" y="5102225"/>
              <a:ext cx="3175"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2147483646 w 2"/>
                <a:gd name="T15" fmla="*/ 21474836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1" y="1"/>
                  </a:moveTo>
                  <a:lnTo>
                    <a:pt x="0" y="0"/>
                  </a:lnTo>
                  <a:lnTo>
                    <a:pt x="0" y="1"/>
                  </a:lnTo>
                  <a:lnTo>
                    <a:pt x="1" y="1"/>
                  </a:lnTo>
                  <a:lnTo>
                    <a:pt x="1" y="2"/>
                  </a:lnTo>
                  <a:lnTo>
                    <a:pt x="2" y="2"/>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5" name="Freeform 797"/>
            <p:cNvSpPr/>
            <p:nvPr/>
          </p:nvSpPr>
          <p:spPr bwMode="auto">
            <a:xfrm>
              <a:off x="3802063" y="5102225"/>
              <a:ext cx="1588" cy="3175"/>
            </a:xfrm>
            <a:custGeom>
              <a:avLst/>
              <a:gdLst>
                <a:gd name="T0" fmla="*/ 2147483646 w 1"/>
                <a:gd name="T1" fmla="*/ 2147483646 h 2"/>
                <a:gd name="T2" fmla="*/ 2147483646 w 1"/>
                <a:gd name="T3" fmla="*/ 2147483646 h 2"/>
                <a:gd name="T4" fmla="*/ 0 w 1"/>
                <a:gd name="T5" fmla="*/ 0 h 2"/>
                <a:gd name="T6" fmla="*/ 0 w 1"/>
                <a:gd name="T7" fmla="*/ 2147483646 h 2"/>
                <a:gd name="T8" fmla="*/ 0 w 1"/>
                <a:gd name="T9" fmla="*/ 2147483646 h 2"/>
                <a:gd name="T10" fmla="*/ 0 w 1"/>
                <a:gd name="T11" fmla="*/ 2147483646 h 2"/>
                <a:gd name="T12" fmla="*/ 2147483646 w 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1" y="1"/>
                  </a:moveTo>
                  <a:lnTo>
                    <a:pt x="1" y="1"/>
                  </a:lnTo>
                  <a:lnTo>
                    <a:pt x="0" y="0"/>
                  </a:lnTo>
                  <a:lnTo>
                    <a:pt x="0" y="1"/>
                  </a:lnTo>
                  <a:lnTo>
                    <a:pt x="0" y="2"/>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6" name="Freeform 798"/>
            <p:cNvSpPr/>
            <p:nvPr/>
          </p:nvSpPr>
          <p:spPr bwMode="auto">
            <a:xfrm>
              <a:off x="3798888" y="5099050"/>
              <a:ext cx="0" cy="1588"/>
            </a:xfrm>
            <a:custGeom>
              <a:avLst/>
              <a:gdLst>
                <a:gd name="T0" fmla="*/ 0 h 1"/>
                <a:gd name="T1" fmla="*/ 2147483646 h 1"/>
                <a:gd name="T2" fmla="*/ 2147483646 h 1"/>
                <a:gd name="T3" fmla="*/ 2147483646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7" name="Freeform 799"/>
            <p:cNvSpPr/>
            <p:nvPr/>
          </p:nvSpPr>
          <p:spPr bwMode="auto">
            <a:xfrm>
              <a:off x="3797301" y="5100638"/>
              <a:ext cx="0" cy="1588"/>
            </a:xfrm>
            <a:custGeom>
              <a:avLst/>
              <a:gdLst>
                <a:gd name="T0" fmla="*/ 0 h 1"/>
                <a:gd name="T1" fmla="*/ 0 h 1"/>
                <a:gd name="T2" fmla="*/ 2147483646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48" name="Rectangle 800"/>
            <p:cNvSpPr>
              <a:spLocks noChangeArrowheads="1"/>
            </p:cNvSpPr>
            <p:nvPr/>
          </p:nvSpPr>
          <p:spPr bwMode="auto">
            <a:xfrm>
              <a:off x="3798888" y="5102225"/>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49" name="Freeform 801"/>
            <p:cNvSpPr/>
            <p:nvPr/>
          </p:nvSpPr>
          <p:spPr bwMode="auto">
            <a:xfrm>
              <a:off x="3794126" y="5099050"/>
              <a:ext cx="3175" cy="1588"/>
            </a:xfrm>
            <a:custGeom>
              <a:avLst/>
              <a:gdLst>
                <a:gd name="T0" fmla="*/ 0 w 2"/>
                <a:gd name="T1" fmla="*/ 0 h 1"/>
                <a:gd name="T2" fmla="*/ 0 w 2"/>
                <a:gd name="T3" fmla="*/ 0 h 1"/>
                <a:gd name="T4" fmla="*/ 0 w 2"/>
                <a:gd name="T5" fmla="*/ 2147483646 h 1"/>
                <a:gd name="T6" fmla="*/ 2147483646 w 2"/>
                <a:gd name="T7" fmla="*/ 0 h 1"/>
                <a:gd name="T8" fmla="*/ 2147483646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lnTo>
                    <a:pt x="0" y="0"/>
                  </a:lnTo>
                  <a:lnTo>
                    <a:pt x="0" y="1"/>
                  </a:lnTo>
                  <a:lnTo>
                    <a:pt x="2"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0" name="Freeform 802"/>
            <p:cNvSpPr/>
            <p:nvPr/>
          </p:nvSpPr>
          <p:spPr bwMode="auto">
            <a:xfrm>
              <a:off x="3797301" y="5097463"/>
              <a:ext cx="0" cy="1588"/>
            </a:xfrm>
            <a:custGeom>
              <a:avLst/>
              <a:gdLst>
                <a:gd name="T0" fmla="*/ 0 h 1"/>
                <a:gd name="T1" fmla="*/ 0 h 1"/>
                <a:gd name="T2" fmla="*/ 0 h 1"/>
                <a:gd name="T3" fmla="*/ 2147483646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1" name="Freeform 803"/>
            <p:cNvSpPr/>
            <p:nvPr/>
          </p:nvSpPr>
          <p:spPr bwMode="auto">
            <a:xfrm>
              <a:off x="3794126" y="5087938"/>
              <a:ext cx="3175" cy="4763"/>
            </a:xfrm>
            <a:custGeom>
              <a:avLst/>
              <a:gdLst>
                <a:gd name="T0" fmla="*/ 2147483646 w 2"/>
                <a:gd name="T1" fmla="*/ 2147483646 h 3"/>
                <a:gd name="T2" fmla="*/ 0 w 2"/>
                <a:gd name="T3" fmla="*/ 2147483646 h 3"/>
                <a:gd name="T4" fmla="*/ 0 w 2"/>
                <a:gd name="T5" fmla="*/ 2147483646 h 3"/>
                <a:gd name="T6" fmla="*/ 2147483646 w 2"/>
                <a:gd name="T7" fmla="*/ 2147483646 h 3"/>
                <a:gd name="T8" fmla="*/ 2147483646 w 2"/>
                <a:gd name="T9" fmla="*/ 2147483646 h 3"/>
                <a:gd name="T10" fmla="*/ 2147483646 w 2"/>
                <a:gd name="T11" fmla="*/ 2147483646 h 3"/>
                <a:gd name="T12" fmla="*/ 2147483646 w 2"/>
                <a:gd name="T13" fmla="*/ 2147483646 h 3"/>
                <a:gd name="T14" fmla="*/ 2147483646 w 2"/>
                <a:gd name="T15" fmla="*/ 2147483646 h 3"/>
                <a:gd name="T16" fmla="*/ 2147483646 w 2"/>
                <a:gd name="T17" fmla="*/ 0 h 3"/>
                <a:gd name="T18" fmla="*/ 2147483646 w 2"/>
                <a:gd name="T19" fmla="*/ 2147483646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2" y="1"/>
                  </a:moveTo>
                  <a:lnTo>
                    <a:pt x="0" y="1"/>
                  </a:lnTo>
                  <a:lnTo>
                    <a:pt x="0" y="2"/>
                  </a:lnTo>
                  <a:lnTo>
                    <a:pt x="2" y="2"/>
                  </a:lnTo>
                  <a:lnTo>
                    <a:pt x="2" y="3"/>
                  </a:lnTo>
                  <a:lnTo>
                    <a:pt x="2" y="2"/>
                  </a:lnTo>
                  <a:lnTo>
                    <a:pt x="2" y="1"/>
                  </a:lnTo>
                  <a:lnTo>
                    <a:pt x="2" y="0"/>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2" name="Freeform 804"/>
            <p:cNvSpPr/>
            <p:nvPr/>
          </p:nvSpPr>
          <p:spPr bwMode="auto">
            <a:xfrm>
              <a:off x="3797301" y="5092700"/>
              <a:ext cx="0" cy="1588"/>
            </a:xfrm>
            <a:custGeom>
              <a:avLst/>
              <a:gdLst>
                <a:gd name="T0" fmla="*/ 2147483646 h 1"/>
                <a:gd name="T1" fmla="*/ 0 h 1"/>
                <a:gd name="T2" fmla="*/ 2147483646 h 1"/>
                <a:gd name="T3" fmla="*/ 2147483646 h 1"/>
                <a:gd name="T4" fmla="*/ 2147483646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1"/>
                  </a:move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3" name="Freeform 805"/>
            <p:cNvSpPr/>
            <p:nvPr/>
          </p:nvSpPr>
          <p:spPr bwMode="auto">
            <a:xfrm>
              <a:off x="3794126" y="5092700"/>
              <a:ext cx="3175" cy="0"/>
            </a:xfrm>
            <a:custGeom>
              <a:avLst/>
              <a:gdLst>
                <a:gd name="T0" fmla="*/ 0 w 2"/>
                <a:gd name="T1" fmla="*/ 0 w 2"/>
                <a:gd name="T2" fmla="*/ 0 w 2"/>
                <a:gd name="T3" fmla="*/ 2147483646 w 2"/>
                <a:gd name="T4" fmla="*/ 2147483646 w 2"/>
                <a:gd name="T5" fmla="*/ 0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0" y="0"/>
                  </a:moveTo>
                  <a:lnTo>
                    <a:pt x="0" y="0"/>
                  </a:lnTo>
                  <a:lnTo>
                    <a:pt x="2"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4" name="Rectangle 806"/>
            <p:cNvSpPr>
              <a:spLocks noChangeArrowheads="1"/>
            </p:cNvSpPr>
            <p:nvPr/>
          </p:nvSpPr>
          <p:spPr bwMode="auto">
            <a:xfrm>
              <a:off x="3794126" y="50942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55" name="Rectangle 807"/>
            <p:cNvSpPr>
              <a:spLocks noChangeArrowheads="1"/>
            </p:cNvSpPr>
            <p:nvPr/>
          </p:nvSpPr>
          <p:spPr bwMode="auto">
            <a:xfrm>
              <a:off x="3797301" y="5086350"/>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56" name="Freeform 808"/>
            <p:cNvSpPr/>
            <p:nvPr/>
          </p:nvSpPr>
          <p:spPr bwMode="auto">
            <a:xfrm>
              <a:off x="3794126" y="5086350"/>
              <a:ext cx="0" cy="1588"/>
            </a:xfrm>
            <a:custGeom>
              <a:avLst/>
              <a:gdLst>
                <a:gd name="T0" fmla="*/ 0 h 1"/>
                <a:gd name="T1" fmla="*/ 2147483646 h 1"/>
                <a:gd name="T2" fmla="*/ 0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7" name="Rectangle 809"/>
            <p:cNvSpPr>
              <a:spLocks noChangeArrowheads="1"/>
            </p:cNvSpPr>
            <p:nvPr/>
          </p:nvSpPr>
          <p:spPr bwMode="auto">
            <a:xfrm>
              <a:off x="3794126" y="509111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58" name="Freeform 810"/>
            <p:cNvSpPr/>
            <p:nvPr/>
          </p:nvSpPr>
          <p:spPr bwMode="auto">
            <a:xfrm>
              <a:off x="3832226" y="5097463"/>
              <a:ext cx="3175"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2147483646 w 2"/>
                <a:gd name="T11" fmla="*/ 2147483646 h 2"/>
                <a:gd name="T12" fmla="*/ 2147483646 w 2"/>
                <a:gd name="T13" fmla="*/ 2147483646 h 2"/>
                <a:gd name="T14" fmla="*/ 2147483646 w 2"/>
                <a:gd name="T15" fmla="*/ 0 h 2"/>
                <a:gd name="T16" fmla="*/ 0 w 2"/>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1"/>
                  </a:moveTo>
                  <a:lnTo>
                    <a:pt x="0" y="1"/>
                  </a:lnTo>
                  <a:lnTo>
                    <a:pt x="0" y="2"/>
                  </a:lnTo>
                  <a:lnTo>
                    <a:pt x="1" y="2"/>
                  </a:lnTo>
                  <a:lnTo>
                    <a:pt x="2" y="1"/>
                  </a:lnTo>
                  <a:lnTo>
                    <a:pt x="2"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59" name="Freeform 811"/>
            <p:cNvSpPr/>
            <p:nvPr/>
          </p:nvSpPr>
          <p:spPr bwMode="auto">
            <a:xfrm>
              <a:off x="3833813" y="5099050"/>
              <a:ext cx="3175" cy="1588"/>
            </a:xfrm>
            <a:custGeom>
              <a:avLst/>
              <a:gdLst>
                <a:gd name="T0" fmla="*/ 2147483646 w 2"/>
                <a:gd name="T1" fmla="*/ 0 h 1"/>
                <a:gd name="T2" fmla="*/ 2147483646 w 2"/>
                <a:gd name="T3" fmla="*/ 0 h 1"/>
                <a:gd name="T4" fmla="*/ 2147483646 w 2"/>
                <a:gd name="T5" fmla="*/ 0 h 1"/>
                <a:gd name="T6" fmla="*/ 0 w 2"/>
                <a:gd name="T7" fmla="*/ 2147483646 h 1"/>
                <a:gd name="T8" fmla="*/ 2147483646 w 2"/>
                <a:gd name="T9" fmla="*/ 2147483646 h 1"/>
                <a:gd name="T10" fmla="*/ 2147483646 w 2"/>
                <a:gd name="T11" fmla="*/ 2147483646 h 1"/>
                <a:gd name="T12" fmla="*/ 2147483646 w 2"/>
                <a:gd name="T13" fmla="*/ 2147483646 h 1"/>
                <a:gd name="T14" fmla="*/ 2147483646 w 2"/>
                <a:gd name="T15" fmla="*/ 0 h 1"/>
                <a:gd name="T16" fmla="*/ 2147483646 w 2"/>
                <a:gd name="T17" fmla="*/ 0 h 1"/>
                <a:gd name="T18" fmla="*/ 2147483646 w 2"/>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1" y="0"/>
                  </a:moveTo>
                  <a:lnTo>
                    <a:pt x="1" y="0"/>
                  </a:lnTo>
                  <a:lnTo>
                    <a:pt x="0" y="1"/>
                  </a:lnTo>
                  <a:lnTo>
                    <a:pt x="1" y="1"/>
                  </a:lnTo>
                  <a:lnTo>
                    <a:pt x="2" y="1"/>
                  </a:lnTo>
                  <a:lnTo>
                    <a:pt x="2"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0" name="Freeform 812"/>
            <p:cNvSpPr/>
            <p:nvPr/>
          </p:nvSpPr>
          <p:spPr bwMode="auto">
            <a:xfrm>
              <a:off x="3797301" y="5076825"/>
              <a:ext cx="1588" cy="1588"/>
            </a:xfrm>
            <a:custGeom>
              <a:avLst/>
              <a:gdLst>
                <a:gd name="T0" fmla="*/ 0 w 1"/>
                <a:gd name="T1" fmla="*/ 0 h 1"/>
                <a:gd name="T2" fmla="*/ 0 w 1"/>
                <a:gd name="T3" fmla="*/ 2147483646 h 1"/>
                <a:gd name="T4" fmla="*/ 2147483646 w 1"/>
                <a:gd name="T5" fmla="*/ 2147483646 h 1"/>
                <a:gd name="T6" fmla="*/ 2147483646 w 1"/>
                <a:gd name="T7" fmla="*/ 0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1" name="Freeform 813"/>
            <p:cNvSpPr/>
            <p:nvPr/>
          </p:nvSpPr>
          <p:spPr bwMode="auto">
            <a:xfrm>
              <a:off x="3798888" y="5073650"/>
              <a:ext cx="0" cy="3175"/>
            </a:xfrm>
            <a:custGeom>
              <a:avLst/>
              <a:gdLst>
                <a:gd name="T0" fmla="*/ 0 h 2"/>
                <a:gd name="T1" fmla="*/ 2147483646 h 2"/>
                <a:gd name="T2" fmla="*/ 2147483646 h 2"/>
                <a:gd name="T3" fmla="*/ 2147483646 h 2"/>
                <a:gd name="T4" fmla="*/ 0 h 2"/>
                <a:gd name="T5" fmla="*/ 0 h 2"/>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2">
                  <a:moveTo>
                    <a:pt x="0" y="0"/>
                  </a:moveTo>
                  <a:lnTo>
                    <a:pt x="0" y="2"/>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2" name="Freeform 814"/>
            <p:cNvSpPr/>
            <p:nvPr/>
          </p:nvSpPr>
          <p:spPr bwMode="auto">
            <a:xfrm>
              <a:off x="3800476" y="50736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3" name="Freeform 815"/>
            <p:cNvSpPr/>
            <p:nvPr/>
          </p:nvSpPr>
          <p:spPr bwMode="auto">
            <a:xfrm>
              <a:off x="3798888" y="5062538"/>
              <a:ext cx="1588" cy="6350"/>
            </a:xfrm>
            <a:custGeom>
              <a:avLst/>
              <a:gdLst>
                <a:gd name="T0" fmla="*/ 0 w 1"/>
                <a:gd name="T1" fmla="*/ 0 h 4"/>
                <a:gd name="T2" fmla="*/ 0 w 1"/>
                <a:gd name="T3" fmla="*/ 2147483646 h 4"/>
                <a:gd name="T4" fmla="*/ 0 w 1"/>
                <a:gd name="T5" fmla="*/ 2147483646 h 4"/>
                <a:gd name="T6" fmla="*/ 0 w 1"/>
                <a:gd name="T7" fmla="*/ 2147483646 h 4"/>
                <a:gd name="T8" fmla="*/ 0 w 1"/>
                <a:gd name="T9" fmla="*/ 2147483646 h 4"/>
                <a:gd name="T10" fmla="*/ 2147483646 w 1"/>
                <a:gd name="T11" fmla="*/ 2147483646 h 4"/>
                <a:gd name="T12" fmla="*/ 2147483646 w 1"/>
                <a:gd name="T13" fmla="*/ 2147483646 h 4"/>
                <a:gd name="T14" fmla="*/ 0 w 1"/>
                <a:gd name="T15" fmla="*/ 0 h 4"/>
                <a:gd name="T16" fmla="*/ 0 w 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0" y="0"/>
                  </a:moveTo>
                  <a:lnTo>
                    <a:pt x="0" y="2"/>
                  </a:lnTo>
                  <a:lnTo>
                    <a:pt x="0" y="4"/>
                  </a:lnTo>
                  <a:lnTo>
                    <a:pt x="1" y="3"/>
                  </a:lnTo>
                  <a:lnTo>
                    <a:pt x="1" y="2"/>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4" name="Freeform 816"/>
            <p:cNvSpPr/>
            <p:nvPr/>
          </p:nvSpPr>
          <p:spPr bwMode="auto">
            <a:xfrm>
              <a:off x="3579813" y="4692650"/>
              <a:ext cx="1588" cy="0"/>
            </a:xfrm>
            <a:custGeom>
              <a:avLst/>
              <a:gdLst>
                <a:gd name="T0" fmla="*/ 0 w 1"/>
                <a:gd name="T1" fmla="*/ 2147483646 w 1"/>
                <a:gd name="T2" fmla="*/ 2147483646 w 1"/>
                <a:gd name="T3" fmla="*/ 2147483646 w 1"/>
                <a:gd name="T4" fmla="*/ 2147483646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5" name="Freeform 817"/>
            <p:cNvSpPr/>
            <p:nvPr/>
          </p:nvSpPr>
          <p:spPr bwMode="auto">
            <a:xfrm>
              <a:off x="3665538" y="4775200"/>
              <a:ext cx="12700" cy="11113"/>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2147483646 w 8"/>
                <a:gd name="T13" fmla="*/ 2147483646 h 7"/>
                <a:gd name="T14" fmla="*/ 2147483646 w 8"/>
                <a:gd name="T15" fmla="*/ 2147483646 h 7"/>
                <a:gd name="T16" fmla="*/ 2147483646 w 8"/>
                <a:gd name="T17" fmla="*/ 2147483646 h 7"/>
                <a:gd name="T18" fmla="*/ 2147483646 w 8"/>
                <a:gd name="T19" fmla="*/ 0 h 7"/>
                <a:gd name="T20" fmla="*/ 0 w 8"/>
                <a:gd name="T21" fmla="*/ 0 h 7"/>
                <a:gd name="T22" fmla="*/ 0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 h="7">
                  <a:moveTo>
                    <a:pt x="7" y="7"/>
                  </a:moveTo>
                  <a:lnTo>
                    <a:pt x="8" y="7"/>
                  </a:lnTo>
                  <a:lnTo>
                    <a:pt x="7" y="5"/>
                  </a:lnTo>
                  <a:lnTo>
                    <a:pt x="5" y="4"/>
                  </a:lnTo>
                  <a:lnTo>
                    <a:pt x="5" y="3"/>
                  </a:lnTo>
                  <a:lnTo>
                    <a:pt x="4" y="3"/>
                  </a:lnTo>
                  <a:lnTo>
                    <a:pt x="3" y="3"/>
                  </a:lnTo>
                  <a:lnTo>
                    <a:pt x="2" y="2"/>
                  </a:lnTo>
                  <a:lnTo>
                    <a:pt x="1" y="0"/>
                  </a:lnTo>
                  <a:lnTo>
                    <a:pt x="0" y="0"/>
                  </a:lnTo>
                  <a:lnTo>
                    <a:pt x="0" y="2"/>
                  </a:lnTo>
                  <a:lnTo>
                    <a:pt x="1" y="3"/>
                  </a:lnTo>
                  <a:lnTo>
                    <a:pt x="2" y="4"/>
                  </a:lnTo>
                  <a:lnTo>
                    <a:pt x="3" y="5"/>
                  </a:lnTo>
                  <a:lnTo>
                    <a:pt x="4" y="6"/>
                  </a:lnTo>
                  <a:lnTo>
                    <a:pt x="5" y="6"/>
                  </a:lnTo>
                  <a:lnTo>
                    <a:pt x="7" y="7"/>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6" name="Freeform 818"/>
            <p:cNvSpPr/>
            <p:nvPr/>
          </p:nvSpPr>
          <p:spPr bwMode="auto">
            <a:xfrm>
              <a:off x="3654426" y="4760913"/>
              <a:ext cx="1588" cy="6350"/>
            </a:xfrm>
            <a:custGeom>
              <a:avLst/>
              <a:gdLst>
                <a:gd name="T0" fmla="*/ 2147483646 w 1"/>
                <a:gd name="T1" fmla="*/ 2147483646 h 4"/>
                <a:gd name="T2" fmla="*/ 2147483646 w 1"/>
                <a:gd name="T3" fmla="*/ 2147483646 h 4"/>
                <a:gd name="T4" fmla="*/ 2147483646 w 1"/>
                <a:gd name="T5" fmla="*/ 2147483646 h 4"/>
                <a:gd name="T6" fmla="*/ 2147483646 w 1"/>
                <a:gd name="T7" fmla="*/ 2147483646 h 4"/>
                <a:gd name="T8" fmla="*/ 2147483646 w 1"/>
                <a:gd name="T9" fmla="*/ 0 h 4"/>
                <a:gd name="T10" fmla="*/ 0 w 1"/>
                <a:gd name="T11" fmla="*/ 2147483646 h 4"/>
                <a:gd name="T12" fmla="*/ 0 w 1"/>
                <a:gd name="T13" fmla="*/ 2147483646 h 4"/>
                <a:gd name="T14" fmla="*/ 0 w 1"/>
                <a:gd name="T15" fmla="*/ 2147483646 h 4"/>
                <a:gd name="T16" fmla="*/ 2147483646 w 1"/>
                <a:gd name="T17" fmla="*/ 2147483646 h 4"/>
                <a:gd name="T18" fmla="*/ 2147483646 w 1"/>
                <a:gd name="T19" fmla="*/ 2147483646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4">
                  <a:moveTo>
                    <a:pt x="1" y="2"/>
                  </a:moveTo>
                  <a:lnTo>
                    <a:pt x="1" y="1"/>
                  </a:lnTo>
                  <a:lnTo>
                    <a:pt x="1" y="0"/>
                  </a:lnTo>
                  <a:lnTo>
                    <a:pt x="0" y="1"/>
                  </a:lnTo>
                  <a:lnTo>
                    <a:pt x="0" y="2"/>
                  </a:lnTo>
                  <a:lnTo>
                    <a:pt x="0" y="4"/>
                  </a:lnTo>
                  <a:lnTo>
                    <a:pt x="1" y="4"/>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7" name="Freeform 819"/>
            <p:cNvSpPr/>
            <p:nvPr/>
          </p:nvSpPr>
          <p:spPr bwMode="auto">
            <a:xfrm>
              <a:off x="3651251" y="4751388"/>
              <a:ext cx="4763" cy="7938"/>
            </a:xfrm>
            <a:custGeom>
              <a:avLst/>
              <a:gdLst>
                <a:gd name="T0" fmla="*/ 2147483646 w 3"/>
                <a:gd name="T1" fmla="*/ 2147483646 h 5"/>
                <a:gd name="T2" fmla="*/ 2147483646 w 3"/>
                <a:gd name="T3" fmla="*/ 2147483646 h 5"/>
                <a:gd name="T4" fmla="*/ 2147483646 w 3"/>
                <a:gd name="T5" fmla="*/ 2147483646 h 5"/>
                <a:gd name="T6" fmla="*/ 2147483646 w 3"/>
                <a:gd name="T7" fmla="*/ 0 h 5"/>
                <a:gd name="T8" fmla="*/ 0 w 3"/>
                <a:gd name="T9" fmla="*/ 0 h 5"/>
                <a:gd name="T10" fmla="*/ 2147483646 w 3"/>
                <a:gd name="T11" fmla="*/ 2147483646 h 5"/>
                <a:gd name="T12" fmla="*/ 2147483646 w 3"/>
                <a:gd name="T13" fmla="*/ 2147483646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5"/>
                  </a:moveTo>
                  <a:lnTo>
                    <a:pt x="3" y="4"/>
                  </a:lnTo>
                  <a:lnTo>
                    <a:pt x="3" y="1"/>
                  </a:lnTo>
                  <a:lnTo>
                    <a:pt x="2" y="0"/>
                  </a:lnTo>
                  <a:lnTo>
                    <a:pt x="0" y="0"/>
                  </a:lnTo>
                  <a:lnTo>
                    <a:pt x="2" y="3"/>
                  </a:lnTo>
                  <a:lnTo>
                    <a:pt x="3" y="5"/>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68" name="Rectangle 820"/>
            <p:cNvSpPr>
              <a:spLocks noChangeArrowheads="1"/>
            </p:cNvSpPr>
            <p:nvPr/>
          </p:nvSpPr>
          <p:spPr bwMode="auto">
            <a:xfrm>
              <a:off x="3654426" y="475773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69" name="Freeform 821"/>
            <p:cNvSpPr/>
            <p:nvPr/>
          </p:nvSpPr>
          <p:spPr bwMode="auto">
            <a:xfrm>
              <a:off x="3649663" y="4748213"/>
              <a:ext cx="1588" cy="3175"/>
            </a:xfrm>
            <a:custGeom>
              <a:avLst/>
              <a:gdLst>
                <a:gd name="T0" fmla="*/ 0 w 1"/>
                <a:gd name="T1" fmla="*/ 0 h 2"/>
                <a:gd name="T2" fmla="*/ 0 w 1"/>
                <a:gd name="T3" fmla="*/ 2147483646 h 2"/>
                <a:gd name="T4" fmla="*/ 0 w 1"/>
                <a:gd name="T5" fmla="*/ 2147483646 h 2"/>
                <a:gd name="T6" fmla="*/ 2147483646 w 1"/>
                <a:gd name="T7" fmla="*/ 2147483646 h 2"/>
                <a:gd name="T8" fmla="*/ 2147483646 w 1"/>
                <a:gd name="T9" fmla="*/ 2147483646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1"/>
                  </a:lnTo>
                  <a:lnTo>
                    <a:pt x="0" y="2"/>
                  </a:lnTo>
                  <a:lnTo>
                    <a:pt x="1" y="2"/>
                  </a:lnTo>
                  <a:lnTo>
                    <a:pt x="1"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0" name="Freeform 822"/>
            <p:cNvSpPr/>
            <p:nvPr/>
          </p:nvSpPr>
          <p:spPr bwMode="auto">
            <a:xfrm>
              <a:off x="3648076" y="4748213"/>
              <a:ext cx="1588" cy="3175"/>
            </a:xfrm>
            <a:custGeom>
              <a:avLst/>
              <a:gdLst>
                <a:gd name="T0" fmla="*/ 0 w 1"/>
                <a:gd name="T1" fmla="*/ 0 h 2"/>
                <a:gd name="T2" fmla="*/ 0 w 1"/>
                <a:gd name="T3" fmla="*/ 2147483646 h 2"/>
                <a:gd name="T4" fmla="*/ 0 w 1"/>
                <a:gd name="T5" fmla="*/ 2147483646 h 2"/>
                <a:gd name="T6" fmla="*/ 2147483646 w 1"/>
                <a:gd name="T7" fmla="*/ 2147483646 h 2"/>
                <a:gd name="T8" fmla="*/ 2147483646 w 1"/>
                <a:gd name="T9" fmla="*/ 2147483646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1"/>
                  </a:lnTo>
                  <a:lnTo>
                    <a:pt x="0" y="2"/>
                  </a:lnTo>
                  <a:lnTo>
                    <a:pt x="1" y="2"/>
                  </a:lnTo>
                  <a:lnTo>
                    <a:pt x="1"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1" name="Freeform 823"/>
            <p:cNvSpPr/>
            <p:nvPr/>
          </p:nvSpPr>
          <p:spPr bwMode="auto">
            <a:xfrm>
              <a:off x="3649663" y="4741863"/>
              <a:ext cx="1588" cy="6350"/>
            </a:xfrm>
            <a:custGeom>
              <a:avLst/>
              <a:gdLst>
                <a:gd name="T0" fmla="*/ 0 w 1"/>
                <a:gd name="T1" fmla="*/ 0 h 4"/>
                <a:gd name="T2" fmla="*/ 0 w 1"/>
                <a:gd name="T3" fmla="*/ 0 h 4"/>
                <a:gd name="T4" fmla="*/ 0 w 1"/>
                <a:gd name="T5" fmla="*/ 2147483646 h 4"/>
                <a:gd name="T6" fmla="*/ 0 w 1"/>
                <a:gd name="T7" fmla="*/ 2147483646 h 4"/>
                <a:gd name="T8" fmla="*/ 2147483646 w 1"/>
                <a:gd name="T9" fmla="*/ 2147483646 h 4"/>
                <a:gd name="T10" fmla="*/ 2147483646 w 1"/>
                <a:gd name="T11" fmla="*/ 2147483646 h 4"/>
                <a:gd name="T12" fmla="*/ 0 w 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4">
                  <a:moveTo>
                    <a:pt x="0" y="0"/>
                  </a:moveTo>
                  <a:lnTo>
                    <a:pt x="0" y="0"/>
                  </a:lnTo>
                  <a:lnTo>
                    <a:pt x="0" y="4"/>
                  </a:lnTo>
                  <a:lnTo>
                    <a:pt x="1" y="3"/>
                  </a:lnTo>
                  <a:lnTo>
                    <a:pt x="1" y="2"/>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2" name="Freeform 824"/>
            <p:cNvSpPr/>
            <p:nvPr/>
          </p:nvSpPr>
          <p:spPr bwMode="auto">
            <a:xfrm>
              <a:off x="3644901" y="4740275"/>
              <a:ext cx="3175"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2147483646 h 4"/>
                <a:gd name="T10" fmla="*/ 2147483646 w 2"/>
                <a:gd name="T11" fmla="*/ 2147483646 h 4"/>
                <a:gd name="T12" fmla="*/ 2147483646 w 2"/>
                <a:gd name="T13" fmla="*/ 2147483646 h 4"/>
                <a:gd name="T14" fmla="*/ 2147483646 w 2"/>
                <a:gd name="T15" fmla="*/ 2147483646 h 4"/>
                <a:gd name="T16" fmla="*/ 2147483646 w 2"/>
                <a:gd name="T17" fmla="*/ 0 h 4"/>
                <a:gd name="T18" fmla="*/ 0 w 2"/>
                <a:gd name="T19" fmla="*/ 2147483646 h 4"/>
                <a:gd name="T20" fmla="*/ 0 w 2"/>
                <a:gd name="T21" fmla="*/ 2147483646 h 4"/>
                <a:gd name="T22" fmla="*/ 2147483646 w 2"/>
                <a:gd name="T23" fmla="*/ 2147483646 h 4"/>
                <a:gd name="T24" fmla="*/ 2147483646 w 2"/>
                <a:gd name="T25" fmla="*/ 2147483646 h 4"/>
                <a:gd name="T26" fmla="*/ 2147483646 w 2"/>
                <a:gd name="T27" fmla="*/ 2147483646 h 4"/>
                <a:gd name="T28" fmla="*/ 2147483646 w 2"/>
                <a:gd name="T29" fmla="*/ 2147483646 h 4"/>
                <a:gd name="T30" fmla="*/ 2147483646 w 2"/>
                <a:gd name="T31" fmla="*/ 2147483646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 h="4">
                  <a:moveTo>
                    <a:pt x="1" y="3"/>
                  </a:moveTo>
                  <a:lnTo>
                    <a:pt x="2" y="3"/>
                  </a:lnTo>
                  <a:lnTo>
                    <a:pt x="2" y="1"/>
                  </a:lnTo>
                  <a:lnTo>
                    <a:pt x="1" y="0"/>
                  </a:lnTo>
                  <a:lnTo>
                    <a:pt x="0" y="1"/>
                  </a:lnTo>
                  <a:lnTo>
                    <a:pt x="1" y="3"/>
                  </a:lnTo>
                  <a:lnTo>
                    <a:pt x="1" y="4"/>
                  </a:lnTo>
                  <a:lnTo>
                    <a:pt x="1" y="3"/>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3" name="Freeform 825"/>
            <p:cNvSpPr/>
            <p:nvPr/>
          </p:nvSpPr>
          <p:spPr bwMode="auto">
            <a:xfrm>
              <a:off x="3651251" y="4748213"/>
              <a:ext cx="3175" cy="1588"/>
            </a:xfrm>
            <a:custGeom>
              <a:avLst/>
              <a:gdLst>
                <a:gd name="T0" fmla="*/ 0 w 2"/>
                <a:gd name="T1" fmla="*/ 2147483646 h 1"/>
                <a:gd name="T2" fmla="*/ 2147483646 w 2"/>
                <a:gd name="T3" fmla="*/ 2147483646 h 1"/>
                <a:gd name="T4" fmla="*/ 2147483646 w 2"/>
                <a:gd name="T5" fmla="*/ 2147483646 h 1"/>
                <a:gd name="T6" fmla="*/ 2147483646 w 2"/>
                <a:gd name="T7" fmla="*/ 0 h 1"/>
                <a:gd name="T8" fmla="*/ 0 w 2"/>
                <a:gd name="T9" fmla="*/ 0 h 1"/>
                <a:gd name="T10" fmla="*/ 0 w 2"/>
                <a:gd name="T11" fmla="*/ 0 h 1"/>
                <a:gd name="T12" fmla="*/ 0 w 2"/>
                <a:gd name="T13" fmla="*/ 2147483646 h 1"/>
                <a:gd name="T14" fmla="*/ 2147483646 w 2"/>
                <a:gd name="T15" fmla="*/ 2147483646 h 1"/>
                <a:gd name="T16" fmla="*/ 0 w 2"/>
                <a:gd name="T17" fmla="*/ 2147483646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0" y="1"/>
                  </a:moveTo>
                  <a:lnTo>
                    <a:pt x="2" y="1"/>
                  </a:lnTo>
                  <a:lnTo>
                    <a:pt x="2" y="0"/>
                  </a:lnTo>
                  <a:lnTo>
                    <a:pt x="0" y="0"/>
                  </a:lnTo>
                  <a:lnTo>
                    <a:pt x="0" y="1"/>
                  </a:lnTo>
                  <a:lnTo>
                    <a:pt x="2" y="1"/>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4" name="Freeform 826"/>
            <p:cNvSpPr/>
            <p:nvPr/>
          </p:nvSpPr>
          <p:spPr bwMode="auto">
            <a:xfrm>
              <a:off x="3656013" y="4767263"/>
              <a:ext cx="1588" cy="0"/>
            </a:xfrm>
            <a:custGeom>
              <a:avLst/>
              <a:gdLst>
                <a:gd name="T0" fmla="*/ 2147483646 w 1"/>
                <a:gd name="T1" fmla="*/ 2147483646 w 1"/>
                <a:gd name="T2" fmla="*/ 0 w 1"/>
                <a:gd name="T3" fmla="*/ 0 w 1"/>
                <a:gd name="T4" fmla="*/ 0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5" name="Freeform 827"/>
            <p:cNvSpPr/>
            <p:nvPr/>
          </p:nvSpPr>
          <p:spPr bwMode="auto">
            <a:xfrm>
              <a:off x="3656013" y="4768850"/>
              <a:ext cx="1588" cy="0"/>
            </a:xfrm>
            <a:custGeom>
              <a:avLst/>
              <a:gdLst>
                <a:gd name="T0" fmla="*/ 2147483646 w 1"/>
                <a:gd name="T1" fmla="*/ 0 w 1"/>
                <a:gd name="T2" fmla="*/ 0 w 1"/>
                <a:gd name="T3" fmla="*/ 0 w 1"/>
                <a:gd name="T4" fmla="*/ 2147483646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6" name="Freeform 828"/>
            <p:cNvSpPr/>
            <p:nvPr/>
          </p:nvSpPr>
          <p:spPr bwMode="auto">
            <a:xfrm>
              <a:off x="3657601" y="4770438"/>
              <a:ext cx="1588" cy="0"/>
            </a:xfrm>
            <a:custGeom>
              <a:avLst/>
              <a:gdLst>
                <a:gd name="T0" fmla="*/ 0 w 1"/>
                <a:gd name="T1" fmla="*/ 0 w 1"/>
                <a:gd name="T2" fmla="*/ 0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7" name="Freeform 829"/>
            <p:cNvSpPr/>
            <p:nvPr/>
          </p:nvSpPr>
          <p:spPr bwMode="auto">
            <a:xfrm>
              <a:off x="3659188" y="47625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8" name="Freeform 830"/>
            <p:cNvSpPr/>
            <p:nvPr/>
          </p:nvSpPr>
          <p:spPr bwMode="auto">
            <a:xfrm>
              <a:off x="3659188" y="4764088"/>
              <a:ext cx="1588" cy="3175"/>
            </a:xfrm>
            <a:custGeom>
              <a:avLst/>
              <a:gdLst>
                <a:gd name="T0" fmla="*/ 0 w 1"/>
                <a:gd name="T1" fmla="*/ 0 h 2"/>
                <a:gd name="T2" fmla="*/ 0 w 1"/>
                <a:gd name="T3" fmla="*/ 0 h 2"/>
                <a:gd name="T4" fmla="*/ 2147483646 w 1"/>
                <a:gd name="T5" fmla="*/ 2147483646 h 2"/>
                <a:gd name="T6" fmla="*/ 2147483646 w 1"/>
                <a:gd name="T7" fmla="*/ 0 h 2"/>
                <a:gd name="T8" fmla="*/ 2147483646 w 1"/>
                <a:gd name="T9" fmla="*/ 0 h 2"/>
                <a:gd name="T10" fmla="*/ 0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0" y="0"/>
                  </a:moveTo>
                  <a:lnTo>
                    <a:pt x="0" y="0"/>
                  </a:lnTo>
                  <a:lnTo>
                    <a:pt x="1" y="2"/>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79" name="Freeform 831"/>
            <p:cNvSpPr/>
            <p:nvPr/>
          </p:nvSpPr>
          <p:spPr bwMode="auto">
            <a:xfrm>
              <a:off x="3568701" y="4762500"/>
              <a:ext cx="1588" cy="4763"/>
            </a:xfrm>
            <a:custGeom>
              <a:avLst/>
              <a:gdLst>
                <a:gd name="T0" fmla="*/ 2147483646 w 1"/>
                <a:gd name="T1" fmla="*/ 0 h 3"/>
                <a:gd name="T2" fmla="*/ 0 w 1"/>
                <a:gd name="T3" fmla="*/ 2147483646 h 3"/>
                <a:gd name="T4" fmla="*/ 0 w 1"/>
                <a:gd name="T5" fmla="*/ 2147483646 h 3"/>
                <a:gd name="T6" fmla="*/ 0 w 1"/>
                <a:gd name="T7" fmla="*/ 2147483646 h 3"/>
                <a:gd name="T8" fmla="*/ 2147483646 w 1"/>
                <a:gd name="T9" fmla="*/ 2147483646 h 3"/>
                <a:gd name="T10" fmla="*/ 2147483646 w 1"/>
                <a:gd name="T11" fmla="*/ 2147483646 h 3"/>
                <a:gd name="T12" fmla="*/ 2147483646 w 1"/>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1" y="0"/>
                  </a:moveTo>
                  <a:lnTo>
                    <a:pt x="0" y="1"/>
                  </a:lnTo>
                  <a:lnTo>
                    <a:pt x="0" y="3"/>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0" name="Freeform 832"/>
            <p:cNvSpPr/>
            <p:nvPr/>
          </p:nvSpPr>
          <p:spPr bwMode="auto">
            <a:xfrm>
              <a:off x="3565526" y="4764088"/>
              <a:ext cx="1588" cy="4763"/>
            </a:xfrm>
            <a:custGeom>
              <a:avLst/>
              <a:gdLst>
                <a:gd name="T0" fmla="*/ 0 w 1"/>
                <a:gd name="T1" fmla="*/ 2147483646 h 3"/>
                <a:gd name="T2" fmla="*/ 0 w 1"/>
                <a:gd name="T3" fmla="*/ 2147483646 h 3"/>
                <a:gd name="T4" fmla="*/ 0 w 1"/>
                <a:gd name="T5" fmla="*/ 2147483646 h 3"/>
                <a:gd name="T6" fmla="*/ 0 w 1"/>
                <a:gd name="T7" fmla="*/ 2147483646 h 3"/>
                <a:gd name="T8" fmla="*/ 2147483646 w 1"/>
                <a:gd name="T9" fmla="*/ 2147483646 h 3"/>
                <a:gd name="T10" fmla="*/ 2147483646 w 1"/>
                <a:gd name="T11" fmla="*/ 0 h 3"/>
                <a:gd name="T12" fmla="*/ 0 w 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2"/>
                  </a:moveTo>
                  <a:lnTo>
                    <a:pt x="0" y="2"/>
                  </a:lnTo>
                  <a:lnTo>
                    <a:pt x="0" y="3"/>
                  </a:lnTo>
                  <a:lnTo>
                    <a:pt x="1" y="2"/>
                  </a:lnTo>
                  <a:lnTo>
                    <a:pt x="1"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1" name="Freeform 833"/>
            <p:cNvSpPr/>
            <p:nvPr/>
          </p:nvSpPr>
          <p:spPr bwMode="auto">
            <a:xfrm>
              <a:off x="3548063" y="4770438"/>
              <a:ext cx="3175" cy="1588"/>
            </a:xfrm>
            <a:custGeom>
              <a:avLst/>
              <a:gdLst>
                <a:gd name="T0" fmla="*/ 2147483646 w 2"/>
                <a:gd name="T1" fmla="*/ 2147483646 h 1"/>
                <a:gd name="T2" fmla="*/ 2147483646 w 2"/>
                <a:gd name="T3" fmla="*/ 0 h 1"/>
                <a:gd name="T4" fmla="*/ 2147483646 w 2"/>
                <a:gd name="T5" fmla="*/ 0 h 1"/>
                <a:gd name="T6" fmla="*/ 2147483646 w 2"/>
                <a:gd name="T7" fmla="*/ 0 h 1"/>
                <a:gd name="T8" fmla="*/ 0 w 2"/>
                <a:gd name="T9" fmla="*/ 2147483646 h 1"/>
                <a:gd name="T10" fmla="*/ 0 w 2"/>
                <a:gd name="T11" fmla="*/ 2147483646 h 1"/>
                <a:gd name="T12" fmla="*/ 2147483646 w 2"/>
                <a:gd name="T13" fmla="*/ 2147483646 h 1"/>
                <a:gd name="T14" fmla="*/ 2147483646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2" y="1"/>
                  </a:moveTo>
                  <a:lnTo>
                    <a:pt x="2" y="0"/>
                  </a:lnTo>
                  <a:lnTo>
                    <a:pt x="1" y="0"/>
                  </a:lnTo>
                  <a:lnTo>
                    <a:pt x="0" y="1"/>
                  </a:lnTo>
                  <a:lnTo>
                    <a:pt x="1"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2" name="Rectangle 834"/>
            <p:cNvSpPr>
              <a:spLocks noChangeArrowheads="1"/>
            </p:cNvSpPr>
            <p:nvPr/>
          </p:nvSpPr>
          <p:spPr bwMode="auto">
            <a:xfrm>
              <a:off x="3551238" y="4772025"/>
              <a:ext cx="3175"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83" name="Freeform 835"/>
            <p:cNvSpPr/>
            <p:nvPr/>
          </p:nvSpPr>
          <p:spPr bwMode="auto">
            <a:xfrm>
              <a:off x="3568701" y="4730750"/>
              <a:ext cx="3175" cy="4763"/>
            </a:xfrm>
            <a:custGeom>
              <a:avLst/>
              <a:gdLst>
                <a:gd name="T0" fmla="*/ 2147483646 w 2"/>
                <a:gd name="T1" fmla="*/ 0 h 3"/>
                <a:gd name="T2" fmla="*/ 0 w 2"/>
                <a:gd name="T3" fmla="*/ 0 h 3"/>
                <a:gd name="T4" fmla="*/ 0 w 2"/>
                <a:gd name="T5" fmla="*/ 0 h 3"/>
                <a:gd name="T6" fmla="*/ 0 w 2"/>
                <a:gd name="T7" fmla="*/ 2147483646 h 3"/>
                <a:gd name="T8" fmla="*/ 0 w 2"/>
                <a:gd name="T9" fmla="*/ 2147483646 h 3"/>
                <a:gd name="T10" fmla="*/ 2147483646 w 2"/>
                <a:gd name="T11" fmla="*/ 2147483646 h 3"/>
                <a:gd name="T12" fmla="*/ 2147483646 w 2"/>
                <a:gd name="T13" fmla="*/ 2147483646 h 3"/>
                <a:gd name="T14" fmla="*/ 2147483646 w 2"/>
                <a:gd name="T15" fmla="*/ 2147483646 h 3"/>
                <a:gd name="T16" fmla="*/ 2147483646 w 2"/>
                <a:gd name="T17" fmla="*/ 0 h 3"/>
                <a:gd name="T18" fmla="*/ 2147483646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3">
                  <a:moveTo>
                    <a:pt x="1" y="0"/>
                  </a:moveTo>
                  <a:lnTo>
                    <a:pt x="0" y="0"/>
                  </a:lnTo>
                  <a:lnTo>
                    <a:pt x="0" y="2"/>
                  </a:lnTo>
                  <a:lnTo>
                    <a:pt x="1" y="3"/>
                  </a:lnTo>
                  <a:lnTo>
                    <a:pt x="1" y="2"/>
                  </a:lnTo>
                  <a:lnTo>
                    <a:pt x="2" y="2"/>
                  </a:lnTo>
                  <a:lnTo>
                    <a:pt x="2"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4" name="Freeform 836"/>
            <p:cNvSpPr/>
            <p:nvPr/>
          </p:nvSpPr>
          <p:spPr bwMode="auto">
            <a:xfrm>
              <a:off x="3556001" y="4711700"/>
              <a:ext cx="9525" cy="4763"/>
            </a:xfrm>
            <a:custGeom>
              <a:avLst/>
              <a:gdLst>
                <a:gd name="T0" fmla="*/ 2147483646 w 6"/>
                <a:gd name="T1" fmla="*/ 2147483646 h 3"/>
                <a:gd name="T2" fmla="*/ 2147483646 w 6"/>
                <a:gd name="T3" fmla="*/ 2147483646 h 3"/>
                <a:gd name="T4" fmla="*/ 2147483646 w 6"/>
                <a:gd name="T5" fmla="*/ 2147483646 h 3"/>
                <a:gd name="T6" fmla="*/ 2147483646 w 6"/>
                <a:gd name="T7" fmla="*/ 2147483646 h 3"/>
                <a:gd name="T8" fmla="*/ 2147483646 w 6"/>
                <a:gd name="T9" fmla="*/ 0 h 3"/>
                <a:gd name="T10" fmla="*/ 0 w 6"/>
                <a:gd name="T11" fmla="*/ 2147483646 h 3"/>
                <a:gd name="T12" fmla="*/ 2147483646 w 6"/>
                <a:gd name="T13" fmla="*/ 2147483646 h 3"/>
                <a:gd name="T14" fmla="*/ 2147483646 w 6"/>
                <a:gd name="T15" fmla="*/ 2147483646 h 3"/>
                <a:gd name="T16" fmla="*/ 2147483646 w 6"/>
                <a:gd name="T17" fmla="*/ 2147483646 h 3"/>
                <a:gd name="T18" fmla="*/ 2147483646 w 6"/>
                <a:gd name="T19" fmla="*/ 2147483646 h 3"/>
                <a:gd name="T20" fmla="*/ 2147483646 w 6"/>
                <a:gd name="T21" fmla="*/ 2147483646 h 3"/>
                <a:gd name="T22" fmla="*/ 2147483646 w 6"/>
                <a:gd name="T23" fmla="*/ 2147483646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3">
                  <a:moveTo>
                    <a:pt x="6" y="2"/>
                  </a:moveTo>
                  <a:lnTo>
                    <a:pt x="4" y="1"/>
                  </a:lnTo>
                  <a:lnTo>
                    <a:pt x="3" y="1"/>
                  </a:lnTo>
                  <a:lnTo>
                    <a:pt x="2" y="1"/>
                  </a:lnTo>
                  <a:lnTo>
                    <a:pt x="1" y="0"/>
                  </a:lnTo>
                  <a:lnTo>
                    <a:pt x="0" y="1"/>
                  </a:lnTo>
                  <a:lnTo>
                    <a:pt x="1" y="2"/>
                  </a:lnTo>
                  <a:lnTo>
                    <a:pt x="2" y="2"/>
                  </a:lnTo>
                  <a:lnTo>
                    <a:pt x="3" y="3"/>
                  </a:lnTo>
                  <a:lnTo>
                    <a:pt x="4" y="2"/>
                  </a:lnTo>
                  <a:lnTo>
                    <a:pt x="6"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5" name="Freeform 837"/>
            <p:cNvSpPr/>
            <p:nvPr/>
          </p:nvSpPr>
          <p:spPr bwMode="auto">
            <a:xfrm>
              <a:off x="3616326" y="4730750"/>
              <a:ext cx="1588" cy="3175"/>
            </a:xfrm>
            <a:custGeom>
              <a:avLst/>
              <a:gdLst>
                <a:gd name="T0" fmla="*/ 0 w 1"/>
                <a:gd name="T1" fmla="*/ 2147483646 h 2"/>
                <a:gd name="T2" fmla="*/ 0 w 1"/>
                <a:gd name="T3" fmla="*/ 2147483646 h 2"/>
                <a:gd name="T4" fmla="*/ 0 w 1"/>
                <a:gd name="T5" fmla="*/ 2147483646 h 2"/>
                <a:gd name="T6" fmla="*/ 2147483646 w 1"/>
                <a:gd name="T7" fmla="*/ 0 h 2"/>
                <a:gd name="T8" fmla="*/ 2147483646 w 1"/>
                <a:gd name="T9" fmla="*/ 0 h 2"/>
                <a:gd name="T10" fmla="*/ 2147483646 w 1"/>
                <a:gd name="T11" fmla="*/ 0 h 2"/>
                <a:gd name="T12" fmla="*/ 0 w 1"/>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2"/>
                  </a:moveTo>
                  <a:lnTo>
                    <a:pt x="0" y="2"/>
                  </a:lnTo>
                  <a:lnTo>
                    <a:pt x="1"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6" name="Freeform 838"/>
            <p:cNvSpPr/>
            <p:nvPr/>
          </p:nvSpPr>
          <p:spPr bwMode="auto">
            <a:xfrm>
              <a:off x="3617913" y="4729163"/>
              <a:ext cx="3175" cy="1588"/>
            </a:xfrm>
            <a:custGeom>
              <a:avLst/>
              <a:gdLst>
                <a:gd name="T0" fmla="*/ 2147483646 w 2"/>
                <a:gd name="T1" fmla="*/ 0 h 1"/>
                <a:gd name="T2" fmla="*/ 0 w 2"/>
                <a:gd name="T3" fmla="*/ 2147483646 h 1"/>
                <a:gd name="T4" fmla="*/ 2147483646 w 2"/>
                <a:gd name="T5" fmla="*/ 2147483646 h 1"/>
                <a:gd name="T6" fmla="*/ 2147483646 w 2"/>
                <a:gd name="T7" fmla="*/ 2147483646 h 1"/>
                <a:gd name="T8" fmla="*/ 2147483646 w 2"/>
                <a:gd name="T9" fmla="*/ 0 h 1"/>
                <a:gd name="T10" fmla="*/ 2147483646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lnTo>
                    <a:pt x="0" y="1"/>
                  </a:lnTo>
                  <a:lnTo>
                    <a:pt x="2"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7" name="Freeform 839"/>
            <p:cNvSpPr/>
            <p:nvPr/>
          </p:nvSpPr>
          <p:spPr bwMode="auto">
            <a:xfrm>
              <a:off x="3603626" y="4740275"/>
              <a:ext cx="1588" cy="1588"/>
            </a:xfrm>
            <a:custGeom>
              <a:avLst/>
              <a:gdLst>
                <a:gd name="T0" fmla="*/ 0 w 1"/>
                <a:gd name="T1" fmla="*/ 0 h 1"/>
                <a:gd name="T2" fmla="*/ 0 w 1"/>
                <a:gd name="T3" fmla="*/ 2147483646 h 1"/>
                <a:gd name="T4" fmla="*/ 0 w 1"/>
                <a:gd name="T5" fmla="*/ 2147483646 h 1"/>
                <a:gd name="T6" fmla="*/ 2147483646 w 1"/>
                <a:gd name="T7" fmla="*/ 2147483646 h 1"/>
                <a:gd name="T8" fmla="*/ 2147483646 w 1"/>
                <a:gd name="T9" fmla="*/ 2147483646 h 1"/>
                <a:gd name="T10" fmla="*/ 2147483646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8" name="Freeform 840"/>
            <p:cNvSpPr/>
            <p:nvPr/>
          </p:nvSpPr>
          <p:spPr bwMode="auto">
            <a:xfrm>
              <a:off x="3600451" y="4745038"/>
              <a:ext cx="4763" cy="3175"/>
            </a:xfrm>
            <a:custGeom>
              <a:avLst/>
              <a:gdLst>
                <a:gd name="T0" fmla="*/ 2147483646 w 3"/>
                <a:gd name="T1" fmla="*/ 0 h 2"/>
                <a:gd name="T2" fmla="*/ 2147483646 w 3"/>
                <a:gd name="T3" fmla="*/ 0 h 2"/>
                <a:gd name="T4" fmla="*/ 0 w 3"/>
                <a:gd name="T5" fmla="*/ 0 h 2"/>
                <a:gd name="T6" fmla="*/ 0 w 3"/>
                <a:gd name="T7" fmla="*/ 2147483646 h 2"/>
                <a:gd name="T8" fmla="*/ 0 w 3"/>
                <a:gd name="T9" fmla="*/ 2147483646 h 2"/>
                <a:gd name="T10" fmla="*/ 0 w 3"/>
                <a:gd name="T11" fmla="*/ 2147483646 h 2"/>
                <a:gd name="T12" fmla="*/ 0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2147483646 w 3"/>
                <a:gd name="T23" fmla="*/ 2147483646 h 2"/>
                <a:gd name="T24" fmla="*/ 2147483646 w 3"/>
                <a:gd name="T25" fmla="*/ 0 h 2"/>
                <a:gd name="T26" fmla="*/ 2147483646 w 3"/>
                <a:gd name="T27" fmla="*/ 0 h 2"/>
                <a:gd name="T28" fmla="*/ 2147483646 w 3"/>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 h="2">
                  <a:moveTo>
                    <a:pt x="1" y="0"/>
                  </a:moveTo>
                  <a:lnTo>
                    <a:pt x="1" y="0"/>
                  </a:lnTo>
                  <a:lnTo>
                    <a:pt x="0" y="0"/>
                  </a:lnTo>
                  <a:lnTo>
                    <a:pt x="0" y="1"/>
                  </a:lnTo>
                  <a:lnTo>
                    <a:pt x="0" y="2"/>
                  </a:lnTo>
                  <a:lnTo>
                    <a:pt x="1" y="2"/>
                  </a:lnTo>
                  <a:lnTo>
                    <a:pt x="2" y="2"/>
                  </a:lnTo>
                  <a:lnTo>
                    <a:pt x="2" y="1"/>
                  </a:lnTo>
                  <a:lnTo>
                    <a:pt x="3" y="1"/>
                  </a:lnTo>
                  <a:lnTo>
                    <a:pt x="3"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89" name="Rectangle 841"/>
            <p:cNvSpPr>
              <a:spLocks noChangeArrowheads="1"/>
            </p:cNvSpPr>
            <p:nvPr/>
          </p:nvSpPr>
          <p:spPr bwMode="auto">
            <a:xfrm>
              <a:off x="3616326" y="47291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890" name="Freeform 842"/>
            <p:cNvSpPr/>
            <p:nvPr/>
          </p:nvSpPr>
          <p:spPr bwMode="auto">
            <a:xfrm>
              <a:off x="3614738" y="4730750"/>
              <a:ext cx="1588" cy="3175"/>
            </a:xfrm>
            <a:custGeom>
              <a:avLst/>
              <a:gdLst>
                <a:gd name="T0" fmla="*/ 2147483646 w 1"/>
                <a:gd name="T1" fmla="*/ 0 h 2"/>
                <a:gd name="T2" fmla="*/ 0 w 1"/>
                <a:gd name="T3" fmla="*/ 0 h 2"/>
                <a:gd name="T4" fmla="*/ 2147483646 w 1"/>
                <a:gd name="T5" fmla="*/ 2147483646 h 2"/>
                <a:gd name="T6" fmla="*/ 2147483646 w 1"/>
                <a:gd name="T7" fmla="*/ 0 h 2"/>
                <a:gd name="T8" fmla="*/ 2147483646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0" y="0"/>
                  </a:lnTo>
                  <a:lnTo>
                    <a:pt x="1" y="2"/>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1" name="Freeform 843"/>
            <p:cNvSpPr/>
            <p:nvPr/>
          </p:nvSpPr>
          <p:spPr bwMode="auto">
            <a:xfrm>
              <a:off x="3582988" y="4757738"/>
              <a:ext cx="1588" cy="0"/>
            </a:xfrm>
            <a:custGeom>
              <a:avLst/>
              <a:gdLst>
                <a:gd name="T0" fmla="*/ 0 w 1"/>
                <a:gd name="T1" fmla="*/ 2147483646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2" name="Freeform 844"/>
            <p:cNvSpPr/>
            <p:nvPr/>
          </p:nvSpPr>
          <p:spPr bwMode="auto">
            <a:xfrm>
              <a:off x="3584576" y="4757738"/>
              <a:ext cx="3175" cy="1588"/>
            </a:xfrm>
            <a:custGeom>
              <a:avLst/>
              <a:gdLst>
                <a:gd name="T0" fmla="*/ 0 w 2"/>
                <a:gd name="T1" fmla="*/ 0 h 1"/>
                <a:gd name="T2" fmla="*/ 0 w 2"/>
                <a:gd name="T3" fmla="*/ 2147483646 h 1"/>
                <a:gd name="T4" fmla="*/ 2147483646 w 2"/>
                <a:gd name="T5" fmla="*/ 0 h 1"/>
                <a:gd name="T6" fmla="*/ 2147483646 w 2"/>
                <a:gd name="T7" fmla="*/ 0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0" y="1"/>
                  </a:lnTo>
                  <a:lnTo>
                    <a:pt x="2"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3" name="Freeform 845"/>
            <p:cNvSpPr/>
            <p:nvPr/>
          </p:nvSpPr>
          <p:spPr bwMode="auto">
            <a:xfrm>
              <a:off x="3689351" y="4659313"/>
              <a:ext cx="44450" cy="23813"/>
            </a:xfrm>
            <a:custGeom>
              <a:avLst/>
              <a:gdLst>
                <a:gd name="T0" fmla="*/ 2147483646 w 28"/>
                <a:gd name="T1" fmla="*/ 2147483646 h 15"/>
                <a:gd name="T2" fmla="*/ 2147483646 w 28"/>
                <a:gd name="T3" fmla="*/ 2147483646 h 15"/>
                <a:gd name="T4" fmla="*/ 2147483646 w 28"/>
                <a:gd name="T5" fmla="*/ 2147483646 h 15"/>
                <a:gd name="T6" fmla="*/ 2147483646 w 28"/>
                <a:gd name="T7" fmla="*/ 2147483646 h 15"/>
                <a:gd name="T8" fmla="*/ 2147483646 w 28"/>
                <a:gd name="T9" fmla="*/ 2147483646 h 15"/>
                <a:gd name="T10" fmla="*/ 2147483646 w 28"/>
                <a:gd name="T11" fmla="*/ 2147483646 h 15"/>
                <a:gd name="T12" fmla="*/ 2147483646 w 28"/>
                <a:gd name="T13" fmla="*/ 2147483646 h 15"/>
                <a:gd name="T14" fmla="*/ 2147483646 w 28"/>
                <a:gd name="T15" fmla="*/ 0 h 15"/>
                <a:gd name="T16" fmla="*/ 2147483646 w 28"/>
                <a:gd name="T17" fmla="*/ 0 h 15"/>
                <a:gd name="T18" fmla="*/ 2147483646 w 28"/>
                <a:gd name="T19" fmla="*/ 2147483646 h 15"/>
                <a:gd name="T20" fmla="*/ 2147483646 w 28"/>
                <a:gd name="T21" fmla="*/ 2147483646 h 15"/>
                <a:gd name="T22" fmla="*/ 2147483646 w 28"/>
                <a:gd name="T23" fmla="*/ 2147483646 h 15"/>
                <a:gd name="T24" fmla="*/ 2147483646 w 28"/>
                <a:gd name="T25" fmla="*/ 2147483646 h 15"/>
                <a:gd name="T26" fmla="*/ 2147483646 w 28"/>
                <a:gd name="T27" fmla="*/ 2147483646 h 15"/>
                <a:gd name="T28" fmla="*/ 2147483646 w 28"/>
                <a:gd name="T29" fmla="*/ 2147483646 h 15"/>
                <a:gd name="T30" fmla="*/ 2147483646 w 28"/>
                <a:gd name="T31" fmla="*/ 2147483646 h 15"/>
                <a:gd name="T32" fmla="*/ 2147483646 w 28"/>
                <a:gd name="T33" fmla="*/ 2147483646 h 15"/>
                <a:gd name="T34" fmla="*/ 2147483646 w 28"/>
                <a:gd name="T35" fmla="*/ 2147483646 h 15"/>
                <a:gd name="T36" fmla="*/ 2147483646 w 28"/>
                <a:gd name="T37" fmla="*/ 2147483646 h 15"/>
                <a:gd name="T38" fmla="*/ 2147483646 w 28"/>
                <a:gd name="T39" fmla="*/ 2147483646 h 15"/>
                <a:gd name="T40" fmla="*/ 2147483646 w 28"/>
                <a:gd name="T41" fmla="*/ 2147483646 h 15"/>
                <a:gd name="T42" fmla="*/ 2147483646 w 28"/>
                <a:gd name="T43" fmla="*/ 2147483646 h 15"/>
                <a:gd name="T44" fmla="*/ 2147483646 w 28"/>
                <a:gd name="T45" fmla="*/ 2147483646 h 15"/>
                <a:gd name="T46" fmla="*/ 2147483646 w 28"/>
                <a:gd name="T47" fmla="*/ 2147483646 h 15"/>
                <a:gd name="T48" fmla="*/ 2147483646 w 28"/>
                <a:gd name="T49" fmla="*/ 0 h 15"/>
                <a:gd name="T50" fmla="*/ 2147483646 w 28"/>
                <a:gd name="T51" fmla="*/ 2147483646 h 15"/>
                <a:gd name="T52" fmla="*/ 2147483646 w 28"/>
                <a:gd name="T53" fmla="*/ 2147483646 h 15"/>
                <a:gd name="T54" fmla="*/ 2147483646 w 28"/>
                <a:gd name="T55" fmla="*/ 2147483646 h 15"/>
                <a:gd name="T56" fmla="*/ 0 w 28"/>
                <a:gd name="T57" fmla="*/ 2147483646 h 15"/>
                <a:gd name="T58" fmla="*/ 2147483646 w 28"/>
                <a:gd name="T59" fmla="*/ 2147483646 h 15"/>
                <a:gd name="T60" fmla="*/ 2147483646 w 28"/>
                <a:gd name="T61" fmla="*/ 2147483646 h 15"/>
                <a:gd name="T62" fmla="*/ 2147483646 w 28"/>
                <a:gd name="T63" fmla="*/ 2147483646 h 15"/>
                <a:gd name="T64" fmla="*/ 2147483646 w 28"/>
                <a:gd name="T65" fmla="*/ 2147483646 h 15"/>
                <a:gd name="T66" fmla="*/ 2147483646 w 28"/>
                <a:gd name="T67" fmla="*/ 2147483646 h 15"/>
                <a:gd name="T68" fmla="*/ 2147483646 w 28"/>
                <a:gd name="T69" fmla="*/ 2147483646 h 15"/>
                <a:gd name="T70" fmla="*/ 2147483646 w 28"/>
                <a:gd name="T71" fmla="*/ 2147483646 h 15"/>
                <a:gd name="T72" fmla="*/ 2147483646 w 28"/>
                <a:gd name="T73" fmla="*/ 2147483646 h 15"/>
                <a:gd name="T74" fmla="*/ 2147483646 w 28"/>
                <a:gd name="T75" fmla="*/ 2147483646 h 15"/>
                <a:gd name="T76" fmla="*/ 2147483646 w 28"/>
                <a:gd name="T77" fmla="*/ 2147483646 h 15"/>
                <a:gd name="T78" fmla="*/ 2147483646 w 28"/>
                <a:gd name="T79" fmla="*/ 2147483646 h 15"/>
                <a:gd name="T80" fmla="*/ 2147483646 w 28"/>
                <a:gd name="T81" fmla="*/ 2147483646 h 15"/>
                <a:gd name="T82" fmla="*/ 2147483646 w 28"/>
                <a:gd name="T83" fmla="*/ 2147483646 h 15"/>
                <a:gd name="T84" fmla="*/ 2147483646 w 28"/>
                <a:gd name="T85" fmla="*/ 2147483646 h 15"/>
                <a:gd name="T86" fmla="*/ 2147483646 w 28"/>
                <a:gd name="T87" fmla="*/ 2147483646 h 15"/>
                <a:gd name="T88" fmla="*/ 2147483646 w 28"/>
                <a:gd name="T89" fmla="*/ 2147483646 h 15"/>
                <a:gd name="T90" fmla="*/ 2147483646 w 28"/>
                <a:gd name="T91" fmla="*/ 2147483646 h 15"/>
                <a:gd name="T92" fmla="*/ 2147483646 w 28"/>
                <a:gd name="T93" fmla="*/ 2147483646 h 15"/>
                <a:gd name="T94" fmla="*/ 2147483646 w 28"/>
                <a:gd name="T95" fmla="*/ 2147483646 h 15"/>
                <a:gd name="T96" fmla="*/ 2147483646 w 28"/>
                <a:gd name="T97" fmla="*/ 2147483646 h 15"/>
                <a:gd name="T98" fmla="*/ 2147483646 w 28"/>
                <a:gd name="T99" fmla="*/ 2147483646 h 15"/>
                <a:gd name="T100" fmla="*/ 2147483646 w 28"/>
                <a:gd name="T101" fmla="*/ 2147483646 h 15"/>
                <a:gd name="T102" fmla="*/ 2147483646 w 28"/>
                <a:gd name="T103" fmla="*/ 2147483646 h 15"/>
                <a:gd name="T104" fmla="*/ 2147483646 w 28"/>
                <a:gd name="T105" fmla="*/ 2147483646 h 15"/>
                <a:gd name="T106" fmla="*/ 2147483646 w 28"/>
                <a:gd name="T107" fmla="*/ 2147483646 h 15"/>
                <a:gd name="T108" fmla="*/ 2147483646 w 28"/>
                <a:gd name="T109" fmla="*/ 2147483646 h 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8" h="15">
                  <a:moveTo>
                    <a:pt x="28" y="12"/>
                  </a:moveTo>
                  <a:lnTo>
                    <a:pt x="28" y="12"/>
                  </a:lnTo>
                  <a:lnTo>
                    <a:pt x="28" y="10"/>
                  </a:lnTo>
                  <a:lnTo>
                    <a:pt x="25" y="9"/>
                  </a:lnTo>
                  <a:lnTo>
                    <a:pt x="24" y="8"/>
                  </a:lnTo>
                  <a:lnTo>
                    <a:pt x="24" y="9"/>
                  </a:lnTo>
                  <a:lnTo>
                    <a:pt x="22" y="7"/>
                  </a:lnTo>
                  <a:lnTo>
                    <a:pt x="22" y="6"/>
                  </a:lnTo>
                  <a:lnTo>
                    <a:pt x="22" y="5"/>
                  </a:lnTo>
                  <a:lnTo>
                    <a:pt x="21" y="3"/>
                  </a:lnTo>
                  <a:lnTo>
                    <a:pt x="21" y="1"/>
                  </a:lnTo>
                  <a:lnTo>
                    <a:pt x="20" y="1"/>
                  </a:lnTo>
                  <a:lnTo>
                    <a:pt x="18" y="0"/>
                  </a:lnTo>
                  <a:lnTo>
                    <a:pt x="17" y="0"/>
                  </a:lnTo>
                  <a:lnTo>
                    <a:pt x="16" y="0"/>
                  </a:lnTo>
                  <a:lnTo>
                    <a:pt x="16" y="1"/>
                  </a:lnTo>
                  <a:lnTo>
                    <a:pt x="17" y="2"/>
                  </a:lnTo>
                  <a:lnTo>
                    <a:pt x="16" y="2"/>
                  </a:lnTo>
                  <a:lnTo>
                    <a:pt x="17" y="3"/>
                  </a:lnTo>
                  <a:lnTo>
                    <a:pt x="17" y="5"/>
                  </a:lnTo>
                  <a:lnTo>
                    <a:pt x="16" y="6"/>
                  </a:lnTo>
                  <a:lnTo>
                    <a:pt x="15" y="3"/>
                  </a:lnTo>
                  <a:lnTo>
                    <a:pt x="15" y="2"/>
                  </a:lnTo>
                  <a:lnTo>
                    <a:pt x="14" y="1"/>
                  </a:lnTo>
                  <a:lnTo>
                    <a:pt x="13" y="1"/>
                  </a:lnTo>
                  <a:lnTo>
                    <a:pt x="14" y="2"/>
                  </a:lnTo>
                  <a:lnTo>
                    <a:pt x="13" y="3"/>
                  </a:lnTo>
                  <a:lnTo>
                    <a:pt x="13" y="2"/>
                  </a:lnTo>
                  <a:lnTo>
                    <a:pt x="11" y="3"/>
                  </a:lnTo>
                  <a:lnTo>
                    <a:pt x="10" y="3"/>
                  </a:lnTo>
                  <a:lnTo>
                    <a:pt x="11" y="2"/>
                  </a:lnTo>
                  <a:lnTo>
                    <a:pt x="9" y="1"/>
                  </a:lnTo>
                  <a:lnTo>
                    <a:pt x="8" y="1"/>
                  </a:lnTo>
                  <a:lnTo>
                    <a:pt x="8" y="2"/>
                  </a:lnTo>
                  <a:lnTo>
                    <a:pt x="7" y="2"/>
                  </a:lnTo>
                  <a:lnTo>
                    <a:pt x="6" y="1"/>
                  </a:lnTo>
                  <a:lnTo>
                    <a:pt x="7" y="1"/>
                  </a:lnTo>
                  <a:lnTo>
                    <a:pt x="7" y="0"/>
                  </a:lnTo>
                  <a:lnTo>
                    <a:pt x="6" y="0"/>
                  </a:lnTo>
                  <a:lnTo>
                    <a:pt x="4" y="0"/>
                  </a:lnTo>
                  <a:lnTo>
                    <a:pt x="2" y="1"/>
                  </a:lnTo>
                  <a:lnTo>
                    <a:pt x="1" y="2"/>
                  </a:lnTo>
                  <a:lnTo>
                    <a:pt x="0" y="3"/>
                  </a:lnTo>
                  <a:lnTo>
                    <a:pt x="1" y="3"/>
                  </a:lnTo>
                  <a:lnTo>
                    <a:pt x="0" y="5"/>
                  </a:lnTo>
                  <a:lnTo>
                    <a:pt x="0" y="6"/>
                  </a:lnTo>
                  <a:lnTo>
                    <a:pt x="1" y="6"/>
                  </a:lnTo>
                  <a:lnTo>
                    <a:pt x="1" y="7"/>
                  </a:lnTo>
                  <a:lnTo>
                    <a:pt x="2" y="6"/>
                  </a:lnTo>
                  <a:lnTo>
                    <a:pt x="3" y="6"/>
                  </a:lnTo>
                  <a:lnTo>
                    <a:pt x="4" y="6"/>
                  </a:lnTo>
                  <a:lnTo>
                    <a:pt x="3" y="7"/>
                  </a:lnTo>
                  <a:lnTo>
                    <a:pt x="2" y="7"/>
                  </a:lnTo>
                  <a:lnTo>
                    <a:pt x="1" y="7"/>
                  </a:lnTo>
                  <a:lnTo>
                    <a:pt x="1" y="9"/>
                  </a:lnTo>
                  <a:lnTo>
                    <a:pt x="3" y="9"/>
                  </a:lnTo>
                  <a:lnTo>
                    <a:pt x="4" y="9"/>
                  </a:lnTo>
                  <a:lnTo>
                    <a:pt x="7" y="8"/>
                  </a:lnTo>
                  <a:lnTo>
                    <a:pt x="8" y="9"/>
                  </a:lnTo>
                  <a:lnTo>
                    <a:pt x="9" y="9"/>
                  </a:lnTo>
                  <a:lnTo>
                    <a:pt x="10" y="9"/>
                  </a:lnTo>
                  <a:lnTo>
                    <a:pt x="10" y="10"/>
                  </a:lnTo>
                  <a:lnTo>
                    <a:pt x="9" y="10"/>
                  </a:lnTo>
                  <a:lnTo>
                    <a:pt x="7" y="10"/>
                  </a:lnTo>
                  <a:lnTo>
                    <a:pt x="3" y="10"/>
                  </a:lnTo>
                  <a:lnTo>
                    <a:pt x="2" y="10"/>
                  </a:lnTo>
                  <a:lnTo>
                    <a:pt x="2" y="12"/>
                  </a:lnTo>
                  <a:lnTo>
                    <a:pt x="3" y="13"/>
                  </a:lnTo>
                  <a:lnTo>
                    <a:pt x="6" y="13"/>
                  </a:lnTo>
                  <a:lnTo>
                    <a:pt x="7" y="13"/>
                  </a:lnTo>
                  <a:lnTo>
                    <a:pt x="8" y="13"/>
                  </a:lnTo>
                  <a:lnTo>
                    <a:pt x="8" y="14"/>
                  </a:lnTo>
                  <a:lnTo>
                    <a:pt x="9" y="15"/>
                  </a:lnTo>
                  <a:lnTo>
                    <a:pt x="13" y="15"/>
                  </a:lnTo>
                  <a:lnTo>
                    <a:pt x="14" y="15"/>
                  </a:lnTo>
                  <a:lnTo>
                    <a:pt x="15" y="14"/>
                  </a:lnTo>
                  <a:lnTo>
                    <a:pt x="17" y="14"/>
                  </a:lnTo>
                  <a:lnTo>
                    <a:pt x="18" y="14"/>
                  </a:lnTo>
                  <a:lnTo>
                    <a:pt x="18" y="13"/>
                  </a:lnTo>
                  <a:lnTo>
                    <a:pt x="20" y="13"/>
                  </a:lnTo>
                  <a:lnTo>
                    <a:pt x="21" y="14"/>
                  </a:lnTo>
                  <a:lnTo>
                    <a:pt x="22" y="14"/>
                  </a:lnTo>
                  <a:lnTo>
                    <a:pt x="23" y="14"/>
                  </a:lnTo>
                  <a:lnTo>
                    <a:pt x="25" y="14"/>
                  </a:lnTo>
                  <a:lnTo>
                    <a:pt x="25" y="13"/>
                  </a:lnTo>
                  <a:lnTo>
                    <a:pt x="24" y="13"/>
                  </a:lnTo>
                  <a:lnTo>
                    <a:pt x="24" y="12"/>
                  </a:lnTo>
                  <a:lnTo>
                    <a:pt x="25" y="12"/>
                  </a:lnTo>
                  <a:lnTo>
                    <a:pt x="27" y="12"/>
                  </a:lnTo>
                  <a:lnTo>
                    <a:pt x="28" y="1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4" name="Freeform 846"/>
            <p:cNvSpPr/>
            <p:nvPr/>
          </p:nvSpPr>
          <p:spPr bwMode="auto">
            <a:xfrm>
              <a:off x="3714751" y="4681538"/>
              <a:ext cx="6350" cy="3175"/>
            </a:xfrm>
            <a:custGeom>
              <a:avLst/>
              <a:gdLst>
                <a:gd name="T0" fmla="*/ 0 w 4"/>
                <a:gd name="T1" fmla="*/ 2147483646 h 2"/>
                <a:gd name="T2" fmla="*/ 0 w 4"/>
                <a:gd name="T3" fmla="*/ 2147483646 h 2"/>
                <a:gd name="T4" fmla="*/ 2147483646 w 4"/>
                <a:gd name="T5" fmla="*/ 2147483646 h 2"/>
                <a:gd name="T6" fmla="*/ 2147483646 w 4"/>
                <a:gd name="T7" fmla="*/ 2147483646 h 2"/>
                <a:gd name="T8" fmla="*/ 2147483646 w 4"/>
                <a:gd name="T9" fmla="*/ 2147483646 h 2"/>
                <a:gd name="T10" fmla="*/ 2147483646 w 4"/>
                <a:gd name="T11" fmla="*/ 2147483646 h 2"/>
                <a:gd name="T12" fmla="*/ 2147483646 w 4"/>
                <a:gd name="T13" fmla="*/ 2147483646 h 2"/>
                <a:gd name="T14" fmla="*/ 2147483646 w 4"/>
                <a:gd name="T15" fmla="*/ 0 h 2"/>
                <a:gd name="T16" fmla="*/ 2147483646 w 4"/>
                <a:gd name="T17" fmla="*/ 2147483646 h 2"/>
                <a:gd name="T18" fmla="*/ 0 w 4"/>
                <a:gd name="T19" fmla="*/ 2147483646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0" y="1"/>
                  </a:moveTo>
                  <a:lnTo>
                    <a:pt x="0" y="1"/>
                  </a:lnTo>
                  <a:lnTo>
                    <a:pt x="1" y="2"/>
                  </a:lnTo>
                  <a:lnTo>
                    <a:pt x="2" y="2"/>
                  </a:lnTo>
                  <a:lnTo>
                    <a:pt x="4" y="1"/>
                  </a:lnTo>
                  <a:lnTo>
                    <a:pt x="4" y="0"/>
                  </a:lnTo>
                  <a:lnTo>
                    <a:pt x="2" y="1"/>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5" name="Freeform 848"/>
            <p:cNvSpPr/>
            <p:nvPr/>
          </p:nvSpPr>
          <p:spPr bwMode="auto">
            <a:xfrm>
              <a:off x="3671888" y="4651376"/>
              <a:ext cx="23813" cy="20638"/>
            </a:xfrm>
            <a:custGeom>
              <a:avLst/>
              <a:gdLst>
                <a:gd name="T0" fmla="*/ 2147483646 w 15"/>
                <a:gd name="T1" fmla="*/ 2147483646 h 13"/>
                <a:gd name="T2" fmla="*/ 2147483646 w 15"/>
                <a:gd name="T3" fmla="*/ 2147483646 h 13"/>
                <a:gd name="T4" fmla="*/ 2147483646 w 15"/>
                <a:gd name="T5" fmla="*/ 2147483646 h 13"/>
                <a:gd name="T6" fmla="*/ 2147483646 w 15"/>
                <a:gd name="T7" fmla="*/ 2147483646 h 13"/>
                <a:gd name="T8" fmla="*/ 2147483646 w 15"/>
                <a:gd name="T9" fmla="*/ 2147483646 h 13"/>
                <a:gd name="T10" fmla="*/ 2147483646 w 15"/>
                <a:gd name="T11" fmla="*/ 2147483646 h 13"/>
                <a:gd name="T12" fmla="*/ 2147483646 w 15"/>
                <a:gd name="T13" fmla="*/ 2147483646 h 13"/>
                <a:gd name="T14" fmla="*/ 2147483646 w 15"/>
                <a:gd name="T15" fmla="*/ 2147483646 h 13"/>
                <a:gd name="T16" fmla="*/ 2147483646 w 15"/>
                <a:gd name="T17" fmla="*/ 2147483646 h 13"/>
                <a:gd name="T18" fmla="*/ 2147483646 w 15"/>
                <a:gd name="T19" fmla="*/ 2147483646 h 13"/>
                <a:gd name="T20" fmla="*/ 2147483646 w 15"/>
                <a:gd name="T21" fmla="*/ 2147483646 h 13"/>
                <a:gd name="T22" fmla="*/ 2147483646 w 15"/>
                <a:gd name="T23" fmla="*/ 2147483646 h 13"/>
                <a:gd name="T24" fmla="*/ 2147483646 w 15"/>
                <a:gd name="T25" fmla="*/ 2147483646 h 13"/>
                <a:gd name="T26" fmla="*/ 2147483646 w 15"/>
                <a:gd name="T27" fmla="*/ 2147483646 h 13"/>
                <a:gd name="T28" fmla="*/ 2147483646 w 15"/>
                <a:gd name="T29" fmla="*/ 2147483646 h 13"/>
                <a:gd name="T30" fmla="*/ 2147483646 w 15"/>
                <a:gd name="T31" fmla="*/ 2147483646 h 13"/>
                <a:gd name="T32" fmla="*/ 2147483646 w 15"/>
                <a:gd name="T33" fmla="*/ 2147483646 h 13"/>
                <a:gd name="T34" fmla="*/ 2147483646 w 15"/>
                <a:gd name="T35" fmla="*/ 2147483646 h 13"/>
                <a:gd name="T36" fmla="*/ 2147483646 w 15"/>
                <a:gd name="T37" fmla="*/ 2147483646 h 13"/>
                <a:gd name="T38" fmla="*/ 2147483646 w 15"/>
                <a:gd name="T39" fmla="*/ 2147483646 h 13"/>
                <a:gd name="T40" fmla="*/ 2147483646 w 15"/>
                <a:gd name="T41" fmla="*/ 2147483646 h 13"/>
                <a:gd name="T42" fmla="*/ 2147483646 w 15"/>
                <a:gd name="T43" fmla="*/ 2147483646 h 13"/>
                <a:gd name="T44" fmla="*/ 2147483646 w 15"/>
                <a:gd name="T45" fmla="*/ 2147483646 h 13"/>
                <a:gd name="T46" fmla="*/ 2147483646 w 15"/>
                <a:gd name="T47" fmla="*/ 2147483646 h 13"/>
                <a:gd name="T48" fmla="*/ 2147483646 w 15"/>
                <a:gd name="T49" fmla="*/ 2147483646 h 13"/>
                <a:gd name="T50" fmla="*/ 2147483646 w 15"/>
                <a:gd name="T51" fmla="*/ 2147483646 h 13"/>
                <a:gd name="T52" fmla="*/ 2147483646 w 15"/>
                <a:gd name="T53" fmla="*/ 0 h 13"/>
                <a:gd name="T54" fmla="*/ 2147483646 w 15"/>
                <a:gd name="T55" fmla="*/ 0 h 13"/>
                <a:gd name="T56" fmla="*/ 2147483646 w 15"/>
                <a:gd name="T57" fmla="*/ 0 h 13"/>
                <a:gd name="T58" fmla="*/ 2147483646 w 15"/>
                <a:gd name="T59" fmla="*/ 0 h 13"/>
                <a:gd name="T60" fmla="*/ 2147483646 w 15"/>
                <a:gd name="T61" fmla="*/ 2147483646 h 13"/>
                <a:gd name="T62" fmla="*/ 2147483646 w 15"/>
                <a:gd name="T63" fmla="*/ 2147483646 h 13"/>
                <a:gd name="T64" fmla="*/ 2147483646 w 15"/>
                <a:gd name="T65" fmla="*/ 2147483646 h 13"/>
                <a:gd name="T66" fmla="*/ 2147483646 w 15"/>
                <a:gd name="T67" fmla="*/ 2147483646 h 13"/>
                <a:gd name="T68" fmla="*/ 2147483646 w 15"/>
                <a:gd name="T69" fmla="*/ 2147483646 h 13"/>
                <a:gd name="T70" fmla="*/ 0 w 15"/>
                <a:gd name="T71" fmla="*/ 2147483646 h 13"/>
                <a:gd name="T72" fmla="*/ 0 w 15"/>
                <a:gd name="T73" fmla="*/ 2147483646 h 13"/>
                <a:gd name="T74" fmla="*/ 2147483646 w 15"/>
                <a:gd name="T75" fmla="*/ 2147483646 h 13"/>
                <a:gd name="T76" fmla="*/ 2147483646 w 15"/>
                <a:gd name="T77" fmla="*/ 2147483646 h 13"/>
                <a:gd name="T78" fmla="*/ 0 w 15"/>
                <a:gd name="T79" fmla="*/ 2147483646 h 13"/>
                <a:gd name="T80" fmla="*/ 0 w 15"/>
                <a:gd name="T81" fmla="*/ 2147483646 h 13"/>
                <a:gd name="T82" fmla="*/ 0 w 15"/>
                <a:gd name="T83" fmla="*/ 2147483646 h 13"/>
                <a:gd name="T84" fmla="*/ 2147483646 w 15"/>
                <a:gd name="T85" fmla="*/ 2147483646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 h="13">
                  <a:moveTo>
                    <a:pt x="4" y="11"/>
                  </a:moveTo>
                  <a:lnTo>
                    <a:pt x="4" y="12"/>
                  </a:lnTo>
                  <a:lnTo>
                    <a:pt x="4" y="13"/>
                  </a:lnTo>
                  <a:lnTo>
                    <a:pt x="5" y="12"/>
                  </a:lnTo>
                  <a:lnTo>
                    <a:pt x="6" y="11"/>
                  </a:lnTo>
                  <a:lnTo>
                    <a:pt x="7" y="11"/>
                  </a:lnTo>
                  <a:lnTo>
                    <a:pt x="8" y="11"/>
                  </a:lnTo>
                  <a:lnTo>
                    <a:pt x="8" y="8"/>
                  </a:lnTo>
                  <a:lnTo>
                    <a:pt x="10" y="8"/>
                  </a:lnTo>
                  <a:lnTo>
                    <a:pt x="10" y="7"/>
                  </a:lnTo>
                  <a:lnTo>
                    <a:pt x="11" y="6"/>
                  </a:lnTo>
                  <a:lnTo>
                    <a:pt x="12" y="6"/>
                  </a:lnTo>
                  <a:lnTo>
                    <a:pt x="14" y="5"/>
                  </a:lnTo>
                  <a:lnTo>
                    <a:pt x="15" y="5"/>
                  </a:lnTo>
                  <a:lnTo>
                    <a:pt x="15" y="4"/>
                  </a:lnTo>
                  <a:lnTo>
                    <a:pt x="12" y="1"/>
                  </a:lnTo>
                  <a:lnTo>
                    <a:pt x="11" y="1"/>
                  </a:lnTo>
                  <a:lnTo>
                    <a:pt x="10" y="3"/>
                  </a:lnTo>
                  <a:lnTo>
                    <a:pt x="10" y="1"/>
                  </a:lnTo>
                  <a:lnTo>
                    <a:pt x="8" y="1"/>
                  </a:lnTo>
                  <a:lnTo>
                    <a:pt x="7" y="0"/>
                  </a:lnTo>
                  <a:lnTo>
                    <a:pt x="6" y="0"/>
                  </a:lnTo>
                  <a:lnTo>
                    <a:pt x="5" y="0"/>
                  </a:lnTo>
                  <a:lnTo>
                    <a:pt x="1" y="0"/>
                  </a:lnTo>
                  <a:lnTo>
                    <a:pt x="3" y="4"/>
                  </a:lnTo>
                  <a:lnTo>
                    <a:pt x="1" y="5"/>
                  </a:lnTo>
                  <a:lnTo>
                    <a:pt x="1" y="6"/>
                  </a:lnTo>
                  <a:lnTo>
                    <a:pt x="0" y="6"/>
                  </a:lnTo>
                  <a:lnTo>
                    <a:pt x="0" y="7"/>
                  </a:lnTo>
                  <a:lnTo>
                    <a:pt x="1" y="7"/>
                  </a:lnTo>
                  <a:lnTo>
                    <a:pt x="0" y="8"/>
                  </a:lnTo>
                  <a:lnTo>
                    <a:pt x="0" y="10"/>
                  </a:lnTo>
                  <a:lnTo>
                    <a:pt x="4" y="1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6" name="Freeform 849"/>
            <p:cNvSpPr/>
            <p:nvPr/>
          </p:nvSpPr>
          <p:spPr bwMode="auto">
            <a:xfrm>
              <a:off x="3729038" y="4656138"/>
              <a:ext cx="15875" cy="14288"/>
            </a:xfrm>
            <a:custGeom>
              <a:avLst/>
              <a:gdLst>
                <a:gd name="T0" fmla="*/ 2147483646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2147483646 h 9"/>
                <a:gd name="T18" fmla="*/ 2147483646 w 10"/>
                <a:gd name="T19" fmla="*/ 2147483646 h 9"/>
                <a:gd name="T20" fmla="*/ 2147483646 w 10"/>
                <a:gd name="T21" fmla="*/ 0 h 9"/>
                <a:gd name="T22" fmla="*/ 2147483646 w 10"/>
                <a:gd name="T23" fmla="*/ 0 h 9"/>
                <a:gd name="T24" fmla="*/ 2147483646 w 10"/>
                <a:gd name="T25" fmla="*/ 2147483646 h 9"/>
                <a:gd name="T26" fmla="*/ 2147483646 w 10"/>
                <a:gd name="T27" fmla="*/ 2147483646 h 9"/>
                <a:gd name="T28" fmla="*/ 2147483646 w 10"/>
                <a:gd name="T29" fmla="*/ 2147483646 h 9"/>
                <a:gd name="T30" fmla="*/ 2147483646 w 10"/>
                <a:gd name="T31" fmla="*/ 0 h 9"/>
                <a:gd name="T32" fmla="*/ 2147483646 w 10"/>
                <a:gd name="T33" fmla="*/ 2147483646 h 9"/>
                <a:gd name="T34" fmla="*/ 2147483646 w 10"/>
                <a:gd name="T35" fmla="*/ 0 h 9"/>
                <a:gd name="T36" fmla="*/ 2147483646 w 10"/>
                <a:gd name="T37" fmla="*/ 0 h 9"/>
                <a:gd name="T38" fmla="*/ 2147483646 w 10"/>
                <a:gd name="T39" fmla="*/ 2147483646 h 9"/>
                <a:gd name="T40" fmla="*/ 2147483646 w 10"/>
                <a:gd name="T41" fmla="*/ 2147483646 h 9"/>
                <a:gd name="T42" fmla="*/ 2147483646 w 10"/>
                <a:gd name="T43" fmla="*/ 2147483646 h 9"/>
                <a:gd name="T44" fmla="*/ 2147483646 w 10"/>
                <a:gd name="T45" fmla="*/ 2147483646 h 9"/>
                <a:gd name="T46" fmla="*/ 2147483646 w 10"/>
                <a:gd name="T47" fmla="*/ 2147483646 h 9"/>
                <a:gd name="T48" fmla="*/ 2147483646 w 10"/>
                <a:gd name="T49" fmla="*/ 2147483646 h 9"/>
                <a:gd name="T50" fmla="*/ 2147483646 w 10"/>
                <a:gd name="T51" fmla="*/ 2147483646 h 9"/>
                <a:gd name="T52" fmla="*/ 2147483646 w 10"/>
                <a:gd name="T53" fmla="*/ 2147483646 h 9"/>
                <a:gd name="T54" fmla="*/ 2147483646 w 10"/>
                <a:gd name="T55" fmla="*/ 2147483646 h 9"/>
                <a:gd name="T56" fmla="*/ 2147483646 w 10"/>
                <a:gd name="T57" fmla="*/ 2147483646 h 9"/>
                <a:gd name="T58" fmla="*/ 2147483646 w 10"/>
                <a:gd name="T59" fmla="*/ 2147483646 h 9"/>
                <a:gd name="T60" fmla="*/ 2147483646 w 10"/>
                <a:gd name="T61" fmla="*/ 2147483646 h 9"/>
                <a:gd name="T62" fmla="*/ 0 w 10"/>
                <a:gd name="T63" fmla="*/ 2147483646 h 9"/>
                <a:gd name="T64" fmla="*/ 0 w 10"/>
                <a:gd name="T65" fmla="*/ 2147483646 h 9"/>
                <a:gd name="T66" fmla="*/ 0 w 10"/>
                <a:gd name="T67" fmla="*/ 2147483646 h 9"/>
                <a:gd name="T68" fmla="*/ 2147483646 w 10"/>
                <a:gd name="T69" fmla="*/ 2147483646 h 9"/>
                <a:gd name="T70" fmla="*/ 2147483646 w 10"/>
                <a:gd name="T71" fmla="*/ 2147483646 h 9"/>
                <a:gd name="T72" fmla="*/ 2147483646 w 10"/>
                <a:gd name="T73" fmla="*/ 2147483646 h 9"/>
                <a:gd name="T74" fmla="*/ 2147483646 w 10"/>
                <a:gd name="T75" fmla="*/ 2147483646 h 9"/>
                <a:gd name="T76" fmla="*/ 2147483646 w 10"/>
                <a:gd name="T77" fmla="*/ 2147483646 h 9"/>
                <a:gd name="T78" fmla="*/ 2147483646 w 10"/>
                <a:gd name="T79" fmla="*/ 2147483646 h 9"/>
                <a:gd name="T80" fmla="*/ 2147483646 w 10"/>
                <a:gd name="T81" fmla="*/ 2147483646 h 9"/>
                <a:gd name="T82" fmla="*/ 2147483646 w 10"/>
                <a:gd name="T83" fmla="*/ 2147483646 h 9"/>
                <a:gd name="T84" fmla="*/ 2147483646 w 10"/>
                <a:gd name="T85" fmla="*/ 2147483646 h 9"/>
                <a:gd name="T86" fmla="*/ 2147483646 w 10"/>
                <a:gd name="T87" fmla="*/ 2147483646 h 9"/>
                <a:gd name="T88" fmla="*/ 2147483646 w 10"/>
                <a:gd name="T89" fmla="*/ 2147483646 h 9"/>
                <a:gd name="T90" fmla="*/ 2147483646 w 10"/>
                <a:gd name="T91" fmla="*/ 2147483646 h 9"/>
                <a:gd name="T92" fmla="*/ 2147483646 w 10"/>
                <a:gd name="T93" fmla="*/ 2147483646 h 9"/>
                <a:gd name="T94" fmla="*/ 2147483646 w 10"/>
                <a:gd name="T95" fmla="*/ 2147483646 h 9"/>
                <a:gd name="T96" fmla="*/ 2147483646 w 10"/>
                <a:gd name="T97" fmla="*/ 2147483646 h 9"/>
                <a:gd name="T98" fmla="*/ 2147483646 w 10"/>
                <a:gd name="T99" fmla="*/ 2147483646 h 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 h="9">
                  <a:moveTo>
                    <a:pt x="10" y="4"/>
                  </a:moveTo>
                  <a:lnTo>
                    <a:pt x="10" y="4"/>
                  </a:lnTo>
                  <a:lnTo>
                    <a:pt x="9" y="4"/>
                  </a:lnTo>
                  <a:lnTo>
                    <a:pt x="9" y="3"/>
                  </a:lnTo>
                  <a:lnTo>
                    <a:pt x="7" y="3"/>
                  </a:lnTo>
                  <a:lnTo>
                    <a:pt x="6" y="3"/>
                  </a:lnTo>
                  <a:lnTo>
                    <a:pt x="7" y="3"/>
                  </a:lnTo>
                  <a:lnTo>
                    <a:pt x="7" y="2"/>
                  </a:lnTo>
                  <a:lnTo>
                    <a:pt x="9" y="1"/>
                  </a:lnTo>
                  <a:lnTo>
                    <a:pt x="9" y="0"/>
                  </a:lnTo>
                  <a:lnTo>
                    <a:pt x="7" y="0"/>
                  </a:lnTo>
                  <a:lnTo>
                    <a:pt x="7" y="1"/>
                  </a:lnTo>
                  <a:lnTo>
                    <a:pt x="6" y="1"/>
                  </a:lnTo>
                  <a:lnTo>
                    <a:pt x="5" y="1"/>
                  </a:lnTo>
                  <a:lnTo>
                    <a:pt x="5" y="0"/>
                  </a:lnTo>
                  <a:lnTo>
                    <a:pt x="4" y="1"/>
                  </a:lnTo>
                  <a:lnTo>
                    <a:pt x="3" y="0"/>
                  </a:lnTo>
                  <a:lnTo>
                    <a:pt x="3" y="1"/>
                  </a:lnTo>
                  <a:lnTo>
                    <a:pt x="3" y="2"/>
                  </a:lnTo>
                  <a:lnTo>
                    <a:pt x="4" y="2"/>
                  </a:lnTo>
                  <a:lnTo>
                    <a:pt x="4" y="3"/>
                  </a:lnTo>
                  <a:lnTo>
                    <a:pt x="4" y="4"/>
                  </a:lnTo>
                  <a:lnTo>
                    <a:pt x="3" y="4"/>
                  </a:lnTo>
                  <a:lnTo>
                    <a:pt x="2" y="3"/>
                  </a:lnTo>
                  <a:lnTo>
                    <a:pt x="0" y="3"/>
                  </a:lnTo>
                  <a:lnTo>
                    <a:pt x="0" y="4"/>
                  </a:lnTo>
                  <a:lnTo>
                    <a:pt x="2" y="5"/>
                  </a:lnTo>
                  <a:lnTo>
                    <a:pt x="3" y="7"/>
                  </a:lnTo>
                  <a:lnTo>
                    <a:pt x="4" y="7"/>
                  </a:lnTo>
                  <a:lnTo>
                    <a:pt x="5" y="7"/>
                  </a:lnTo>
                  <a:lnTo>
                    <a:pt x="5" y="9"/>
                  </a:lnTo>
                  <a:lnTo>
                    <a:pt x="7" y="9"/>
                  </a:lnTo>
                  <a:lnTo>
                    <a:pt x="7" y="8"/>
                  </a:lnTo>
                  <a:lnTo>
                    <a:pt x="6" y="8"/>
                  </a:lnTo>
                  <a:lnTo>
                    <a:pt x="7" y="8"/>
                  </a:lnTo>
                  <a:lnTo>
                    <a:pt x="10" y="8"/>
                  </a:lnTo>
                  <a:lnTo>
                    <a:pt x="10" y="7"/>
                  </a:lnTo>
                  <a:lnTo>
                    <a:pt x="10" y="5"/>
                  </a:lnTo>
                  <a:lnTo>
                    <a:pt x="10" y="4"/>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7" name="Freeform 850"/>
            <p:cNvSpPr/>
            <p:nvPr/>
          </p:nvSpPr>
          <p:spPr bwMode="auto">
            <a:xfrm>
              <a:off x="3736976" y="4678363"/>
              <a:ext cx="9525" cy="4763"/>
            </a:xfrm>
            <a:custGeom>
              <a:avLst/>
              <a:gdLst>
                <a:gd name="T0" fmla="*/ 2147483646 w 6"/>
                <a:gd name="T1" fmla="*/ 0 h 3"/>
                <a:gd name="T2" fmla="*/ 2147483646 w 6"/>
                <a:gd name="T3" fmla="*/ 0 h 3"/>
                <a:gd name="T4" fmla="*/ 2147483646 w 6"/>
                <a:gd name="T5" fmla="*/ 0 h 3"/>
                <a:gd name="T6" fmla="*/ 2147483646 w 6"/>
                <a:gd name="T7" fmla="*/ 2147483646 h 3"/>
                <a:gd name="T8" fmla="*/ 0 w 6"/>
                <a:gd name="T9" fmla="*/ 2147483646 h 3"/>
                <a:gd name="T10" fmla="*/ 0 w 6"/>
                <a:gd name="T11" fmla="*/ 2147483646 h 3"/>
                <a:gd name="T12" fmla="*/ 2147483646 w 6"/>
                <a:gd name="T13" fmla="*/ 2147483646 h 3"/>
                <a:gd name="T14" fmla="*/ 2147483646 w 6"/>
                <a:gd name="T15" fmla="*/ 2147483646 h 3"/>
                <a:gd name="T16" fmla="*/ 2147483646 w 6"/>
                <a:gd name="T17" fmla="*/ 2147483646 h 3"/>
                <a:gd name="T18" fmla="*/ 2147483646 w 6"/>
                <a:gd name="T19" fmla="*/ 2147483646 h 3"/>
                <a:gd name="T20" fmla="*/ 2147483646 w 6"/>
                <a:gd name="T21" fmla="*/ 2147483646 h 3"/>
                <a:gd name="T22" fmla="*/ 2147483646 w 6"/>
                <a:gd name="T23" fmla="*/ 2147483646 h 3"/>
                <a:gd name="T24" fmla="*/ 2147483646 w 6"/>
                <a:gd name="T25" fmla="*/ 2147483646 h 3"/>
                <a:gd name="T26" fmla="*/ 2147483646 w 6"/>
                <a:gd name="T27" fmla="*/ 2147483646 h 3"/>
                <a:gd name="T28" fmla="*/ 2147483646 w 6"/>
                <a:gd name="T29" fmla="*/ 2147483646 h 3"/>
                <a:gd name="T30" fmla="*/ 2147483646 w 6"/>
                <a:gd name="T31" fmla="*/ 0 h 3"/>
                <a:gd name="T32" fmla="*/ 2147483646 w 6"/>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 h="3">
                  <a:moveTo>
                    <a:pt x="2" y="0"/>
                  </a:moveTo>
                  <a:lnTo>
                    <a:pt x="2" y="0"/>
                  </a:lnTo>
                  <a:lnTo>
                    <a:pt x="1" y="0"/>
                  </a:lnTo>
                  <a:lnTo>
                    <a:pt x="1" y="1"/>
                  </a:lnTo>
                  <a:lnTo>
                    <a:pt x="0" y="2"/>
                  </a:lnTo>
                  <a:lnTo>
                    <a:pt x="1" y="2"/>
                  </a:lnTo>
                  <a:lnTo>
                    <a:pt x="2" y="3"/>
                  </a:lnTo>
                  <a:lnTo>
                    <a:pt x="4" y="3"/>
                  </a:lnTo>
                  <a:lnTo>
                    <a:pt x="5" y="3"/>
                  </a:lnTo>
                  <a:lnTo>
                    <a:pt x="6" y="3"/>
                  </a:lnTo>
                  <a:lnTo>
                    <a:pt x="6" y="2"/>
                  </a:lnTo>
                  <a:lnTo>
                    <a:pt x="5" y="1"/>
                  </a:lnTo>
                  <a:lnTo>
                    <a:pt x="4" y="1"/>
                  </a:lnTo>
                  <a:lnTo>
                    <a:pt x="4"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8" name="Freeform 851"/>
            <p:cNvSpPr/>
            <p:nvPr/>
          </p:nvSpPr>
          <p:spPr bwMode="auto">
            <a:xfrm>
              <a:off x="3733801" y="4681538"/>
              <a:ext cx="1588" cy="1588"/>
            </a:xfrm>
            <a:custGeom>
              <a:avLst/>
              <a:gdLst>
                <a:gd name="T0" fmla="*/ 0 w 1"/>
                <a:gd name="T1" fmla="*/ 0 h 1"/>
                <a:gd name="T2" fmla="*/ 0 w 1"/>
                <a:gd name="T3" fmla="*/ 2147483646 h 1"/>
                <a:gd name="T4" fmla="*/ 2147483646 w 1"/>
                <a:gd name="T5" fmla="*/ 0 h 1"/>
                <a:gd name="T6" fmla="*/ 2147483646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899" name="Freeform 852"/>
            <p:cNvSpPr/>
            <p:nvPr/>
          </p:nvSpPr>
          <p:spPr bwMode="auto">
            <a:xfrm>
              <a:off x="3729038" y="4681538"/>
              <a:ext cx="3175" cy="1588"/>
            </a:xfrm>
            <a:custGeom>
              <a:avLst/>
              <a:gdLst>
                <a:gd name="T0" fmla="*/ 0 w 2"/>
                <a:gd name="T1" fmla="*/ 2147483646 h 1"/>
                <a:gd name="T2" fmla="*/ 0 w 2"/>
                <a:gd name="T3" fmla="*/ 2147483646 h 1"/>
                <a:gd name="T4" fmla="*/ 2147483646 w 2"/>
                <a:gd name="T5" fmla="*/ 2147483646 h 1"/>
                <a:gd name="T6" fmla="*/ 2147483646 w 2"/>
                <a:gd name="T7" fmla="*/ 2147483646 h 1"/>
                <a:gd name="T8" fmla="*/ 2147483646 w 2"/>
                <a:gd name="T9" fmla="*/ 0 h 1"/>
                <a:gd name="T10" fmla="*/ 2147483646 w 2"/>
                <a:gd name="T11" fmla="*/ 0 h 1"/>
                <a:gd name="T12" fmla="*/ 0 w 2"/>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1"/>
                  </a:moveTo>
                  <a:lnTo>
                    <a:pt x="0" y="1"/>
                  </a:lnTo>
                  <a:lnTo>
                    <a:pt x="2" y="1"/>
                  </a:lnTo>
                  <a:lnTo>
                    <a:pt x="2"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0" name="Freeform 853"/>
            <p:cNvSpPr/>
            <p:nvPr/>
          </p:nvSpPr>
          <p:spPr bwMode="auto">
            <a:xfrm>
              <a:off x="3722688" y="4683126"/>
              <a:ext cx="1588" cy="0"/>
            </a:xfrm>
            <a:custGeom>
              <a:avLst/>
              <a:gdLst>
                <a:gd name="T0" fmla="*/ 0 w 1"/>
                <a:gd name="T1" fmla="*/ 0 w 1"/>
                <a:gd name="T2" fmla="*/ 2147483646 w 1"/>
                <a:gd name="T3" fmla="*/ 2147483646 w 1"/>
                <a:gd name="T4" fmla="*/ 2147483646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1" name="Freeform 854"/>
            <p:cNvSpPr/>
            <p:nvPr/>
          </p:nvSpPr>
          <p:spPr bwMode="auto">
            <a:xfrm>
              <a:off x="3717926" y="4657726"/>
              <a:ext cx="6350" cy="3175"/>
            </a:xfrm>
            <a:custGeom>
              <a:avLst/>
              <a:gdLst>
                <a:gd name="T0" fmla="*/ 0 w 4"/>
                <a:gd name="T1" fmla="*/ 0 h 2"/>
                <a:gd name="T2" fmla="*/ 0 w 4"/>
                <a:gd name="T3" fmla="*/ 2147483646 h 2"/>
                <a:gd name="T4" fmla="*/ 2147483646 w 4"/>
                <a:gd name="T5" fmla="*/ 2147483646 h 2"/>
                <a:gd name="T6" fmla="*/ 2147483646 w 4"/>
                <a:gd name="T7" fmla="*/ 2147483646 h 2"/>
                <a:gd name="T8" fmla="*/ 2147483646 w 4"/>
                <a:gd name="T9" fmla="*/ 2147483646 h 2"/>
                <a:gd name="T10" fmla="*/ 2147483646 w 4"/>
                <a:gd name="T11" fmla="*/ 0 h 2"/>
                <a:gd name="T12" fmla="*/ 2147483646 w 4"/>
                <a:gd name="T13" fmla="*/ 0 h 2"/>
                <a:gd name="T14" fmla="*/ 2147483646 w 4"/>
                <a:gd name="T15" fmla="*/ 0 h 2"/>
                <a:gd name="T16" fmla="*/ 2147483646 w 4"/>
                <a:gd name="T17" fmla="*/ 0 h 2"/>
                <a:gd name="T18" fmla="*/ 0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0" y="0"/>
                  </a:moveTo>
                  <a:lnTo>
                    <a:pt x="0" y="1"/>
                  </a:lnTo>
                  <a:lnTo>
                    <a:pt x="2" y="1"/>
                  </a:lnTo>
                  <a:lnTo>
                    <a:pt x="3" y="2"/>
                  </a:lnTo>
                  <a:lnTo>
                    <a:pt x="4" y="0"/>
                  </a:lnTo>
                  <a:lnTo>
                    <a:pt x="3"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2" name="Freeform 855"/>
            <p:cNvSpPr/>
            <p:nvPr/>
          </p:nvSpPr>
          <p:spPr bwMode="auto">
            <a:xfrm>
              <a:off x="3746501" y="4652963"/>
              <a:ext cx="12700" cy="14288"/>
            </a:xfrm>
            <a:custGeom>
              <a:avLst/>
              <a:gdLst>
                <a:gd name="T0" fmla="*/ 2147483646 w 8"/>
                <a:gd name="T1" fmla="*/ 2147483646 h 9"/>
                <a:gd name="T2" fmla="*/ 2147483646 w 8"/>
                <a:gd name="T3" fmla="*/ 2147483646 h 9"/>
                <a:gd name="T4" fmla="*/ 2147483646 w 8"/>
                <a:gd name="T5" fmla="*/ 2147483646 h 9"/>
                <a:gd name="T6" fmla="*/ 2147483646 w 8"/>
                <a:gd name="T7" fmla="*/ 2147483646 h 9"/>
                <a:gd name="T8" fmla="*/ 2147483646 w 8"/>
                <a:gd name="T9" fmla="*/ 2147483646 h 9"/>
                <a:gd name="T10" fmla="*/ 2147483646 w 8"/>
                <a:gd name="T11" fmla="*/ 2147483646 h 9"/>
                <a:gd name="T12" fmla="*/ 2147483646 w 8"/>
                <a:gd name="T13" fmla="*/ 2147483646 h 9"/>
                <a:gd name="T14" fmla="*/ 2147483646 w 8"/>
                <a:gd name="T15" fmla="*/ 0 h 9"/>
                <a:gd name="T16" fmla="*/ 2147483646 w 8"/>
                <a:gd name="T17" fmla="*/ 0 h 9"/>
                <a:gd name="T18" fmla="*/ 2147483646 w 8"/>
                <a:gd name="T19" fmla="*/ 0 h 9"/>
                <a:gd name="T20" fmla="*/ 0 w 8"/>
                <a:gd name="T21" fmla="*/ 2147483646 h 9"/>
                <a:gd name="T22" fmla="*/ 2147483646 w 8"/>
                <a:gd name="T23" fmla="*/ 2147483646 h 9"/>
                <a:gd name="T24" fmla="*/ 2147483646 w 8"/>
                <a:gd name="T25" fmla="*/ 2147483646 h 9"/>
                <a:gd name="T26" fmla="*/ 0 w 8"/>
                <a:gd name="T27" fmla="*/ 2147483646 h 9"/>
                <a:gd name="T28" fmla="*/ 0 w 8"/>
                <a:gd name="T29" fmla="*/ 2147483646 h 9"/>
                <a:gd name="T30" fmla="*/ 0 w 8"/>
                <a:gd name="T31" fmla="*/ 2147483646 h 9"/>
                <a:gd name="T32" fmla="*/ 0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9">
                  <a:moveTo>
                    <a:pt x="3" y="6"/>
                  </a:moveTo>
                  <a:lnTo>
                    <a:pt x="5" y="6"/>
                  </a:lnTo>
                  <a:lnTo>
                    <a:pt x="6" y="6"/>
                  </a:lnTo>
                  <a:lnTo>
                    <a:pt x="8" y="3"/>
                  </a:lnTo>
                  <a:lnTo>
                    <a:pt x="8" y="2"/>
                  </a:lnTo>
                  <a:lnTo>
                    <a:pt x="6" y="2"/>
                  </a:lnTo>
                  <a:lnTo>
                    <a:pt x="5" y="2"/>
                  </a:lnTo>
                  <a:lnTo>
                    <a:pt x="3" y="0"/>
                  </a:lnTo>
                  <a:lnTo>
                    <a:pt x="2" y="0"/>
                  </a:lnTo>
                  <a:lnTo>
                    <a:pt x="1" y="0"/>
                  </a:lnTo>
                  <a:lnTo>
                    <a:pt x="0" y="2"/>
                  </a:lnTo>
                  <a:lnTo>
                    <a:pt x="1" y="2"/>
                  </a:lnTo>
                  <a:lnTo>
                    <a:pt x="1" y="3"/>
                  </a:lnTo>
                  <a:lnTo>
                    <a:pt x="0" y="2"/>
                  </a:lnTo>
                  <a:lnTo>
                    <a:pt x="0" y="3"/>
                  </a:lnTo>
                  <a:lnTo>
                    <a:pt x="0" y="5"/>
                  </a:lnTo>
                  <a:lnTo>
                    <a:pt x="1" y="6"/>
                  </a:lnTo>
                  <a:lnTo>
                    <a:pt x="1" y="9"/>
                  </a:lnTo>
                  <a:lnTo>
                    <a:pt x="2" y="9"/>
                  </a:lnTo>
                  <a:lnTo>
                    <a:pt x="3" y="7"/>
                  </a:lnTo>
                  <a:lnTo>
                    <a:pt x="2" y="6"/>
                  </a:lnTo>
                  <a:lnTo>
                    <a:pt x="2" y="5"/>
                  </a:lnTo>
                  <a:lnTo>
                    <a:pt x="3" y="6"/>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3" name="Freeform 856"/>
            <p:cNvSpPr/>
            <p:nvPr/>
          </p:nvSpPr>
          <p:spPr bwMode="auto">
            <a:xfrm>
              <a:off x="3736976" y="4656138"/>
              <a:ext cx="3175" cy="0"/>
            </a:xfrm>
            <a:custGeom>
              <a:avLst/>
              <a:gdLst>
                <a:gd name="T0" fmla="*/ 2147483646 w 2"/>
                <a:gd name="T1" fmla="*/ 2147483646 w 2"/>
                <a:gd name="T2" fmla="*/ 2147483646 w 2"/>
                <a:gd name="T3" fmla="*/ 2147483646 w 2"/>
                <a:gd name="T4" fmla="*/ 0 w 2"/>
                <a:gd name="T5" fmla="*/ 0 w 2"/>
                <a:gd name="T6" fmla="*/ 2147483646 w 2"/>
                <a:gd name="T7" fmla="*/ 2147483646 w 2"/>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2">
                  <a:moveTo>
                    <a:pt x="2" y="0"/>
                  </a:moveTo>
                  <a:lnTo>
                    <a:pt x="2" y="0"/>
                  </a:lnTo>
                  <a:lnTo>
                    <a:pt x="1" y="0"/>
                  </a:lnTo>
                  <a:lnTo>
                    <a:pt x="0" y="0"/>
                  </a:lnTo>
                  <a:lnTo>
                    <a:pt x="1"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4" name="Freeform 857"/>
            <p:cNvSpPr/>
            <p:nvPr/>
          </p:nvSpPr>
          <p:spPr bwMode="auto">
            <a:xfrm>
              <a:off x="3743326" y="4660901"/>
              <a:ext cx="1588" cy="0"/>
            </a:xfrm>
            <a:custGeom>
              <a:avLst/>
              <a:gdLst>
                <a:gd name="T0" fmla="*/ 0 w 1"/>
                <a:gd name="T1" fmla="*/ 0 w 1"/>
                <a:gd name="T2" fmla="*/ 2147483646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5" name="Rectangle 858"/>
            <p:cNvSpPr>
              <a:spLocks noChangeArrowheads="1"/>
            </p:cNvSpPr>
            <p:nvPr/>
          </p:nvSpPr>
          <p:spPr bwMode="auto">
            <a:xfrm>
              <a:off x="3746501" y="4651376"/>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06" name="Freeform 859"/>
            <p:cNvSpPr/>
            <p:nvPr/>
          </p:nvSpPr>
          <p:spPr bwMode="auto">
            <a:xfrm>
              <a:off x="3759201" y="4656138"/>
              <a:ext cx="71438" cy="66675"/>
            </a:xfrm>
            <a:custGeom>
              <a:avLst/>
              <a:gdLst>
                <a:gd name="T0" fmla="*/ 2147483646 w 45"/>
                <a:gd name="T1" fmla="*/ 2147483646 h 42"/>
                <a:gd name="T2" fmla="*/ 2147483646 w 45"/>
                <a:gd name="T3" fmla="*/ 2147483646 h 42"/>
                <a:gd name="T4" fmla="*/ 2147483646 w 45"/>
                <a:gd name="T5" fmla="*/ 2147483646 h 42"/>
                <a:gd name="T6" fmla="*/ 2147483646 w 45"/>
                <a:gd name="T7" fmla="*/ 2147483646 h 42"/>
                <a:gd name="T8" fmla="*/ 2147483646 w 45"/>
                <a:gd name="T9" fmla="*/ 2147483646 h 42"/>
                <a:gd name="T10" fmla="*/ 2147483646 w 45"/>
                <a:gd name="T11" fmla="*/ 2147483646 h 42"/>
                <a:gd name="T12" fmla="*/ 2147483646 w 45"/>
                <a:gd name="T13" fmla="*/ 2147483646 h 42"/>
                <a:gd name="T14" fmla="*/ 2147483646 w 45"/>
                <a:gd name="T15" fmla="*/ 2147483646 h 42"/>
                <a:gd name="T16" fmla="*/ 2147483646 w 45"/>
                <a:gd name="T17" fmla="*/ 2147483646 h 42"/>
                <a:gd name="T18" fmla="*/ 2147483646 w 45"/>
                <a:gd name="T19" fmla="*/ 2147483646 h 42"/>
                <a:gd name="T20" fmla="*/ 2147483646 w 45"/>
                <a:gd name="T21" fmla="*/ 2147483646 h 42"/>
                <a:gd name="T22" fmla="*/ 2147483646 w 45"/>
                <a:gd name="T23" fmla="*/ 2147483646 h 42"/>
                <a:gd name="T24" fmla="*/ 2147483646 w 45"/>
                <a:gd name="T25" fmla="*/ 0 h 42"/>
                <a:gd name="T26" fmla="*/ 2147483646 w 45"/>
                <a:gd name="T27" fmla="*/ 2147483646 h 42"/>
                <a:gd name="T28" fmla="*/ 2147483646 w 45"/>
                <a:gd name="T29" fmla="*/ 2147483646 h 42"/>
                <a:gd name="T30" fmla="*/ 2147483646 w 45"/>
                <a:gd name="T31" fmla="*/ 2147483646 h 42"/>
                <a:gd name="T32" fmla="*/ 2147483646 w 45"/>
                <a:gd name="T33" fmla="*/ 2147483646 h 42"/>
                <a:gd name="T34" fmla="*/ 2147483646 w 45"/>
                <a:gd name="T35" fmla="*/ 2147483646 h 42"/>
                <a:gd name="T36" fmla="*/ 2147483646 w 45"/>
                <a:gd name="T37" fmla="*/ 2147483646 h 42"/>
                <a:gd name="T38" fmla="*/ 2147483646 w 45"/>
                <a:gd name="T39" fmla="*/ 2147483646 h 42"/>
                <a:gd name="T40" fmla="*/ 2147483646 w 45"/>
                <a:gd name="T41" fmla="*/ 2147483646 h 42"/>
                <a:gd name="T42" fmla="*/ 2147483646 w 45"/>
                <a:gd name="T43" fmla="*/ 2147483646 h 42"/>
                <a:gd name="T44" fmla="*/ 2147483646 w 45"/>
                <a:gd name="T45" fmla="*/ 2147483646 h 42"/>
                <a:gd name="T46" fmla="*/ 2147483646 w 45"/>
                <a:gd name="T47" fmla="*/ 2147483646 h 42"/>
                <a:gd name="T48" fmla="*/ 2147483646 w 45"/>
                <a:gd name="T49" fmla="*/ 2147483646 h 42"/>
                <a:gd name="T50" fmla="*/ 2147483646 w 45"/>
                <a:gd name="T51" fmla="*/ 2147483646 h 42"/>
                <a:gd name="T52" fmla="*/ 2147483646 w 45"/>
                <a:gd name="T53" fmla="*/ 2147483646 h 42"/>
                <a:gd name="T54" fmla="*/ 2147483646 w 45"/>
                <a:gd name="T55" fmla="*/ 2147483646 h 42"/>
                <a:gd name="T56" fmla="*/ 2147483646 w 45"/>
                <a:gd name="T57" fmla="*/ 2147483646 h 42"/>
                <a:gd name="T58" fmla="*/ 2147483646 w 45"/>
                <a:gd name="T59" fmla="*/ 2147483646 h 42"/>
                <a:gd name="T60" fmla="*/ 2147483646 w 45"/>
                <a:gd name="T61" fmla="*/ 2147483646 h 42"/>
                <a:gd name="T62" fmla="*/ 2147483646 w 45"/>
                <a:gd name="T63" fmla="*/ 2147483646 h 42"/>
                <a:gd name="T64" fmla="*/ 2147483646 w 45"/>
                <a:gd name="T65" fmla="*/ 2147483646 h 42"/>
                <a:gd name="T66" fmla="*/ 2147483646 w 45"/>
                <a:gd name="T67" fmla="*/ 2147483646 h 42"/>
                <a:gd name="T68" fmla="*/ 2147483646 w 45"/>
                <a:gd name="T69" fmla="*/ 2147483646 h 42"/>
                <a:gd name="T70" fmla="*/ 2147483646 w 45"/>
                <a:gd name="T71" fmla="*/ 2147483646 h 42"/>
                <a:gd name="T72" fmla="*/ 2147483646 w 45"/>
                <a:gd name="T73" fmla="*/ 2147483646 h 42"/>
                <a:gd name="T74" fmla="*/ 2147483646 w 45"/>
                <a:gd name="T75" fmla="*/ 2147483646 h 42"/>
                <a:gd name="T76" fmla="*/ 2147483646 w 45"/>
                <a:gd name="T77" fmla="*/ 2147483646 h 42"/>
                <a:gd name="T78" fmla="*/ 2147483646 w 45"/>
                <a:gd name="T79" fmla="*/ 2147483646 h 42"/>
                <a:gd name="T80" fmla="*/ 2147483646 w 45"/>
                <a:gd name="T81" fmla="*/ 2147483646 h 42"/>
                <a:gd name="T82" fmla="*/ 2147483646 w 45"/>
                <a:gd name="T83" fmla="*/ 2147483646 h 42"/>
                <a:gd name="T84" fmla="*/ 2147483646 w 45"/>
                <a:gd name="T85" fmla="*/ 2147483646 h 42"/>
                <a:gd name="T86" fmla="*/ 2147483646 w 45"/>
                <a:gd name="T87" fmla="*/ 2147483646 h 42"/>
                <a:gd name="T88" fmla="*/ 2147483646 w 45"/>
                <a:gd name="T89" fmla="*/ 2147483646 h 42"/>
                <a:gd name="T90" fmla="*/ 2147483646 w 45"/>
                <a:gd name="T91" fmla="*/ 2147483646 h 42"/>
                <a:gd name="T92" fmla="*/ 2147483646 w 45"/>
                <a:gd name="T93" fmla="*/ 2147483646 h 42"/>
                <a:gd name="T94" fmla="*/ 2147483646 w 45"/>
                <a:gd name="T95" fmla="*/ 2147483646 h 42"/>
                <a:gd name="T96" fmla="*/ 2147483646 w 45"/>
                <a:gd name="T97" fmla="*/ 2147483646 h 42"/>
                <a:gd name="T98" fmla="*/ 2147483646 w 45"/>
                <a:gd name="T99" fmla="*/ 2147483646 h 42"/>
                <a:gd name="T100" fmla="*/ 2147483646 w 45"/>
                <a:gd name="T101" fmla="*/ 2147483646 h 42"/>
                <a:gd name="T102" fmla="*/ 2147483646 w 45"/>
                <a:gd name="T103" fmla="*/ 2147483646 h 42"/>
                <a:gd name="T104" fmla="*/ 2147483646 w 45"/>
                <a:gd name="T105" fmla="*/ 2147483646 h 42"/>
                <a:gd name="T106" fmla="*/ 2147483646 w 45"/>
                <a:gd name="T107" fmla="*/ 2147483646 h 42"/>
                <a:gd name="T108" fmla="*/ 2147483646 w 45"/>
                <a:gd name="T109" fmla="*/ 2147483646 h 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 h="42">
                  <a:moveTo>
                    <a:pt x="27" y="8"/>
                  </a:moveTo>
                  <a:lnTo>
                    <a:pt x="27" y="9"/>
                  </a:lnTo>
                  <a:lnTo>
                    <a:pt x="26" y="9"/>
                  </a:lnTo>
                  <a:lnTo>
                    <a:pt x="26" y="8"/>
                  </a:lnTo>
                  <a:lnTo>
                    <a:pt x="25" y="8"/>
                  </a:lnTo>
                  <a:lnTo>
                    <a:pt x="24" y="8"/>
                  </a:lnTo>
                  <a:lnTo>
                    <a:pt x="25" y="8"/>
                  </a:lnTo>
                  <a:lnTo>
                    <a:pt x="25" y="7"/>
                  </a:lnTo>
                  <a:lnTo>
                    <a:pt x="24" y="7"/>
                  </a:lnTo>
                  <a:lnTo>
                    <a:pt x="24" y="5"/>
                  </a:lnTo>
                  <a:lnTo>
                    <a:pt x="22" y="4"/>
                  </a:lnTo>
                  <a:lnTo>
                    <a:pt x="21" y="4"/>
                  </a:lnTo>
                  <a:lnTo>
                    <a:pt x="19" y="4"/>
                  </a:lnTo>
                  <a:lnTo>
                    <a:pt x="20" y="5"/>
                  </a:lnTo>
                  <a:lnTo>
                    <a:pt x="19" y="5"/>
                  </a:lnTo>
                  <a:lnTo>
                    <a:pt x="19" y="7"/>
                  </a:lnTo>
                  <a:lnTo>
                    <a:pt x="18" y="7"/>
                  </a:lnTo>
                  <a:lnTo>
                    <a:pt x="18" y="5"/>
                  </a:lnTo>
                  <a:lnTo>
                    <a:pt x="16" y="5"/>
                  </a:lnTo>
                  <a:lnTo>
                    <a:pt x="15" y="5"/>
                  </a:lnTo>
                  <a:lnTo>
                    <a:pt x="15" y="7"/>
                  </a:lnTo>
                  <a:lnTo>
                    <a:pt x="15" y="4"/>
                  </a:lnTo>
                  <a:lnTo>
                    <a:pt x="15" y="3"/>
                  </a:lnTo>
                  <a:lnTo>
                    <a:pt x="15" y="2"/>
                  </a:lnTo>
                  <a:lnTo>
                    <a:pt x="14" y="1"/>
                  </a:lnTo>
                  <a:lnTo>
                    <a:pt x="13" y="1"/>
                  </a:lnTo>
                  <a:lnTo>
                    <a:pt x="11" y="1"/>
                  </a:lnTo>
                  <a:lnTo>
                    <a:pt x="11" y="2"/>
                  </a:lnTo>
                  <a:lnTo>
                    <a:pt x="9" y="2"/>
                  </a:lnTo>
                  <a:lnTo>
                    <a:pt x="8" y="3"/>
                  </a:lnTo>
                  <a:lnTo>
                    <a:pt x="8" y="4"/>
                  </a:lnTo>
                  <a:lnTo>
                    <a:pt x="9" y="5"/>
                  </a:lnTo>
                  <a:lnTo>
                    <a:pt x="8" y="5"/>
                  </a:lnTo>
                  <a:lnTo>
                    <a:pt x="8" y="7"/>
                  </a:lnTo>
                  <a:lnTo>
                    <a:pt x="8" y="8"/>
                  </a:lnTo>
                  <a:lnTo>
                    <a:pt x="8" y="9"/>
                  </a:lnTo>
                  <a:lnTo>
                    <a:pt x="8" y="8"/>
                  </a:lnTo>
                  <a:lnTo>
                    <a:pt x="7" y="7"/>
                  </a:lnTo>
                  <a:lnTo>
                    <a:pt x="6" y="4"/>
                  </a:lnTo>
                  <a:lnTo>
                    <a:pt x="6" y="3"/>
                  </a:lnTo>
                  <a:lnTo>
                    <a:pt x="8" y="2"/>
                  </a:lnTo>
                  <a:lnTo>
                    <a:pt x="9" y="1"/>
                  </a:lnTo>
                  <a:lnTo>
                    <a:pt x="8" y="0"/>
                  </a:lnTo>
                  <a:lnTo>
                    <a:pt x="7" y="0"/>
                  </a:lnTo>
                  <a:lnTo>
                    <a:pt x="6" y="0"/>
                  </a:lnTo>
                  <a:lnTo>
                    <a:pt x="4" y="1"/>
                  </a:lnTo>
                  <a:lnTo>
                    <a:pt x="2" y="3"/>
                  </a:lnTo>
                  <a:lnTo>
                    <a:pt x="2" y="4"/>
                  </a:lnTo>
                  <a:lnTo>
                    <a:pt x="1" y="4"/>
                  </a:lnTo>
                  <a:lnTo>
                    <a:pt x="1" y="5"/>
                  </a:lnTo>
                  <a:lnTo>
                    <a:pt x="1" y="7"/>
                  </a:lnTo>
                  <a:lnTo>
                    <a:pt x="0" y="8"/>
                  </a:lnTo>
                  <a:lnTo>
                    <a:pt x="1" y="9"/>
                  </a:lnTo>
                  <a:lnTo>
                    <a:pt x="4" y="9"/>
                  </a:lnTo>
                  <a:lnTo>
                    <a:pt x="5" y="9"/>
                  </a:lnTo>
                  <a:lnTo>
                    <a:pt x="5" y="10"/>
                  </a:lnTo>
                  <a:lnTo>
                    <a:pt x="4" y="10"/>
                  </a:lnTo>
                  <a:lnTo>
                    <a:pt x="2" y="9"/>
                  </a:lnTo>
                  <a:lnTo>
                    <a:pt x="1" y="9"/>
                  </a:lnTo>
                  <a:lnTo>
                    <a:pt x="1" y="10"/>
                  </a:lnTo>
                  <a:lnTo>
                    <a:pt x="2" y="10"/>
                  </a:lnTo>
                  <a:lnTo>
                    <a:pt x="4" y="11"/>
                  </a:lnTo>
                  <a:lnTo>
                    <a:pt x="5" y="12"/>
                  </a:lnTo>
                  <a:lnTo>
                    <a:pt x="6" y="11"/>
                  </a:lnTo>
                  <a:lnTo>
                    <a:pt x="7" y="11"/>
                  </a:lnTo>
                  <a:lnTo>
                    <a:pt x="7" y="12"/>
                  </a:lnTo>
                  <a:lnTo>
                    <a:pt x="8" y="12"/>
                  </a:lnTo>
                  <a:lnTo>
                    <a:pt x="9" y="12"/>
                  </a:lnTo>
                  <a:lnTo>
                    <a:pt x="11" y="12"/>
                  </a:lnTo>
                  <a:lnTo>
                    <a:pt x="12" y="12"/>
                  </a:lnTo>
                  <a:lnTo>
                    <a:pt x="12" y="14"/>
                  </a:lnTo>
                  <a:lnTo>
                    <a:pt x="13" y="14"/>
                  </a:lnTo>
                  <a:lnTo>
                    <a:pt x="13" y="12"/>
                  </a:lnTo>
                  <a:lnTo>
                    <a:pt x="12" y="12"/>
                  </a:lnTo>
                  <a:lnTo>
                    <a:pt x="13" y="12"/>
                  </a:lnTo>
                  <a:lnTo>
                    <a:pt x="14" y="12"/>
                  </a:lnTo>
                  <a:lnTo>
                    <a:pt x="14" y="14"/>
                  </a:lnTo>
                  <a:lnTo>
                    <a:pt x="15" y="12"/>
                  </a:lnTo>
                  <a:lnTo>
                    <a:pt x="14" y="12"/>
                  </a:lnTo>
                  <a:lnTo>
                    <a:pt x="15" y="12"/>
                  </a:lnTo>
                  <a:lnTo>
                    <a:pt x="16" y="12"/>
                  </a:lnTo>
                  <a:lnTo>
                    <a:pt x="18" y="12"/>
                  </a:lnTo>
                  <a:lnTo>
                    <a:pt x="19" y="12"/>
                  </a:lnTo>
                  <a:lnTo>
                    <a:pt x="16" y="11"/>
                  </a:lnTo>
                  <a:lnTo>
                    <a:pt x="18" y="11"/>
                  </a:lnTo>
                  <a:lnTo>
                    <a:pt x="19" y="11"/>
                  </a:lnTo>
                  <a:lnTo>
                    <a:pt x="20" y="12"/>
                  </a:lnTo>
                  <a:lnTo>
                    <a:pt x="20" y="14"/>
                  </a:lnTo>
                  <a:lnTo>
                    <a:pt x="21" y="15"/>
                  </a:lnTo>
                  <a:lnTo>
                    <a:pt x="22" y="15"/>
                  </a:lnTo>
                  <a:lnTo>
                    <a:pt x="21" y="16"/>
                  </a:lnTo>
                  <a:lnTo>
                    <a:pt x="21" y="17"/>
                  </a:lnTo>
                  <a:lnTo>
                    <a:pt x="22" y="17"/>
                  </a:lnTo>
                  <a:lnTo>
                    <a:pt x="22" y="16"/>
                  </a:lnTo>
                  <a:lnTo>
                    <a:pt x="24" y="16"/>
                  </a:lnTo>
                  <a:lnTo>
                    <a:pt x="25" y="16"/>
                  </a:lnTo>
                  <a:lnTo>
                    <a:pt x="24" y="16"/>
                  </a:lnTo>
                  <a:lnTo>
                    <a:pt x="25" y="17"/>
                  </a:lnTo>
                  <a:lnTo>
                    <a:pt x="26" y="17"/>
                  </a:lnTo>
                  <a:lnTo>
                    <a:pt x="26" y="18"/>
                  </a:lnTo>
                  <a:lnTo>
                    <a:pt x="27" y="18"/>
                  </a:lnTo>
                  <a:lnTo>
                    <a:pt x="27" y="19"/>
                  </a:lnTo>
                  <a:lnTo>
                    <a:pt x="28" y="19"/>
                  </a:lnTo>
                  <a:lnTo>
                    <a:pt x="28" y="22"/>
                  </a:lnTo>
                  <a:lnTo>
                    <a:pt x="27" y="22"/>
                  </a:lnTo>
                  <a:lnTo>
                    <a:pt x="27" y="23"/>
                  </a:lnTo>
                  <a:lnTo>
                    <a:pt x="25" y="24"/>
                  </a:lnTo>
                  <a:lnTo>
                    <a:pt x="25" y="25"/>
                  </a:lnTo>
                  <a:lnTo>
                    <a:pt x="26" y="26"/>
                  </a:lnTo>
                  <a:lnTo>
                    <a:pt x="26" y="28"/>
                  </a:lnTo>
                  <a:lnTo>
                    <a:pt x="25" y="28"/>
                  </a:lnTo>
                  <a:lnTo>
                    <a:pt x="24" y="28"/>
                  </a:lnTo>
                  <a:lnTo>
                    <a:pt x="21" y="28"/>
                  </a:lnTo>
                  <a:lnTo>
                    <a:pt x="20" y="28"/>
                  </a:lnTo>
                  <a:lnTo>
                    <a:pt x="20" y="29"/>
                  </a:lnTo>
                  <a:lnTo>
                    <a:pt x="19" y="30"/>
                  </a:lnTo>
                  <a:lnTo>
                    <a:pt x="19" y="31"/>
                  </a:lnTo>
                  <a:lnTo>
                    <a:pt x="20" y="32"/>
                  </a:lnTo>
                  <a:lnTo>
                    <a:pt x="21" y="32"/>
                  </a:lnTo>
                  <a:lnTo>
                    <a:pt x="22" y="31"/>
                  </a:lnTo>
                  <a:lnTo>
                    <a:pt x="24" y="31"/>
                  </a:lnTo>
                  <a:lnTo>
                    <a:pt x="25" y="32"/>
                  </a:lnTo>
                  <a:lnTo>
                    <a:pt x="25" y="31"/>
                  </a:lnTo>
                  <a:lnTo>
                    <a:pt x="27" y="31"/>
                  </a:lnTo>
                  <a:lnTo>
                    <a:pt x="27" y="32"/>
                  </a:lnTo>
                  <a:lnTo>
                    <a:pt x="28" y="35"/>
                  </a:lnTo>
                  <a:lnTo>
                    <a:pt x="29" y="35"/>
                  </a:lnTo>
                  <a:lnTo>
                    <a:pt x="28" y="35"/>
                  </a:lnTo>
                  <a:lnTo>
                    <a:pt x="28" y="36"/>
                  </a:lnTo>
                  <a:lnTo>
                    <a:pt x="29" y="37"/>
                  </a:lnTo>
                  <a:lnTo>
                    <a:pt x="31" y="38"/>
                  </a:lnTo>
                  <a:lnTo>
                    <a:pt x="32" y="38"/>
                  </a:lnTo>
                  <a:lnTo>
                    <a:pt x="32" y="39"/>
                  </a:lnTo>
                  <a:lnTo>
                    <a:pt x="34" y="40"/>
                  </a:lnTo>
                  <a:lnTo>
                    <a:pt x="36" y="42"/>
                  </a:lnTo>
                  <a:lnTo>
                    <a:pt x="38" y="40"/>
                  </a:lnTo>
                  <a:lnTo>
                    <a:pt x="38" y="39"/>
                  </a:lnTo>
                  <a:lnTo>
                    <a:pt x="35" y="38"/>
                  </a:lnTo>
                  <a:lnTo>
                    <a:pt x="34" y="37"/>
                  </a:lnTo>
                  <a:lnTo>
                    <a:pt x="33" y="35"/>
                  </a:lnTo>
                  <a:lnTo>
                    <a:pt x="33" y="33"/>
                  </a:lnTo>
                  <a:lnTo>
                    <a:pt x="34" y="33"/>
                  </a:lnTo>
                  <a:lnTo>
                    <a:pt x="34" y="35"/>
                  </a:lnTo>
                  <a:lnTo>
                    <a:pt x="35" y="35"/>
                  </a:lnTo>
                  <a:lnTo>
                    <a:pt x="35" y="36"/>
                  </a:lnTo>
                  <a:lnTo>
                    <a:pt x="36" y="36"/>
                  </a:lnTo>
                  <a:lnTo>
                    <a:pt x="38" y="37"/>
                  </a:lnTo>
                  <a:lnTo>
                    <a:pt x="39" y="38"/>
                  </a:lnTo>
                  <a:lnTo>
                    <a:pt x="40" y="38"/>
                  </a:lnTo>
                  <a:lnTo>
                    <a:pt x="40" y="37"/>
                  </a:lnTo>
                  <a:lnTo>
                    <a:pt x="39" y="36"/>
                  </a:lnTo>
                  <a:lnTo>
                    <a:pt x="40" y="36"/>
                  </a:lnTo>
                  <a:lnTo>
                    <a:pt x="40" y="35"/>
                  </a:lnTo>
                  <a:lnTo>
                    <a:pt x="40" y="33"/>
                  </a:lnTo>
                  <a:lnTo>
                    <a:pt x="40" y="32"/>
                  </a:lnTo>
                  <a:lnTo>
                    <a:pt x="39" y="32"/>
                  </a:lnTo>
                  <a:lnTo>
                    <a:pt x="38" y="30"/>
                  </a:lnTo>
                  <a:lnTo>
                    <a:pt x="36" y="28"/>
                  </a:lnTo>
                  <a:lnTo>
                    <a:pt x="35" y="28"/>
                  </a:lnTo>
                  <a:lnTo>
                    <a:pt x="35" y="26"/>
                  </a:lnTo>
                  <a:lnTo>
                    <a:pt x="34" y="25"/>
                  </a:lnTo>
                  <a:lnTo>
                    <a:pt x="34" y="24"/>
                  </a:lnTo>
                  <a:lnTo>
                    <a:pt x="35" y="25"/>
                  </a:lnTo>
                  <a:lnTo>
                    <a:pt x="36" y="25"/>
                  </a:lnTo>
                  <a:lnTo>
                    <a:pt x="35" y="24"/>
                  </a:lnTo>
                  <a:lnTo>
                    <a:pt x="35" y="23"/>
                  </a:lnTo>
                  <a:lnTo>
                    <a:pt x="36" y="23"/>
                  </a:lnTo>
                  <a:lnTo>
                    <a:pt x="38" y="24"/>
                  </a:lnTo>
                  <a:lnTo>
                    <a:pt x="39" y="24"/>
                  </a:lnTo>
                  <a:lnTo>
                    <a:pt x="39" y="25"/>
                  </a:lnTo>
                  <a:lnTo>
                    <a:pt x="39" y="26"/>
                  </a:lnTo>
                  <a:lnTo>
                    <a:pt x="40" y="28"/>
                  </a:lnTo>
                  <a:lnTo>
                    <a:pt x="40" y="29"/>
                  </a:lnTo>
                  <a:lnTo>
                    <a:pt x="41" y="29"/>
                  </a:lnTo>
                  <a:lnTo>
                    <a:pt x="41" y="30"/>
                  </a:lnTo>
                  <a:lnTo>
                    <a:pt x="42" y="29"/>
                  </a:lnTo>
                  <a:lnTo>
                    <a:pt x="41" y="28"/>
                  </a:lnTo>
                  <a:lnTo>
                    <a:pt x="41" y="26"/>
                  </a:lnTo>
                  <a:lnTo>
                    <a:pt x="42" y="26"/>
                  </a:lnTo>
                  <a:lnTo>
                    <a:pt x="43" y="26"/>
                  </a:lnTo>
                  <a:lnTo>
                    <a:pt x="43" y="24"/>
                  </a:lnTo>
                  <a:lnTo>
                    <a:pt x="45" y="23"/>
                  </a:lnTo>
                  <a:lnTo>
                    <a:pt x="45" y="22"/>
                  </a:lnTo>
                  <a:lnTo>
                    <a:pt x="45" y="21"/>
                  </a:lnTo>
                  <a:lnTo>
                    <a:pt x="43" y="21"/>
                  </a:lnTo>
                  <a:lnTo>
                    <a:pt x="42" y="22"/>
                  </a:lnTo>
                  <a:lnTo>
                    <a:pt x="42" y="21"/>
                  </a:lnTo>
                  <a:lnTo>
                    <a:pt x="40" y="21"/>
                  </a:lnTo>
                  <a:lnTo>
                    <a:pt x="40" y="19"/>
                  </a:lnTo>
                  <a:lnTo>
                    <a:pt x="39" y="19"/>
                  </a:lnTo>
                  <a:lnTo>
                    <a:pt x="39" y="18"/>
                  </a:lnTo>
                  <a:lnTo>
                    <a:pt x="38" y="18"/>
                  </a:lnTo>
                  <a:lnTo>
                    <a:pt x="36" y="19"/>
                  </a:lnTo>
                  <a:lnTo>
                    <a:pt x="36" y="18"/>
                  </a:lnTo>
                  <a:lnTo>
                    <a:pt x="34" y="17"/>
                  </a:lnTo>
                  <a:lnTo>
                    <a:pt x="33" y="16"/>
                  </a:lnTo>
                  <a:lnTo>
                    <a:pt x="35" y="16"/>
                  </a:lnTo>
                  <a:lnTo>
                    <a:pt x="34" y="15"/>
                  </a:lnTo>
                  <a:lnTo>
                    <a:pt x="36" y="15"/>
                  </a:lnTo>
                  <a:lnTo>
                    <a:pt x="34" y="14"/>
                  </a:lnTo>
                  <a:lnTo>
                    <a:pt x="35" y="14"/>
                  </a:lnTo>
                  <a:lnTo>
                    <a:pt x="36" y="14"/>
                  </a:lnTo>
                  <a:lnTo>
                    <a:pt x="34" y="12"/>
                  </a:lnTo>
                  <a:lnTo>
                    <a:pt x="33" y="14"/>
                  </a:lnTo>
                  <a:lnTo>
                    <a:pt x="33" y="12"/>
                  </a:lnTo>
                  <a:lnTo>
                    <a:pt x="32" y="12"/>
                  </a:lnTo>
                  <a:lnTo>
                    <a:pt x="33" y="12"/>
                  </a:lnTo>
                  <a:lnTo>
                    <a:pt x="34" y="11"/>
                  </a:lnTo>
                  <a:lnTo>
                    <a:pt x="32" y="10"/>
                  </a:lnTo>
                  <a:lnTo>
                    <a:pt x="31" y="10"/>
                  </a:lnTo>
                  <a:lnTo>
                    <a:pt x="31" y="11"/>
                  </a:lnTo>
                  <a:lnTo>
                    <a:pt x="29" y="11"/>
                  </a:lnTo>
                  <a:lnTo>
                    <a:pt x="31" y="10"/>
                  </a:lnTo>
                  <a:lnTo>
                    <a:pt x="29" y="10"/>
                  </a:lnTo>
                  <a:lnTo>
                    <a:pt x="28" y="10"/>
                  </a:lnTo>
                  <a:lnTo>
                    <a:pt x="31" y="10"/>
                  </a:lnTo>
                  <a:lnTo>
                    <a:pt x="29" y="8"/>
                  </a:lnTo>
                  <a:lnTo>
                    <a:pt x="27" y="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7" name="Freeform 860"/>
            <p:cNvSpPr/>
            <p:nvPr/>
          </p:nvSpPr>
          <p:spPr bwMode="auto">
            <a:xfrm>
              <a:off x="3783013" y="4657726"/>
              <a:ext cx="11113" cy="4763"/>
            </a:xfrm>
            <a:custGeom>
              <a:avLst/>
              <a:gdLst>
                <a:gd name="T0" fmla="*/ 2147483646 w 7"/>
                <a:gd name="T1" fmla="*/ 2147483646 h 3"/>
                <a:gd name="T2" fmla="*/ 2147483646 w 7"/>
                <a:gd name="T3" fmla="*/ 0 h 3"/>
                <a:gd name="T4" fmla="*/ 2147483646 w 7"/>
                <a:gd name="T5" fmla="*/ 0 h 3"/>
                <a:gd name="T6" fmla="*/ 2147483646 w 7"/>
                <a:gd name="T7" fmla="*/ 0 h 3"/>
                <a:gd name="T8" fmla="*/ 2147483646 w 7"/>
                <a:gd name="T9" fmla="*/ 0 h 3"/>
                <a:gd name="T10" fmla="*/ 0 w 7"/>
                <a:gd name="T11" fmla="*/ 0 h 3"/>
                <a:gd name="T12" fmla="*/ 0 w 7"/>
                <a:gd name="T13" fmla="*/ 2147483646 h 3"/>
                <a:gd name="T14" fmla="*/ 2147483646 w 7"/>
                <a:gd name="T15" fmla="*/ 2147483646 h 3"/>
                <a:gd name="T16" fmla="*/ 2147483646 w 7"/>
                <a:gd name="T17" fmla="*/ 2147483646 h 3"/>
                <a:gd name="T18" fmla="*/ 2147483646 w 7"/>
                <a:gd name="T19" fmla="*/ 2147483646 h 3"/>
                <a:gd name="T20" fmla="*/ 2147483646 w 7"/>
                <a:gd name="T21" fmla="*/ 2147483646 h 3"/>
                <a:gd name="T22" fmla="*/ 2147483646 w 7"/>
                <a:gd name="T23" fmla="*/ 2147483646 h 3"/>
                <a:gd name="T24" fmla="*/ 2147483646 w 7"/>
                <a:gd name="T25" fmla="*/ 2147483646 h 3"/>
                <a:gd name="T26" fmla="*/ 2147483646 w 7"/>
                <a:gd name="T27" fmla="*/ 2147483646 h 3"/>
                <a:gd name="T28" fmla="*/ 2147483646 w 7"/>
                <a:gd name="T29" fmla="*/ 2147483646 h 3"/>
                <a:gd name="T30" fmla="*/ 2147483646 w 7"/>
                <a:gd name="T31" fmla="*/ 2147483646 h 3"/>
                <a:gd name="T32" fmla="*/ 2147483646 w 7"/>
                <a:gd name="T33" fmla="*/ 2147483646 h 3"/>
                <a:gd name="T34" fmla="*/ 2147483646 w 7"/>
                <a:gd name="T35" fmla="*/ 2147483646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3">
                  <a:moveTo>
                    <a:pt x="6" y="1"/>
                  </a:moveTo>
                  <a:lnTo>
                    <a:pt x="5" y="0"/>
                  </a:lnTo>
                  <a:lnTo>
                    <a:pt x="4" y="0"/>
                  </a:lnTo>
                  <a:lnTo>
                    <a:pt x="1" y="0"/>
                  </a:lnTo>
                  <a:lnTo>
                    <a:pt x="0" y="0"/>
                  </a:lnTo>
                  <a:lnTo>
                    <a:pt x="0" y="1"/>
                  </a:lnTo>
                  <a:lnTo>
                    <a:pt x="1" y="1"/>
                  </a:lnTo>
                  <a:lnTo>
                    <a:pt x="1" y="3"/>
                  </a:lnTo>
                  <a:lnTo>
                    <a:pt x="3" y="3"/>
                  </a:lnTo>
                  <a:lnTo>
                    <a:pt x="3" y="2"/>
                  </a:lnTo>
                  <a:lnTo>
                    <a:pt x="5" y="2"/>
                  </a:lnTo>
                  <a:lnTo>
                    <a:pt x="7" y="3"/>
                  </a:lnTo>
                  <a:lnTo>
                    <a:pt x="7" y="2"/>
                  </a:lnTo>
                  <a:lnTo>
                    <a:pt x="6" y="2"/>
                  </a:lnTo>
                  <a:lnTo>
                    <a:pt x="6"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8" name="Freeform 861"/>
            <p:cNvSpPr/>
            <p:nvPr/>
          </p:nvSpPr>
          <p:spPr bwMode="auto">
            <a:xfrm>
              <a:off x="3787776" y="4678363"/>
              <a:ext cx="3175" cy="1588"/>
            </a:xfrm>
            <a:custGeom>
              <a:avLst/>
              <a:gdLst>
                <a:gd name="T0" fmla="*/ 2147483646 w 2"/>
                <a:gd name="T1" fmla="*/ 0 h 1"/>
                <a:gd name="T2" fmla="*/ 2147483646 w 2"/>
                <a:gd name="T3" fmla="*/ 0 h 1"/>
                <a:gd name="T4" fmla="*/ 0 w 2"/>
                <a:gd name="T5" fmla="*/ 0 h 1"/>
                <a:gd name="T6" fmla="*/ 0 w 2"/>
                <a:gd name="T7" fmla="*/ 2147483646 h 1"/>
                <a:gd name="T8" fmla="*/ 2147483646 w 2"/>
                <a:gd name="T9" fmla="*/ 2147483646 h 1"/>
                <a:gd name="T10" fmla="*/ 2147483646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lnTo>
                    <a:pt x="1" y="0"/>
                  </a:lnTo>
                  <a:lnTo>
                    <a:pt x="0" y="0"/>
                  </a:lnTo>
                  <a:lnTo>
                    <a:pt x="0" y="1"/>
                  </a:lnTo>
                  <a:lnTo>
                    <a:pt x="1"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09" name="Freeform 862"/>
            <p:cNvSpPr/>
            <p:nvPr/>
          </p:nvSpPr>
          <p:spPr bwMode="auto">
            <a:xfrm>
              <a:off x="3783013" y="4678363"/>
              <a:ext cx="4763" cy="1588"/>
            </a:xfrm>
            <a:custGeom>
              <a:avLst/>
              <a:gdLst>
                <a:gd name="T0" fmla="*/ 2147483646 w 3"/>
                <a:gd name="T1" fmla="*/ 0 h 1"/>
                <a:gd name="T2" fmla="*/ 2147483646 w 3"/>
                <a:gd name="T3" fmla="*/ 0 h 1"/>
                <a:gd name="T4" fmla="*/ 2147483646 w 3"/>
                <a:gd name="T5" fmla="*/ 0 h 1"/>
                <a:gd name="T6" fmla="*/ 0 w 3"/>
                <a:gd name="T7" fmla="*/ 0 h 1"/>
                <a:gd name="T8" fmla="*/ 2147483646 w 3"/>
                <a:gd name="T9" fmla="*/ 2147483646 h 1"/>
                <a:gd name="T10" fmla="*/ 2147483646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3" y="0"/>
                  </a:lnTo>
                  <a:lnTo>
                    <a:pt x="1" y="0"/>
                  </a:lnTo>
                  <a:lnTo>
                    <a:pt x="0" y="0"/>
                  </a:lnTo>
                  <a:lnTo>
                    <a:pt x="1" y="1"/>
                  </a:lnTo>
                  <a:lnTo>
                    <a:pt x="3"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0" name="Freeform 863"/>
            <p:cNvSpPr/>
            <p:nvPr/>
          </p:nvSpPr>
          <p:spPr bwMode="auto">
            <a:xfrm>
              <a:off x="3790951" y="4679951"/>
              <a:ext cx="1588" cy="1588"/>
            </a:xfrm>
            <a:custGeom>
              <a:avLst/>
              <a:gdLst>
                <a:gd name="T0" fmla="*/ 2147483646 w 1"/>
                <a:gd name="T1" fmla="*/ 0 h 1"/>
                <a:gd name="T2" fmla="*/ 0 w 1"/>
                <a:gd name="T3" fmla="*/ 0 h 1"/>
                <a:gd name="T4" fmla="*/ 0 w 1"/>
                <a:gd name="T5" fmla="*/ 0 h 1"/>
                <a:gd name="T6" fmla="*/ 0 w 1"/>
                <a:gd name="T7" fmla="*/ 2147483646 h 1"/>
                <a:gd name="T8" fmla="*/ 2147483646 w 1"/>
                <a:gd name="T9" fmla="*/ 0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0"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1" name="Freeform 864"/>
            <p:cNvSpPr/>
            <p:nvPr/>
          </p:nvSpPr>
          <p:spPr bwMode="auto">
            <a:xfrm>
              <a:off x="3784601" y="4679951"/>
              <a:ext cx="4763" cy="1588"/>
            </a:xfrm>
            <a:custGeom>
              <a:avLst/>
              <a:gdLst>
                <a:gd name="T0" fmla="*/ 2147483646 w 3"/>
                <a:gd name="T1" fmla="*/ 0 h 1"/>
                <a:gd name="T2" fmla="*/ 2147483646 w 3"/>
                <a:gd name="T3" fmla="*/ 0 h 1"/>
                <a:gd name="T4" fmla="*/ 2147483646 w 3"/>
                <a:gd name="T5" fmla="*/ 0 h 1"/>
                <a:gd name="T6" fmla="*/ 2147483646 w 3"/>
                <a:gd name="T7" fmla="*/ 2147483646 h 1"/>
                <a:gd name="T8" fmla="*/ 0 w 3"/>
                <a:gd name="T9" fmla="*/ 2147483646 h 1"/>
                <a:gd name="T10" fmla="*/ 0 w 3"/>
                <a:gd name="T11" fmla="*/ 2147483646 h 1"/>
                <a:gd name="T12" fmla="*/ 2147483646 w 3"/>
                <a:gd name="T13" fmla="*/ 2147483646 h 1"/>
                <a:gd name="T14" fmla="*/ 2147483646 w 3"/>
                <a:gd name="T15" fmla="*/ 2147483646 h 1"/>
                <a:gd name="T16" fmla="*/ 2147483646 w 3"/>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1">
                  <a:moveTo>
                    <a:pt x="3" y="0"/>
                  </a:moveTo>
                  <a:lnTo>
                    <a:pt x="3" y="0"/>
                  </a:lnTo>
                  <a:lnTo>
                    <a:pt x="2" y="0"/>
                  </a:lnTo>
                  <a:lnTo>
                    <a:pt x="2" y="1"/>
                  </a:lnTo>
                  <a:lnTo>
                    <a:pt x="0" y="1"/>
                  </a:lnTo>
                  <a:lnTo>
                    <a:pt x="2" y="1"/>
                  </a:lnTo>
                  <a:lnTo>
                    <a:pt x="3" y="1"/>
                  </a:lnTo>
                  <a:lnTo>
                    <a:pt x="3"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2" name="Rectangle 865"/>
            <p:cNvSpPr>
              <a:spLocks noChangeArrowheads="1"/>
            </p:cNvSpPr>
            <p:nvPr/>
          </p:nvSpPr>
          <p:spPr bwMode="auto">
            <a:xfrm>
              <a:off x="3787776" y="4683126"/>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13" name="Freeform 866"/>
            <p:cNvSpPr/>
            <p:nvPr/>
          </p:nvSpPr>
          <p:spPr bwMode="auto">
            <a:xfrm>
              <a:off x="3790951" y="4684713"/>
              <a:ext cx="6350" cy="4763"/>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2147483646 h 3"/>
                <a:gd name="T14" fmla="*/ 2147483646 w 4"/>
                <a:gd name="T15" fmla="*/ 0 h 3"/>
                <a:gd name="T16" fmla="*/ 2147483646 w 4"/>
                <a:gd name="T17" fmla="*/ 0 h 3"/>
                <a:gd name="T18" fmla="*/ 0 w 4"/>
                <a:gd name="T19" fmla="*/ 2147483646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3">
                  <a:moveTo>
                    <a:pt x="0" y="1"/>
                  </a:moveTo>
                  <a:lnTo>
                    <a:pt x="0" y="3"/>
                  </a:lnTo>
                  <a:lnTo>
                    <a:pt x="1" y="3"/>
                  </a:lnTo>
                  <a:lnTo>
                    <a:pt x="2" y="3"/>
                  </a:lnTo>
                  <a:lnTo>
                    <a:pt x="4" y="1"/>
                  </a:lnTo>
                  <a:lnTo>
                    <a:pt x="4" y="0"/>
                  </a:lnTo>
                  <a:lnTo>
                    <a:pt x="2"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4" name="Rectangle 867"/>
            <p:cNvSpPr>
              <a:spLocks noChangeArrowheads="1"/>
            </p:cNvSpPr>
            <p:nvPr/>
          </p:nvSpPr>
          <p:spPr bwMode="auto">
            <a:xfrm>
              <a:off x="3797301" y="4683126"/>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15" name="Freeform 868"/>
            <p:cNvSpPr/>
            <p:nvPr/>
          </p:nvSpPr>
          <p:spPr bwMode="auto">
            <a:xfrm>
              <a:off x="3798888" y="4684713"/>
              <a:ext cx="1588" cy="1588"/>
            </a:xfrm>
            <a:custGeom>
              <a:avLst/>
              <a:gdLst>
                <a:gd name="T0" fmla="*/ 2147483646 w 1"/>
                <a:gd name="T1" fmla="*/ 0 h 1"/>
                <a:gd name="T2" fmla="*/ 0 w 1"/>
                <a:gd name="T3" fmla="*/ 0 h 1"/>
                <a:gd name="T4" fmla="*/ 0 w 1"/>
                <a:gd name="T5" fmla="*/ 0 h 1"/>
                <a:gd name="T6" fmla="*/ 0 w 1"/>
                <a:gd name="T7" fmla="*/ 2147483646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6" name="Freeform 869"/>
            <p:cNvSpPr/>
            <p:nvPr/>
          </p:nvSpPr>
          <p:spPr bwMode="auto">
            <a:xfrm>
              <a:off x="3768726" y="4684713"/>
              <a:ext cx="0" cy="1588"/>
            </a:xfrm>
            <a:custGeom>
              <a:avLst/>
              <a:gdLst>
                <a:gd name="T0" fmla="*/ 0 h 1"/>
                <a:gd name="T1" fmla="*/ 0 h 1"/>
                <a:gd name="T2" fmla="*/ 0 h 1"/>
                <a:gd name="T3" fmla="*/ 2147483646 h 1"/>
                <a:gd name="T4" fmla="*/ 2147483646 h 1"/>
                <a:gd name="T5" fmla="*/ 0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7" name="Freeform 870"/>
            <p:cNvSpPr/>
            <p:nvPr/>
          </p:nvSpPr>
          <p:spPr bwMode="auto">
            <a:xfrm>
              <a:off x="3773488" y="4694238"/>
              <a:ext cx="3175" cy="1588"/>
            </a:xfrm>
            <a:custGeom>
              <a:avLst/>
              <a:gdLst>
                <a:gd name="T0" fmla="*/ 2147483646 w 2"/>
                <a:gd name="T1" fmla="*/ 2147483646 h 1"/>
                <a:gd name="T2" fmla="*/ 2147483646 w 2"/>
                <a:gd name="T3" fmla="*/ 2147483646 h 1"/>
                <a:gd name="T4" fmla="*/ 0 w 2"/>
                <a:gd name="T5" fmla="*/ 0 h 1"/>
                <a:gd name="T6" fmla="*/ 0 w 2"/>
                <a:gd name="T7" fmla="*/ 2147483646 h 1"/>
                <a:gd name="T8" fmla="*/ 2147483646 w 2"/>
                <a:gd name="T9" fmla="*/ 2147483646 h 1"/>
                <a:gd name="T10" fmla="*/ 2147483646 w 2"/>
                <a:gd name="T11" fmla="*/ 2147483646 h 1"/>
                <a:gd name="T12" fmla="*/ 2147483646 w 2"/>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2" y="1"/>
                  </a:moveTo>
                  <a:lnTo>
                    <a:pt x="2" y="1"/>
                  </a:lnTo>
                  <a:lnTo>
                    <a:pt x="0" y="0"/>
                  </a:lnTo>
                  <a:lnTo>
                    <a:pt x="0"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8" name="Freeform 871"/>
            <p:cNvSpPr/>
            <p:nvPr/>
          </p:nvSpPr>
          <p:spPr bwMode="auto">
            <a:xfrm>
              <a:off x="3771901" y="4695826"/>
              <a:ext cx="1588" cy="1588"/>
            </a:xfrm>
            <a:custGeom>
              <a:avLst/>
              <a:gdLst>
                <a:gd name="T0" fmla="*/ 2147483646 w 1"/>
                <a:gd name="T1" fmla="*/ 0 h 1"/>
                <a:gd name="T2" fmla="*/ 0 w 1"/>
                <a:gd name="T3" fmla="*/ 0 h 1"/>
                <a:gd name="T4" fmla="*/ 0 w 1"/>
                <a:gd name="T5" fmla="*/ 0 h 1"/>
                <a:gd name="T6" fmla="*/ 0 w 1"/>
                <a:gd name="T7" fmla="*/ 2147483646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19" name="Freeform 872"/>
            <p:cNvSpPr/>
            <p:nvPr/>
          </p:nvSpPr>
          <p:spPr bwMode="auto">
            <a:xfrm>
              <a:off x="3767138" y="4695826"/>
              <a:ext cx="15875" cy="19050"/>
            </a:xfrm>
            <a:custGeom>
              <a:avLst/>
              <a:gdLst>
                <a:gd name="T0" fmla="*/ 2147483646 w 10"/>
                <a:gd name="T1" fmla="*/ 2147483646 h 12"/>
                <a:gd name="T2" fmla="*/ 2147483646 w 10"/>
                <a:gd name="T3" fmla="*/ 2147483646 h 12"/>
                <a:gd name="T4" fmla="*/ 2147483646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2147483646 h 12"/>
                <a:gd name="T14" fmla="*/ 2147483646 w 10"/>
                <a:gd name="T15" fmla="*/ 2147483646 h 12"/>
                <a:gd name="T16" fmla="*/ 2147483646 w 10"/>
                <a:gd name="T17" fmla="*/ 2147483646 h 12"/>
                <a:gd name="T18" fmla="*/ 2147483646 w 10"/>
                <a:gd name="T19" fmla="*/ 2147483646 h 12"/>
                <a:gd name="T20" fmla="*/ 2147483646 w 10"/>
                <a:gd name="T21" fmla="*/ 2147483646 h 12"/>
                <a:gd name="T22" fmla="*/ 2147483646 w 10"/>
                <a:gd name="T23" fmla="*/ 0 h 12"/>
                <a:gd name="T24" fmla="*/ 2147483646 w 10"/>
                <a:gd name="T25" fmla="*/ 2147483646 h 12"/>
                <a:gd name="T26" fmla="*/ 2147483646 w 10"/>
                <a:gd name="T27" fmla="*/ 2147483646 h 12"/>
                <a:gd name="T28" fmla="*/ 2147483646 w 10"/>
                <a:gd name="T29" fmla="*/ 2147483646 h 12"/>
                <a:gd name="T30" fmla="*/ 0 w 10"/>
                <a:gd name="T31" fmla="*/ 2147483646 h 12"/>
                <a:gd name="T32" fmla="*/ 2147483646 w 10"/>
                <a:gd name="T33" fmla="*/ 2147483646 h 12"/>
                <a:gd name="T34" fmla="*/ 2147483646 w 10"/>
                <a:gd name="T35" fmla="*/ 2147483646 h 12"/>
                <a:gd name="T36" fmla="*/ 2147483646 w 10"/>
                <a:gd name="T37" fmla="*/ 2147483646 h 12"/>
                <a:gd name="T38" fmla="*/ 2147483646 w 10"/>
                <a:gd name="T39" fmla="*/ 2147483646 h 12"/>
                <a:gd name="T40" fmla="*/ 2147483646 w 10"/>
                <a:gd name="T41" fmla="*/ 2147483646 h 12"/>
                <a:gd name="T42" fmla="*/ 2147483646 w 10"/>
                <a:gd name="T43" fmla="*/ 2147483646 h 12"/>
                <a:gd name="T44" fmla="*/ 2147483646 w 10"/>
                <a:gd name="T45" fmla="*/ 2147483646 h 12"/>
                <a:gd name="T46" fmla="*/ 2147483646 w 10"/>
                <a:gd name="T47" fmla="*/ 2147483646 h 12"/>
                <a:gd name="T48" fmla="*/ 2147483646 w 10"/>
                <a:gd name="T49" fmla="*/ 2147483646 h 12"/>
                <a:gd name="T50" fmla="*/ 2147483646 w 10"/>
                <a:gd name="T51" fmla="*/ 2147483646 h 12"/>
                <a:gd name="T52" fmla="*/ 2147483646 w 10"/>
                <a:gd name="T53" fmla="*/ 2147483646 h 12"/>
                <a:gd name="T54" fmla="*/ 2147483646 w 10"/>
                <a:gd name="T55" fmla="*/ 2147483646 h 12"/>
                <a:gd name="T56" fmla="*/ 2147483646 w 10"/>
                <a:gd name="T57" fmla="*/ 2147483646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 h="12">
                  <a:moveTo>
                    <a:pt x="10" y="8"/>
                  </a:moveTo>
                  <a:lnTo>
                    <a:pt x="10" y="8"/>
                  </a:lnTo>
                  <a:lnTo>
                    <a:pt x="8" y="8"/>
                  </a:lnTo>
                  <a:lnTo>
                    <a:pt x="9" y="6"/>
                  </a:lnTo>
                  <a:lnTo>
                    <a:pt x="8" y="5"/>
                  </a:lnTo>
                  <a:lnTo>
                    <a:pt x="7" y="5"/>
                  </a:lnTo>
                  <a:lnTo>
                    <a:pt x="6" y="4"/>
                  </a:lnTo>
                  <a:lnTo>
                    <a:pt x="4" y="3"/>
                  </a:lnTo>
                  <a:lnTo>
                    <a:pt x="4" y="4"/>
                  </a:lnTo>
                  <a:lnTo>
                    <a:pt x="3" y="3"/>
                  </a:lnTo>
                  <a:lnTo>
                    <a:pt x="3" y="1"/>
                  </a:lnTo>
                  <a:lnTo>
                    <a:pt x="2" y="0"/>
                  </a:lnTo>
                  <a:lnTo>
                    <a:pt x="2" y="1"/>
                  </a:lnTo>
                  <a:lnTo>
                    <a:pt x="2" y="3"/>
                  </a:lnTo>
                  <a:lnTo>
                    <a:pt x="2" y="5"/>
                  </a:lnTo>
                  <a:lnTo>
                    <a:pt x="0" y="8"/>
                  </a:lnTo>
                  <a:lnTo>
                    <a:pt x="1" y="10"/>
                  </a:lnTo>
                  <a:lnTo>
                    <a:pt x="2" y="10"/>
                  </a:lnTo>
                  <a:lnTo>
                    <a:pt x="2" y="12"/>
                  </a:lnTo>
                  <a:lnTo>
                    <a:pt x="3" y="11"/>
                  </a:lnTo>
                  <a:lnTo>
                    <a:pt x="4" y="10"/>
                  </a:lnTo>
                  <a:lnTo>
                    <a:pt x="6" y="10"/>
                  </a:lnTo>
                  <a:lnTo>
                    <a:pt x="6" y="8"/>
                  </a:lnTo>
                  <a:lnTo>
                    <a:pt x="7" y="7"/>
                  </a:lnTo>
                  <a:lnTo>
                    <a:pt x="7" y="8"/>
                  </a:lnTo>
                  <a:lnTo>
                    <a:pt x="8" y="10"/>
                  </a:lnTo>
                  <a:lnTo>
                    <a:pt x="10" y="10"/>
                  </a:lnTo>
                  <a:lnTo>
                    <a:pt x="10" y="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0" name="Freeform 873"/>
            <p:cNvSpPr/>
            <p:nvPr/>
          </p:nvSpPr>
          <p:spPr bwMode="auto">
            <a:xfrm>
              <a:off x="3776663" y="4714876"/>
              <a:ext cx="3175"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0 h 2"/>
                <a:gd name="T10" fmla="*/ 2147483646 w 2"/>
                <a:gd name="T11" fmla="*/ 0 h 2"/>
                <a:gd name="T12" fmla="*/ 0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1"/>
                  </a:moveTo>
                  <a:lnTo>
                    <a:pt x="0" y="2"/>
                  </a:lnTo>
                  <a:lnTo>
                    <a:pt x="1" y="2"/>
                  </a:lnTo>
                  <a:lnTo>
                    <a:pt x="2" y="1"/>
                  </a:lnTo>
                  <a:lnTo>
                    <a:pt x="2" y="0"/>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1" name="Freeform 874"/>
            <p:cNvSpPr/>
            <p:nvPr/>
          </p:nvSpPr>
          <p:spPr bwMode="auto">
            <a:xfrm>
              <a:off x="3784601" y="4718051"/>
              <a:ext cx="3175" cy="4763"/>
            </a:xfrm>
            <a:custGeom>
              <a:avLst/>
              <a:gdLst>
                <a:gd name="T0" fmla="*/ 0 w 2"/>
                <a:gd name="T1" fmla="*/ 2147483646 h 3"/>
                <a:gd name="T2" fmla="*/ 2147483646 w 2"/>
                <a:gd name="T3" fmla="*/ 2147483646 h 3"/>
                <a:gd name="T4" fmla="*/ 2147483646 w 2"/>
                <a:gd name="T5" fmla="*/ 0 h 3"/>
                <a:gd name="T6" fmla="*/ 0 w 2"/>
                <a:gd name="T7" fmla="*/ 0 h 3"/>
                <a:gd name="T8" fmla="*/ 0 w 2"/>
                <a:gd name="T9" fmla="*/ 0 h 3"/>
                <a:gd name="T10" fmla="*/ 0 w 2"/>
                <a:gd name="T11" fmla="*/ 2147483646 h 3"/>
                <a:gd name="T12" fmla="*/ 0 w 2"/>
                <a:gd name="T13" fmla="*/ 2147483646 h 3"/>
                <a:gd name="T14" fmla="*/ 0 w 2"/>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0" y="3"/>
                  </a:moveTo>
                  <a:lnTo>
                    <a:pt x="2" y="1"/>
                  </a:lnTo>
                  <a:lnTo>
                    <a:pt x="2" y="0"/>
                  </a:lnTo>
                  <a:lnTo>
                    <a:pt x="0" y="0"/>
                  </a:lnTo>
                  <a:lnTo>
                    <a:pt x="0" y="3"/>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2" name="Freeform 875"/>
            <p:cNvSpPr/>
            <p:nvPr/>
          </p:nvSpPr>
          <p:spPr bwMode="auto">
            <a:xfrm>
              <a:off x="3789363" y="4713288"/>
              <a:ext cx="1588" cy="1588"/>
            </a:xfrm>
            <a:custGeom>
              <a:avLst/>
              <a:gdLst>
                <a:gd name="T0" fmla="*/ 0 w 1"/>
                <a:gd name="T1" fmla="*/ 0 h 1"/>
                <a:gd name="T2" fmla="*/ 0 w 1"/>
                <a:gd name="T3" fmla="*/ 0 h 1"/>
                <a:gd name="T4" fmla="*/ 2147483646 w 1"/>
                <a:gd name="T5" fmla="*/ 2147483646 h 1"/>
                <a:gd name="T6" fmla="*/ 2147483646 w 1"/>
                <a:gd name="T7" fmla="*/ 0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3" name="Freeform 876"/>
            <p:cNvSpPr/>
            <p:nvPr/>
          </p:nvSpPr>
          <p:spPr bwMode="auto">
            <a:xfrm>
              <a:off x="3790951" y="4711701"/>
              <a:ext cx="1588" cy="1588"/>
            </a:xfrm>
            <a:custGeom>
              <a:avLst/>
              <a:gdLst>
                <a:gd name="T0" fmla="*/ 2147483646 w 1"/>
                <a:gd name="T1" fmla="*/ 2147483646 h 1"/>
                <a:gd name="T2" fmla="*/ 2147483646 w 1"/>
                <a:gd name="T3" fmla="*/ 2147483646 h 1"/>
                <a:gd name="T4" fmla="*/ 2147483646 w 1"/>
                <a:gd name="T5" fmla="*/ 0 h 1"/>
                <a:gd name="T6" fmla="*/ 0 w 1"/>
                <a:gd name="T7" fmla="*/ 0 h 1"/>
                <a:gd name="T8" fmla="*/ 0 w 1"/>
                <a:gd name="T9" fmla="*/ 0 h 1"/>
                <a:gd name="T10" fmla="*/ 0 w 1"/>
                <a:gd name="T11" fmla="*/ 0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1"/>
                  </a:lnTo>
                  <a:lnTo>
                    <a:pt x="1" y="0"/>
                  </a:ln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4" name="Rectangle 877"/>
            <p:cNvSpPr>
              <a:spLocks noChangeArrowheads="1"/>
            </p:cNvSpPr>
            <p:nvPr/>
          </p:nvSpPr>
          <p:spPr bwMode="auto">
            <a:xfrm>
              <a:off x="3790951" y="4708526"/>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25" name="Rectangle 878"/>
            <p:cNvSpPr>
              <a:spLocks noChangeArrowheads="1"/>
            </p:cNvSpPr>
            <p:nvPr/>
          </p:nvSpPr>
          <p:spPr bwMode="auto">
            <a:xfrm>
              <a:off x="3767138" y="46751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26" name="Freeform 879"/>
            <p:cNvSpPr/>
            <p:nvPr/>
          </p:nvSpPr>
          <p:spPr bwMode="auto">
            <a:xfrm>
              <a:off x="3813176" y="4729163"/>
              <a:ext cx="1588" cy="0"/>
            </a:xfrm>
            <a:custGeom>
              <a:avLst/>
              <a:gdLst>
                <a:gd name="T0" fmla="*/ 0 w 1"/>
                <a:gd name="T1" fmla="*/ 0 w 1"/>
                <a:gd name="T2" fmla="*/ 2147483646 w 1"/>
                <a:gd name="T3" fmla="*/ 0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7" name="Freeform 880"/>
            <p:cNvSpPr/>
            <p:nvPr/>
          </p:nvSpPr>
          <p:spPr bwMode="auto">
            <a:xfrm>
              <a:off x="3821113" y="4722813"/>
              <a:ext cx="1588" cy="1588"/>
            </a:xfrm>
            <a:custGeom>
              <a:avLst/>
              <a:gdLst>
                <a:gd name="T0" fmla="*/ 0 w 1"/>
                <a:gd name="T1" fmla="*/ 2147483646 h 1"/>
                <a:gd name="T2" fmla="*/ 0 w 1"/>
                <a:gd name="T3" fmla="*/ 2147483646 h 1"/>
                <a:gd name="T4" fmla="*/ 2147483646 w 1"/>
                <a:gd name="T5" fmla="*/ 2147483646 h 1"/>
                <a:gd name="T6" fmla="*/ 2147483646 w 1"/>
                <a:gd name="T7" fmla="*/ 0 h 1"/>
                <a:gd name="T8" fmla="*/ 0 w 1"/>
                <a:gd name="T9" fmla="*/ 0 h 1"/>
                <a:gd name="T10" fmla="*/ 0 w 1"/>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lnTo>
                    <a:pt x="0" y="1"/>
                  </a:lnTo>
                  <a:lnTo>
                    <a:pt x="1" y="1"/>
                  </a:ln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8" name="Freeform 881"/>
            <p:cNvSpPr/>
            <p:nvPr/>
          </p:nvSpPr>
          <p:spPr bwMode="auto">
            <a:xfrm>
              <a:off x="3784601" y="4749801"/>
              <a:ext cx="3175" cy="3175"/>
            </a:xfrm>
            <a:custGeom>
              <a:avLst/>
              <a:gdLst>
                <a:gd name="T0" fmla="*/ 2147483646 w 2"/>
                <a:gd name="T1" fmla="*/ 2147483646 h 2"/>
                <a:gd name="T2" fmla="*/ 2147483646 w 2"/>
                <a:gd name="T3" fmla="*/ 2147483646 h 2"/>
                <a:gd name="T4" fmla="*/ 2147483646 w 2"/>
                <a:gd name="T5" fmla="*/ 0 h 2"/>
                <a:gd name="T6" fmla="*/ 2147483646 w 2"/>
                <a:gd name="T7" fmla="*/ 0 h 2"/>
                <a:gd name="T8" fmla="*/ 0 w 2"/>
                <a:gd name="T9" fmla="*/ 2147483646 h 2"/>
                <a:gd name="T10" fmla="*/ 0 w 2"/>
                <a:gd name="T11" fmla="*/ 2147483646 h 2"/>
                <a:gd name="T12" fmla="*/ 0 w 2"/>
                <a:gd name="T13" fmla="*/ 2147483646 h 2"/>
                <a:gd name="T14" fmla="*/ 2147483646 w 2"/>
                <a:gd name="T15" fmla="*/ 21474836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2">
                  <a:moveTo>
                    <a:pt x="2" y="1"/>
                  </a:moveTo>
                  <a:lnTo>
                    <a:pt x="2" y="1"/>
                  </a:lnTo>
                  <a:lnTo>
                    <a:pt x="2" y="0"/>
                  </a:lnTo>
                  <a:lnTo>
                    <a:pt x="0" y="1"/>
                  </a:lnTo>
                  <a:lnTo>
                    <a:pt x="0" y="2"/>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29" name="Freeform 882"/>
            <p:cNvSpPr/>
            <p:nvPr/>
          </p:nvSpPr>
          <p:spPr bwMode="auto">
            <a:xfrm>
              <a:off x="3779838" y="4767263"/>
              <a:ext cx="3175" cy="1588"/>
            </a:xfrm>
            <a:custGeom>
              <a:avLst/>
              <a:gdLst>
                <a:gd name="T0" fmla="*/ 2147483646 w 2"/>
                <a:gd name="T1" fmla="*/ 0 h 1"/>
                <a:gd name="T2" fmla="*/ 0 w 2"/>
                <a:gd name="T3" fmla="*/ 0 h 1"/>
                <a:gd name="T4" fmla="*/ 0 w 2"/>
                <a:gd name="T5" fmla="*/ 0 h 1"/>
                <a:gd name="T6" fmla="*/ 2147483646 w 2"/>
                <a:gd name="T7" fmla="*/ 0 h 1"/>
                <a:gd name="T8" fmla="*/ 2147483646 w 2"/>
                <a:gd name="T9" fmla="*/ 2147483646 h 1"/>
                <a:gd name="T10" fmla="*/ 2147483646 w 2"/>
                <a:gd name="T11" fmla="*/ 2147483646 h 1"/>
                <a:gd name="T12" fmla="*/ 2147483646 w 2"/>
                <a:gd name="T13" fmla="*/ 0 h 1"/>
                <a:gd name="T14" fmla="*/ 2147483646 w 2"/>
                <a:gd name="T15" fmla="*/ 0 h 1"/>
                <a:gd name="T16" fmla="*/ 2147483646 w 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1" y="0"/>
                  </a:moveTo>
                  <a:lnTo>
                    <a:pt x="0" y="0"/>
                  </a:lnTo>
                  <a:lnTo>
                    <a:pt x="1" y="0"/>
                  </a:lnTo>
                  <a:lnTo>
                    <a:pt x="1" y="1"/>
                  </a:lnTo>
                  <a:lnTo>
                    <a:pt x="2" y="1"/>
                  </a:lnTo>
                  <a:lnTo>
                    <a:pt x="2"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0" name="Freeform 883"/>
            <p:cNvSpPr/>
            <p:nvPr/>
          </p:nvSpPr>
          <p:spPr bwMode="auto">
            <a:xfrm>
              <a:off x="3678238" y="4637088"/>
              <a:ext cx="17463" cy="7938"/>
            </a:xfrm>
            <a:custGeom>
              <a:avLst/>
              <a:gdLst>
                <a:gd name="T0" fmla="*/ 2147483646 w 11"/>
                <a:gd name="T1" fmla="*/ 2147483646 h 5"/>
                <a:gd name="T2" fmla="*/ 2147483646 w 11"/>
                <a:gd name="T3" fmla="*/ 2147483646 h 5"/>
                <a:gd name="T4" fmla="*/ 2147483646 w 11"/>
                <a:gd name="T5" fmla="*/ 2147483646 h 5"/>
                <a:gd name="T6" fmla="*/ 2147483646 w 11"/>
                <a:gd name="T7" fmla="*/ 2147483646 h 5"/>
                <a:gd name="T8" fmla="*/ 2147483646 w 11"/>
                <a:gd name="T9" fmla="*/ 2147483646 h 5"/>
                <a:gd name="T10" fmla="*/ 2147483646 w 11"/>
                <a:gd name="T11" fmla="*/ 2147483646 h 5"/>
                <a:gd name="T12" fmla="*/ 2147483646 w 11"/>
                <a:gd name="T13" fmla="*/ 2147483646 h 5"/>
                <a:gd name="T14" fmla="*/ 2147483646 w 11"/>
                <a:gd name="T15" fmla="*/ 2147483646 h 5"/>
                <a:gd name="T16" fmla="*/ 2147483646 w 11"/>
                <a:gd name="T17" fmla="*/ 2147483646 h 5"/>
                <a:gd name="T18" fmla="*/ 2147483646 w 11"/>
                <a:gd name="T19" fmla="*/ 2147483646 h 5"/>
                <a:gd name="T20" fmla="*/ 2147483646 w 11"/>
                <a:gd name="T21" fmla="*/ 2147483646 h 5"/>
                <a:gd name="T22" fmla="*/ 2147483646 w 11"/>
                <a:gd name="T23" fmla="*/ 2147483646 h 5"/>
                <a:gd name="T24" fmla="*/ 2147483646 w 11"/>
                <a:gd name="T25" fmla="*/ 2147483646 h 5"/>
                <a:gd name="T26" fmla="*/ 2147483646 w 11"/>
                <a:gd name="T27" fmla="*/ 2147483646 h 5"/>
                <a:gd name="T28" fmla="*/ 2147483646 w 11"/>
                <a:gd name="T29" fmla="*/ 2147483646 h 5"/>
                <a:gd name="T30" fmla="*/ 2147483646 w 11"/>
                <a:gd name="T31" fmla="*/ 2147483646 h 5"/>
                <a:gd name="T32" fmla="*/ 2147483646 w 11"/>
                <a:gd name="T33" fmla="*/ 2147483646 h 5"/>
                <a:gd name="T34" fmla="*/ 2147483646 w 11"/>
                <a:gd name="T35" fmla="*/ 2147483646 h 5"/>
                <a:gd name="T36" fmla="*/ 2147483646 w 11"/>
                <a:gd name="T37" fmla="*/ 2147483646 h 5"/>
                <a:gd name="T38" fmla="*/ 2147483646 w 11"/>
                <a:gd name="T39" fmla="*/ 2147483646 h 5"/>
                <a:gd name="T40" fmla="*/ 2147483646 w 11"/>
                <a:gd name="T41" fmla="*/ 2147483646 h 5"/>
                <a:gd name="T42" fmla="*/ 2147483646 w 11"/>
                <a:gd name="T43" fmla="*/ 2147483646 h 5"/>
                <a:gd name="T44" fmla="*/ 2147483646 w 11"/>
                <a:gd name="T45" fmla="*/ 2147483646 h 5"/>
                <a:gd name="T46" fmla="*/ 2147483646 w 11"/>
                <a:gd name="T47" fmla="*/ 0 h 5"/>
                <a:gd name="T48" fmla="*/ 2147483646 w 11"/>
                <a:gd name="T49" fmla="*/ 0 h 5"/>
                <a:gd name="T50" fmla="*/ 2147483646 w 11"/>
                <a:gd name="T51" fmla="*/ 0 h 5"/>
                <a:gd name="T52" fmla="*/ 2147483646 w 11"/>
                <a:gd name="T53" fmla="*/ 0 h 5"/>
                <a:gd name="T54" fmla="*/ 2147483646 w 11"/>
                <a:gd name="T55" fmla="*/ 0 h 5"/>
                <a:gd name="T56" fmla="*/ 2147483646 w 11"/>
                <a:gd name="T57" fmla="*/ 0 h 5"/>
                <a:gd name="T58" fmla="*/ 2147483646 w 11"/>
                <a:gd name="T59" fmla="*/ 0 h 5"/>
                <a:gd name="T60" fmla="*/ 2147483646 w 11"/>
                <a:gd name="T61" fmla="*/ 0 h 5"/>
                <a:gd name="T62" fmla="*/ 2147483646 w 11"/>
                <a:gd name="T63" fmla="*/ 0 h 5"/>
                <a:gd name="T64" fmla="*/ 2147483646 w 11"/>
                <a:gd name="T65" fmla="*/ 0 h 5"/>
                <a:gd name="T66" fmla="*/ 2147483646 w 11"/>
                <a:gd name="T67" fmla="*/ 0 h 5"/>
                <a:gd name="T68" fmla="*/ 2147483646 w 11"/>
                <a:gd name="T69" fmla="*/ 0 h 5"/>
                <a:gd name="T70" fmla="*/ 2147483646 w 11"/>
                <a:gd name="T71" fmla="*/ 2147483646 h 5"/>
                <a:gd name="T72" fmla="*/ 2147483646 w 11"/>
                <a:gd name="T73" fmla="*/ 2147483646 h 5"/>
                <a:gd name="T74" fmla="*/ 2147483646 w 11"/>
                <a:gd name="T75" fmla="*/ 2147483646 h 5"/>
                <a:gd name="T76" fmla="*/ 2147483646 w 11"/>
                <a:gd name="T77" fmla="*/ 2147483646 h 5"/>
                <a:gd name="T78" fmla="*/ 2147483646 w 11"/>
                <a:gd name="T79" fmla="*/ 2147483646 h 5"/>
                <a:gd name="T80" fmla="*/ 2147483646 w 11"/>
                <a:gd name="T81" fmla="*/ 2147483646 h 5"/>
                <a:gd name="T82" fmla="*/ 2147483646 w 11"/>
                <a:gd name="T83" fmla="*/ 2147483646 h 5"/>
                <a:gd name="T84" fmla="*/ 0 w 11"/>
                <a:gd name="T85" fmla="*/ 2147483646 h 5"/>
                <a:gd name="T86" fmla="*/ 2147483646 w 11"/>
                <a:gd name="T87" fmla="*/ 2147483646 h 5"/>
                <a:gd name="T88" fmla="*/ 2147483646 w 11"/>
                <a:gd name="T89" fmla="*/ 2147483646 h 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 h="5">
                  <a:moveTo>
                    <a:pt x="1" y="5"/>
                  </a:moveTo>
                  <a:lnTo>
                    <a:pt x="1" y="5"/>
                  </a:lnTo>
                  <a:lnTo>
                    <a:pt x="2" y="5"/>
                  </a:lnTo>
                  <a:lnTo>
                    <a:pt x="3" y="5"/>
                  </a:lnTo>
                  <a:lnTo>
                    <a:pt x="4" y="5"/>
                  </a:lnTo>
                  <a:lnTo>
                    <a:pt x="6" y="5"/>
                  </a:lnTo>
                  <a:lnTo>
                    <a:pt x="4" y="3"/>
                  </a:lnTo>
                  <a:lnTo>
                    <a:pt x="6" y="3"/>
                  </a:lnTo>
                  <a:lnTo>
                    <a:pt x="7" y="3"/>
                  </a:lnTo>
                  <a:lnTo>
                    <a:pt x="7" y="2"/>
                  </a:lnTo>
                  <a:lnTo>
                    <a:pt x="8" y="2"/>
                  </a:lnTo>
                  <a:lnTo>
                    <a:pt x="8" y="3"/>
                  </a:lnTo>
                  <a:lnTo>
                    <a:pt x="9" y="3"/>
                  </a:lnTo>
                  <a:lnTo>
                    <a:pt x="9" y="2"/>
                  </a:lnTo>
                  <a:lnTo>
                    <a:pt x="10" y="2"/>
                  </a:lnTo>
                  <a:lnTo>
                    <a:pt x="10" y="1"/>
                  </a:lnTo>
                  <a:lnTo>
                    <a:pt x="11" y="1"/>
                  </a:lnTo>
                  <a:lnTo>
                    <a:pt x="10" y="1"/>
                  </a:lnTo>
                  <a:lnTo>
                    <a:pt x="10" y="0"/>
                  </a:lnTo>
                  <a:lnTo>
                    <a:pt x="11" y="0"/>
                  </a:lnTo>
                  <a:lnTo>
                    <a:pt x="10" y="0"/>
                  </a:lnTo>
                  <a:lnTo>
                    <a:pt x="9" y="0"/>
                  </a:lnTo>
                  <a:lnTo>
                    <a:pt x="10" y="0"/>
                  </a:lnTo>
                  <a:lnTo>
                    <a:pt x="9" y="0"/>
                  </a:lnTo>
                  <a:lnTo>
                    <a:pt x="8" y="0"/>
                  </a:lnTo>
                  <a:lnTo>
                    <a:pt x="7" y="0"/>
                  </a:lnTo>
                  <a:lnTo>
                    <a:pt x="6" y="0"/>
                  </a:lnTo>
                  <a:lnTo>
                    <a:pt x="6" y="1"/>
                  </a:lnTo>
                  <a:lnTo>
                    <a:pt x="3" y="2"/>
                  </a:lnTo>
                  <a:lnTo>
                    <a:pt x="2" y="2"/>
                  </a:lnTo>
                  <a:lnTo>
                    <a:pt x="2" y="3"/>
                  </a:lnTo>
                  <a:lnTo>
                    <a:pt x="1" y="3"/>
                  </a:lnTo>
                  <a:lnTo>
                    <a:pt x="0" y="3"/>
                  </a:lnTo>
                  <a:lnTo>
                    <a:pt x="1" y="3"/>
                  </a:lnTo>
                  <a:lnTo>
                    <a:pt x="1" y="5"/>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1" name="Freeform 884"/>
            <p:cNvSpPr/>
            <p:nvPr/>
          </p:nvSpPr>
          <p:spPr bwMode="auto">
            <a:xfrm>
              <a:off x="3702051" y="4629151"/>
              <a:ext cx="9525" cy="1588"/>
            </a:xfrm>
            <a:custGeom>
              <a:avLst/>
              <a:gdLst>
                <a:gd name="T0" fmla="*/ 2147483646 w 6"/>
                <a:gd name="T1" fmla="*/ 2147483646 h 1"/>
                <a:gd name="T2" fmla="*/ 2147483646 w 6"/>
                <a:gd name="T3" fmla="*/ 2147483646 h 1"/>
                <a:gd name="T4" fmla="*/ 2147483646 w 6"/>
                <a:gd name="T5" fmla="*/ 2147483646 h 1"/>
                <a:gd name="T6" fmla="*/ 2147483646 w 6"/>
                <a:gd name="T7" fmla="*/ 2147483646 h 1"/>
                <a:gd name="T8" fmla="*/ 2147483646 w 6"/>
                <a:gd name="T9" fmla="*/ 2147483646 h 1"/>
                <a:gd name="T10" fmla="*/ 2147483646 w 6"/>
                <a:gd name="T11" fmla="*/ 2147483646 h 1"/>
                <a:gd name="T12" fmla="*/ 2147483646 w 6"/>
                <a:gd name="T13" fmla="*/ 0 h 1"/>
                <a:gd name="T14" fmla="*/ 2147483646 w 6"/>
                <a:gd name="T15" fmla="*/ 0 h 1"/>
                <a:gd name="T16" fmla="*/ 2147483646 w 6"/>
                <a:gd name="T17" fmla="*/ 0 h 1"/>
                <a:gd name="T18" fmla="*/ 2147483646 w 6"/>
                <a:gd name="T19" fmla="*/ 0 h 1"/>
                <a:gd name="T20" fmla="*/ 2147483646 w 6"/>
                <a:gd name="T21" fmla="*/ 0 h 1"/>
                <a:gd name="T22" fmla="*/ 2147483646 w 6"/>
                <a:gd name="T23" fmla="*/ 0 h 1"/>
                <a:gd name="T24" fmla="*/ 2147483646 w 6"/>
                <a:gd name="T25" fmla="*/ 2147483646 h 1"/>
                <a:gd name="T26" fmla="*/ 0 w 6"/>
                <a:gd name="T27" fmla="*/ 2147483646 h 1"/>
                <a:gd name="T28" fmla="*/ 0 w 6"/>
                <a:gd name="T29" fmla="*/ 2147483646 h 1"/>
                <a:gd name="T30" fmla="*/ 2147483646 w 6"/>
                <a:gd name="T31" fmla="*/ 2147483646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1">
                  <a:moveTo>
                    <a:pt x="1" y="1"/>
                  </a:moveTo>
                  <a:lnTo>
                    <a:pt x="2" y="1"/>
                  </a:lnTo>
                  <a:lnTo>
                    <a:pt x="3" y="1"/>
                  </a:lnTo>
                  <a:lnTo>
                    <a:pt x="5" y="1"/>
                  </a:lnTo>
                  <a:lnTo>
                    <a:pt x="6" y="1"/>
                  </a:lnTo>
                  <a:lnTo>
                    <a:pt x="6" y="0"/>
                  </a:lnTo>
                  <a:lnTo>
                    <a:pt x="5" y="0"/>
                  </a:lnTo>
                  <a:lnTo>
                    <a:pt x="3" y="0"/>
                  </a:lnTo>
                  <a:lnTo>
                    <a:pt x="2" y="0"/>
                  </a:lnTo>
                  <a:lnTo>
                    <a:pt x="1" y="0"/>
                  </a:lnTo>
                  <a:lnTo>
                    <a:pt x="1" y="1"/>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2" name="Freeform 885"/>
            <p:cNvSpPr/>
            <p:nvPr/>
          </p:nvSpPr>
          <p:spPr bwMode="auto">
            <a:xfrm>
              <a:off x="3721101" y="4625976"/>
              <a:ext cx="15875" cy="7938"/>
            </a:xfrm>
            <a:custGeom>
              <a:avLst/>
              <a:gdLst>
                <a:gd name="T0" fmla="*/ 2147483646 w 10"/>
                <a:gd name="T1" fmla="*/ 2147483646 h 5"/>
                <a:gd name="T2" fmla="*/ 2147483646 w 10"/>
                <a:gd name="T3" fmla="*/ 2147483646 h 5"/>
                <a:gd name="T4" fmla="*/ 2147483646 w 10"/>
                <a:gd name="T5" fmla="*/ 2147483646 h 5"/>
                <a:gd name="T6" fmla="*/ 2147483646 w 10"/>
                <a:gd name="T7" fmla="*/ 2147483646 h 5"/>
                <a:gd name="T8" fmla="*/ 2147483646 w 10"/>
                <a:gd name="T9" fmla="*/ 2147483646 h 5"/>
                <a:gd name="T10" fmla="*/ 2147483646 w 10"/>
                <a:gd name="T11" fmla="*/ 2147483646 h 5"/>
                <a:gd name="T12" fmla="*/ 2147483646 w 10"/>
                <a:gd name="T13" fmla="*/ 2147483646 h 5"/>
                <a:gd name="T14" fmla="*/ 2147483646 w 10"/>
                <a:gd name="T15" fmla="*/ 2147483646 h 5"/>
                <a:gd name="T16" fmla="*/ 2147483646 w 10"/>
                <a:gd name="T17" fmla="*/ 2147483646 h 5"/>
                <a:gd name="T18" fmla="*/ 2147483646 w 10"/>
                <a:gd name="T19" fmla="*/ 2147483646 h 5"/>
                <a:gd name="T20" fmla="*/ 2147483646 w 10"/>
                <a:gd name="T21" fmla="*/ 2147483646 h 5"/>
                <a:gd name="T22" fmla="*/ 2147483646 w 10"/>
                <a:gd name="T23" fmla="*/ 2147483646 h 5"/>
                <a:gd name="T24" fmla="*/ 2147483646 w 10"/>
                <a:gd name="T25" fmla="*/ 2147483646 h 5"/>
                <a:gd name="T26" fmla="*/ 2147483646 w 10"/>
                <a:gd name="T27" fmla="*/ 2147483646 h 5"/>
                <a:gd name="T28" fmla="*/ 2147483646 w 10"/>
                <a:gd name="T29" fmla="*/ 2147483646 h 5"/>
                <a:gd name="T30" fmla="*/ 2147483646 w 10"/>
                <a:gd name="T31" fmla="*/ 2147483646 h 5"/>
                <a:gd name="T32" fmla="*/ 2147483646 w 10"/>
                <a:gd name="T33" fmla="*/ 2147483646 h 5"/>
                <a:gd name="T34" fmla="*/ 2147483646 w 10"/>
                <a:gd name="T35" fmla="*/ 2147483646 h 5"/>
                <a:gd name="T36" fmla="*/ 2147483646 w 10"/>
                <a:gd name="T37" fmla="*/ 2147483646 h 5"/>
                <a:gd name="T38" fmla="*/ 2147483646 w 10"/>
                <a:gd name="T39" fmla="*/ 2147483646 h 5"/>
                <a:gd name="T40" fmla="*/ 2147483646 w 10"/>
                <a:gd name="T41" fmla="*/ 2147483646 h 5"/>
                <a:gd name="T42" fmla="*/ 2147483646 w 10"/>
                <a:gd name="T43" fmla="*/ 2147483646 h 5"/>
                <a:gd name="T44" fmla="*/ 2147483646 w 10"/>
                <a:gd name="T45" fmla="*/ 2147483646 h 5"/>
                <a:gd name="T46" fmla="*/ 2147483646 w 10"/>
                <a:gd name="T47" fmla="*/ 2147483646 h 5"/>
                <a:gd name="T48" fmla="*/ 2147483646 w 10"/>
                <a:gd name="T49" fmla="*/ 2147483646 h 5"/>
                <a:gd name="T50" fmla="*/ 2147483646 w 10"/>
                <a:gd name="T51" fmla="*/ 2147483646 h 5"/>
                <a:gd name="T52" fmla="*/ 2147483646 w 10"/>
                <a:gd name="T53" fmla="*/ 2147483646 h 5"/>
                <a:gd name="T54" fmla="*/ 2147483646 w 10"/>
                <a:gd name="T55" fmla="*/ 2147483646 h 5"/>
                <a:gd name="T56" fmla="*/ 2147483646 w 10"/>
                <a:gd name="T57" fmla="*/ 0 h 5"/>
                <a:gd name="T58" fmla="*/ 2147483646 w 10"/>
                <a:gd name="T59" fmla="*/ 0 h 5"/>
                <a:gd name="T60" fmla="*/ 2147483646 w 10"/>
                <a:gd name="T61" fmla="*/ 0 h 5"/>
                <a:gd name="T62" fmla="*/ 0 w 10"/>
                <a:gd name="T63" fmla="*/ 0 h 5"/>
                <a:gd name="T64" fmla="*/ 0 w 10"/>
                <a:gd name="T65" fmla="*/ 2147483646 h 5"/>
                <a:gd name="T66" fmla="*/ 2147483646 w 10"/>
                <a:gd name="T67" fmla="*/ 2147483646 h 5"/>
                <a:gd name="T68" fmla="*/ 2147483646 w 10"/>
                <a:gd name="T69" fmla="*/ 2147483646 h 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 h="5">
                  <a:moveTo>
                    <a:pt x="1" y="1"/>
                  </a:moveTo>
                  <a:lnTo>
                    <a:pt x="2" y="1"/>
                  </a:lnTo>
                  <a:lnTo>
                    <a:pt x="3" y="2"/>
                  </a:lnTo>
                  <a:lnTo>
                    <a:pt x="2" y="2"/>
                  </a:lnTo>
                  <a:lnTo>
                    <a:pt x="1" y="3"/>
                  </a:lnTo>
                  <a:lnTo>
                    <a:pt x="2" y="3"/>
                  </a:lnTo>
                  <a:lnTo>
                    <a:pt x="4" y="3"/>
                  </a:lnTo>
                  <a:lnTo>
                    <a:pt x="5" y="3"/>
                  </a:lnTo>
                  <a:lnTo>
                    <a:pt x="7" y="3"/>
                  </a:lnTo>
                  <a:lnTo>
                    <a:pt x="8" y="3"/>
                  </a:lnTo>
                  <a:lnTo>
                    <a:pt x="8" y="5"/>
                  </a:lnTo>
                  <a:lnTo>
                    <a:pt x="10" y="5"/>
                  </a:lnTo>
                  <a:lnTo>
                    <a:pt x="10" y="3"/>
                  </a:lnTo>
                  <a:lnTo>
                    <a:pt x="9" y="2"/>
                  </a:lnTo>
                  <a:lnTo>
                    <a:pt x="7" y="2"/>
                  </a:lnTo>
                  <a:lnTo>
                    <a:pt x="8" y="1"/>
                  </a:lnTo>
                  <a:lnTo>
                    <a:pt x="7" y="1"/>
                  </a:lnTo>
                  <a:lnTo>
                    <a:pt x="5" y="1"/>
                  </a:lnTo>
                  <a:lnTo>
                    <a:pt x="4" y="1"/>
                  </a:lnTo>
                  <a:lnTo>
                    <a:pt x="4" y="0"/>
                  </a:lnTo>
                  <a:lnTo>
                    <a:pt x="3" y="0"/>
                  </a:lnTo>
                  <a:lnTo>
                    <a:pt x="2"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3" name="Freeform 886"/>
            <p:cNvSpPr/>
            <p:nvPr/>
          </p:nvSpPr>
          <p:spPr bwMode="auto">
            <a:xfrm>
              <a:off x="3727451" y="4633913"/>
              <a:ext cx="4763" cy="1588"/>
            </a:xfrm>
            <a:custGeom>
              <a:avLst/>
              <a:gdLst>
                <a:gd name="T0" fmla="*/ 2147483646 w 3"/>
                <a:gd name="T1" fmla="*/ 0 h 1"/>
                <a:gd name="T2" fmla="*/ 0 w 3"/>
                <a:gd name="T3" fmla="*/ 0 h 1"/>
                <a:gd name="T4" fmla="*/ 2147483646 w 3"/>
                <a:gd name="T5" fmla="*/ 2147483646 h 1"/>
                <a:gd name="T6" fmla="*/ 2147483646 w 3"/>
                <a:gd name="T7" fmla="*/ 2147483646 h 1"/>
                <a:gd name="T8" fmla="*/ 2147483646 w 3"/>
                <a:gd name="T9" fmla="*/ 0 h 1"/>
                <a:gd name="T10" fmla="*/ 2147483646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1" y="0"/>
                  </a:moveTo>
                  <a:lnTo>
                    <a:pt x="0" y="0"/>
                  </a:lnTo>
                  <a:lnTo>
                    <a:pt x="1" y="1"/>
                  </a:lnTo>
                  <a:lnTo>
                    <a:pt x="3" y="1"/>
                  </a:lnTo>
                  <a:lnTo>
                    <a:pt x="3"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4" name="Freeform 887"/>
            <p:cNvSpPr/>
            <p:nvPr/>
          </p:nvSpPr>
          <p:spPr bwMode="auto">
            <a:xfrm>
              <a:off x="3725863" y="4630738"/>
              <a:ext cx="1588" cy="3175"/>
            </a:xfrm>
            <a:custGeom>
              <a:avLst/>
              <a:gdLst>
                <a:gd name="T0" fmla="*/ 2147483646 w 1"/>
                <a:gd name="T1" fmla="*/ 0 h 2"/>
                <a:gd name="T2" fmla="*/ 0 w 1"/>
                <a:gd name="T3" fmla="*/ 0 h 2"/>
                <a:gd name="T4" fmla="*/ 0 w 1"/>
                <a:gd name="T5" fmla="*/ 0 h 2"/>
                <a:gd name="T6" fmla="*/ 0 w 1"/>
                <a:gd name="T7" fmla="*/ 2147483646 h 2"/>
                <a:gd name="T8" fmla="*/ 2147483646 w 1"/>
                <a:gd name="T9" fmla="*/ 2147483646 h 2"/>
                <a:gd name="T10" fmla="*/ 214748364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lnTo>
                    <a:pt x="0" y="0"/>
                  </a:lnTo>
                  <a:lnTo>
                    <a:pt x="0" y="2"/>
                  </a:lnTo>
                  <a:lnTo>
                    <a:pt x="1" y="2"/>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5" name="Freeform 888"/>
            <p:cNvSpPr/>
            <p:nvPr/>
          </p:nvSpPr>
          <p:spPr bwMode="auto">
            <a:xfrm>
              <a:off x="3721101" y="4635501"/>
              <a:ext cx="3175" cy="3175"/>
            </a:xfrm>
            <a:custGeom>
              <a:avLst/>
              <a:gdLst>
                <a:gd name="T0" fmla="*/ 2147483646 w 2"/>
                <a:gd name="T1" fmla="*/ 2147483646 h 2"/>
                <a:gd name="T2" fmla="*/ 2147483646 w 2"/>
                <a:gd name="T3" fmla="*/ 2147483646 h 2"/>
                <a:gd name="T4" fmla="*/ 2147483646 w 2"/>
                <a:gd name="T5" fmla="*/ 2147483646 h 2"/>
                <a:gd name="T6" fmla="*/ 2147483646 w 2"/>
                <a:gd name="T7" fmla="*/ 0 h 2"/>
                <a:gd name="T8" fmla="*/ 0 w 2"/>
                <a:gd name="T9" fmla="*/ 0 h 2"/>
                <a:gd name="T10" fmla="*/ 0 w 2"/>
                <a:gd name="T11" fmla="*/ 2147483646 h 2"/>
                <a:gd name="T12" fmla="*/ 2147483646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2"/>
                  </a:moveTo>
                  <a:lnTo>
                    <a:pt x="2" y="2"/>
                  </a:lnTo>
                  <a:lnTo>
                    <a:pt x="2" y="1"/>
                  </a:lnTo>
                  <a:lnTo>
                    <a:pt x="1" y="0"/>
                  </a:lnTo>
                  <a:lnTo>
                    <a:pt x="0" y="0"/>
                  </a:lnTo>
                  <a:lnTo>
                    <a:pt x="0" y="1"/>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6" name="Freeform 889"/>
            <p:cNvSpPr/>
            <p:nvPr/>
          </p:nvSpPr>
          <p:spPr bwMode="auto">
            <a:xfrm>
              <a:off x="3702051" y="4633913"/>
              <a:ext cx="9525" cy="3175"/>
            </a:xfrm>
            <a:custGeom>
              <a:avLst/>
              <a:gdLst>
                <a:gd name="T0" fmla="*/ 2147483646 w 6"/>
                <a:gd name="T1" fmla="*/ 2147483646 h 2"/>
                <a:gd name="T2" fmla="*/ 2147483646 w 6"/>
                <a:gd name="T3" fmla="*/ 2147483646 h 2"/>
                <a:gd name="T4" fmla="*/ 2147483646 w 6"/>
                <a:gd name="T5" fmla="*/ 2147483646 h 2"/>
                <a:gd name="T6" fmla="*/ 2147483646 w 6"/>
                <a:gd name="T7" fmla="*/ 2147483646 h 2"/>
                <a:gd name="T8" fmla="*/ 2147483646 w 6"/>
                <a:gd name="T9" fmla="*/ 2147483646 h 2"/>
                <a:gd name="T10" fmla="*/ 2147483646 w 6"/>
                <a:gd name="T11" fmla="*/ 2147483646 h 2"/>
                <a:gd name="T12" fmla="*/ 2147483646 w 6"/>
                <a:gd name="T13" fmla="*/ 0 h 2"/>
                <a:gd name="T14" fmla="*/ 2147483646 w 6"/>
                <a:gd name="T15" fmla="*/ 0 h 2"/>
                <a:gd name="T16" fmla="*/ 2147483646 w 6"/>
                <a:gd name="T17" fmla="*/ 0 h 2"/>
                <a:gd name="T18" fmla="*/ 2147483646 w 6"/>
                <a:gd name="T19" fmla="*/ 0 h 2"/>
                <a:gd name="T20" fmla="*/ 0 w 6"/>
                <a:gd name="T21" fmla="*/ 2147483646 h 2"/>
                <a:gd name="T22" fmla="*/ 0 w 6"/>
                <a:gd name="T23" fmla="*/ 2147483646 h 2"/>
                <a:gd name="T24" fmla="*/ 2147483646 w 6"/>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2">
                  <a:moveTo>
                    <a:pt x="2" y="2"/>
                  </a:moveTo>
                  <a:lnTo>
                    <a:pt x="5" y="2"/>
                  </a:lnTo>
                  <a:lnTo>
                    <a:pt x="5" y="1"/>
                  </a:lnTo>
                  <a:lnTo>
                    <a:pt x="3" y="1"/>
                  </a:lnTo>
                  <a:lnTo>
                    <a:pt x="6" y="0"/>
                  </a:lnTo>
                  <a:lnTo>
                    <a:pt x="5" y="0"/>
                  </a:lnTo>
                  <a:lnTo>
                    <a:pt x="2" y="0"/>
                  </a:lnTo>
                  <a:lnTo>
                    <a:pt x="0" y="1"/>
                  </a:lnTo>
                  <a:lnTo>
                    <a:pt x="2"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7" name="Freeform 890"/>
            <p:cNvSpPr/>
            <p:nvPr/>
          </p:nvSpPr>
          <p:spPr bwMode="auto">
            <a:xfrm>
              <a:off x="3698876" y="4633913"/>
              <a:ext cx="1588" cy="1588"/>
            </a:xfrm>
            <a:custGeom>
              <a:avLst/>
              <a:gdLst>
                <a:gd name="T0" fmla="*/ 2147483646 w 1"/>
                <a:gd name="T1" fmla="*/ 2147483646 h 1"/>
                <a:gd name="T2" fmla="*/ 2147483646 w 1"/>
                <a:gd name="T3" fmla="*/ 2147483646 h 1"/>
                <a:gd name="T4" fmla="*/ 2147483646 w 1"/>
                <a:gd name="T5" fmla="*/ 0 h 1"/>
                <a:gd name="T6" fmla="*/ 0 w 1"/>
                <a:gd name="T7" fmla="*/ 0 h 1"/>
                <a:gd name="T8" fmla="*/ 0 w 1"/>
                <a:gd name="T9" fmla="*/ 0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1"/>
                  </a:ln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8" name="Freeform 891"/>
            <p:cNvSpPr/>
            <p:nvPr/>
          </p:nvSpPr>
          <p:spPr bwMode="auto">
            <a:xfrm>
              <a:off x="3690938" y="4640263"/>
              <a:ext cx="31750" cy="11113"/>
            </a:xfrm>
            <a:custGeom>
              <a:avLst/>
              <a:gdLst>
                <a:gd name="T0" fmla="*/ 2147483646 w 20"/>
                <a:gd name="T1" fmla="*/ 2147483646 h 7"/>
                <a:gd name="T2" fmla="*/ 2147483646 w 20"/>
                <a:gd name="T3" fmla="*/ 2147483646 h 7"/>
                <a:gd name="T4" fmla="*/ 2147483646 w 20"/>
                <a:gd name="T5" fmla="*/ 2147483646 h 7"/>
                <a:gd name="T6" fmla="*/ 2147483646 w 20"/>
                <a:gd name="T7" fmla="*/ 2147483646 h 7"/>
                <a:gd name="T8" fmla="*/ 2147483646 w 20"/>
                <a:gd name="T9" fmla="*/ 2147483646 h 7"/>
                <a:gd name="T10" fmla="*/ 2147483646 w 20"/>
                <a:gd name="T11" fmla="*/ 2147483646 h 7"/>
                <a:gd name="T12" fmla="*/ 2147483646 w 20"/>
                <a:gd name="T13" fmla="*/ 2147483646 h 7"/>
                <a:gd name="T14" fmla="*/ 2147483646 w 20"/>
                <a:gd name="T15" fmla="*/ 2147483646 h 7"/>
                <a:gd name="T16" fmla="*/ 2147483646 w 20"/>
                <a:gd name="T17" fmla="*/ 0 h 7"/>
                <a:gd name="T18" fmla="*/ 2147483646 w 20"/>
                <a:gd name="T19" fmla="*/ 2147483646 h 7"/>
                <a:gd name="T20" fmla="*/ 2147483646 w 20"/>
                <a:gd name="T21" fmla="*/ 2147483646 h 7"/>
                <a:gd name="T22" fmla="*/ 2147483646 w 20"/>
                <a:gd name="T23" fmla="*/ 2147483646 h 7"/>
                <a:gd name="T24" fmla="*/ 2147483646 w 20"/>
                <a:gd name="T25" fmla="*/ 2147483646 h 7"/>
                <a:gd name="T26" fmla="*/ 2147483646 w 20"/>
                <a:gd name="T27" fmla="*/ 2147483646 h 7"/>
                <a:gd name="T28" fmla="*/ 2147483646 w 20"/>
                <a:gd name="T29" fmla="*/ 2147483646 h 7"/>
                <a:gd name="T30" fmla="*/ 2147483646 w 20"/>
                <a:gd name="T31" fmla="*/ 2147483646 h 7"/>
                <a:gd name="T32" fmla="*/ 2147483646 w 20"/>
                <a:gd name="T33" fmla="*/ 2147483646 h 7"/>
                <a:gd name="T34" fmla="*/ 0 w 20"/>
                <a:gd name="T35" fmla="*/ 2147483646 h 7"/>
                <a:gd name="T36" fmla="*/ 2147483646 w 20"/>
                <a:gd name="T37" fmla="*/ 2147483646 h 7"/>
                <a:gd name="T38" fmla="*/ 2147483646 w 20"/>
                <a:gd name="T39" fmla="*/ 2147483646 h 7"/>
                <a:gd name="T40" fmla="*/ 2147483646 w 20"/>
                <a:gd name="T41" fmla="*/ 2147483646 h 7"/>
                <a:gd name="T42" fmla="*/ 2147483646 w 20"/>
                <a:gd name="T43" fmla="*/ 2147483646 h 7"/>
                <a:gd name="T44" fmla="*/ 2147483646 w 20"/>
                <a:gd name="T45" fmla="*/ 2147483646 h 7"/>
                <a:gd name="T46" fmla="*/ 2147483646 w 20"/>
                <a:gd name="T47" fmla="*/ 2147483646 h 7"/>
                <a:gd name="T48" fmla="*/ 2147483646 w 20"/>
                <a:gd name="T49" fmla="*/ 2147483646 h 7"/>
                <a:gd name="T50" fmla="*/ 2147483646 w 20"/>
                <a:gd name="T51" fmla="*/ 2147483646 h 7"/>
                <a:gd name="T52" fmla="*/ 2147483646 w 20"/>
                <a:gd name="T53" fmla="*/ 2147483646 h 7"/>
                <a:gd name="T54" fmla="*/ 2147483646 w 20"/>
                <a:gd name="T55" fmla="*/ 2147483646 h 7"/>
                <a:gd name="T56" fmla="*/ 2147483646 w 20"/>
                <a:gd name="T57" fmla="*/ 2147483646 h 7"/>
                <a:gd name="T58" fmla="*/ 2147483646 w 20"/>
                <a:gd name="T59" fmla="*/ 2147483646 h 7"/>
                <a:gd name="T60" fmla="*/ 2147483646 w 20"/>
                <a:gd name="T61" fmla="*/ 2147483646 h 7"/>
                <a:gd name="T62" fmla="*/ 2147483646 w 20"/>
                <a:gd name="T63" fmla="*/ 2147483646 h 7"/>
                <a:gd name="T64" fmla="*/ 2147483646 w 20"/>
                <a:gd name="T65" fmla="*/ 2147483646 h 7"/>
                <a:gd name="T66" fmla="*/ 2147483646 w 20"/>
                <a:gd name="T67" fmla="*/ 2147483646 h 7"/>
                <a:gd name="T68" fmla="*/ 2147483646 w 20"/>
                <a:gd name="T69" fmla="*/ 2147483646 h 7"/>
                <a:gd name="T70" fmla="*/ 2147483646 w 20"/>
                <a:gd name="T71" fmla="*/ 2147483646 h 7"/>
                <a:gd name="T72" fmla="*/ 2147483646 w 20"/>
                <a:gd name="T73" fmla="*/ 2147483646 h 7"/>
                <a:gd name="T74" fmla="*/ 2147483646 w 20"/>
                <a:gd name="T75" fmla="*/ 2147483646 h 7"/>
                <a:gd name="T76" fmla="*/ 2147483646 w 20"/>
                <a:gd name="T77" fmla="*/ 2147483646 h 7"/>
                <a:gd name="T78" fmla="*/ 2147483646 w 20"/>
                <a:gd name="T79" fmla="*/ 2147483646 h 7"/>
                <a:gd name="T80" fmla="*/ 2147483646 w 20"/>
                <a:gd name="T81" fmla="*/ 2147483646 h 7"/>
                <a:gd name="T82" fmla="*/ 2147483646 w 20"/>
                <a:gd name="T83" fmla="*/ 0 h 7"/>
                <a:gd name="T84" fmla="*/ 2147483646 w 20"/>
                <a:gd name="T85" fmla="*/ 0 h 7"/>
                <a:gd name="T86" fmla="*/ 2147483646 w 20"/>
                <a:gd name="T87" fmla="*/ 0 h 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 h="7">
                  <a:moveTo>
                    <a:pt x="13" y="0"/>
                  </a:moveTo>
                  <a:lnTo>
                    <a:pt x="12" y="1"/>
                  </a:lnTo>
                  <a:lnTo>
                    <a:pt x="13" y="1"/>
                  </a:lnTo>
                  <a:lnTo>
                    <a:pt x="14" y="3"/>
                  </a:lnTo>
                  <a:lnTo>
                    <a:pt x="12" y="3"/>
                  </a:lnTo>
                  <a:lnTo>
                    <a:pt x="13" y="3"/>
                  </a:lnTo>
                  <a:lnTo>
                    <a:pt x="14" y="3"/>
                  </a:lnTo>
                  <a:lnTo>
                    <a:pt x="14" y="4"/>
                  </a:lnTo>
                  <a:lnTo>
                    <a:pt x="13" y="4"/>
                  </a:lnTo>
                  <a:lnTo>
                    <a:pt x="12" y="4"/>
                  </a:lnTo>
                  <a:lnTo>
                    <a:pt x="10" y="4"/>
                  </a:lnTo>
                  <a:lnTo>
                    <a:pt x="9" y="3"/>
                  </a:lnTo>
                  <a:lnTo>
                    <a:pt x="8" y="1"/>
                  </a:lnTo>
                  <a:lnTo>
                    <a:pt x="6" y="1"/>
                  </a:lnTo>
                  <a:lnTo>
                    <a:pt x="5" y="0"/>
                  </a:lnTo>
                  <a:lnTo>
                    <a:pt x="3" y="1"/>
                  </a:lnTo>
                  <a:lnTo>
                    <a:pt x="5" y="1"/>
                  </a:lnTo>
                  <a:lnTo>
                    <a:pt x="3" y="1"/>
                  </a:lnTo>
                  <a:lnTo>
                    <a:pt x="2" y="1"/>
                  </a:lnTo>
                  <a:lnTo>
                    <a:pt x="2" y="3"/>
                  </a:lnTo>
                  <a:lnTo>
                    <a:pt x="3" y="3"/>
                  </a:lnTo>
                  <a:lnTo>
                    <a:pt x="2" y="3"/>
                  </a:lnTo>
                  <a:lnTo>
                    <a:pt x="1" y="3"/>
                  </a:lnTo>
                  <a:lnTo>
                    <a:pt x="2" y="4"/>
                  </a:lnTo>
                  <a:lnTo>
                    <a:pt x="3" y="3"/>
                  </a:lnTo>
                  <a:lnTo>
                    <a:pt x="3" y="4"/>
                  </a:lnTo>
                  <a:lnTo>
                    <a:pt x="2" y="4"/>
                  </a:lnTo>
                  <a:lnTo>
                    <a:pt x="1" y="4"/>
                  </a:lnTo>
                  <a:lnTo>
                    <a:pt x="0" y="4"/>
                  </a:lnTo>
                  <a:lnTo>
                    <a:pt x="1" y="5"/>
                  </a:lnTo>
                  <a:lnTo>
                    <a:pt x="2" y="5"/>
                  </a:lnTo>
                  <a:lnTo>
                    <a:pt x="3" y="5"/>
                  </a:lnTo>
                  <a:lnTo>
                    <a:pt x="5" y="5"/>
                  </a:lnTo>
                  <a:lnTo>
                    <a:pt x="6" y="5"/>
                  </a:lnTo>
                  <a:lnTo>
                    <a:pt x="5" y="5"/>
                  </a:lnTo>
                  <a:lnTo>
                    <a:pt x="6" y="4"/>
                  </a:lnTo>
                  <a:lnTo>
                    <a:pt x="7" y="4"/>
                  </a:lnTo>
                  <a:lnTo>
                    <a:pt x="6" y="5"/>
                  </a:lnTo>
                  <a:lnTo>
                    <a:pt x="7" y="5"/>
                  </a:lnTo>
                  <a:lnTo>
                    <a:pt x="8" y="5"/>
                  </a:lnTo>
                  <a:lnTo>
                    <a:pt x="9" y="5"/>
                  </a:lnTo>
                  <a:lnTo>
                    <a:pt x="10" y="5"/>
                  </a:lnTo>
                  <a:lnTo>
                    <a:pt x="9" y="6"/>
                  </a:lnTo>
                  <a:lnTo>
                    <a:pt x="8" y="6"/>
                  </a:lnTo>
                  <a:lnTo>
                    <a:pt x="7" y="6"/>
                  </a:lnTo>
                  <a:lnTo>
                    <a:pt x="6" y="6"/>
                  </a:lnTo>
                  <a:lnTo>
                    <a:pt x="7" y="7"/>
                  </a:lnTo>
                  <a:lnTo>
                    <a:pt x="8" y="7"/>
                  </a:lnTo>
                  <a:lnTo>
                    <a:pt x="10" y="7"/>
                  </a:lnTo>
                  <a:lnTo>
                    <a:pt x="12" y="6"/>
                  </a:lnTo>
                  <a:lnTo>
                    <a:pt x="14" y="6"/>
                  </a:lnTo>
                  <a:lnTo>
                    <a:pt x="14" y="5"/>
                  </a:lnTo>
                  <a:lnTo>
                    <a:pt x="15" y="5"/>
                  </a:lnTo>
                  <a:lnTo>
                    <a:pt x="15" y="6"/>
                  </a:lnTo>
                  <a:lnTo>
                    <a:pt x="16" y="5"/>
                  </a:lnTo>
                  <a:lnTo>
                    <a:pt x="16" y="6"/>
                  </a:lnTo>
                  <a:lnTo>
                    <a:pt x="19" y="5"/>
                  </a:lnTo>
                  <a:lnTo>
                    <a:pt x="19" y="4"/>
                  </a:lnTo>
                  <a:lnTo>
                    <a:pt x="20" y="3"/>
                  </a:lnTo>
                  <a:lnTo>
                    <a:pt x="19" y="3"/>
                  </a:lnTo>
                  <a:lnTo>
                    <a:pt x="17" y="3"/>
                  </a:lnTo>
                  <a:lnTo>
                    <a:pt x="17" y="4"/>
                  </a:lnTo>
                  <a:lnTo>
                    <a:pt x="17" y="3"/>
                  </a:lnTo>
                  <a:lnTo>
                    <a:pt x="16" y="3"/>
                  </a:lnTo>
                  <a:lnTo>
                    <a:pt x="15" y="3"/>
                  </a:lnTo>
                  <a:lnTo>
                    <a:pt x="15" y="1"/>
                  </a:lnTo>
                  <a:lnTo>
                    <a:pt x="14" y="0"/>
                  </a:lnTo>
                  <a:lnTo>
                    <a:pt x="13"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39" name="Freeform 892"/>
            <p:cNvSpPr/>
            <p:nvPr/>
          </p:nvSpPr>
          <p:spPr bwMode="auto">
            <a:xfrm>
              <a:off x="3698876" y="4638676"/>
              <a:ext cx="3175" cy="1588"/>
            </a:xfrm>
            <a:custGeom>
              <a:avLst/>
              <a:gdLst>
                <a:gd name="T0" fmla="*/ 2147483646 w 2"/>
                <a:gd name="T1" fmla="*/ 0 h 1"/>
                <a:gd name="T2" fmla="*/ 0 w 2"/>
                <a:gd name="T3" fmla="*/ 0 h 1"/>
                <a:gd name="T4" fmla="*/ 0 w 2"/>
                <a:gd name="T5" fmla="*/ 2147483646 h 1"/>
                <a:gd name="T6" fmla="*/ 2147483646 w 2"/>
                <a:gd name="T7" fmla="*/ 2147483646 h 1"/>
                <a:gd name="T8" fmla="*/ 2147483646 w 2"/>
                <a:gd name="T9" fmla="*/ 2147483646 h 1"/>
                <a:gd name="T10" fmla="*/ 2147483646 w 2"/>
                <a:gd name="T11" fmla="*/ 0 h 1"/>
                <a:gd name="T12" fmla="*/ 2147483646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1" y="0"/>
                  </a:moveTo>
                  <a:lnTo>
                    <a:pt x="0" y="0"/>
                  </a:lnTo>
                  <a:lnTo>
                    <a:pt x="0" y="1"/>
                  </a:lnTo>
                  <a:lnTo>
                    <a:pt x="1" y="1"/>
                  </a:lnTo>
                  <a:lnTo>
                    <a:pt x="2"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0" name="Freeform 893"/>
            <p:cNvSpPr/>
            <p:nvPr/>
          </p:nvSpPr>
          <p:spPr bwMode="auto">
            <a:xfrm>
              <a:off x="3687763" y="4645026"/>
              <a:ext cx="3175" cy="1588"/>
            </a:xfrm>
            <a:custGeom>
              <a:avLst/>
              <a:gdLst>
                <a:gd name="T0" fmla="*/ 0 w 2"/>
                <a:gd name="T1" fmla="*/ 2147483646 h 1"/>
                <a:gd name="T2" fmla="*/ 0 w 2"/>
                <a:gd name="T3" fmla="*/ 2147483646 h 1"/>
                <a:gd name="T4" fmla="*/ 2147483646 w 2"/>
                <a:gd name="T5" fmla="*/ 2147483646 h 1"/>
                <a:gd name="T6" fmla="*/ 2147483646 w 2"/>
                <a:gd name="T7" fmla="*/ 0 h 1"/>
                <a:gd name="T8" fmla="*/ 2147483646 w 2"/>
                <a:gd name="T9" fmla="*/ 0 h 1"/>
                <a:gd name="T10" fmla="*/ 2147483646 w 2"/>
                <a:gd name="T11" fmla="*/ 0 h 1"/>
                <a:gd name="T12" fmla="*/ 0 w 2"/>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1"/>
                  </a:moveTo>
                  <a:lnTo>
                    <a:pt x="0" y="1"/>
                  </a:lnTo>
                  <a:lnTo>
                    <a:pt x="1" y="1"/>
                  </a:lnTo>
                  <a:lnTo>
                    <a:pt x="2" y="0"/>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1" name="Freeform 894"/>
            <p:cNvSpPr/>
            <p:nvPr/>
          </p:nvSpPr>
          <p:spPr bwMode="auto">
            <a:xfrm>
              <a:off x="3722688" y="4646613"/>
              <a:ext cx="3175" cy="1588"/>
            </a:xfrm>
            <a:custGeom>
              <a:avLst/>
              <a:gdLst>
                <a:gd name="T0" fmla="*/ 0 w 2"/>
                <a:gd name="T1" fmla="*/ 2147483646 h 1"/>
                <a:gd name="T2" fmla="*/ 2147483646 w 2"/>
                <a:gd name="T3" fmla="*/ 2147483646 h 1"/>
                <a:gd name="T4" fmla="*/ 2147483646 w 2"/>
                <a:gd name="T5" fmla="*/ 2147483646 h 1"/>
                <a:gd name="T6" fmla="*/ 2147483646 w 2"/>
                <a:gd name="T7" fmla="*/ 0 h 1"/>
                <a:gd name="T8" fmla="*/ 2147483646 w 2"/>
                <a:gd name="T9" fmla="*/ 0 h 1"/>
                <a:gd name="T10" fmla="*/ 0 w 2"/>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1"/>
                  </a:moveTo>
                  <a:lnTo>
                    <a:pt x="1" y="1"/>
                  </a:lnTo>
                  <a:lnTo>
                    <a:pt x="2" y="0"/>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2" name="Freeform 895"/>
            <p:cNvSpPr/>
            <p:nvPr/>
          </p:nvSpPr>
          <p:spPr bwMode="auto">
            <a:xfrm>
              <a:off x="3724276" y="4641851"/>
              <a:ext cx="4763" cy="3175"/>
            </a:xfrm>
            <a:custGeom>
              <a:avLst/>
              <a:gdLst>
                <a:gd name="T0" fmla="*/ 0 w 3"/>
                <a:gd name="T1" fmla="*/ 0 h 2"/>
                <a:gd name="T2" fmla="*/ 2147483646 w 3"/>
                <a:gd name="T3" fmla="*/ 2147483646 h 2"/>
                <a:gd name="T4" fmla="*/ 2147483646 w 3"/>
                <a:gd name="T5" fmla="*/ 0 h 2"/>
                <a:gd name="T6" fmla="*/ 2147483646 w 3"/>
                <a:gd name="T7" fmla="*/ 0 h 2"/>
                <a:gd name="T8" fmla="*/ 2147483646 w 3"/>
                <a:gd name="T9" fmla="*/ 0 h 2"/>
                <a:gd name="T10" fmla="*/ 0 w 3"/>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
                  <a:moveTo>
                    <a:pt x="0" y="0"/>
                  </a:moveTo>
                  <a:lnTo>
                    <a:pt x="1" y="2"/>
                  </a:lnTo>
                  <a:lnTo>
                    <a:pt x="3" y="0"/>
                  </a:lnTo>
                  <a:lnTo>
                    <a:pt x="2"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3" name="Freeform 896"/>
            <p:cNvSpPr/>
            <p:nvPr/>
          </p:nvSpPr>
          <p:spPr bwMode="auto">
            <a:xfrm>
              <a:off x="3725863" y="4641851"/>
              <a:ext cx="3175" cy="3175"/>
            </a:xfrm>
            <a:custGeom>
              <a:avLst/>
              <a:gdLst>
                <a:gd name="T0" fmla="*/ 2147483646 w 2"/>
                <a:gd name="T1" fmla="*/ 0 h 2"/>
                <a:gd name="T2" fmla="*/ 0 w 2"/>
                <a:gd name="T3" fmla="*/ 2147483646 h 2"/>
                <a:gd name="T4" fmla="*/ 0 w 2"/>
                <a:gd name="T5" fmla="*/ 2147483646 h 2"/>
                <a:gd name="T6" fmla="*/ 2147483646 w 2"/>
                <a:gd name="T7" fmla="*/ 2147483646 h 2"/>
                <a:gd name="T8" fmla="*/ 2147483646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0"/>
                  </a:moveTo>
                  <a:lnTo>
                    <a:pt x="0" y="2"/>
                  </a:lnTo>
                  <a:lnTo>
                    <a:pt x="2" y="2"/>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4" name="Freeform 897"/>
            <p:cNvSpPr/>
            <p:nvPr/>
          </p:nvSpPr>
          <p:spPr bwMode="auto">
            <a:xfrm>
              <a:off x="3727451" y="4645026"/>
              <a:ext cx="1588" cy="0"/>
            </a:xfrm>
            <a:custGeom>
              <a:avLst/>
              <a:gdLst>
                <a:gd name="T0" fmla="*/ 0 w 1"/>
                <a:gd name="T1" fmla="*/ 0 w 1"/>
                <a:gd name="T2" fmla="*/ 2147483646 w 1"/>
                <a:gd name="T3" fmla="*/ 2147483646 w 1"/>
                <a:gd name="T4" fmla="*/ 0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5" name="Freeform 898"/>
            <p:cNvSpPr/>
            <p:nvPr/>
          </p:nvSpPr>
          <p:spPr bwMode="auto">
            <a:xfrm>
              <a:off x="3727451" y="4640263"/>
              <a:ext cx="12700" cy="7938"/>
            </a:xfrm>
            <a:custGeom>
              <a:avLst/>
              <a:gdLst>
                <a:gd name="T0" fmla="*/ 2147483646 w 8"/>
                <a:gd name="T1" fmla="*/ 0 h 5"/>
                <a:gd name="T2" fmla="*/ 2147483646 w 8"/>
                <a:gd name="T3" fmla="*/ 0 h 5"/>
                <a:gd name="T4" fmla="*/ 2147483646 w 8"/>
                <a:gd name="T5" fmla="*/ 0 h 5"/>
                <a:gd name="T6" fmla="*/ 2147483646 w 8"/>
                <a:gd name="T7" fmla="*/ 0 h 5"/>
                <a:gd name="T8" fmla="*/ 2147483646 w 8"/>
                <a:gd name="T9" fmla="*/ 0 h 5"/>
                <a:gd name="T10" fmla="*/ 2147483646 w 8"/>
                <a:gd name="T11" fmla="*/ 2147483646 h 5"/>
                <a:gd name="T12" fmla="*/ 2147483646 w 8"/>
                <a:gd name="T13" fmla="*/ 2147483646 h 5"/>
                <a:gd name="T14" fmla="*/ 2147483646 w 8"/>
                <a:gd name="T15" fmla="*/ 2147483646 h 5"/>
                <a:gd name="T16" fmla="*/ 2147483646 w 8"/>
                <a:gd name="T17" fmla="*/ 2147483646 h 5"/>
                <a:gd name="T18" fmla="*/ 2147483646 w 8"/>
                <a:gd name="T19" fmla="*/ 2147483646 h 5"/>
                <a:gd name="T20" fmla="*/ 2147483646 w 8"/>
                <a:gd name="T21" fmla="*/ 2147483646 h 5"/>
                <a:gd name="T22" fmla="*/ 2147483646 w 8"/>
                <a:gd name="T23" fmla="*/ 2147483646 h 5"/>
                <a:gd name="T24" fmla="*/ 2147483646 w 8"/>
                <a:gd name="T25" fmla="*/ 2147483646 h 5"/>
                <a:gd name="T26" fmla="*/ 2147483646 w 8"/>
                <a:gd name="T27" fmla="*/ 2147483646 h 5"/>
                <a:gd name="T28" fmla="*/ 2147483646 w 8"/>
                <a:gd name="T29" fmla="*/ 2147483646 h 5"/>
                <a:gd name="T30" fmla="*/ 2147483646 w 8"/>
                <a:gd name="T31" fmla="*/ 2147483646 h 5"/>
                <a:gd name="T32" fmla="*/ 2147483646 w 8"/>
                <a:gd name="T33" fmla="*/ 2147483646 h 5"/>
                <a:gd name="T34" fmla="*/ 2147483646 w 8"/>
                <a:gd name="T35" fmla="*/ 2147483646 h 5"/>
                <a:gd name="T36" fmla="*/ 0 w 8"/>
                <a:gd name="T37" fmla="*/ 2147483646 h 5"/>
                <a:gd name="T38" fmla="*/ 0 w 8"/>
                <a:gd name="T39" fmla="*/ 2147483646 h 5"/>
                <a:gd name="T40" fmla="*/ 0 w 8"/>
                <a:gd name="T41" fmla="*/ 2147483646 h 5"/>
                <a:gd name="T42" fmla="*/ 2147483646 w 8"/>
                <a:gd name="T43" fmla="*/ 2147483646 h 5"/>
                <a:gd name="T44" fmla="*/ 2147483646 w 8"/>
                <a:gd name="T45" fmla="*/ 2147483646 h 5"/>
                <a:gd name="T46" fmla="*/ 2147483646 w 8"/>
                <a:gd name="T47" fmla="*/ 2147483646 h 5"/>
                <a:gd name="T48" fmla="*/ 2147483646 w 8"/>
                <a:gd name="T49" fmla="*/ 2147483646 h 5"/>
                <a:gd name="T50" fmla="*/ 2147483646 w 8"/>
                <a:gd name="T51" fmla="*/ 2147483646 h 5"/>
                <a:gd name="T52" fmla="*/ 2147483646 w 8"/>
                <a:gd name="T53" fmla="*/ 2147483646 h 5"/>
                <a:gd name="T54" fmla="*/ 2147483646 w 8"/>
                <a:gd name="T55" fmla="*/ 2147483646 h 5"/>
                <a:gd name="T56" fmla="*/ 2147483646 w 8"/>
                <a:gd name="T57" fmla="*/ 2147483646 h 5"/>
                <a:gd name="T58" fmla="*/ 2147483646 w 8"/>
                <a:gd name="T59" fmla="*/ 2147483646 h 5"/>
                <a:gd name="T60" fmla="*/ 2147483646 w 8"/>
                <a:gd name="T61" fmla="*/ 2147483646 h 5"/>
                <a:gd name="T62" fmla="*/ 2147483646 w 8"/>
                <a:gd name="T63" fmla="*/ 2147483646 h 5"/>
                <a:gd name="T64" fmla="*/ 2147483646 w 8"/>
                <a:gd name="T65" fmla="*/ 2147483646 h 5"/>
                <a:gd name="T66" fmla="*/ 2147483646 w 8"/>
                <a:gd name="T67" fmla="*/ 2147483646 h 5"/>
                <a:gd name="T68" fmla="*/ 2147483646 w 8"/>
                <a:gd name="T69" fmla="*/ 2147483646 h 5"/>
                <a:gd name="T70" fmla="*/ 2147483646 w 8"/>
                <a:gd name="T71" fmla="*/ 2147483646 h 5"/>
                <a:gd name="T72" fmla="*/ 2147483646 w 8"/>
                <a:gd name="T73" fmla="*/ 2147483646 h 5"/>
                <a:gd name="T74" fmla="*/ 2147483646 w 8"/>
                <a:gd name="T75" fmla="*/ 2147483646 h 5"/>
                <a:gd name="T76" fmla="*/ 2147483646 w 8"/>
                <a:gd name="T77" fmla="*/ 2147483646 h 5"/>
                <a:gd name="T78" fmla="*/ 2147483646 w 8"/>
                <a:gd name="T79" fmla="*/ 2147483646 h 5"/>
                <a:gd name="T80" fmla="*/ 2147483646 w 8"/>
                <a:gd name="T81" fmla="*/ 0 h 5"/>
                <a:gd name="T82" fmla="*/ 2147483646 w 8"/>
                <a:gd name="T83" fmla="*/ 0 h 5"/>
                <a:gd name="T84" fmla="*/ 2147483646 w 8"/>
                <a:gd name="T85" fmla="*/ 0 h 5"/>
                <a:gd name="T86" fmla="*/ 2147483646 w 8"/>
                <a:gd name="T87" fmla="*/ 0 h 5"/>
                <a:gd name="T88" fmla="*/ 2147483646 w 8"/>
                <a:gd name="T89" fmla="*/ 0 h 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 h="5">
                  <a:moveTo>
                    <a:pt x="6" y="0"/>
                  </a:moveTo>
                  <a:lnTo>
                    <a:pt x="7" y="0"/>
                  </a:lnTo>
                  <a:lnTo>
                    <a:pt x="6" y="0"/>
                  </a:lnTo>
                  <a:lnTo>
                    <a:pt x="4" y="0"/>
                  </a:lnTo>
                  <a:lnTo>
                    <a:pt x="4" y="1"/>
                  </a:lnTo>
                  <a:lnTo>
                    <a:pt x="5" y="1"/>
                  </a:lnTo>
                  <a:lnTo>
                    <a:pt x="6" y="3"/>
                  </a:lnTo>
                  <a:lnTo>
                    <a:pt x="5" y="3"/>
                  </a:lnTo>
                  <a:lnTo>
                    <a:pt x="4" y="3"/>
                  </a:lnTo>
                  <a:lnTo>
                    <a:pt x="4" y="1"/>
                  </a:lnTo>
                  <a:lnTo>
                    <a:pt x="3" y="1"/>
                  </a:lnTo>
                  <a:lnTo>
                    <a:pt x="1" y="1"/>
                  </a:lnTo>
                  <a:lnTo>
                    <a:pt x="3" y="1"/>
                  </a:lnTo>
                  <a:lnTo>
                    <a:pt x="3" y="3"/>
                  </a:lnTo>
                  <a:lnTo>
                    <a:pt x="0" y="3"/>
                  </a:lnTo>
                  <a:lnTo>
                    <a:pt x="0" y="4"/>
                  </a:lnTo>
                  <a:lnTo>
                    <a:pt x="1" y="4"/>
                  </a:lnTo>
                  <a:lnTo>
                    <a:pt x="3" y="4"/>
                  </a:lnTo>
                  <a:lnTo>
                    <a:pt x="4" y="4"/>
                  </a:lnTo>
                  <a:lnTo>
                    <a:pt x="5" y="3"/>
                  </a:lnTo>
                  <a:lnTo>
                    <a:pt x="6" y="4"/>
                  </a:lnTo>
                  <a:lnTo>
                    <a:pt x="5" y="4"/>
                  </a:lnTo>
                  <a:lnTo>
                    <a:pt x="4" y="4"/>
                  </a:lnTo>
                  <a:lnTo>
                    <a:pt x="4" y="5"/>
                  </a:lnTo>
                  <a:lnTo>
                    <a:pt x="5" y="5"/>
                  </a:lnTo>
                  <a:lnTo>
                    <a:pt x="8" y="5"/>
                  </a:lnTo>
                  <a:lnTo>
                    <a:pt x="8" y="4"/>
                  </a:lnTo>
                  <a:lnTo>
                    <a:pt x="7" y="4"/>
                  </a:lnTo>
                  <a:lnTo>
                    <a:pt x="8" y="4"/>
                  </a:lnTo>
                  <a:lnTo>
                    <a:pt x="8" y="3"/>
                  </a:lnTo>
                  <a:lnTo>
                    <a:pt x="8" y="0"/>
                  </a:lnTo>
                  <a:lnTo>
                    <a:pt x="7" y="0"/>
                  </a:lnTo>
                  <a:lnTo>
                    <a:pt x="6"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6" name="Freeform 899"/>
            <p:cNvSpPr/>
            <p:nvPr/>
          </p:nvSpPr>
          <p:spPr bwMode="auto">
            <a:xfrm>
              <a:off x="3744913" y="4646613"/>
              <a:ext cx="6350" cy="3175"/>
            </a:xfrm>
            <a:custGeom>
              <a:avLst/>
              <a:gdLst>
                <a:gd name="T0" fmla="*/ 2147483646 w 4"/>
                <a:gd name="T1" fmla="*/ 2147483646 h 2"/>
                <a:gd name="T2" fmla="*/ 2147483646 w 4"/>
                <a:gd name="T3" fmla="*/ 2147483646 h 2"/>
                <a:gd name="T4" fmla="*/ 2147483646 w 4"/>
                <a:gd name="T5" fmla="*/ 2147483646 h 2"/>
                <a:gd name="T6" fmla="*/ 2147483646 w 4"/>
                <a:gd name="T7" fmla="*/ 2147483646 h 2"/>
                <a:gd name="T8" fmla="*/ 2147483646 w 4"/>
                <a:gd name="T9" fmla="*/ 2147483646 h 2"/>
                <a:gd name="T10" fmla="*/ 2147483646 w 4"/>
                <a:gd name="T11" fmla="*/ 2147483646 h 2"/>
                <a:gd name="T12" fmla="*/ 2147483646 w 4"/>
                <a:gd name="T13" fmla="*/ 0 h 2"/>
                <a:gd name="T14" fmla="*/ 2147483646 w 4"/>
                <a:gd name="T15" fmla="*/ 0 h 2"/>
                <a:gd name="T16" fmla="*/ 2147483646 w 4"/>
                <a:gd name="T17" fmla="*/ 0 h 2"/>
                <a:gd name="T18" fmla="*/ 2147483646 w 4"/>
                <a:gd name="T19" fmla="*/ 0 h 2"/>
                <a:gd name="T20" fmla="*/ 2147483646 w 4"/>
                <a:gd name="T21" fmla="*/ 0 h 2"/>
                <a:gd name="T22" fmla="*/ 2147483646 w 4"/>
                <a:gd name="T23" fmla="*/ 0 h 2"/>
                <a:gd name="T24" fmla="*/ 0 w 4"/>
                <a:gd name="T25" fmla="*/ 0 h 2"/>
                <a:gd name="T26" fmla="*/ 0 w 4"/>
                <a:gd name="T27" fmla="*/ 2147483646 h 2"/>
                <a:gd name="T28" fmla="*/ 0 w 4"/>
                <a:gd name="T29" fmla="*/ 2147483646 h 2"/>
                <a:gd name="T30" fmla="*/ 2147483646 w 4"/>
                <a:gd name="T31" fmla="*/ 2147483646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2">
                  <a:moveTo>
                    <a:pt x="1" y="2"/>
                  </a:moveTo>
                  <a:lnTo>
                    <a:pt x="2" y="2"/>
                  </a:lnTo>
                  <a:lnTo>
                    <a:pt x="3" y="2"/>
                  </a:lnTo>
                  <a:lnTo>
                    <a:pt x="4" y="2"/>
                  </a:lnTo>
                  <a:lnTo>
                    <a:pt x="4" y="1"/>
                  </a:lnTo>
                  <a:lnTo>
                    <a:pt x="3" y="1"/>
                  </a:lnTo>
                  <a:lnTo>
                    <a:pt x="4" y="0"/>
                  </a:lnTo>
                  <a:lnTo>
                    <a:pt x="3" y="0"/>
                  </a:lnTo>
                  <a:lnTo>
                    <a:pt x="2" y="0"/>
                  </a:lnTo>
                  <a:lnTo>
                    <a:pt x="1" y="0"/>
                  </a:lnTo>
                  <a:lnTo>
                    <a:pt x="0" y="0"/>
                  </a:lnTo>
                  <a:lnTo>
                    <a:pt x="0" y="1"/>
                  </a:lnTo>
                  <a:lnTo>
                    <a:pt x="0" y="2"/>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7" name="Freeform 900"/>
            <p:cNvSpPr/>
            <p:nvPr/>
          </p:nvSpPr>
          <p:spPr bwMode="auto">
            <a:xfrm>
              <a:off x="3743326" y="4638676"/>
              <a:ext cx="44450" cy="12700"/>
            </a:xfrm>
            <a:custGeom>
              <a:avLst/>
              <a:gdLst>
                <a:gd name="T0" fmla="*/ 2147483646 w 28"/>
                <a:gd name="T1" fmla="*/ 2147483646 h 8"/>
                <a:gd name="T2" fmla="*/ 2147483646 w 28"/>
                <a:gd name="T3" fmla="*/ 2147483646 h 8"/>
                <a:gd name="T4" fmla="*/ 2147483646 w 28"/>
                <a:gd name="T5" fmla="*/ 2147483646 h 8"/>
                <a:gd name="T6" fmla="*/ 2147483646 w 28"/>
                <a:gd name="T7" fmla="*/ 2147483646 h 8"/>
                <a:gd name="T8" fmla="*/ 2147483646 w 28"/>
                <a:gd name="T9" fmla="*/ 2147483646 h 8"/>
                <a:gd name="T10" fmla="*/ 2147483646 w 28"/>
                <a:gd name="T11" fmla="*/ 2147483646 h 8"/>
                <a:gd name="T12" fmla="*/ 2147483646 w 28"/>
                <a:gd name="T13" fmla="*/ 2147483646 h 8"/>
                <a:gd name="T14" fmla="*/ 2147483646 w 28"/>
                <a:gd name="T15" fmla="*/ 2147483646 h 8"/>
                <a:gd name="T16" fmla="*/ 2147483646 w 28"/>
                <a:gd name="T17" fmla="*/ 2147483646 h 8"/>
                <a:gd name="T18" fmla="*/ 2147483646 w 28"/>
                <a:gd name="T19" fmla="*/ 2147483646 h 8"/>
                <a:gd name="T20" fmla="*/ 2147483646 w 28"/>
                <a:gd name="T21" fmla="*/ 2147483646 h 8"/>
                <a:gd name="T22" fmla="*/ 2147483646 w 28"/>
                <a:gd name="T23" fmla="*/ 2147483646 h 8"/>
                <a:gd name="T24" fmla="*/ 2147483646 w 28"/>
                <a:gd name="T25" fmla="*/ 2147483646 h 8"/>
                <a:gd name="T26" fmla="*/ 2147483646 w 28"/>
                <a:gd name="T27" fmla="*/ 2147483646 h 8"/>
                <a:gd name="T28" fmla="*/ 2147483646 w 28"/>
                <a:gd name="T29" fmla="*/ 2147483646 h 8"/>
                <a:gd name="T30" fmla="*/ 2147483646 w 28"/>
                <a:gd name="T31" fmla="*/ 2147483646 h 8"/>
                <a:gd name="T32" fmla="*/ 2147483646 w 28"/>
                <a:gd name="T33" fmla="*/ 2147483646 h 8"/>
                <a:gd name="T34" fmla="*/ 2147483646 w 28"/>
                <a:gd name="T35" fmla="*/ 2147483646 h 8"/>
                <a:gd name="T36" fmla="*/ 2147483646 w 28"/>
                <a:gd name="T37" fmla="*/ 2147483646 h 8"/>
                <a:gd name="T38" fmla="*/ 2147483646 w 28"/>
                <a:gd name="T39" fmla="*/ 2147483646 h 8"/>
                <a:gd name="T40" fmla="*/ 2147483646 w 28"/>
                <a:gd name="T41" fmla="*/ 2147483646 h 8"/>
                <a:gd name="T42" fmla="*/ 2147483646 w 28"/>
                <a:gd name="T43" fmla="*/ 2147483646 h 8"/>
                <a:gd name="T44" fmla="*/ 2147483646 w 28"/>
                <a:gd name="T45" fmla="*/ 2147483646 h 8"/>
                <a:gd name="T46" fmla="*/ 2147483646 w 28"/>
                <a:gd name="T47" fmla="*/ 2147483646 h 8"/>
                <a:gd name="T48" fmla="*/ 2147483646 w 28"/>
                <a:gd name="T49" fmla="*/ 2147483646 h 8"/>
                <a:gd name="T50" fmla="*/ 2147483646 w 28"/>
                <a:gd name="T51" fmla="*/ 2147483646 h 8"/>
                <a:gd name="T52" fmla="*/ 2147483646 w 28"/>
                <a:gd name="T53" fmla="*/ 2147483646 h 8"/>
                <a:gd name="T54" fmla="*/ 2147483646 w 28"/>
                <a:gd name="T55" fmla="*/ 2147483646 h 8"/>
                <a:gd name="T56" fmla="*/ 2147483646 w 28"/>
                <a:gd name="T57" fmla="*/ 2147483646 h 8"/>
                <a:gd name="T58" fmla="*/ 2147483646 w 28"/>
                <a:gd name="T59" fmla="*/ 2147483646 h 8"/>
                <a:gd name="T60" fmla="*/ 2147483646 w 28"/>
                <a:gd name="T61" fmla="*/ 2147483646 h 8"/>
                <a:gd name="T62" fmla="*/ 2147483646 w 28"/>
                <a:gd name="T63" fmla="*/ 2147483646 h 8"/>
                <a:gd name="T64" fmla="*/ 2147483646 w 28"/>
                <a:gd name="T65" fmla="*/ 2147483646 h 8"/>
                <a:gd name="T66" fmla="*/ 2147483646 w 28"/>
                <a:gd name="T67" fmla="*/ 2147483646 h 8"/>
                <a:gd name="T68" fmla="*/ 2147483646 w 28"/>
                <a:gd name="T69" fmla="*/ 0 h 8"/>
                <a:gd name="T70" fmla="*/ 2147483646 w 28"/>
                <a:gd name="T71" fmla="*/ 0 h 8"/>
                <a:gd name="T72" fmla="*/ 2147483646 w 28"/>
                <a:gd name="T73" fmla="*/ 0 h 8"/>
                <a:gd name="T74" fmla="*/ 2147483646 w 28"/>
                <a:gd name="T75" fmla="*/ 2147483646 h 8"/>
                <a:gd name="T76" fmla="*/ 2147483646 w 28"/>
                <a:gd name="T77" fmla="*/ 2147483646 h 8"/>
                <a:gd name="T78" fmla="*/ 2147483646 w 28"/>
                <a:gd name="T79" fmla="*/ 2147483646 h 8"/>
                <a:gd name="T80" fmla="*/ 2147483646 w 28"/>
                <a:gd name="T81" fmla="*/ 2147483646 h 8"/>
                <a:gd name="T82" fmla="*/ 2147483646 w 28"/>
                <a:gd name="T83" fmla="*/ 2147483646 h 8"/>
                <a:gd name="T84" fmla="*/ 2147483646 w 28"/>
                <a:gd name="T85" fmla="*/ 2147483646 h 8"/>
                <a:gd name="T86" fmla="*/ 2147483646 w 28"/>
                <a:gd name="T87" fmla="*/ 2147483646 h 8"/>
                <a:gd name="T88" fmla="*/ 2147483646 w 28"/>
                <a:gd name="T89" fmla="*/ 2147483646 h 8"/>
                <a:gd name="T90" fmla="*/ 2147483646 w 28"/>
                <a:gd name="T91" fmla="*/ 2147483646 h 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 h="8">
                  <a:moveTo>
                    <a:pt x="12" y="7"/>
                  </a:moveTo>
                  <a:lnTo>
                    <a:pt x="14" y="7"/>
                  </a:lnTo>
                  <a:lnTo>
                    <a:pt x="14" y="8"/>
                  </a:lnTo>
                  <a:lnTo>
                    <a:pt x="16" y="8"/>
                  </a:lnTo>
                  <a:lnTo>
                    <a:pt x="18" y="8"/>
                  </a:lnTo>
                  <a:lnTo>
                    <a:pt x="18" y="7"/>
                  </a:lnTo>
                  <a:lnTo>
                    <a:pt x="19" y="8"/>
                  </a:lnTo>
                  <a:lnTo>
                    <a:pt x="21" y="8"/>
                  </a:lnTo>
                  <a:lnTo>
                    <a:pt x="21" y="7"/>
                  </a:lnTo>
                  <a:lnTo>
                    <a:pt x="22" y="7"/>
                  </a:lnTo>
                  <a:lnTo>
                    <a:pt x="22" y="8"/>
                  </a:lnTo>
                  <a:lnTo>
                    <a:pt x="24" y="8"/>
                  </a:lnTo>
                  <a:lnTo>
                    <a:pt x="25" y="8"/>
                  </a:lnTo>
                  <a:lnTo>
                    <a:pt x="25" y="7"/>
                  </a:lnTo>
                  <a:lnTo>
                    <a:pt x="26" y="7"/>
                  </a:lnTo>
                  <a:lnTo>
                    <a:pt x="28" y="7"/>
                  </a:lnTo>
                  <a:lnTo>
                    <a:pt x="26" y="6"/>
                  </a:lnTo>
                  <a:lnTo>
                    <a:pt x="25" y="6"/>
                  </a:lnTo>
                  <a:lnTo>
                    <a:pt x="26" y="6"/>
                  </a:lnTo>
                  <a:lnTo>
                    <a:pt x="26" y="5"/>
                  </a:lnTo>
                  <a:lnTo>
                    <a:pt x="25" y="5"/>
                  </a:lnTo>
                  <a:lnTo>
                    <a:pt x="25" y="4"/>
                  </a:lnTo>
                  <a:lnTo>
                    <a:pt x="24" y="4"/>
                  </a:lnTo>
                  <a:lnTo>
                    <a:pt x="22" y="4"/>
                  </a:lnTo>
                  <a:lnTo>
                    <a:pt x="21" y="4"/>
                  </a:lnTo>
                  <a:lnTo>
                    <a:pt x="19" y="5"/>
                  </a:lnTo>
                  <a:lnTo>
                    <a:pt x="18" y="5"/>
                  </a:lnTo>
                  <a:lnTo>
                    <a:pt x="17" y="5"/>
                  </a:lnTo>
                  <a:lnTo>
                    <a:pt x="16" y="5"/>
                  </a:lnTo>
                  <a:lnTo>
                    <a:pt x="15" y="5"/>
                  </a:lnTo>
                  <a:lnTo>
                    <a:pt x="14" y="5"/>
                  </a:lnTo>
                  <a:lnTo>
                    <a:pt x="12" y="4"/>
                  </a:lnTo>
                  <a:lnTo>
                    <a:pt x="12" y="5"/>
                  </a:lnTo>
                  <a:lnTo>
                    <a:pt x="11" y="5"/>
                  </a:lnTo>
                  <a:lnTo>
                    <a:pt x="11" y="4"/>
                  </a:lnTo>
                  <a:lnTo>
                    <a:pt x="10" y="4"/>
                  </a:lnTo>
                  <a:lnTo>
                    <a:pt x="9" y="4"/>
                  </a:lnTo>
                  <a:lnTo>
                    <a:pt x="9" y="2"/>
                  </a:lnTo>
                  <a:lnTo>
                    <a:pt x="8" y="2"/>
                  </a:lnTo>
                  <a:lnTo>
                    <a:pt x="9" y="2"/>
                  </a:lnTo>
                  <a:lnTo>
                    <a:pt x="10" y="2"/>
                  </a:lnTo>
                  <a:lnTo>
                    <a:pt x="11" y="2"/>
                  </a:lnTo>
                  <a:lnTo>
                    <a:pt x="12" y="2"/>
                  </a:lnTo>
                  <a:lnTo>
                    <a:pt x="10" y="2"/>
                  </a:lnTo>
                  <a:lnTo>
                    <a:pt x="10" y="1"/>
                  </a:lnTo>
                  <a:lnTo>
                    <a:pt x="9" y="2"/>
                  </a:lnTo>
                  <a:lnTo>
                    <a:pt x="9" y="1"/>
                  </a:lnTo>
                  <a:lnTo>
                    <a:pt x="10" y="1"/>
                  </a:lnTo>
                  <a:lnTo>
                    <a:pt x="9" y="1"/>
                  </a:lnTo>
                  <a:lnTo>
                    <a:pt x="8" y="1"/>
                  </a:lnTo>
                  <a:lnTo>
                    <a:pt x="7" y="1"/>
                  </a:lnTo>
                  <a:lnTo>
                    <a:pt x="5" y="1"/>
                  </a:lnTo>
                  <a:lnTo>
                    <a:pt x="5" y="0"/>
                  </a:lnTo>
                  <a:lnTo>
                    <a:pt x="4" y="0"/>
                  </a:lnTo>
                  <a:lnTo>
                    <a:pt x="2" y="0"/>
                  </a:lnTo>
                  <a:lnTo>
                    <a:pt x="1" y="0"/>
                  </a:lnTo>
                  <a:lnTo>
                    <a:pt x="0" y="0"/>
                  </a:lnTo>
                  <a:lnTo>
                    <a:pt x="1" y="1"/>
                  </a:lnTo>
                  <a:lnTo>
                    <a:pt x="2" y="1"/>
                  </a:lnTo>
                  <a:lnTo>
                    <a:pt x="3" y="2"/>
                  </a:lnTo>
                  <a:lnTo>
                    <a:pt x="4" y="2"/>
                  </a:lnTo>
                  <a:lnTo>
                    <a:pt x="5" y="2"/>
                  </a:lnTo>
                  <a:lnTo>
                    <a:pt x="7" y="4"/>
                  </a:lnTo>
                  <a:lnTo>
                    <a:pt x="8" y="5"/>
                  </a:lnTo>
                  <a:lnTo>
                    <a:pt x="7" y="5"/>
                  </a:lnTo>
                  <a:lnTo>
                    <a:pt x="8" y="6"/>
                  </a:lnTo>
                  <a:lnTo>
                    <a:pt x="8" y="7"/>
                  </a:lnTo>
                  <a:lnTo>
                    <a:pt x="9" y="7"/>
                  </a:lnTo>
                  <a:lnTo>
                    <a:pt x="11" y="8"/>
                  </a:lnTo>
                  <a:lnTo>
                    <a:pt x="12" y="7"/>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8" name="Freeform 901"/>
            <p:cNvSpPr/>
            <p:nvPr/>
          </p:nvSpPr>
          <p:spPr bwMode="auto">
            <a:xfrm>
              <a:off x="3740151" y="4627563"/>
              <a:ext cx="7938" cy="7938"/>
            </a:xfrm>
            <a:custGeom>
              <a:avLst/>
              <a:gdLst>
                <a:gd name="T0" fmla="*/ 0 w 5"/>
                <a:gd name="T1" fmla="*/ 2147483646 h 5"/>
                <a:gd name="T2" fmla="*/ 0 w 5"/>
                <a:gd name="T3" fmla="*/ 2147483646 h 5"/>
                <a:gd name="T4" fmla="*/ 2147483646 w 5"/>
                <a:gd name="T5" fmla="*/ 2147483646 h 5"/>
                <a:gd name="T6" fmla="*/ 2147483646 w 5"/>
                <a:gd name="T7" fmla="*/ 2147483646 h 5"/>
                <a:gd name="T8" fmla="*/ 2147483646 w 5"/>
                <a:gd name="T9" fmla="*/ 2147483646 h 5"/>
                <a:gd name="T10" fmla="*/ 0 w 5"/>
                <a:gd name="T11" fmla="*/ 2147483646 h 5"/>
                <a:gd name="T12" fmla="*/ 0 w 5"/>
                <a:gd name="T13" fmla="*/ 2147483646 h 5"/>
                <a:gd name="T14" fmla="*/ 2147483646 w 5"/>
                <a:gd name="T15" fmla="*/ 2147483646 h 5"/>
                <a:gd name="T16" fmla="*/ 2147483646 w 5"/>
                <a:gd name="T17" fmla="*/ 2147483646 h 5"/>
                <a:gd name="T18" fmla="*/ 2147483646 w 5"/>
                <a:gd name="T19" fmla="*/ 2147483646 h 5"/>
                <a:gd name="T20" fmla="*/ 2147483646 w 5"/>
                <a:gd name="T21" fmla="*/ 2147483646 h 5"/>
                <a:gd name="T22" fmla="*/ 2147483646 w 5"/>
                <a:gd name="T23" fmla="*/ 2147483646 h 5"/>
                <a:gd name="T24" fmla="*/ 2147483646 w 5"/>
                <a:gd name="T25" fmla="*/ 2147483646 h 5"/>
                <a:gd name="T26" fmla="*/ 2147483646 w 5"/>
                <a:gd name="T27" fmla="*/ 2147483646 h 5"/>
                <a:gd name="T28" fmla="*/ 2147483646 w 5"/>
                <a:gd name="T29" fmla="*/ 2147483646 h 5"/>
                <a:gd name="T30" fmla="*/ 2147483646 w 5"/>
                <a:gd name="T31" fmla="*/ 2147483646 h 5"/>
                <a:gd name="T32" fmla="*/ 2147483646 w 5"/>
                <a:gd name="T33" fmla="*/ 2147483646 h 5"/>
                <a:gd name="T34" fmla="*/ 2147483646 w 5"/>
                <a:gd name="T35" fmla="*/ 2147483646 h 5"/>
                <a:gd name="T36" fmla="*/ 2147483646 w 5"/>
                <a:gd name="T37" fmla="*/ 2147483646 h 5"/>
                <a:gd name="T38" fmla="*/ 2147483646 w 5"/>
                <a:gd name="T39" fmla="*/ 2147483646 h 5"/>
                <a:gd name="T40" fmla="*/ 2147483646 w 5"/>
                <a:gd name="T41" fmla="*/ 0 h 5"/>
                <a:gd name="T42" fmla="*/ 0 w 5"/>
                <a:gd name="T43" fmla="*/ 0 h 5"/>
                <a:gd name="T44" fmla="*/ 0 w 5"/>
                <a:gd name="T45" fmla="*/ 0 h 5"/>
                <a:gd name="T46" fmla="*/ 0 w 5"/>
                <a:gd name="T47" fmla="*/ 2147483646 h 5"/>
                <a:gd name="T48" fmla="*/ 0 w 5"/>
                <a:gd name="T49" fmla="*/ 2147483646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 h="5">
                  <a:moveTo>
                    <a:pt x="0" y="1"/>
                  </a:moveTo>
                  <a:lnTo>
                    <a:pt x="0" y="2"/>
                  </a:lnTo>
                  <a:lnTo>
                    <a:pt x="2" y="2"/>
                  </a:lnTo>
                  <a:lnTo>
                    <a:pt x="2" y="4"/>
                  </a:lnTo>
                  <a:lnTo>
                    <a:pt x="0" y="4"/>
                  </a:lnTo>
                  <a:lnTo>
                    <a:pt x="2" y="4"/>
                  </a:lnTo>
                  <a:lnTo>
                    <a:pt x="2" y="5"/>
                  </a:lnTo>
                  <a:lnTo>
                    <a:pt x="3" y="4"/>
                  </a:lnTo>
                  <a:lnTo>
                    <a:pt x="4" y="4"/>
                  </a:lnTo>
                  <a:lnTo>
                    <a:pt x="5" y="4"/>
                  </a:lnTo>
                  <a:lnTo>
                    <a:pt x="5" y="2"/>
                  </a:lnTo>
                  <a:lnTo>
                    <a:pt x="5" y="1"/>
                  </a:lnTo>
                  <a:lnTo>
                    <a:pt x="3" y="1"/>
                  </a:lnTo>
                  <a:lnTo>
                    <a:pt x="2"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49" name="Freeform 902"/>
            <p:cNvSpPr/>
            <p:nvPr/>
          </p:nvSpPr>
          <p:spPr bwMode="auto">
            <a:xfrm>
              <a:off x="3746501" y="4635501"/>
              <a:ext cx="7938" cy="0"/>
            </a:xfrm>
            <a:custGeom>
              <a:avLst/>
              <a:gdLst>
                <a:gd name="T0" fmla="*/ 0 w 5"/>
                <a:gd name="T1" fmla="*/ 0 w 5"/>
                <a:gd name="T2" fmla="*/ 2147483646 w 5"/>
                <a:gd name="T3" fmla="*/ 2147483646 w 5"/>
                <a:gd name="T4" fmla="*/ 2147483646 w 5"/>
                <a:gd name="T5" fmla="*/ 2147483646 w 5"/>
                <a:gd name="T6" fmla="*/ 2147483646 w 5"/>
                <a:gd name="T7" fmla="*/ 2147483646 w 5"/>
                <a:gd name="T8" fmla="*/ 0 w 5"/>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0" t="0" r="r" b="b"/>
              <a:pathLst>
                <a:path w="5">
                  <a:moveTo>
                    <a:pt x="0" y="0"/>
                  </a:moveTo>
                  <a:lnTo>
                    <a:pt x="0" y="0"/>
                  </a:lnTo>
                  <a:lnTo>
                    <a:pt x="1" y="0"/>
                  </a:lnTo>
                  <a:lnTo>
                    <a:pt x="3" y="0"/>
                  </a:lnTo>
                  <a:lnTo>
                    <a:pt x="5" y="0"/>
                  </a:lnTo>
                  <a:lnTo>
                    <a:pt x="3" y="0"/>
                  </a:lnTo>
                  <a:lnTo>
                    <a:pt x="2"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0" name="Freeform 903"/>
            <p:cNvSpPr/>
            <p:nvPr/>
          </p:nvSpPr>
          <p:spPr bwMode="auto">
            <a:xfrm>
              <a:off x="3748088" y="4630738"/>
              <a:ext cx="1588" cy="3175"/>
            </a:xfrm>
            <a:custGeom>
              <a:avLst/>
              <a:gdLst>
                <a:gd name="T0" fmla="*/ 2147483646 w 1"/>
                <a:gd name="T1" fmla="*/ 0 h 2"/>
                <a:gd name="T2" fmla="*/ 0 w 1"/>
                <a:gd name="T3" fmla="*/ 0 h 2"/>
                <a:gd name="T4" fmla="*/ 0 w 1"/>
                <a:gd name="T5" fmla="*/ 0 h 2"/>
                <a:gd name="T6" fmla="*/ 2147483646 w 1"/>
                <a:gd name="T7" fmla="*/ 2147483646 h 2"/>
                <a:gd name="T8" fmla="*/ 2147483646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0" y="0"/>
                  </a:lnTo>
                  <a:lnTo>
                    <a:pt x="1" y="2"/>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1" name="Freeform 904"/>
            <p:cNvSpPr/>
            <p:nvPr/>
          </p:nvSpPr>
          <p:spPr bwMode="auto">
            <a:xfrm>
              <a:off x="3743326" y="4645026"/>
              <a:ext cx="1588" cy="1588"/>
            </a:xfrm>
            <a:custGeom>
              <a:avLst/>
              <a:gdLst>
                <a:gd name="T0" fmla="*/ 2147483646 w 1"/>
                <a:gd name="T1" fmla="*/ 0 h 1"/>
                <a:gd name="T2" fmla="*/ 2147483646 w 1"/>
                <a:gd name="T3" fmla="*/ 0 h 1"/>
                <a:gd name="T4" fmla="*/ 0 w 1"/>
                <a:gd name="T5" fmla="*/ 2147483646 h 1"/>
                <a:gd name="T6" fmla="*/ 0 w 1"/>
                <a:gd name="T7" fmla="*/ 2147483646 h 1"/>
                <a:gd name="T8" fmla="*/ 2147483646 w 1"/>
                <a:gd name="T9" fmla="*/ 2147483646 h 1"/>
                <a:gd name="T10" fmla="*/ 2147483646 w 1"/>
                <a:gd name="T11" fmla="*/ 2147483646 h 1"/>
                <a:gd name="T12" fmla="*/ 2147483646 w 1"/>
                <a:gd name="T13" fmla="*/ 2147483646 h 1"/>
                <a:gd name="T14" fmla="*/ 2147483646 w 1"/>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1">
                  <a:moveTo>
                    <a:pt x="1" y="0"/>
                  </a:moveTo>
                  <a:lnTo>
                    <a:pt x="1"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2" name="Freeform 905"/>
            <p:cNvSpPr/>
            <p:nvPr/>
          </p:nvSpPr>
          <p:spPr bwMode="auto">
            <a:xfrm>
              <a:off x="3748088" y="4645026"/>
              <a:ext cx="1588" cy="0"/>
            </a:xfrm>
            <a:custGeom>
              <a:avLst/>
              <a:gdLst>
                <a:gd name="T0" fmla="*/ 2147483646 w 1"/>
                <a:gd name="T1" fmla="*/ 2147483646 w 1"/>
                <a:gd name="T2" fmla="*/ 0 w 1"/>
                <a:gd name="T3" fmla="*/ 0 w 1"/>
                <a:gd name="T4" fmla="*/ 2147483646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3" name="Freeform 906"/>
            <p:cNvSpPr/>
            <p:nvPr/>
          </p:nvSpPr>
          <p:spPr bwMode="auto">
            <a:xfrm>
              <a:off x="3746501" y="4641851"/>
              <a:ext cx="1588" cy="3175"/>
            </a:xfrm>
            <a:custGeom>
              <a:avLst/>
              <a:gdLst>
                <a:gd name="T0" fmla="*/ 2147483646 w 1"/>
                <a:gd name="T1" fmla="*/ 0 h 2"/>
                <a:gd name="T2" fmla="*/ 0 w 1"/>
                <a:gd name="T3" fmla="*/ 0 h 2"/>
                <a:gd name="T4" fmla="*/ 2147483646 w 1"/>
                <a:gd name="T5" fmla="*/ 2147483646 h 2"/>
                <a:gd name="T6" fmla="*/ 2147483646 w 1"/>
                <a:gd name="T7" fmla="*/ 0 h 2"/>
                <a:gd name="T8" fmla="*/ 2147483646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lnTo>
                    <a:pt x="0" y="0"/>
                  </a:lnTo>
                  <a:lnTo>
                    <a:pt x="1" y="2"/>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4" name="Rectangle 907"/>
            <p:cNvSpPr>
              <a:spLocks noChangeArrowheads="1"/>
            </p:cNvSpPr>
            <p:nvPr/>
          </p:nvSpPr>
          <p:spPr bwMode="auto">
            <a:xfrm>
              <a:off x="3735388" y="46402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55" name="Freeform 908"/>
            <p:cNvSpPr/>
            <p:nvPr/>
          </p:nvSpPr>
          <p:spPr bwMode="auto">
            <a:xfrm>
              <a:off x="3732213" y="4640263"/>
              <a:ext cx="1588" cy="0"/>
            </a:xfrm>
            <a:custGeom>
              <a:avLst/>
              <a:gdLst>
                <a:gd name="T0" fmla="*/ 0 w 1"/>
                <a:gd name="T1" fmla="*/ 0 w 1"/>
                <a:gd name="T2" fmla="*/ 2147483646 w 1"/>
                <a:gd name="T3" fmla="*/ 2147483646 w 1"/>
                <a:gd name="T4" fmla="*/ 2147483646 w 1"/>
                <a:gd name="T5" fmla="*/ 0 w 1"/>
                <a:gd name="T6" fmla="*/ 0 w 1"/>
                <a:gd name="T7" fmla="*/ 0 w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T0" y="0"/>
                </a:cxn>
                <a:cxn ang="T9">
                  <a:pos x="T1" y="0"/>
                </a:cxn>
                <a:cxn ang="T10">
                  <a:pos x="T2" y="0"/>
                </a:cxn>
                <a:cxn ang="T11">
                  <a:pos x="T3" y="0"/>
                </a:cxn>
                <a:cxn ang="T12">
                  <a:pos x="T4" y="0"/>
                </a:cxn>
                <a:cxn ang="T13">
                  <a:pos x="T5" y="0"/>
                </a:cxn>
                <a:cxn ang="T14">
                  <a:pos x="T6" y="0"/>
                </a:cxn>
                <a:cxn ang="T15">
                  <a:pos x="T7"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6" name="Freeform 909"/>
            <p:cNvSpPr/>
            <p:nvPr/>
          </p:nvSpPr>
          <p:spPr bwMode="auto">
            <a:xfrm>
              <a:off x="3724276" y="4640263"/>
              <a:ext cx="3175" cy="1588"/>
            </a:xfrm>
            <a:custGeom>
              <a:avLst/>
              <a:gdLst>
                <a:gd name="T0" fmla="*/ 0 w 2"/>
                <a:gd name="T1" fmla="*/ 0 h 1"/>
                <a:gd name="T2" fmla="*/ 0 w 2"/>
                <a:gd name="T3" fmla="*/ 2147483646 h 1"/>
                <a:gd name="T4" fmla="*/ 2147483646 w 2"/>
                <a:gd name="T5" fmla="*/ 2147483646 h 1"/>
                <a:gd name="T6" fmla="*/ 2147483646 w 2"/>
                <a:gd name="T7" fmla="*/ 2147483646 h 1"/>
                <a:gd name="T8" fmla="*/ 2147483646 w 2"/>
                <a:gd name="T9" fmla="*/ 0 h 1"/>
                <a:gd name="T10" fmla="*/ 2147483646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lnTo>
                    <a:pt x="0" y="1"/>
                  </a:lnTo>
                  <a:lnTo>
                    <a:pt x="1" y="1"/>
                  </a:lnTo>
                  <a:lnTo>
                    <a:pt x="2" y="1"/>
                  </a:lnTo>
                  <a:lnTo>
                    <a:pt x="2"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7" name="Freeform 910"/>
            <p:cNvSpPr/>
            <p:nvPr/>
          </p:nvSpPr>
          <p:spPr bwMode="auto">
            <a:xfrm>
              <a:off x="3759201" y="4638676"/>
              <a:ext cx="1588" cy="1588"/>
            </a:xfrm>
            <a:custGeom>
              <a:avLst/>
              <a:gdLst>
                <a:gd name="T0" fmla="*/ 0 w 1"/>
                <a:gd name="T1" fmla="*/ 2147483646 h 1"/>
                <a:gd name="T2" fmla="*/ 0 w 1"/>
                <a:gd name="T3" fmla="*/ 2147483646 h 1"/>
                <a:gd name="T4" fmla="*/ 0 w 1"/>
                <a:gd name="T5" fmla="*/ 2147483646 h 1"/>
                <a:gd name="T6" fmla="*/ 2147483646 w 1"/>
                <a:gd name="T7" fmla="*/ 2147483646 h 1"/>
                <a:gd name="T8" fmla="*/ 2147483646 w 1"/>
                <a:gd name="T9" fmla="*/ 0 h 1"/>
                <a:gd name="T10" fmla="*/ 0 w 1"/>
                <a:gd name="T11" fmla="*/ 0 h 1"/>
                <a:gd name="T12" fmla="*/ 0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lnTo>
                    <a:pt x="0" y="1"/>
                  </a:lnTo>
                  <a:lnTo>
                    <a:pt x="1" y="1"/>
                  </a:lnTo>
                  <a:lnTo>
                    <a:pt x="1" y="0"/>
                  </a:ln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8" name="Freeform 911"/>
            <p:cNvSpPr/>
            <p:nvPr/>
          </p:nvSpPr>
          <p:spPr bwMode="auto">
            <a:xfrm>
              <a:off x="3756026" y="4594226"/>
              <a:ext cx="76200" cy="47625"/>
            </a:xfrm>
            <a:custGeom>
              <a:avLst/>
              <a:gdLst>
                <a:gd name="T0" fmla="*/ 2147483646 w 48"/>
                <a:gd name="T1" fmla="*/ 2147483646 h 30"/>
                <a:gd name="T2" fmla="*/ 2147483646 w 48"/>
                <a:gd name="T3" fmla="*/ 2147483646 h 30"/>
                <a:gd name="T4" fmla="*/ 2147483646 w 48"/>
                <a:gd name="T5" fmla="*/ 2147483646 h 30"/>
                <a:gd name="T6" fmla="*/ 2147483646 w 48"/>
                <a:gd name="T7" fmla="*/ 2147483646 h 30"/>
                <a:gd name="T8" fmla="*/ 2147483646 w 48"/>
                <a:gd name="T9" fmla="*/ 2147483646 h 30"/>
                <a:gd name="T10" fmla="*/ 2147483646 w 48"/>
                <a:gd name="T11" fmla="*/ 2147483646 h 30"/>
                <a:gd name="T12" fmla="*/ 2147483646 w 48"/>
                <a:gd name="T13" fmla="*/ 2147483646 h 30"/>
                <a:gd name="T14" fmla="*/ 2147483646 w 48"/>
                <a:gd name="T15" fmla="*/ 2147483646 h 30"/>
                <a:gd name="T16" fmla="*/ 2147483646 w 48"/>
                <a:gd name="T17" fmla="*/ 2147483646 h 30"/>
                <a:gd name="T18" fmla="*/ 2147483646 w 48"/>
                <a:gd name="T19" fmla="*/ 2147483646 h 30"/>
                <a:gd name="T20" fmla="*/ 2147483646 w 48"/>
                <a:gd name="T21" fmla="*/ 2147483646 h 30"/>
                <a:gd name="T22" fmla="*/ 2147483646 w 48"/>
                <a:gd name="T23" fmla="*/ 2147483646 h 30"/>
                <a:gd name="T24" fmla="*/ 2147483646 w 48"/>
                <a:gd name="T25" fmla="*/ 2147483646 h 30"/>
                <a:gd name="T26" fmla="*/ 2147483646 w 48"/>
                <a:gd name="T27" fmla="*/ 2147483646 h 30"/>
                <a:gd name="T28" fmla="*/ 2147483646 w 48"/>
                <a:gd name="T29" fmla="*/ 2147483646 h 30"/>
                <a:gd name="T30" fmla="*/ 2147483646 w 48"/>
                <a:gd name="T31" fmla="*/ 2147483646 h 30"/>
                <a:gd name="T32" fmla="*/ 2147483646 w 48"/>
                <a:gd name="T33" fmla="*/ 2147483646 h 30"/>
                <a:gd name="T34" fmla="*/ 2147483646 w 48"/>
                <a:gd name="T35" fmla="*/ 2147483646 h 30"/>
                <a:gd name="T36" fmla="*/ 2147483646 w 48"/>
                <a:gd name="T37" fmla="*/ 2147483646 h 30"/>
                <a:gd name="T38" fmla="*/ 2147483646 w 48"/>
                <a:gd name="T39" fmla="*/ 2147483646 h 30"/>
                <a:gd name="T40" fmla="*/ 2147483646 w 48"/>
                <a:gd name="T41" fmla="*/ 2147483646 h 30"/>
                <a:gd name="T42" fmla="*/ 2147483646 w 48"/>
                <a:gd name="T43" fmla="*/ 2147483646 h 30"/>
                <a:gd name="T44" fmla="*/ 2147483646 w 48"/>
                <a:gd name="T45" fmla="*/ 2147483646 h 30"/>
                <a:gd name="T46" fmla="*/ 2147483646 w 48"/>
                <a:gd name="T47" fmla="*/ 2147483646 h 30"/>
                <a:gd name="T48" fmla="*/ 2147483646 w 48"/>
                <a:gd name="T49" fmla="*/ 2147483646 h 30"/>
                <a:gd name="T50" fmla="*/ 2147483646 w 48"/>
                <a:gd name="T51" fmla="*/ 2147483646 h 30"/>
                <a:gd name="T52" fmla="*/ 2147483646 w 48"/>
                <a:gd name="T53" fmla="*/ 2147483646 h 30"/>
                <a:gd name="T54" fmla="*/ 2147483646 w 48"/>
                <a:gd name="T55" fmla="*/ 2147483646 h 30"/>
                <a:gd name="T56" fmla="*/ 2147483646 w 48"/>
                <a:gd name="T57" fmla="*/ 2147483646 h 30"/>
                <a:gd name="T58" fmla="*/ 2147483646 w 48"/>
                <a:gd name="T59" fmla="*/ 2147483646 h 30"/>
                <a:gd name="T60" fmla="*/ 2147483646 w 48"/>
                <a:gd name="T61" fmla="*/ 2147483646 h 30"/>
                <a:gd name="T62" fmla="*/ 2147483646 w 48"/>
                <a:gd name="T63" fmla="*/ 2147483646 h 30"/>
                <a:gd name="T64" fmla="*/ 2147483646 w 48"/>
                <a:gd name="T65" fmla="*/ 2147483646 h 30"/>
                <a:gd name="T66" fmla="*/ 2147483646 w 48"/>
                <a:gd name="T67" fmla="*/ 2147483646 h 30"/>
                <a:gd name="T68" fmla="*/ 2147483646 w 48"/>
                <a:gd name="T69" fmla="*/ 2147483646 h 30"/>
                <a:gd name="T70" fmla="*/ 2147483646 w 48"/>
                <a:gd name="T71" fmla="*/ 2147483646 h 30"/>
                <a:gd name="T72" fmla="*/ 2147483646 w 48"/>
                <a:gd name="T73" fmla="*/ 2147483646 h 30"/>
                <a:gd name="T74" fmla="*/ 2147483646 w 48"/>
                <a:gd name="T75" fmla="*/ 2147483646 h 30"/>
                <a:gd name="T76" fmla="*/ 2147483646 w 48"/>
                <a:gd name="T77" fmla="*/ 2147483646 h 30"/>
                <a:gd name="T78" fmla="*/ 2147483646 w 48"/>
                <a:gd name="T79" fmla="*/ 2147483646 h 30"/>
                <a:gd name="T80" fmla="*/ 2147483646 w 48"/>
                <a:gd name="T81" fmla="*/ 2147483646 h 30"/>
                <a:gd name="T82" fmla="*/ 2147483646 w 48"/>
                <a:gd name="T83" fmla="*/ 2147483646 h 30"/>
                <a:gd name="T84" fmla="*/ 2147483646 w 48"/>
                <a:gd name="T85" fmla="*/ 2147483646 h 30"/>
                <a:gd name="T86" fmla="*/ 2147483646 w 48"/>
                <a:gd name="T87" fmla="*/ 2147483646 h 30"/>
                <a:gd name="T88" fmla="*/ 2147483646 w 48"/>
                <a:gd name="T89" fmla="*/ 2147483646 h 30"/>
                <a:gd name="T90" fmla="*/ 2147483646 w 48"/>
                <a:gd name="T91" fmla="*/ 2147483646 h 30"/>
                <a:gd name="T92" fmla="*/ 2147483646 w 48"/>
                <a:gd name="T93" fmla="*/ 2147483646 h 30"/>
                <a:gd name="T94" fmla="*/ 2147483646 w 48"/>
                <a:gd name="T95" fmla="*/ 2147483646 h 30"/>
                <a:gd name="T96" fmla="*/ 2147483646 w 48"/>
                <a:gd name="T97" fmla="*/ 2147483646 h 30"/>
                <a:gd name="T98" fmla="*/ 2147483646 w 48"/>
                <a:gd name="T99" fmla="*/ 2147483646 h 30"/>
                <a:gd name="T100" fmla="*/ 2147483646 w 48"/>
                <a:gd name="T101" fmla="*/ 2147483646 h 30"/>
                <a:gd name="T102" fmla="*/ 2147483646 w 48"/>
                <a:gd name="T103" fmla="*/ 2147483646 h 30"/>
                <a:gd name="T104" fmla="*/ 2147483646 w 48"/>
                <a:gd name="T105" fmla="*/ 2147483646 h 30"/>
                <a:gd name="T106" fmla="*/ 2147483646 w 48"/>
                <a:gd name="T107" fmla="*/ 2147483646 h 30"/>
                <a:gd name="T108" fmla="*/ 2147483646 w 48"/>
                <a:gd name="T109" fmla="*/ 2147483646 h 30"/>
                <a:gd name="T110" fmla="*/ 2147483646 w 48"/>
                <a:gd name="T111" fmla="*/ 2147483646 h 30"/>
                <a:gd name="T112" fmla="*/ 2147483646 w 48"/>
                <a:gd name="T113" fmla="*/ 2147483646 h 30"/>
                <a:gd name="T114" fmla="*/ 2147483646 w 48"/>
                <a:gd name="T115" fmla="*/ 2147483646 h 30"/>
                <a:gd name="T116" fmla="*/ 2147483646 w 48"/>
                <a:gd name="T117" fmla="*/ 2147483646 h 30"/>
                <a:gd name="T118" fmla="*/ 2147483646 w 48"/>
                <a:gd name="T119" fmla="*/ 2147483646 h 30"/>
                <a:gd name="T120" fmla="*/ 2147483646 w 48"/>
                <a:gd name="T121" fmla="*/ 2147483646 h 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 h="30">
                  <a:moveTo>
                    <a:pt x="2" y="9"/>
                  </a:moveTo>
                  <a:lnTo>
                    <a:pt x="3" y="9"/>
                  </a:lnTo>
                  <a:lnTo>
                    <a:pt x="2" y="9"/>
                  </a:lnTo>
                  <a:lnTo>
                    <a:pt x="2" y="11"/>
                  </a:lnTo>
                  <a:lnTo>
                    <a:pt x="4" y="9"/>
                  </a:lnTo>
                  <a:lnTo>
                    <a:pt x="6" y="9"/>
                  </a:lnTo>
                  <a:lnTo>
                    <a:pt x="7" y="9"/>
                  </a:lnTo>
                  <a:lnTo>
                    <a:pt x="4" y="11"/>
                  </a:lnTo>
                  <a:lnTo>
                    <a:pt x="3" y="11"/>
                  </a:lnTo>
                  <a:lnTo>
                    <a:pt x="3" y="12"/>
                  </a:lnTo>
                  <a:lnTo>
                    <a:pt x="6" y="12"/>
                  </a:lnTo>
                  <a:lnTo>
                    <a:pt x="8" y="12"/>
                  </a:lnTo>
                  <a:lnTo>
                    <a:pt x="10" y="11"/>
                  </a:lnTo>
                  <a:lnTo>
                    <a:pt x="11" y="11"/>
                  </a:lnTo>
                  <a:lnTo>
                    <a:pt x="9" y="12"/>
                  </a:lnTo>
                  <a:lnTo>
                    <a:pt x="8" y="12"/>
                  </a:lnTo>
                  <a:lnTo>
                    <a:pt x="6" y="12"/>
                  </a:lnTo>
                  <a:lnTo>
                    <a:pt x="3" y="13"/>
                  </a:lnTo>
                  <a:lnTo>
                    <a:pt x="4" y="13"/>
                  </a:lnTo>
                  <a:lnTo>
                    <a:pt x="6" y="13"/>
                  </a:lnTo>
                  <a:lnTo>
                    <a:pt x="7" y="14"/>
                  </a:lnTo>
                  <a:lnTo>
                    <a:pt x="8" y="14"/>
                  </a:lnTo>
                  <a:lnTo>
                    <a:pt x="8" y="13"/>
                  </a:lnTo>
                  <a:lnTo>
                    <a:pt x="9" y="12"/>
                  </a:lnTo>
                  <a:lnTo>
                    <a:pt x="11" y="12"/>
                  </a:lnTo>
                  <a:lnTo>
                    <a:pt x="14" y="12"/>
                  </a:lnTo>
                  <a:lnTo>
                    <a:pt x="10" y="13"/>
                  </a:lnTo>
                  <a:lnTo>
                    <a:pt x="9" y="13"/>
                  </a:lnTo>
                  <a:lnTo>
                    <a:pt x="9" y="14"/>
                  </a:lnTo>
                  <a:lnTo>
                    <a:pt x="11" y="14"/>
                  </a:lnTo>
                  <a:lnTo>
                    <a:pt x="11" y="13"/>
                  </a:lnTo>
                  <a:lnTo>
                    <a:pt x="13" y="13"/>
                  </a:lnTo>
                  <a:lnTo>
                    <a:pt x="13" y="14"/>
                  </a:lnTo>
                  <a:lnTo>
                    <a:pt x="14" y="13"/>
                  </a:lnTo>
                  <a:lnTo>
                    <a:pt x="15" y="13"/>
                  </a:lnTo>
                  <a:lnTo>
                    <a:pt x="15" y="14"/>
                  </a:lnTo>
                  <a:lnTo>
                    <a:pt x="14" y="14"/>
                  </a:lnTo>
                  <a:lnTo>
                    <a:pt x="16" y="14"/>
                  </a:lnTo>
                  <a:lnTo>
                    <a:pt x="17" y="14"/>
                  </a:lnTo>
                  <a:lnTo>
                    <a:pt x="18" y="13"/>
                  </a:lnTo>
                  <a:lnTo>
                    <a:pt x="18" y="12"/>
                  </a:lnTo>
                  <a:lnTo>
                    <a:pt x="20" y="12"/>
                  </a:lnTo>
                  <a:lnTo>
                    <a:pt x="20" y="11"/>
                  </a:lnTo>
                  <a:lnTo>
                    <a:pt x="21" y="11"/>
                  </a:lnTo>
                  <a:lnTo>
                    <a:pt x="22" y="11"/>
                  </a:lnTo>
                  <a:lnTo>
                    <a:pt x="21" y="12"/>
                  </a:lnTo>
                  <a:lnTo>
                    <a:pt x="20" y="13"/>
                  </a:lnTo>
                  <a:lnTo>
                    <a:pt x="22" y="13"/>
                  </a:lnTo>
                  <a:lnTo>
                    <a:pt x="23" y="13"/>
                  </a:lnTo>
                  <a:lnTo>
                    <a:pt x="22" y="13"/>
                  </a:lnTo>
                  <a:lnTo>
                    <a:pt x="20" y="13"/>
                  </a:lnTo>
                  <a:lnTo>
                    <a:pt x="18" y="14"/>
                  </a:lnTo>
                  <a:lnTo>
                    <a:pt x="20" y="14"/>
                  </a:lnTo>
                  <a:lnTo>
                    <a:pt x="18" y="14"/>
                  </a:lnTo>
                  <a:lnTo>
                    <a:pt x="17" y="14"/>
                  </a:lnTo>
                  <a:lnTo>
                    <a:pt x="16" y="15"/>
                  </a:lnTo>
                  <a:lnTo>
                    <a:pt x="14" y="15"/>
                  </a:lnTo>
                  <a:lnTo>
                    <a:pt x="15" y="16"/>
                  </a:lnTo>
                  <a:lnTo>
                    <a:pt x="16" y="16"/>
                  </a:lnTo>
                  <a:lnTo>
                    <a:pt x="16" y="18"/>
                  </a:lnTo>
                  <a:lnTo>
                    <a:pt x="17" y="18"/>
                  </a:lnTo>
                  <a:lnTo>
                    <a:pt x="18" y="18"/>
                  </a:lnTo>
                  <a:lnTo>
                    <a:pt x="17" y="19"/>
                  </a:lnTo>
                  <a:lnTo>
                    <a:pt x="16" y="19"/>
                  </a:lnTo>
                  <a:lnTo>
                    <a:pt x="15" y="18"/>
                  </a:lnTo>
                  <a:lnTo>
                    <a:pt x="13" y="15"/>
                  </a:lnTo>
                  <a:lnTo>
                    <a:pt x="11" y="15"/>
                  </a:lnTo>
                  <a:lnTo>
                    <a:pt x="9" y="15"/>
                  </a:lnTo>
                  <a:lnTo>
                    <a:pt x="8" y="16"/>
                  </a:lnTo>
                  <a:lnTo>
                    <a:pt x="9" y="16"/>
                  </a:lnTo>
                  <a:lnTo>
                    <a:pt x="8" y="18"/>
                  </a:lnTo>
                  <a:lnTo>
                    <a:pt x="10" y="18"/>
                  </a:lnTo>
                  <a:lnTo>
                    <a:pt x="11" y="19"/>
                  </a:lnTo>
                  <a:lnTo>
                    <a:pt x="11" y="20"/>
                  </a:lnTo>
                  <a:lnTo>
                    <a:pt x="13" y="20"/>
                  </a:lnTo>
                  <a:lnTo>
                    <a:pt x="13" y="21"/>
                  </a:lnTo>
                  <a:lnTo>
                    <a:pt x="11" y="20"/>
                  </a:lnTo>
                  <a:lnTo>
                    <a:pt x="11" y="21"/>
                  </a:lnTo>
                  <a:lnTo>
                    <a:pt x="13" y="21"/>
                  </a:lnTo>
                  <a:lnTo>
                    <a:pt x="14" y="21"/>
                  </a:lnTo>
                  <a:lnTo>
                    <a:pt x="16" y="21"/>
                  </a:lnTo>
                  <a:lnTo>
                    <a:pt x="15" y="21"/>
                  </a:lnTo>
                  <a:lnTo>
                    <a:pt x="15" y="22"/>
                  </a:lnTo>
                  <a:lnTo>
                    <a:pt x="13" y="21"/>
                  </a:lnTo>
                  <a:lnTo>
                    <a:pt x="11" y="21"/>
                  </a:lnTo>
                  <a:lnTo>
                    <a:pt x="10" y="21"/>
                  </a:lnTo>
                  <a:lnTo>
                    <a:pt x="9" y="21"/>
                  </a:lnTo>
                  <a:lnTo>
                    <a:pt x="8" y="21"/>
                  </a:lnTo>
                  <a:lnTo>
                    <a:pt x="7" y="23"/>
                  </a:lnTo>
                  <a:lnTo>
                    <a:pt x="8" y="23"/>
                  </a:lnTo>
                  <a:lnTo>
                    <a:pt x="9" y="23"/>
                  </a:lnTo>
                  <a:lnTo>
                    <a:pt x="9" y="25"/>
                  </a:lnTo>
                  <a:lnTo>
                    <a:pt x="10" y="23"/>
                  </a:lnTo>
                  <a:lnTo>
                    <a:pt x="10" y="22"/>
                  </a:lnTo>
                  <a:lnTo>
                    <a:pt x="11" y="22"/>
                  </a:lnTo>
                  <a:lnTo>
                    <a:pt x="11" y="23"/>
                  </a:lnTo>
                  <a:lnTo>
                    <a:pt x="10" y="25"/>
                  </a:lnTo>
                  <a:lnTo>
                    <a:pt x="10" y="26"/>
                  </a:lnTo>
                  <a:lnTo>
                    <a:pt x="11" y="26"/>
                  </a:lnTo>
                  <a:lnTo>
                    <a:pt x="13" y="26"/>
                  </a:lnTo>
                  <a:lnTo>
                    <a:pt x="14" y="25"/>
                  </a:lnTo>
                  <a:lnTo>
                    <a:pt x="15" y="25"/>
                  </a:lnTo>
                  <a:lnTo>
                    <a:pt x="14" y="25"/>
                  </a:lnTo>
                  <a:lnTo>
                    <a:pt x="13" y="27"/>
                  </a:lnTo>
                  <a:lnTo>
                    <a:pt x="11" y="27"/>
                  </a:lnTo>
                  <a:lnTo>
                    <a:pt x="9" y="26"/>
                  </a:lnTo>
                  <a:lnTo>
                    <a:pt x="7" y="25"/>
                  </a:lnTo>
                  <a:lnTo>
                    <a:pt x="7" y="26"/>
                  </a:lnTo>
                  <a:lnTo>
                    <a:pt x="6" y="26"/>
                  </a:lnTo>
                  <a:lnTo>
                    <a:pt x="6" y="27"/>
                  </a:lnTo>
                  <a:lnTo>
                    <a:pt x="8" y="27"/>
                  </a:lnTo>
                  <a:lnTo>
                    <a:pt x="7" y="28"/>
                  </a:lnTo>
                  <a:lnTo>
                    <a:pt x="6" y="28"/>
                  </a:lnTo>
                  <a:lnTo>
                    <a:pt x="4" y="28"/>
                  </a:lnTo>
                  <a:lnTo>
                    <a:pt x="3" y="28"/>
                  </a:lnTo>
                  <a:lnTo>
                    <a:pt x="3" y="29"/>
                  </a:lnTo>
                  <a:lnTo>
                    <a:pt x="4" y="29"/>
                  </a:lnTo>
                  <a:lnTo>
                    <a:pt x="6" y="29"/>
                  </a:lnTo>
                  <a:lnTo>
                    <a:pt x="6" y="30"/>
                  </a:lnTo>
                  <a:lnTo>
                    <a:pt x="7" y="29"/>
                  </a:lnTo>
                  <a:lnTo>
                    <a:pt x="7" y="30"/>
                  </a:lnTo>
                  <a:lnTo>
                    <a:pt x="8" y="29"/>
                  </a:lnTo>
                  <a:lnTo>
                    <a:pt x="9" y="29"/>
                  </a:lnTo>
                  <a:lnTo>
                    <a:pt x="8" y="30"/>
                  </a:lnTo>
                  <a:lnTo>
                    <a:pt x="9" y="30"/>
                  </a:lnTo>
                  <a:lnTo>
                    <a:pt x="10" y="30"/>
                  </a:lnTo>
                  <a:lnTo>
                    <a:pt x="10" y="29"/>
                  </a:lnTo>
                  <a:lnTo>
                    <a:pt x="11" y="29"/>
                  </a:lnTo>
                  <a:lnTo>
                    <a:pt x="13" y="29"/>
                  </a:lnTo>
                  <a:lnTo>
                    <a:pt x="14" y="29"/>
                  </a:lnTo>
                  <a:lnTo>
                    <a:pt x="13" y="29"/>
                  </a:lnTo>
                  <a:lnTo>
                    <a:pt x="14" y="29"/>
                  </a:lnTo>
                  <a:lnTo>
                    <a:pt x="14" y="30"/>
                  </a:lnTo>
                  <a:lnTo>
                    <a:pt x="15" y="30"/>
                  </a:lnTo>
                  <a:lnTo>
                    <a:pt x="15" y="29"/>
                  </a:lnTo>
                  <a:lnTo>
                    <a:pt x="16" y="29"/>
                  </a:lnTo>
                  <a:lnTo>
                    <a:pt x="17" y="29"/>
                  </a:lnTo>
                  <a:lnTo>
                    <a:pt x="17" y="30"/>
                  </a:lnTo>
                  <a:lnTo>
                    <a:pt x="20" y="30"/>
                  </a:lnTo>
                  <a:lnTo>
                    <a:pt x="20" y="29"/>
                  </a:lnTo>
                  <a:lnTo>
                    <a:pt x="21" y="29"/>
                  </a:lnTo>
                  <a:lnTo>
                    <a:pt x="22" y="29"/>
                  </a:lnTo>
                  <a:lnTo>
                    <a:pt x="22" y="28"/>
                  </a:lnTo>
                  <a:lnTo>
                    <a:pt x="21" y="28"/>
                  </a:lnTo>
                  <a:lnTo>
                    <a:pt x="20" y="28"/>
                  </a:lnTo>
                  <a:lnTo>
                    <a:pt x="20" y="27"/>
                  </a:lnTo>
                  <a:lnTo>
                    <a:pt x="18" y="27"/>
                  </a:lnTo>
                  <a:lnTo>
                    <a:pt x="18" y="28"/>
                  </a:lnTo>
                  <a:lnTo>
                    <a:pt x="17" y="27"/>
                  </a:lnTo>
                  <a:lnTo>
                    <a:pt x="16" y="27"/>
                  </a:lnTo>
                  <a:lnTo>
                    <a:pt x="15" y="27"/>
                  </a:lnTo>
                  <a:lnTo>
                    <a:pt x="16" y="27"/>
                  </a:lnTo>
                  <a:lnTo>
                    <a:pt x="16" y="26"/>
                  </a:lnTo>
                  <a:lnTo>
                    <a:pt x="17" y="27"/>
                  </a:lnTo>
                  <a:lnTo>
                    <a:pt x="21" y="27"/>
                  </a:lnTo>
                  <a:lnTo>
                    <a:pt x="22" y="26"/>
                  </a:lnTo>
                  <a:lnTo>
                    <a:pt x="21" y="26"/>
                  </a:lnTo>
                  <a:lnTo>
                    <a:pt x="21" y="25"/>
                  </a:lnTo>
                  <a:lnTo>
                    <a:pt x="23" y="25"/>
                  </a:lnTo>
                  <a:lnTo>
                    <a:pt x="26" y="25"/>
                  </a:lnTo>
                  <a:lnTo>
                    <a:pt x="24" y="25"/>
                  </a:lnTo>
                  <a:lnTo>
                    <a:pt x="23" y="25"/>
                  </a:lnTo>
                  <a:lnTo>
                    <a:pt x="23" y="23"/>
                  </a:lnTo>
                  <a:lnTo>
                    <a:pt x="24" y="23"/>
                  </a:lnTo>
                  <a:lnTo>
                    <a:pt x="26" y="23"/>
                  </a:lnTo>
                  <a:lnTo>
                    <a:pt x="24" y="22"/>
                  </a:lnTo>
                  <a:lnTo>
                    <a:pt x="26" y="22"/>
                  </a:lnTo>
                  <a:lnTo>
                    <a:pt x="27" y="22"/>
                  </a:lnTo>
                  <a:lnTo>
                    <a:pt x="26" y="21"/>
                  </a:lnTo>
                  <a:lnTo>
                    <a:pt x="24" y="21"/>
                  </a:lnTo>
                  <a:lnTo>
                    <a:pt x="23" y="21"/>
                  </a:lnTo>
                  <a:lnTo>
                    <a:pt x="22" y="21"/>
                  </a:lnTo>
                  <a:lnTo>
                    <a:pt x="23" y="21"/>
                  </a:lnTo>
                  <a:lnTo>
                    <a:pt x="23" y="20"/>
                  </a:lnTo>
                  <a:lnTo>
                    <a:pt x="22" y="20"/>
                  </a:lnTo>
                  <a:lnTo>
                    <a:pt x="23" y="20"/>
                  </a:lnTo>
                  <a:lnTo>
                    <a:pt x="24" y="20"/>
                  </a:lnTo>
                  <a:lnTo>
                    <a:pt x="26" y="21"/>
                  </a:lnTo>
                  <a:lnTo>
                    <a:pt x="27" y="21"/>
                  </a:lnTo>
                  <a:lnTo>
                    <a:pt x="27" y="20"/>
                  </a:lnTo>
                  <a:lnTo>
                    <a:pt x="24" y="20"/>
                  </a:lnTo>
                  <a:lnTo>
                    <a:pt x="22" y="20"/>
                  </a:lnTo>
                  <a:lnTo>
                    <a:pt x="23" y="20"/>
                  </a:lnTo>
                  <a:lnTo>
                    <a:pt x="24" y="20"/>
                  </a:lnTo>
                  <a:lnTo>
                    <a:pt x="23" y="19"/>
                  </a:lnTo>
                  <a:lnTo>
                    <a:pt x="24" y="19"/>
                  </a:lnTo>
                  <a:lnTo>
                    <a:pt x="26" y="19"/>
                  </a:lnTo>
                  <a:lnTo>
                    <a:pt x="27" y="19"/>
                  </a:lnTo>
                  <a:lnTo>
                    <a:pt x="28" y="19"/>
                  </a:lnTo>
                  <a:lnTo>
                    <a:pt x="29" y="19"/>
                  </a:lnTo>
                  <a:lnTo>
                    <a:pt x="28" y="18"/>
                  </a:lnTo>
                  <a:lnTo>
                    <a:pt x="27" y="18"/>
                  </a:lnTo>
                  <a:lnTo>
                    <a:pt x="28" y="18"/>
                  </a:lnTo>
                  <a:lnTo>
                    <a:pt x="29" y="18"/>
                  </a:lnTo>
                  <a:lnTo>
                    <a:pt x="30" y="18"/>
                  </a:lnTo>
                  <a:lnTo>
                    <a:pt x="31" y="18"/>
                  </a:lnTo>
                  <a:lnTo>
                    <a:pt x="31" y="16"/>
                  </a:lnTo>
                  <a:lnTo>
                    <a:pt x="33" y="16"/>
                  </a:lnTo>
                  <a:lnTo>
                    <a:pt x="31" y="16"/>
                  </a:lnTo>
                  <a:lnTo>
                    <a:pt x="30" y="16"/>
                  </a:lnTo>
                  <a:lnTo>
                    <a:pt x="31" y="16"/>
                  </a:lnTo>
                  <a:lnTo>
                    <a:pt x="33" y="16"/>
                  </a:lnTo>
                  <a:lnTo>
                    <a:pt x="34" y="15"/>
                  </a:lnTo>
                  <a:lnTo>
                    <a:pt x="33" y="15"/>
                  </a:lnTo>
                  <a:lnTo>
                    <a:pt x="33" y="14"/>
                  </a:lnTo>
                  <a:lnTo>
                    <a:pt x="34" y="15"/>
                  </a:lnTo>
                  <a:lnTo>
                    <a:pt x="35" y="15"/>
                  </a:lnTo>
                  <a:lnTo>
                    <a:pt x="35" y="14"/>
                  </a:lnTo>
                  <a:lnTo>
                    <a:pt x="37" y="13"/>
                  </a:lnTo>
                  <a:lnTo>
                    <a:pt x="38" y="12"/>
                  </a:lnTo>
                  <a:lnTo>
                    <a:pt x="40" y="12"/>
                  </a:lnTo>
                  <a:lnTo>
                    <a:pt x="41" y="11"/>
                  </a:lnTo>
                  <a:lnTo>
                    <a:pt x="42" y="11"/>
                  </a:lnTo>
                  <a:lnTo>
                    <a:pt x="42" y="9"/>
                  </a:lnTo>
                  <a:lnTo>
                    <a:pt x="43" y="9"/>
                  </a:lnTo>
                  <a:lnTo>
                    <a:pt x="42" y="9"/>
                  </a:lnTo>
                  <a:lnTo>
                    <a:pt x="41" y="9"/>
                  </a:lnTo>
                  <a:lnTo>
                    <a:pt x="40" y="11"/>
                  </a:lnTo>
                  <a:lnTo>
                    <a:pt x="38" y="11"/>
                  </a:lnTo>
                  <a:lnTo>
                    <a:pt x="36" y="11"/>
                  </a:lnTo>
                  <a:lnTo>
                    <a:pt x="35" y="12"/>
                  </a:lnTo>
                  <a:lnTo>
                    <a:pt x="34" y="12"/>
                  </a:lnTo>
                  <a:lnTo>
                    <a:pt x="33" y="12"/>
                  </a:lnTo>
                  <a:lnTo>
                    <a:pt x="33" y="11"/>
                  </a:lnTo>
                  <a:lnTo>
                    <a:pt x="35" y="11"/>
                  </a:lnTo>
                  <a:lnTo>
                    <a:pt x="36" y="11"/>
                  </a:lnTo>
                  <a:lnTo>
                    <a:pt x="37" y="11"/>
                  </a:lnTo>
                  <a:lnTo>
                    <a:pt x="40" y="9"/>
                  </a:lnTo>
                  <a:lnTo>
                    <a:pt x="37" y="9"/>
                  </a:lnTo>
                  <a:lnTo>
                    <a:pt x="35" y="9"/>
                  </a:lnTo>
                  <a:lnTo>
                    <a:pt x="35" y="8"/>
                  </a:lnTo>
                  <a:lnTo>
                    <a:pt x="36" y="8"/>
                  </a:lnTo>
                  <a:lnTo>
                    <a:pt x="36" y="9"/>
                  </a:lnTo>
                  <a:lnTo>
                    <a:pt x="37" y="9"/>
                  </a:lnTo>
                  <a:lnTo>
                    <a:pt x="38" y="9"/>
                  </a:lnTo>
                  <a:lnTo>
                    <a:pt x="41" y="8"/>
                  </a:lnTo>
                  <a:lnTo>
                    <a:pt x="42" y="8"/>
                  </a:lnTo>
                  <a:lnTo>
                    <a:pt x="43" y="8"/>
                  </a:lnTo>
                  <a:lnTo>
                    <a:pt x="44" y="8"/>
                  </a:lnTo>
                  <a:lnTo>
                    <a:pt x="45" y="7"/>
                  </a:lnTo>
                  <a:lnTo>
                    <a:pt x="47" y="7"/>
                  </a:lnTo>
                  <a:lnTo>
                    <a:pt x="47" y="6"/>
                  </a:lnTo>
                  <a:lnTo>
                    <a:pt x="48" y="6"/>
                  </a:lnTo>
                  <a:lnTo>
                    <a:pt x="48" y="5"/>
                  </a:lnTo>
                  <a:lnTo>
                    <a:pt x="47" y="4"/>
                  </a:lnTo>
                  <a:lnTo>
                    <a:pt x="44" y="4"/>
                  </a:lnTo>
                  <a:lnTo>
                    <a:pt x="44" y="2"/>
                  </a:lnTo>
                  <a:lnTo>
                    <a:pt x="43" y="2"/>
                  </a:lnTo>
                  <a:lnTo>
                    <a:pt x="44" y="2"/>
                  </a:lnTo>
                  <a:lnTo>
                    <a:pt x="43" y="2"/>
                  </a:lnTo>
                  <a:lnTo>
                    <a:pt x="42" y="2"/>
                  </a:lnTo>
                  <a:lnTo>
                    <a:pt x="42" y="1"/>
                  </a:lnTo>
                  <a:lnTo>
                    <a:pt x="41" y="1"/>
                  </a:lnTo>
                  <a:lnTo>
                    <a:pt x="41" y="2"/>
                  </a:lnTo>
                  <a:lnTo>
                    <a:pt x="40" y="2"/>
                  </a:lnTo>
                  <a:lnTo>
                    <a:pt x="37" y="4"/>
                  </a:lnTo>
                  <a:lnTo>
                    <a:pt x="35" y="4"/>
                  </a:lnTo>
                  <a:lnTo>
                    <a:pt x="38" y="2"/>
                  </a:lnTo>
                  <a:lnTo>
                    <a:pt x="38" y="1"/>
                  </a:lnTo>
                  <a:lnTo>
                    <a:pt x="36" y="1"/>
                  </a:lnTo>
                  <a:lnTo>
                    <a:pt x="35" y="1"/>
                  </a:lnTo>
                  <a:lnTo>
                    <a:pt x="34" y="1"/>
                  </a:lnTo>
                  <a:lnTo>
                    <a:pt x="33" y="1"/>
                  </a:lnTo>
                  <a:lnTo>
                    <a:pt x="33" y="0"/>
                  </a:lnTo>
                  <a:lnTo>
                    <a:pt x="30" y="1"/>
                  </a:lnTo>
                  <a:lnTo>
                    <a:pt x="31" y="1"/>
                  </a:lnTo>
                  <a:lnTo>
                    <a:pt x="29" y="1"/>
                  </a:lnTo>
                  <a:lnTo>
                    <a:pt x="28" y="1"/>
                  </a:lnTo>
                  <a:lnTo>
                    <a:pt x="27" y="1"/>
                  </a:lnTo>
                  <a:lnTo>
                    <a:pt x="28" y="1"/>
                  </a:lnTo>
                  <a:lnTo>
                    <a:pt x="29" y="2"/>
                  </a:lnTo>
                  <a:lnTo>
                    <a:pt x="29" y="4"/>
                  </a:lnTo>
                  <a:lnTo>
                    <a:pt x="28" y="2"/>
                  </a:lnTo>
                  <a:lnTo>
                    <a:pt x="27" y="2"/>
                  </a:lnTo>
                  <a:lnTo>
                    <a:pt x="26" y="1"/>
                  </a:lnTo>
                  <a:lnTo>
                    <a:pt x="22" y="1"/>
                  </a:lnTo>
                  <a:lnTo>
                    <a:pt x="22" y="2"/>
                  </a:lnTo>
                  <a:lnTo>
                    <a:pt x="23" y="2"/>
                  </a:lnTo>
                  <a:lnTo>
                    <a:pt x="24" y="4"/>
                  </a:lnTo>
                  <a:lnTo>
                    <a:pt x="24" y="5"/>
                  </a:lnTo>
                  <a:lnTo>
                    <a:pt x="23" y="5"/>
                  </a:lnTo>
                  <a:lnTo>
                    <a:pt x="23" y="4"/>
                  </a:lnTo>
                  <a:lnTo>
                    <a:pt x="22" y="2"/>
                  </a:lnTo>
                  <a:lnTo>
                    <a:pt x="21" y="1"/>
                  </a:lnTo>
                  <a:lnTo>
                    <a:pt x="20" y="2"/>
                  </a:lnTo>
                  <a:lnTo>
                    <a:pt x="20" y="1"/>
                  </a:lnTo>
                  <a:lnTo>
                    <a:pt x="17" y="1"/>
                  </a:lnTo>
                  <a:lnTo>
                    <a:pt x="17" y="2"/>
                  </a:lnTo>
                  <a:lnTo>
                    <a:pt x="20" y="2"/>
                  </a:lnTo>
                  <a:lnTo>
                    <a:pt x="18" y="4"/>
                  </a:lnTo>
                  <a:lnTo>
                    <a:pt x="17" y="4"/>
                  </a:lnTo>
                  <a:lnTo>
                    <a:pt x="16" y="2"/>
                  </a:lnTo>
                  <a:lnTo>
                    <a:pt x="15" y="2"/>
                  </a:lnTo>
                  <a:lnTo>
                    <a:pt x="16" y="4"/>
                  </a:lnTo>
                  <a:lnTo>
                    <a:pt x="17" y="4"/>
                  </a:lnTo>
                  <a:lnTo>
                    <a:pt x="16" y="4"/>
                  </a:lnTo>
                  <a:lnTo>
                    <a:pt x="15" y="4"/>
                  </a:lnTo>
                  <a:lnTo>
                    <a:pt x="14" y="4"/>
                  </a:lnTo>
                  <a:lnTo>
                    <a:pt x="15" y="4"/>
                  </a:lnTo>
                  <a:lnTo>
                    <a:pt x="15" y="5"/>
                  </a:lnTo>
                  <a:lnTo>
                    <a:pt x="14" y="5"/>
                  </a:lnTo>
                  <a:lnTo>
                    <a:pt x="14" y="6"/>
                  </a:lnTo>
                  <a:lnTo>
                    <a:pt x="16" y="6"/>
                  </a:lnTo>
                  <a:lnTo>
                    <a:pt x="17" y="7"/>
                  </a:lnTo>
                  <a:lnTo>
                    <a:pt x="16" y="7"/>
                  </a:lnTo>
                  <a:lnTo>
                    <a:pt x="14" y="6"/>
                  </a:lnTo>
                  <a:lnTo>
                    <a:pt x="13" y="6"/>
                  </a:lnTo>
                  <a:lnTo>
                    <a:pt x="14" y="7"/>
                  </a:lnTo>
                  <a:lnTo>
                    <a:pt x="13" y="7"/>
                  </a:lnTo>
                  <a:lnTo>
                    <a:pt x="11" y="5"/>
                  </a:lnTo>
                  <a:lnTo>
                    <a:pt x="9" y="5"/>
                  </a:lnTo>
                  <a:lnTo>
                    <a:pt x="9" y="6"/>
                  </a:lnTo>
                  <a:lnTo>
                    <a:pt x="8" y="6"/>
                  </a:lnTo>
                  <a:lnTo>
                    <a:pt x="10" y="7"/>
                  </a:lnTo>
                  <a:lnTo>
                    <a:pt x="9" y="7"/>
                  </a:lnTo>
                  <a:lnTo>
                    <a:pt x="8" y="7"/>
                  </a:lnTo>
                  <a:lnTo>
                    <a:pt x="7" y="7"/>
                  </a:lnTo>
                  <a:lnTo>
                    <a:pt x="8" y="7"/>
                  </a:lnTo>
                  <a:lnTo>
                    <a:pt x="7" y="7"/>
                  </a:lnTo>
                  <a:lnTo>
                    <a:pt x="6" y="7"/>
                  </a:lnTo>
                  <a:lnTo>
                    <a:pt x="4" y="7"/>
                  </a:lnTo>
                  <a:lnTo>
                    <a:pt x="3" y="7"/>
                  </a:lnTo>
                  <a:lnTo>
                    <a:pt x="3" y="8"/>
                  </a:lnTo>
                  <a:lnTo>
                    <a:pt x="2" y="7"/>
                  </a:lnTo>
                  <a:lnTo>
                    <a:pt x="1" y="8"/>
                  </a:lnTo>
                  <a:lnTo>
                    <a:pt x="0" y="9"/>
                  </a:lnTo>
                  <a:lnTo>
                    <a:pt x="1" y="9"/>
                  </a:lnTo>
                  <a:lnTo>
                    <a:pt x="2" y="9"/>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59" name="Freeform 912"/>
            <p:cNvSpPr/>
            <p:nvPr/>
          </p:nvSpPr>
          <p:spPr bwMode="auto">
            <a:xfrm>
              <a:off x="3744913" y="4611688"/>
              <a:ext cx="26988" cy="22225"/>
            </a:xfrm>
            <a:custGeom>
              <a:avLst/>
              <a:gdLst>
                <a:gd name="T0" fmla="*/ 2147483646 w 17"/>
                <a:gd name="T1" fmla="*/ 2147483646 h 14"/>
                <a:gd name="T2" fmla="*/ 2147483646 w 17"/>
                <a:gd name="T3" fmla="*/ 2147483646 h 14"/>
                <a:gd name="T4" fmla="*/ 2147483646 w 17"/>
                <a:gd name="T5" fmla="*/ 2147483646 h 14"/>
                <a:gd name="T6" fmla="*/ 2147483646 w 17"/>
                <a:gd name="T7" fmla="*/ 2147483646 h 14"/>
                <a:gd name="T8" fmla="*/ 2147483646 w 17"/>
                <a:gd name="T9" fmla="*/ 2147483646 h 14"/>
                <a:gd name="T10" fmla="*/ 2147483646 w 17"/>
                <a:gd name="T11" fmla="*/ 2147483646 h 14"/>
                <a:gd name="T12" fmla="*/ 2147483646 w 17"/>
                <a:gd name="T13" fmla="*/ 2147483646 h 14"/>
                <a:gd name="T14" fmla="*/ 2147483646 w 17"/>
                <a:gd name="T15" fmla="*/ 2147483646 h 14"/>
                <a:gd name="T16" fmla="*/ 2147483646 w 17"/>
                <a:gd name="T17" fmla="*/ 2147483646 h 14"/>
                <a:gd name="T18" fmla="*/ 2147483646 w 17"/>
                <a:gd name="T19" fmla="*/ 2147483646 h 14"/>
                <a:gd name="T20" fmla="*/ 2147483646 w 17"/>
                <a:gd name="T21" fmla="*/ 2147483646 h 14"/>
                <a:gd name="T22" fmla="*/ 2147483646 w 17"/>
                <a:gd name="T23" fmla="*/ 2147483646 h 14"/>
                <a:gd name="T24" fmla="*/ 2147483646 w 17"/>
                <a:gd name="T25" fmla="*/ 2147483646 h 14"/>
                <a:gd name="T26" fmla="*/ 2147483646 w 17"/>
                <a:gd name="T27" fmla="*/ 2147483646 h 14"/>
                <a:gd name="T28" fmla="*/ 2147483646 w 17"/>
                <a:gd name="T29" fmla="*/ 2147483646 h 14"/>
                <a:gd name="T30" fmla="*/ 2147483646 w 17"/>
                <a:gd name="T31" fmla="*/ 2147483646 h 14"/>
                <a:gd name="T32" fmla="*/ 2147483646 w 17"/>
                <a:gd name="T33" fmla="*/ 2147483646 h 14"/>
                <a:gd name="T34" fmla="*/ 2147483646 w 17"/>
                <a:gd name="T35" fmla="*/ 2147483646 h 14"/>
                <a:gd name="T36" fmla="*/ 2147483646 w 17"/>
                <a:gd name="T37" fmla="*/ 2147483646 h 14"/>
                <a:gd name="T38" fmla="*/ 2147483646 w 17"/>
                <a:gd name="T39" fmla="*/ 2147483646 h 14"/>
                <a:gd name="T40" fmla="*/ 2147483646 w 17"/>
                <a:gd name="T41" fmla="*/ 2147483646 h 14"/>
                <a:gd name="T42" fmla="*/ 2147483646 w 17"/>
                <a:gd name="T43" fmla="*/ 2147483646 h 14"/>
                <a:gd name="T44" fmla="*/ 2147483646 w 17"/>
                <a:gd name="T45" fmla="*/ 2147483646 h 14"/>
                <a:gd name="T46" fmla="*/ 2147483646 w 17"/>
                <a:gd name="T47" fmla="*/ 2147483646 h 14"/>
                <a:gd name="T48" fmla="*/ 2147483646 w 17"/>
                <a:gd name="T49" fmla="*/ 2147483646 h 14"/>
                <a:gd name="T50" fmla="*/ 2147483646 w 17"/>
                <a:gd name="T51" fmla="*/ 2147483646 h 14"/>
                <a:gd name="T52" fmla="*/ 2147483646 w 17"/>
                <a:gd name="T53" fmla="*/ 2147483646 h 14"/>
                <a:gd name="T54" fmla="*/ 2147483646 w 17"/>
                <a:gd name="T55" fmla="*/ 2147483646 h 14"/>
                <a:gd name="T56" fmla="*/ 2147483646 w 17"/>
                <a:gd name="T57" fmla="*/ 2147483646 h 14"/>
                <a:gd name="T58" fmla="*/ 2147483646 w 17"/>
                <a:gd name="T59" fmla="*/ 2147483646 h 14"/>
                <a:gd name="T60" fmla="*/ 2147483646 w 17"/>
                <a:gd name="T61" fmla="*/ 2147483646 h 14"/>
                <a:gd name="T62" fmla="*/ 2147483646 w 17"/>
                <a:gd name="T63" fmla="*/ 2147483646 h 14"/>
                <a:gd name="T64" fmla="*/ 2147483646 w 17"/>
                <a:gd name="T65" fmla="*/ 2147483646 h 14"/>
                <a:gd name="T66" fmla="*/ 2147483646 w 17"/>
                <a:gd name="T67" fmla="*/ 0 h 14"/>
                <a:gd name="T68" fmla="*/ 2147483646 w 17"/>
                <a:gd name="T69" fmla="*/ 0 h 14"/>
                <a:gd name="T70" fmla="*/ 2147483646 w 17"/>
                <a:gd name="T71" fmla="*/ 0 h 14"/>
                <a:gd name="T72" fmla="*/ 2147483646 w 17"/>
                <a:gd name="T73" fmla="*/ 2147483646 h 14"/>
                <a:gd name="T74" fmla="*/ 2147483646 w 17"/>
                <a:gd name="T75" fmla="*/ 2147483646 h 14"/>
                <a:gd name="T76" fmla="*/ 2147483646 w 17"/>
                <a:gd name="T77" fmla="*/ 2147483646 h 14"/>
                <a:gd name="T78" fmla="*/ 2147483646 w 17"/>
                <a:gd name="T79" fmla="*/ 2147483646 h 14"/>
                <a:gd name="T80" fmla="*/ 2147483646 w 17"/>
                <a:gd name="T81" fmla="*/ 2147483646 h 14"/>
                <a:gd name="T82" fmla="*/ 2147483646 w 17"/>
                <a:gd name="T83" fmla="*/ 2147483646 h 14"/>
                <a:gd name="T84" fmla="*/ 2147483646 w 17"/>
                <a:gd name="T85" fmla="*/ 2147483646 h 14"/>
                <a:gd name="T86" fmla="*/ 0 w 17"/>
                <a:gd name="T87" fmla="*/ 2147483646 h 14"/>
                <a:gd name="T88" fmla="*/ 2147483646 w 17"/>
                <a:gd name="T89" fmla="*/ 2147483646 h 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 h="14">
                  <a:moveTo>
                    <a:pt x="3" y="5"/>
                  </a:moveTo>
                  <a:lnTo>
                    <a:pt x="3" y="5"/>
                  </a:lnTo>
                  <a:lnTo>
                    <a:pt x="2" y="5"/>
                  </a:lnTo>
                  <a:lnTo>
                    <a:pt x="1" y="4"/>
                  </a:lnTo>
                  <a:lnTo>
                    <a:pt x="0" y="5"/>
                  </a:lnTo>
                  <a:lnTo>
                    <a:pt x="1" y="7"/>
                  </a:lnTo>
                  <a:lnTo>
                    <a:pt x="2" y="7"/>
                  </a:lnTo>
                  <a:lnTo>
                    <a:pt x="3" y="7"/>
                  </a:lnTo>
                  <a:lnTo>
                    <a:pt x="3" y="8"/>
                  </a:lnTo>
                  <a:lnTo>
                    <a:pt x="2" y="8"/>
                  </a:lnTo>
                  <a:lnTo>
                    <a:pt x="3" y="8"/>
                  </a:lnTo>
                  <a:lnTo>
                    <a:pt x="6" y="8"/>
                  </a:lnTo>
                  <a:lnTo>
                    <a:pt x="7" y="8"/>
                  </a:lnTo>
                  <a:lnTo>
                    <a:pt x="8" y="8"/>
                  </a:lnTo>
                  <a:lnTo>
                    <a:pt x="6" y="9"/>
                  </a:lnTo>
                  <a:lnTo>
                    <a:pt x="9" y="9"/>
                  </a:lnTo>
                  <a:lnTo>
                    <a:pt x="7" y="9"/>
                  </a:lnTo>
                  <a:lnTo>
                    <a:pt x="4" y="9"/>
                  </a:lnTo>
                  <a:lnTo>
                    <a:pt x="3" y="10"/>
                  </a:lnTo>
                  <a:lnTo>
                    <a:pt x="4" y="10"/>
                  </a:lnTo>
                  <a:lnTo>
                    <a:pt x="4" y="11"/>
                  </a:lnTo>
                  <a:lnTo>
                    <a:pt x="6" y="12"/>
                  </a:lnTo>
                  <a:lnTo>
                    <a:pt x="9" y="14"/>
                  </a:lnTo>
                  <a:lnTo>
                    <a:pt x="9" y="12"/>
                  </a:lnTo>
                  <a:lnTo>
                    <a:pt x="10" y="12"/>
                  </a:lnTo>
                  <a:lnTo>
                    <a:pt x="9" y="11"/>
                  </a:lnTo>
                  <a:lnTo>
                    <a:pt x="10" y="11"/>
                  </a:lnTo>
                  <a:lnTo>
                    <a:pt x="11" y="12"/>
                  </a:lnTo>
                  <a:lnTo>
                    <a:pt x="13" y="12"/>
                  </a:lnTo>
                  <a:lnTo>
                    <a:pt x="11" y="11"/>
                  </a:lnTo>
                  <a:lnTo>
                    <a:pt x="13" y="11"/>
                  </a:lnTo>
                  <a:lnTo>
                    <a:pt x="14" y="11"/>
                  </a:lnTo>
                  <a:lnTo>
                    <a:pt x="13" y="10"/>
                  </a:lnTo>
                  <a:lnTo>
                    <a:pt x="14" y="10"/>
                  </a:lnTo>
                  <a:lnTo>
                    <a:pt x="15" y="10"/>
                  </a:lnTo>
                  <a:lnTo>
                    <a:pt x="16" y="9"/>
                  </a:lnTo>
                  <a:lnTo>
                    <a:pt x="17" y="9"/>
                  </a:lnTo>
                  <a:lnTo>
                    <a:pt x="17" y="8"/>
                  </a:lnTo>
                  <a:lnTo>
                    <a:pt x="16" y="8"/>
                  </a:lnTo>
                  <a:lnTo>
                    <a:pt x="15" y="8"/>
                  </a:lnTo>
                  <a:lnTo>
                    <a:pt x="15" y="5"/>
                  </a:lnTo>
                  <a:lnTo>
                    <a:pt x="14" y="5"/>
                  </a:lnTo>
                  <a:lnTo>
                    <a:pt x="14" y="4"/>
                  </a:lnTo>
                  <a:lnTo>
                    <a:pt x="13" y="4"/>
                  </a:lnTo>
                  <a:lnTo>
                    <a:pt x="11" y="4"/>
                  </a:lnTo>
                  <a:lnTo>
                    <a:pt x="13" y="5"/>
                  </a:lnTo>
                  <a:lnTo>
                    <a:pt x="11" y="5"/>
                  </a:lnTo>
                  <a:lnTo>
                    <a:pt x="11" y="4"/>
                  </a:lnTo>
                  <a:lnTo>
                    <a:pt x="11" y="3"/>
                  </a:lnTo>
                  <a:lnTo>
                    <a:pt x="9" y="3"/>
                  </a:lnTo>
                  <a:lnTo>
                    <a:pt x="8" y="2"/>
                  </a:lnTo>
                  <a:lnTo>
                    <a:pt x="8" y="1"/>
                  </a:lnTo>
                  <a:lnTo>
                    <a:pt x="7" y="0"/>
                  </a:lnTo>
                  <a:lnTo>
                    <a:pt x="6" y="0"/>
                  </a:lnTo>
                  <a:lnTo>
                    <a:pt x="4" y="0"/>
                  </a:lnTo>
                  <a:lnTo>
                    <a:pt x="3" y="0"/>
                  </a:lnTo>
                  <a:lnTo>
                    <a:pt x="4" y="0"/>
                  </a:lnTo>
                  <a:lnTo>
                    <a:pt x="6" y="1"/>
                  </a:lnTo>
                  <a:lnTo>
                    <a:pt x="3" y="1"/>
                  </a:lnTo>
                  <a:lnTo>
                    <a:pt x="4" y="1"/>
                  </a:lnTo>
                  <a:lnTo>
                    <a:pt x="3" y="2"/>
                  </a:lnTo>
                  <a:lnTo>
                    <a:pt x="3" y="1"/>
                  </a:lnTo>
                  <a:lnTo>
                    <a:pt x="2" y="1"/>
                  </a:lnTo>
                  <a:lnTo>
                    <a:pt x="2" y="2"/>
                  </a:lnTo>
                  <a:lnTo>
                    <a:pt x="4" y="3"/>
                  </a:lnTo>
                  <a:lnTo>
                    <a:pt x="2" y="3"/>
                  </a:lnTo>
                  <a:lnTo>
                    <a:pt x="1" y="3"/>
                  </a:lnTo>
                  <a:lnTo>
                    <a:pt x="2" y="3"/>
                  </a:lnTo>
                  <a:lnTo>
                    <a:pt x="2" y="4"/>
                  </a:lnTo>
                  <a:lnTo>
                    <a:pt x="0" y="4"/>
                  </a:lnTo>
                  <a:lnTo>
                    <a:pt x="2" y="4"/>
                  </a:lnTo>
                  <a:lnTo>
                    <a:pt x="3" y="5"/>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0" name="Freeform 913"/>
            <p:cNvSpPr/>
            <p:nvPr/>
          </p:nvSpPr>
          <p:spPr bwMode="auto">
            <a:xfrm>
              <a:off x="3746501" y="4614863"/>
              <a:ext cx="1588" cy="1588"/>
            </a:xfrm>
            <a:custGeom>
              <a:avLst/>
              <a:gdLst>
                <a:gd name="T0" fmla="*/ 2147483646 w 1"/>
                <a:gd name="T1" fmla="*/ 0 h 1"/>
                <a:gd name="T2" fmla="*/ 2147483646 w 1"/>
                <a:gd name="T3" fmla="*/ 0 h 1"/>
                <a:gd name="T4" fmla="*/ 0 w 1"/>
                <a:gd name="T5" fmla="*/ 0 h 1"/>
                <a:gd name="T6" fmla="*/ 0 w 1"/>
                <a:gd name="T7" fmla="*/ 2147483646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1" y="0"/>
                  </a:lnTo>
                  <a:lnTo>
                    <a:pt x="0"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1" name="Freeform 914"/>
            <p:cNvSpPr/>
            <p:nvPr/>
          </p:nvSpPr>
          <p:spPr bwMode="auto">
            <a:xfrm>
              <a:off x="3735388" y="4619626"/>
              <a:ext cx="3175" cy="3175"/>
            </a:xfrm>
            <a:custGeom>
              <a:avLst/>
              <a:gdLst>
                <a:gd name="T0" fmla="*/ 2147483646 w 2"/>
                <a:gd name="T1" fmla="*/ 2147483646 h 2"/>
                <a:gd name="T2" fmla="*/ 2147483646 w 2"/>
                <a:gd name="T3" fmla="*/ 2147483646 h 2"/>
                <a:gd name="T4" fmla="*/ 2147483646 w 2"/>
                <a:gd name="T5" fmla="*/ 0 h 2"/>
                <a:gd name="T6" fmla="*/ 2147483646 w 2"/>
                <a:gd name="T7" fmla="*/ 0 h 2"/>
                <a:gd name="T8" fmla="*/ 0 w 2"/>
                <a:gd name="T9" fmla="*/ 2147483646 h 2"/>
                <a:gd name="T10" fmla="*/ 2147483646 w 2"/>
                <a:gd name="T11" fmla="*/ 2147483646 h 2"/>
                <a:gd name="T12" fmla="*/ 2147483646 w 2"/>
                <a:gd name="T13" fmla="*/ 2147483646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2"/>
                  </a:moveTo>
                  <a:lnTo>
                    <a:pt x="2" y="2"/>
                  </a:lnTo>
                  <a:lnTo>
                    <a:pt x="2" y="0"/>
                  </a:lnTo>
                  <a:lnTo>
                    <a:pt x="1" y="0"/>
                  </a:lnTo>
                  <a:lnTo>
                    <a:pt x="0" y="2"/>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2" name="Freeform 915"/>
            <p:cNvSpPr/>
            <p:nvPr/>
          </p:nvSpPr>
          <p:spPr bwMode="auto">
            <a:xfrm>
              <a:off x="3759201" y="4635501"/>
              <a:ext cx="1588" cy="1588"/>
            </a:xfrm>
            <a:custGeom>
              <a:avLst/>
              <a:gdLst>
                <a:gd name="T0" fmla="*/ 2147483646 w 1"/>
                <a:gd name="T1" fmla="*/ 0 h 1"/>
                <a:gd name="T2" fmla="*/ 0 w 1"/>
                <a:gd name="T3" fmla="*/ 0 h 1"/>
                <a:gd name="T4" fmla="*/ 0 w 1"/>
                <a:gd name="T5" fmla="*/ 2147483646 h 1"/>
                <a:gd name="T6" fmla="*/ 2147483646 w 1"/>
                <a:gd name="T7" fmla="*/ 2147483646 h 1"/>
                <a:gd name="T8" fmla="*/ 2147483646 w 1"/>
                <a:gd name="T9" fmla="*/ 2147483646 h 1"/>
                <a:gd name="T10" fmla="*/ 2147483646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lnTo>
                    <a:pt x="0" y="0"/>
                  </a:lnTo>
                  <a:lnTo>
                    <a:pt x="0" y="1"/>
                  </a:lnTo>
                  <a:lnTo>
                    <a:pt x="1"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3" name="Freeform 916"/>
            <p:cNvSpPr/>
            <p:nvPr/>
          </p:nvSpPr>
          <p:spPr bwMode="auto">
            <a:xfrm>
              <a:off x="3757613" y="4637088"/>
              <a:ext cx="1588" cy="0"/>
            </a:xfrm>
            <a:custGeom>
              <a:avLst/>
              <a:gdLst>
                <a:gd name="T0" fmla="*/ 0 w 1"/>
                <a:gd name="T1" fmla="*/ 2147483646 w 1"/>
                <a:gd name="T2" fmla="*/ 2147483646 w 1"/>
                <a:gd name="T3" fmla="*/ 2147483646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4" name="Freeform 917"/>
            <p:cNvSpPr/>
            <p:nvPr/>
          </p:nvSpPr>
          <p:spPr bwMode="auto">
            <a:xfrm>
              <a:off x="3768726" y="4625976"/>
              <a:ext cx="3175" cy="1588"/>
            </a:xfrm>
            <a:custGeom>
              <a:avLst/>
              <a:gdLst>
                <a:gd name="T0" fmla="*/ 2147483646 w 2"/>
                <a:gd name="T1" fmla="*/ 0 h 1"/>
                <a:gd name="T2" fmla="*/ 2147483646 w 2"/>
                <a:gd name="T3" fmla="*/ 0 h 1"/>
                <a:gd name="T4" fmla="*/ 2147483646 w 2"/>
                <a:gd name="T5" fmla="*/ 2147483646 h 1"/>
                <a:gd name="T6" fmla="*/ 0 w 2"/>
                <a:gd name="T7" fmla="*/ 2147483646 h 1"/>
                <a:gd name="T8" fmla="*/ 2147483646 w 2"/>
                <a:gd name="T9" fmla="*/ 2147483646 h 1"/>
                <a:gd name="T10" fmla="*/ 2147483646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0"/>
                  </a:moveTo>
                  <a:lnTo>
                    <a:pt x="2" y="0"/>
                  </a:lnTo>
                  <a:lnTo>
                    <a:pt x="1" y="1"/>
                  </a:lnTo>
                  <a:lnTo>
                    <a:pt x="0" y="1"/>
                  </a:lnTo>
                  <a:lnTo>
                    <a:pt x="1"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5" name="Freeform 918"/>
            <p:cNvSpPr/>
            <p:nvPr/>
          </p:nvSpPr>
          <p:spPr bwMode="auto">
            <a:xfrm>
              <a:off x="3802063" y="4589463"/>
              <a:ext cx="150813" cy="144463"/>
            </a:xfrm>
            <a:custGeom>
              <a:avLst/>
              <a:gdLst>
                <a:gd name="T0" fmla="*/ 2147483646 w 95"/>
                <a:gd name="T1" fmla="*/ 2147483646 h 91"/>
                <a:gd name="T2" fmla="*/ 2147483646 w 95"/>
                <a:gd name="T3" fmla="*/ 2147483646 h 91"/>
                <a:gd name="T4" fmla="*/ 2147483646 w 95"/>
                <a:gd name="T5" fmla="*/ 2147483646 h 91"/>
                <a:gd name="T6" fmla="*/ 2147483646 w 95"/>
                <a:gd name="T7" fmla="*/ 2147483646 h 91"/>
                <a:gd name="T8" fmla="*/ 2147483646 w 95"/>
                <a:gd name="T9" fmla="*/ 2147483646 h 91"/>
                <a:gd name="T10" fmla="*/ 2147483646 w 95"/>
                <a:gd name="T11" fmla="*/ 2147483646 h 91"/>
                <a:gd name="T12" fmla="*/ 2147483646 w 95"/>
                <a:gd name="T13" fmla="*/ 2147483646 h 91"/>
                <a:gd name="T14" fmla="*/ 2147483646 w 95"/>
                <a:gd name="T15" fmla="*/ 2147483646 h 91"/>
                <a:gd name="T16" fmla="*/ 2147483646 w 95"/>
                <a:gd name="T17" fmla="*/ 2147483646 h 91"/>
                <a:gd name="T18" fmla="*/ 2147483646 w 95"/>
                <a:gd name="T19" fmla="*/ 2147483646 h 91"/>
                <a:gd name="T20" fmla="*/ 2147483646 w 95"/>
                <a:gd name="T21" fmla="*/ 2147483646 h 91"/>
                <a:gd name="T22" fmla="*/ 2147483646 w 95"/>
                <a:gd name="T23" fmla="*/ 2147483646 h 91"/>
                <a:gd name="T24" fmla="*/ 2147483646 w 95"/>
                <a:gd name="T25" fmla="*/ 2147483646 h 91"/>
                <a:gd name="T26" fmla="*/ 2147483646 w 95"/>
                <a:gd name="T27" fmla="*/ 2147483646 h 91"/>
                <a:gd name="T28" fmla="*/ 2147483646 w 95"/>
                <a:gd name="T29" fmla="*/ 2147483646 h 91"/>
                <a:gd name="T30" fmla="*/ 2147483646 w 95"/>
                <a:gd name="T31" fmla="*/ 2147483646 h 91"/>
                <a:gd name="T32" fmla="*/ 2147483646 w 95"/>
                <a:gd name="T33" fmla="*/ 2147483646 h 91"/>
                <a:gd name="T34" fmla="*/ 2147483646 w 95"/>
                <a:gd name="T35" fmla="*/ 2147483646 h 91"/>
                <a:gd name="T36" fmla="*/ 2147483646 w 95"/>
                <a:gd name="T37" fmla="*/ 2147483646 h 91"/>
                <a:gd name="T38" fmla="*/ 2147483646 w 95"/>
                <a:gd name="T39" fmla="*/ 2147483646 h 91"/>
                <a:gd name="T40" fmla="*/ 2147483646 w 95"/>
                <a:gd name="T41" fmla="*/ 2147483646 h 91"/>
                <a:gd name="T42" fmla="*/ 2147483646 w 95"/>
                <a:gd name="T43" fmla="*/ 2147483646 h 91"/>
                <a:gd name="T44" fmla="*/ 2147483646 w 95"/>
                <a:gd name="T45" fmla="*/ 2147483646 h 91"/>
                <a:gd name="T46" fmla="*/ 2147483646 w 95"/>
                <a:gd name="T47" fmla="*/ 2147483646 h 91"/>
                <a:gd name="T48" fmla="*/ 2147483646 w 95"/>
                <a:gd name="T49" fmla="*/ 2147483646 h 91"/>
                <a:gd name="T50" fmla="*/ 2147483646 w 95"/>
                <a:gd name="T51" fmla="*/ 2147483646 h 91"/>
                <a:gd name="T52" fmla="*/ 2147483646 w 95"/>
                <a:gd name="T53" fmla="*/ 2147483646 h 91"/>
                <a:gd name="T54" fmla="*/ 2147483646 w 95"/>
                <a:gd name="T55" fmla="*/ 2147483646 h 91"/>
                <a:gd name="T56" fmla="*/ 2147483646 w 95"/>
                <a:gd name="T57" fmla="*/ 2147483646 h 91"/>
                <a:gd name="T58" fmla="*/ 2147483646 w 95"/>
                <a:gd name="T59" fmla="*/ 2147483646 h 91"/>
                <a:gd name="T60" fmla="*/ 2147483646 w 95"/>
                <a:gd name="T61" fmla="*/ 2147483646 h 91"/>
                <a:gd name="T62" fmla="*/ 2147483646 w 95"/>
                <a:gd name="T63" fmla="*/ 2147483646 h 91"/>
                <a:gd name="T64" fmla="*/ 2147483646 w 95"/>
                <a:gd name="T65" fmla="*/ 2147483646 h 91"/>
                <a:gd name="T66" fmla="*/ 2147483646 w 95"/>
                <a:gd name="T67" fmla="*/ 2147483646 h 91"/>
                <a:gd name="T68" fmla="*/ 2147483646 w 95"/>
                <a:gd name="T69" fmla="*/ 2147483646 h 91"/>
                <a:gd name="T70" fmla="*/ 2147483646 w 95"/>
                <a:gd name="T71" fmla="*/ 2147483646 h 91"/>
                <a:gd name="T72" fmla="*/ 2147483646 w 95"/>
                <a:gd name="T73" fmla="*/ 2147483646 h 91"/>
                <a:gd name="T74" fmla="*/ 2147483646 w 95"/>
                <a:gd name="T75" fmla="*/ 2147483646 h 91"/>
                <a:gd name="T76" fmla="*/ 2147483646 w 95"/>
                <a:gd name="T77" fmla="*/ 2147483646 h 91"/>
                <a:gd name="T78" fmla="*/ 0 w 95"/>
                <a:gd name="T79" fmla="*/ 2147483646 h 91"/>
                <a:gd name="T80" fmla="*/ 2147483646 w 95"/>
                <a:gd name="T81" fmla="*/ 2147483646 h 91"/>
                <a:gd name="T82" fmla="*/ 2147483646 w 95"/>
                <a:gd name="T83" fmla="*/ 2147483646 h 91"/>
                <a:gd name="T84" fmla="*/ 2147483646 w 95"/>
                <a:gd name="T85" fmla="*/ 2147483646 h 91"/>
                <a:gd name="T86" fmla="*/ 2147483646 w 95"/>
                <a:gd name="T87" fmla="*/ 2147483646 h 91"/>
                <a:gd name="T88" fmla="*/ 2147483646 w 95"/>
                <a:gd name="T89" fmla="*/ 2147483646 h 91"/>
                <a:gd name="T90" fmla="*/ 2147483646 w 95"/>
                <a:gd name="T91" fmla="*/ 2147483646 h 91"/>
                <a:gd name="T92" fmla="*/ 2147483646 w 95"/>
                <a:gd name="T93" fmla="*/ 2147483646 h 91"/>
                <a:gd name="T94" fmla="*/ 2147483646 w 95"/>
                <a:gd name="T95" fmla="*/ 2147483646 h 91"/>
                <a:gd name="T96" fmla="*/ 2147483646 w 95"/>
                <a:gd name="T97" fmla="*/ 2147483646 h 91"/>
                <a:gd name="T98" fmla="*/ 2147483646 w 95"/>
                <a:gd name="T99" fmla="*/ 2147483646 h 91"/>
                <a:gd name="T100" fmla="*/ 2147483646 w 95"/>
                <a:gd name="T101" fmla="*/ 2147483646 h 91"/>
                <a:gd name="T102" fmla="*/ 2147483646 w 95"/>
                <a:gd name="T103" fmla="*/ 2147483646 h 91"/>
                <a:gd name="T104" fmla="*/ 2147483646 w 95"/>
                <a:gd name="T105" fmla="*/ 2147483646 h 91"/>
                <a:gd name="T106" fmla="*/ 2147483646 w 95"/>
                <a:gd name="T107" fmla="*/ 2147483646 h 91"/>
                <a:gd name="T108" fmla="*/ 2147483646 w 95"/>
                <a:gd name="T109" fmla="*/ 2147483646 h 91"/>
                <a:gd name="T110" fmla="*/ 2147483646 w 95"/>
                <a:gd name="T111" fmla="*/ 2147483646 h 91"/>
                <a:gd name="T112" fmla="*/ 2147483646 w 95"/>
                <a:gd name="T113" fmla="*/ 2147483646 h 91"/>
                <a:gd name="T114" fmla="*/ 2147483646 w 95"/>
                <a:gd name="T115" fmla="*/ 2147483646 h 91"/>
                <a:gd name="T116" fmla="*/ 2147483646 w 95"/>
                <a:gd name="T117" fmla="*/ 2147483646 h 91"/>
                <a:gd name="T118" fmla="*/ 2147483646 w 95"/>
                <a:gd name="T119" fmla="*/ 2147483646 h 91"/>
                <a:gd name="T120" fmla="*/ 2147483646 w 95"/>
                <a:gd name="T121" fmla="*/ 2147483646 h 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 h="91">
                  <a:moveTo>
                    <a:pt x="77" y="56"/>
                  </a:moveTo>
                  <a:lnTo>
                    <a:pt x="79" y="54"/>
                  </a:lnTo>
                  <a:lnTo>
                    <a:pt x="78" y="54"/>
                  </a:lnTo>
                  <a:lnTo>
                    <a:pt x="75" y="54"/>
                  </a:lnTo>
                  <a:lnTo>
                    <a:pt x="75" y="53"/>
                  </a:lnTo>
                  <a:lnTo>
                    <a:pt x="74" y="53"/>
                  </a:lnTo>
                  <a:lnTo>
                    <a:pt x="74" y="54"/>
                  </a:lnTo>
                  <a:lnTo>
                    <a:pt x="72" y="54"/>
                  </a:lnTo>
                  <a:lnTo>
                    <a:pt x="71" y="54"/>
                  </a:lnTo>
                  <a:lnTo>
                    <a:pt x="70" y="54"/>
                  </a:lnTo>
                  <a:lnTo>
                    <a:pt x="71" y="54"/>
                  </a:lnTo>
                  <a:lnTo>
                    <a:pt x="72" y="54"/>
                  </a:lnTo>
                  <a:lnTo>
                    <a:pt x="72" y="53"/>
                  </a:lnTo>
                  <a:lnTo>
                    <a:pt x="71" y="53"/>
                  </a:lnTo>
                  <a:lnTo>
                    <a:pt x="70" y="53"/>
                  </a:lnTo>
                  <a:lnTo>
                    <a:pt x="69" y="53"/>
                  </a:lnTo>
                  <a:lnTo>
                    <a:pt x="70" y="52"/>
                  </a:lnTo>
                  <a:lnTo>
                    <a:pt x="72" y="52"/>
                  </a:lnTo>
                  <a:lnTo>
                    <a:pt x="74" y="51"/>
                  </a:lnTo>
                  <a:lnTo>
                    <a:pt x="74" y="50"/>
                  </a:lnTo>
                  <a:lnTo>
                    <a:pt x="71" y="50"/>
                  </a:lnTo>
                  <a:lnTo>
                    <a:pt x="70" y="50"/>
                  </a:lnTo>
                  <a:lnTo>
                    <a:pt x="70" y="49"/>
                  </a:lnTo>
                  <a:lnTo>
                    <a:pt x="69" y="49"/>
                  </a:lnTo>
                  <a:lnTo>
                    <a:pt x="70" y="47"/>
                  </a:lnTo>
                  <a:lnTo>
                    <a:pt x="71" y="49"/>
                  </a:lnTo>
                  <a:lnTo>
                    <a:pt x="71" y="50"/>
                  </a:lnTo>
                  <a:lnTo>
                    <a:pt x="74" y="50"/>
                  </a:lnTo>
                  <a:lnTo>
                    <a:pt x="76" y="50"/>
                  </a:lnTo>
                  <a:lnTo>
                    <a:pt x="76" y="51"/>
                  </a:lnTo>
                  <a:lnTo>
                    <a:pt x="77" y="53"/>
                  </a:lnTo>
                  <a:lnTo>
                    <a:pt x="78" y="53"/>
                  </a:lnTo>
                  <a:lnTo>
                    <a:pt x="79" y="53"/>
                  </a:lnTo>
                  <a:lnTo>
                    <a:pt x="79" y="52"/>
                  </a:lnTo>
                  <a:lnTo>
                    <a:pt x="79" y="53"/>
                  </a:lnTo>
                  <a:lnTo>
                    <a:pt x="81" y="53"/>
                  </a:lnTo>
                  <a:lnTo>
                    <a:pt x="81" y="51"/>
                  </a:lnTo>
                  <a:lnTo>
                    <a:pt x="81" y="50"/>
                  </a:lnTo>
                  <a:lnTo>
                    <a:pt x="79" y="50"/>
                  </a:lnTo>
                  <a:lnTo>
                    <a:pt x="79" y="49"/>
                  </a:lnTo>
                  <a:lnTo>
                    <a:pt x="78" y="49"/>
                  </a:lnTo>
                  <a:lnTo>
                    <a:pt x="77" y="47"/>
                  </a:lnTo>
                  <a:lnTo>
                    <a:pt x="76" y="47"/>
                  </a:lnTo>
                  <a:lnTo>
                    <a:pt x="75" y="47"/>
                  </a:lnTo>
                  <a:lnTo>
                    <a:pt x="74" y="46"/>
                  </a:lnTo>
                  <a:lnTo>
                    <a:pt x="75" y="46"/>
                  </a:lnTo>
                  <a:lnTo>
                    <a:pt x="75" y="45"/>
                  </a:lnTo>
                  <a:lnTo>
                    <a:pt x="72" y="46"/>
                  </a:lnTo>
                  <a:lnTo>
                    <a:pt x="72" y="45"/>
                  </a:lnTo>
                  <a:lnTo>
                    <a:pt x="75" y="45"/>
                  </a:lnTo>
                  <a:lnTo>
                    <a:pt x="74" y="44"/>
                  </a:lnTo>
                  <a:lnTo>
                    <a:pt x="72" y="45"/>
                  </a:lnTo>
                  <a:lnTo>
                    <a:pt x="71" y="45"/>
                  </a:lnTo>
                  <a:lnTo>
                    <a:pt x="71" y="44"/>
                  </a:lnTo>
                  <a:lnTo>
                    <a:pt x="72" y="44"/>
                  </a:lnTo>
                  <a:lnTo>
                    <a:pt x="71" y="44"/>
                  </a:lnTo>
                  <a:lnTo>
                    <a:pt x="72" y="43"/>
                  </a:lnTo>
                  <a:lnTo>
                    <a:pt x="74" y="44"/>
                  </a:lnTo>
                  <a:lnTo>
                    <a:pt x="75" y="44"/>
                  </a:lnTo>
                  <a:lnTo>
                    <a:pt x="75" y="43"/>
                  </a:lnTo>
                  <a:lnTo>
                    <a:pt x="74" y="42"/>
                  </a:lnTo>
                  <a:lnTo>
                    <a:pt x="75" y="42"/>
                  </a:lnTo>
                  <a:lnTo>
                    <a:pt x="76" y="42"/>
                  </a:lnTo>
                  <a:lnTo>
                    <a:pt x="77" y="42"/>
                  </a:lnTo>
                  <a:lnTo>
                    <a:pt x="78" y="43"/>
                  </a:lnTo>
                  <a:lnTo>
                    <a:pt x="77" y="43"/>
                  </a:lnTo>
                  <a:lnTo>
                    <a:pt x="79" y="44"/>
                  </a:lnTo>
                  <a:lnTo>
                    <a:pt x="81" y="43"/>
                  </a:lnTo>
                  <a:lnTo>
                    <a:pt x="82" y="43"/>
                  </a:lnTo>
                  <a:lnTo>
                    <a:pt x="82" y="42"/>
                  </a:lnTo>
                  <a:lnTo>
                    <a:pt x="81" y="42"/>
                  </a:lnTo>
                  <a:lnTo>
                    <a:pt x="81" y="43"/>
                  </a:lnTo>
                  <a:lnTo>
                    <a:pt x="79" y="42"/>
                  </a:lnTo>
                  <a:lnTo>
                    <a:pt x="79" y="40"/>
                  </a:lnTo>
                  <a:lnTo>
                    <a:pt x="79" y="39"/>
                  </a:lnTo>
                  <a:lnTo>
                    <a:pt x="81" y="39"/>
                  </a:lnTo>
                  <a:lnTo>
                    <a:pt x="82" y="39"/>
                  </a:lnTo>
                  <a:lnTo>
                    <a:pt x="83" y="40"/>
                  </a:lnTo>
                  <a:lnTo>
                    <a:pt x="84" y="40"/>
                  </a:lnTo>
                  <a:lnTo>
                    <a:pt x="84" y="39"/>
                  </a:lnTo>
                  <a:lnTo>
                    <a:pt x="83" y="39"/>
                  </a:lnTo>
                  <a:lnTo>
                    <a:pt x="82" y="39"/>
                  </a:lnTo>
                  <a:lnTo>
                    <a:pt x="82" y="38"/>
                  </a:lnTo>
                  <a:lnTo>
                    <a:pt x="82" y="37"/>
                  </a:lnTo>
                  <a:lnTo>
                    <a:pt x="79" y="38"/>
                  </a:lnTo>
                  <a:lnTo>
                    <a:pt x="79" y="37"/>
                  </a:lnTo>
                  <a:lnTo>
                    <a:pt x="81" y="37"/>
                  </a:lnTo>
                  <a:lnTo>
                    <a:pt x="82" y="37"/>
                  </a:lnTo>
                  <a:lnTo>
                    <a:pt x="79" y="36"/>
                  </a:lnTo>
                  <a:lnTo>
                    <a:pt x="81" y="36"/>
                  </a:lnTo>
                  <a:lnTo>
                    <a:pt x="82" y="36"/>
                  </a:lnTo>
                  <a:lnTo>
                    <a:pt x="83" y="37"/>
                  </a:lnTo>
                  <a:lnTo>
                    <a:pt x="84" y="36"/>
                  </a:lnTo>
                  <a:lnTo>
                    <a:pt x="84" y="35"/>
                  </a:lnTo>
                  <a:lnTo>
                    <a:pt x="83" y="35"/>
                  </a:lnTo>
                  <a:lnTo>
                    <a:pt x="81" y="35"/>
                  </a:lnTo>
                  <a:lnTo>
                    <a:pt x="79" y="35"/>
                  </a:lnTo>
                  <a:lnTo>
                    <a:pt x="82" y="35"/>
                  </a:lnTo>
                  <a:lnTo>
                    <a:pt x="83" y="33"/>
                  </a:lnTo>
                  <a:lnTo>
                    <a:pt x="82" y="33"/>
                  </a:lnTo>
                  <a:lnTo>
                    <a:pt x="81" y="33"/>
                  </a:lnTo>
                  <a:lnTo>
                    <a:pt x="79" y="33"/>
                  </a:lnTo>
                  <a:lnTo>
                    <a:pt x="79" y="32"/>
                  </a:lnTo>
                  <a:lnTo>
                    <a:pt x="79" y="31"/>
                  </a:lnTo>
                  <a:lnTo>
                    <a:pt x="81" y="31"/>
                  </a:lnTo>
                  <a:lnTo>
                    <a:pt x="82" y="31"/>
                  </a:lnTo>
                  <a:lnTo>
                    <a:pt x="81" y="31"/>
                  </a:lnTo>
                  <a:lnTo>
                    <a:pt x="82" y="31"/>
                  </a:lnTo>
                  <a:lnTo>
                    <a:pt x="84" y="31"/>
                  </a:lnTo>
                  <a:lnTo>
                    <a:pt x="85" y="31"/>
                  </a:lnTo>
                  <a:lnTo>
                    <a:pt x="85" y="30"/>
                  </a:lnTo>
                  <a:lnTo>
                    <a:pt x="84" y="30"/>
                  </a:lnTo>
                  <a:lnTo>
                    <a:pt x="83" y="29"/>
                  </a:lnTo>
                  <a:lnTo>
                    <a:pt x="82" y="29"/>
                  </a:lnTo>
                  <a:lnTo>
                    <a:pt x="83" y="29"/>
                  </a:lnTo>
                  <a:lnTo>
                    <a:pt x="84" y="29"/>
                  </a:lnTo>
                  <a:lnTo>
                    <a:pt x="82" y="28"/>
                  </a:lnTo>
                  <a:lnTo>
                    <a:pt x="81" y="28"/>
                  </a:lnTo>
                  <a:lnTo>
                    <a:pt x="81" y="29"/>
                  </a:lnTo>
                  <a:lnTo>
                    <a:pt x="79" y="29"/>
                  </a:lnTo>
                  <a:lnTo>
                    <a:pt x="79" y="28"/>
                  </a:lnTo>
                  <a:lnTo>
                    <a:pt x="81" y="25"/>
                  </a:lnTo>
                  <a:lnTo>
                    <a:pt x="82" y="24"/>
                  </a:lnTo>
                  <a:lnTo>
                    <a:pt x="83" y="24"/>
                  </a:lnTo>
                  <a:lnTo>
                    <a:pt x="84" y="23"/>
                  </a:lnTo>
                  <a:lnTo>
                    <a:pt x="83" y="23"/>
                  </a:lnTo>
                  <a:lnTo>
                    <a:pt x="84" y="21"/>
                  </a:lnTo>
                  <a:lnTo>
                    <a:pt x="85" y="21"/>
                  </a:lnTo>
                  <a:lnTo>
                    <a:pt x="86" y="19"/>
                  </a:lnTo>
                  <a:lnTo>
                    <a:pt x="86" y="18"/>
                  </a:lnTo>
                  <a:lnTo>
                    <a:pt x="85" y="19"/>
                  </a:lnTo>
                  <a:lnTo>
                    <a:pt x="84" y="18"/>
                  </a:lnTo>
                  <a:lnTo>
                    <a:pt x="83" y="19"/>
                  </a:lnTo>
                  <a:lnTo>
                    <a:pt x="84" y="19"/>
                  </a:lnTo>
                  <a:lnTo>
                    <a:pt x="83" y="19"/>
                  </a:lnTo>
                  <a:lnTo>
                    <a:pt x="83" y="21"/>
                  </a:lnTo>
                  <a:lnTo>
                    <a:pt x="82" y="21"/>
                  </a:lnTo>
                  <a:lnTo>
                    <a:pt x="82" y="19"/>
                  </a:lnTo>
                  <a:lnTo>
                    <a:pt x="83" y="18"/>
                  </a:lnTo>
                  <a:lnTo>
                    <a:pt x="85" y="18"/>
                  </a:lnTo>
                  <a:lnTo>
                    <a:pt x="86" y="18"/>
                  </a:lnTo>
                  <a:lnTo>
                    <a:pt x="88" y="18"/>
                  </a:lnTo>
                  <a:lnTo>
                    <a:pt x="89" y="17"/>
                  </a:lnTo>
                  <a:lnTo>
                    <a:pt x="88" y="17"/>
                  </a:lnTo>
                  <a:lnTo>
                    <a:pt x="86" y="17"/>
                  </a:lnTo>
                  <a:lnTo>
                    <a:pt x="85" y="17"/>
                  </a:lnTo>
                  <a:lnTo>
                    <a:pt x="84" y="17"/>
                  </a:lnTo>
                  <a:lnTo>
                    <a:pt x="83" y="17"/>
                  </a:lnTo>
                  <a:lnTo>
                    <a:pt x="82" y="17"/>
                  </a:lnTo>
                  <a:lnTo>
                    <a:pt x="83" y="16"/>
                  </a:lnTo>
                  <a:lnTo>
                    <a:pt x="84" y="16"/>
                  </a:lnTo>
                  <a:lnTo>
                    <a:pt x="85" y="16"/>
                  </a:lnTo>
                  <a:lnTo>
                    <a:pt x="88" y="16"/>
                  </a:lnTo>
                  <a:lnTo>
                    <a:pt x="89" y="16"/>
                  </a:lnTo>
                  <a:lnTo>
                    <a:pt x="90" y="16"/>
                  </a:lnTo>
                  <a:lnTo>
                    <a:pt x="91" y="16"/>
                  </a:lnTo>
                  <a:lnTo>
                    <a:pt x="91" y="15"/>
                  </a:lnTo>
                  <a:lnTo>
                    <a:pt x="90" y="15"/>
                  </a:lnTo>
                  <a:lnTo>
                    <a:pt x="91" y="15"/>
                  </a:lnTo>
                  <a:lnTo>
                    <a:pt x="92" y="15"/>
                  </a:lnTo>
                  <a:lnTo>
                    <a:pt x="95" y="12"/>
                  </a:lnTo>
                  <a:lnTo>
                    <a:pt x="91" y="10"/>
                  </a:lnTo>
                  <a:lnTo>
                    <a:pt x="89" y="10"/>
                  </a:lnTo>
                  <a:lnTo>
                    <a:pt x="88" y="11"/>
                  </a:lnTo>
                  <a:lnTo>
                    <a:pt x="86" y="10"/>
                  </a:lnTo>
                  <a:lnTo>
                    <a:pt x="86" y="11"/>
                  </a:lnTo>
                  <a:lnTo>
                    <a:pt x="85" y="11"/>
                  </a:lnTo>
                  <a:lnTo>
                    <a:pt x="85" y="12"/>
                  </a:lnTo>
                  <a:lnTo>
                    <a:pt x="84" y="12"/>
                  </a:lnTo>
                  <a:lnTo>
                    <a:pt x="83" y="12"/>
                  </a:lnTo>
                  <a:lnTo>
                    <a:pt x="82" y="12"/>
                  </a:lnTo>
                  <a:lnTo>
                    <a:pt x="79" y="14"/>
                  </a:lnTo>
                  <a:lnTo>
                    <a:pt x="79" y="15"/>
                  </a:lnTo>
                  <a:lnTo>
                    <a:pt x="77" y="16"/>
                  </a:lnTo>
                  <a:lnTo>
                    <a:pt x="77" y="17"/>
                  </a:lnTo>
                  <a:lnTo>
                    <a:pt x="76" y="17"/>
                  </a:lnTo>
                  <a:lnTo>
                    <a:pt x="76" y="16"/>
                  </a:lnTo>
                  <a:lnTo>
                    <a:pt x="77" y="16"/>
                  </a:lnTo>
                  <a:lnTo>
                    <a:pt x="77" y="15"/>
                  </a:lnTo>
                  <a:lnTo>
                    <a:pt x="77" y="14"/>
                  </a:lnTo>
                  <a:lnTo>
                    <a:pt x="78" y="14"/>
                  </a:lnTo>
                  <a:lnTo>
                    <a:pt x="79" y="12"/>
                  </a:lnTo>
                  <a:lnTo>
                    <a:pt x="79" y="10"/>
                  </a:lnTo>
                  <a:lnTo>
                    <a:pt x="78" y="10"/>
                  </a:lnTo>
                  <a:lnTo>
                    <a:pt x="76" y="10"/>
                  </a:lnTo>
                  <a:lnTo>
                    <a:pt x="76" y="11"/>
                  </a:lnTo>
                  <a:lnTo>
                    <a:pt x="72" y="12"/>
                  </a:lnTo>
                  <a:lnTo>
                    <a:pt x="71" y="12"/>
                  </a:lnTo>
                  <a:lnTo>
                    <a:pt x="70" y="12"/>
                  </a:lnTo>
                  <a:lnTo>
                    <a:pt x="71" y="12"/>
                  </a:lnTo>
                  <a:lnTo>
                    <a:pt x="72" y="11"/>
                  </a:lnTo>
                  <a:lnTo>
                    <a:pt x="74" y="11"/>
                  </a:lnTo>
                  <a:lnTo>
                    <a:pt x="74" y="10"/>
                  </a:lnTo>
                  <a:lnTo>
                    <a:pt x="70" y="10"/>
                  </a:lnTo>
                  <a:lnTo>
                    <a:pt x="69" y="10"/>
                  </a:lnTo>
                  <a:lnTo>
                    <a:pt x="67" y="10"/>
                  </a:lnTo>
                  <a:lnTo>
                    <a:pt x="65" y="10"/>
                  </a:lnTo>
                  <a:lnTo>
                    <a:pt x="63" y="11"/>
                  </a:lnTo>
                  <a:lnTo>
                    <a:pt x="62" y="12"/>
                  </a:lnTo>
                  <a:lnTo>
                    <a:pt x="61" y="11"/>
                  </a:lnTo>
                  <a:lnTo>
                    <a:pt x="62" y="10"/>
                  </a:lnTo>
                  <a:lnTo>
                    <a:pt x="64" y="10"/>
                  </a:lnTo>
                  <a:lnTo>
                    <a:pt x="64" y="9"/>
                  </a:lnTo>
                  <a:lnTo>
                    <a:pt x="63" y="9"/>
                  </a:lnTo>
                  <a:lnTo>
                    <a:pt x="65" y="9"/>
                  </a:lnTo>
                  <a:lnTo>
                    <a:pt x="67" y="9"/>
                  </a:lnTo>
                  <a:lnTo>
                    <a:pt x="70" y="9"/>
                  </a:lnTo>
                  <a:lnTo>
                    <a:pt x="71" y="9"/>
                  </a:lnTo>
                  <a:lnTo>
                    <a:pt x="75" y="9"/>
                  </a:lnTo>
                  <a:lnTo>
                    <a:pt x="76" y="8"/>
                  </a:lnTo>
                  <a:lnTo>
                    <a:pt x="77" y="9"/>
                  </a:lnTo>
                  <a:lnTo>
                    <a:pt x="79" y="8"/>
                  </a:lnTo>
                  <a:lnTo>
                    <a:pt x="81" y="7"/>
                  </a:lnTo>
                  <a:lnTo>
                    <a:pt x="79" y="5"/>
                  </a:lnTo>
                  <a:lnTo>
                    <a:pt x="77" y="5"/>
                  </a:lnTo>
                  <a:lnTo>
                    <a:pt x="76" y="5"/>
                  </a:lnTo>
                  <a:lnTo>
                    <a:pt x="76" y="4"/>
                  </a:lnTo>
                  <a:lnTo>
                    <a:pt x="74" y="5"/>
                  </a:lnTo>
                  <a:lnTo>
                    <a:pt x="75" y="4"/>
                  </a:lnTo>
                  <a:lnTo>
                    <a:pt x="74" y="3"/>
                  </a:lnTo>
                  <a:lnTo>
                    <a:pt x="71" y="3"/>
                  </a:lnTo>
                  <a:lnTo>
                    <a:pt x="68" y="4"/>
                  </a:lnTo>
                  <a:lnTo>
                    <a:pt x="67" y="3"/>
                  </a:lnTo>
                  <a:lnTo>
                    <a:pt x="65" y="3"/>
                  </a:lnTo>
                  <a:lnTo>
                    <a:pt x="63" y="4"/>
                  </a:lnTo>
                  <a:lnTo>
                    <a:pt x="60" y="4"/>
                  </a:lnTo>
                  <a:lnTo>
                    <a:pt x="60" y="5"/>
                  </a:lnTo>
                  <a:lnTo>
                    <a:pt x="58" y="5"/>
                  </a:lnTo>
                  <a:lnTo>
                    <a:pt x="57" y="5"/>
                  </a:lnTo>
                  <a:lnTo>
                    <a:pt x="57" y="4"/>
                  </a:lnTo>
                  <a:lnTo>
                    <a:pt x="58" y="4"/>
                  </a:lnTo>
                  <a:lnTo>
                    <a:pt x="61" y="4"/>
                  </a:lnTo>
                  <a:lnTo>
                    <a:pt x="61" y="3"/>
                  </a:lnTo>
                  <a:lnTo>
                    <a:pt x="62" y="3"/>
                  </a:lnTo>
                  <a:lnTo>
                    <a:pt x="62" y="4"/>
                  </a:lnTo>
                  <a:lnTo>
                    <a:pt x="64" y="3"/>
                  </a:lnTo>
                  <a:lnTo>
                    <a:pt x="67" y="3"/>
                  </a:lnTo>
                  <a:lnTo>
                    <a:pt x="69" y="3"/>
                  </a:lnTo>
                  <a:lnTo>
                    <a:pt x="71" y="3"/>
                  </a:lnTo>
                  <a:lnTo>
                    <a:pt x="74" y="2"/>
                  </a:lnTo>
                  <a:lnTo>
                    <a:pt x="72" y="2"/>
                  </a:lnTo>
                  <a:lnTo>
                    <a:pt x="69" y="1"/>
                  </a:lnTo>
                  <a:lnTo>
                    <a:pt x="69" y="2"/>
                  </a:lnTo>
                  <a:lnTo>
                    <a:pt x="68" y="2"/>
                  </a:lnTo>
                  <a:lnTo>
                    <a:pt x="68" y="1"/>
                  </a:lnTo>
                  <a:lnTo>
                    <a:pt x="67" y="1"/>
                  </a:lnTo>
                  <a:lnTo>
                    <a:pt x="65" y="1"/>
                  </a:lnTo>
                  <a:lnTo>
                    <a:pt x="63" y="1"/>
                  </a:lnTo>
                  <a:lnTo>
                    <a:pt x="63" y="0"/>
                  </a:lnTo>
                  <a:lnTo>
                    <a:pt x="62" y="1"/>
                  </a:lnTo>
                  <a:lnTo>
                    <a:pt x="61" y="0"/>
                  </a:lnTo>
                  <a:lnTo>
                    <a:pt x="60" y="0"/>
                  </a:lnTo>
                  <a:lnTo>
                    <a:pt x="58" y="1"/>
                  </a:lnTo>
                  <a:lnTo>
                    <a:pt x="57" y="1"/>
                  </a:lnTo>
                  <a:lnTo>
                    <a:pt x="56" y="1"/>
                  </a:lnTo>
                  <a:lnTo>
                    <a:pt x="55" y="1"/>
                  </a:lnTo>
                  <a:lnTo>
                    <a:pt x="56" y="2"/>
                  </a:lnTo>
                  <a:lnTo>
                    <a:pt x="55" y="2"/>
                  </a:lnTo>
                  <a:lnTo>
                    <a:pt x="54" y="1"/>
                  </a:lnTo>
                  <a:lnTo>
                    <a:pt x="53" y="1"/>
                  </a:lnTo>
                  <a:lnTo>
                    <a:pt x="54" y="2"/>
                  </a:lnTo>
                  <a:lnTo>
                    <a:pt x="53" y="2"/>
                  </a:lnTo>
                  <a:lnTo>
                    <a:pt x="53" y="1"/>
                  </a:lnTo>
                  <a:lnTo>
                    <a:pt x="51" y="2"/>
                  </a:lnTo>
                  <a:lnTo>
                    <a:pt x="53" y="2"/>
                  </a:lnTo>
                  <a:lnTo>
                    <a:pt x="51" y="3"/>
                  </a:lnTo>
                  <a:lnTo>
                    <a:pt x="53" y="3"/>
                  </a:lnTo>
                  <a:lnTo>
                    <a:pt x="55" y="3"/>
                  </a:lnTo>
                  <a:lnTo>
                    <a:pt x="54" y="3"/>
                  </a:lnTo>
                  <a:lnTo>
                    <a:pt x="53" y="3"/>
                  </a:lnTo>
                  <a:lnTo>
                    <a:pt x="53" y="4"/>
                  </a:lnTo>
                  <a:lnTo>
                    <a:pt x="54" y="4"/>
                  </a:lnTo>
                  <a:lnTo>
                    <a:pt x="53" y="4"/>
                  </a:lnTo>
                  <a:lnTo>
                    <a:pt x="51" y="4"/>
                  </a:lnTo>
                  <a:lnTo>
                    <a:pt x="53" y="5"/>
                  </a:lnTo>
                  <a:lnTo>
                    <a:pt x="51" y="4"/>
                  </a:lnTo>
                  <a:lnTo>
                    <a:pt x="50" y="4"/>
                  </a:lnTo>
                  <a:lnTo>
                    <a:pt x="49" y="4"/>
                  </a:lnTo>
                  <a:lnTo>
                    <a:pt x="48" y="4"/>
                  </a:lnTo>
                  <a:lnTo>
                    <a:pt x="48" y="3"/>
                  </a:lnTo>
                  <a:lnTo>
                    <a:pt x="47" y="3"/>
                  </a:lnTo>
                  <a:lnTo>
                    <a:pt x="46" y="3"/>
                  </a:lnTo>
                  <a:lnTo>
                    <a:pt x="44" y="3"/>
                  </a:lnTo>
                  <a:lnTo>
                    <a:pt x="46" y="3"/>
                  </a:lnTo>
                  <a:lnTo>
                    <a:pt x="44" y="3"/>
                  </a:lnTo>
                  <a:lnTo>
                    <a:pt x="43" y="3"/>
                  </a:lnTo>
                  <a:lnTo>
                    <a:pt x="42" y="3"/>
                  </a:lnTo>
                  <a:lnTo>
                    <a:pt x="41" y="3"/>
                  </a:lnTo>
                  <a:lnTo>
                    <a:pt x="43" y="4"/>
                  </a:lnTo>
                  <a:lnTo>
                    <a:pt x="44" y="4"/>
                  </a:lnTo>
                  <a:lnTo>
                    <a:pt x="43" y="4"/>
                  </a:lnTo>
                  <a:lnTo>
                    <a:pt x="43" y="5"/>
                  </a:lnTo>
                  <a:lnTo>
                    <a:pt x="46" y="5"/>
                  </a:lnTo>
                  <a:lnTo>
                    <a:pt x="49" y="5"/>
                  </a:lnTo>
                  <a:lnTo>
                    <a:pt x="49" y="7"/>
                  </a:lnTo>
                  <a:lnTo>
                    <a:pt x="50" y="8"/>
                  </a:lnTo>
                  <a:lnTo>
                    <a:pt x="49" y="8"/>
                  </a:lnTo>
                  <a:lnTo>
                    <a:pt x="49" y="7"/>
                  </a:lnTo>
                  <a:lnTo>
                    <a:pt x="48" y="5"/>
                  </a:lnTo>
                  <a:lnTo>
                    <a:pt x="48" y="7"/>
                  </a:lnTo>
                  <a:lnTo>
                    <a:pt x="47" y="7"/>
                  </a:lnTo>
                  <a:lnTo>
                    <a:pt x="47" y="5"/>
                  </a:lnTo>
                  <a:lnTo>
                    <a:pt x="44" y="5"/>
                  </a:lnTo>
                  <a:lnTo>
                    <a:pt x="42" y="5"/>
                  </a:lnTo>
                  <a:lnTo>
                    <a:pt x="41" y="5"/>
                  </a:lnTo>
                  <a:lnTo>
                    <a:pt x="42" y="7"/>
                  </a:lnTo>
                  <a:lnTo>
                    <a:pt x="44" y="8"/>
                  </a:lnTo>
                  <a:lnTo>
                    <a:pt x="47" y="9"/>
                  </a:lnTo>
                  <a:lnTo>
                    <a:pt x="46" y="9"/>
                  </a:lnTo>
                  <a:lnTo>
                    <a:pt x="44" y="9"/>
                  </a:lnTo>
                  <a:lnTo>
                    <a:pt x="43" y="9"/>
                  </a:lnTo>
                  <a:lnTo>
                    <a:pt x="43" y="10"/>
                  </a:lnTo>
                  <a:lnTo>
                    <a:pt x="43" y="11"/>
                  </a:lnTo>
                  <a:lnTo>
                    <a:pt x="42" y="11"/>
                  </a:lnTo>
                  <a:lnTo>
                    <a:pt x="41" y="10"/>
                  </a:lnTo>
                  <a:lnTo>
                    <a:pt x="40" y="9"/>
                  </a:lnTo>
                  <a:lnTo>
                    <a:pt x="39" y="9"/>
                  </a:lnTo>
                  <a:lnTo>
                    <a:pt x="36" y="8"/>
                  </a:lnTo>
                  <a:lnTo>
                    <a:pt x="35" y="7"/>
                  </a:lnTo>
                  <a:lnTo>
                    <a:pt x="34" y="8"/>
                  </a:lnTo>
                  <a:lnTo>
                    <a:pt x="33" y="8"/>
                  </a:lnTo>
                  <a:lnTo>
                    <a:pt x="34" y="8"/>
                  </a:lnTo>
                  <a:lnTo>
                    <a:pt x="34" y="9"/>
                  </a:lnTo>
                  <a:lnTo>
                    <a:pt x="35" y="10"/>
                  </a:lnTo>
                  <a:lnTo>
                    <a:pt x="34" y="10"/>
                  </a:lnTo>
                  <a:lnTo>
                    <a:pt x="36" y="11"/>
                  </a:lnTo>
                  <a:lnTo>
                    <a:pt x="35" y="12"/>
                  </a:lnTo>
                  <a:lnTo>
                    <a:pt x="32" y="10"/>
                  </a:lnTo>
                  <a:lnTo>
                    <a:pt x="30" y="10"/>
                  </a:lnTo>
                  <a:lnTo>
                    <a:pt x="29" y="12"/>
                  </a:lnTo>
                  <a:lnTo>
                    <a:pt x="29" y="9"/>
                  </a:lnTo>
                  <a:lnTo>
                    <a:pt x="29" y="8"/>
                  </a:lnTo>
                  <a:lnTo>
                    <a:pt x="28" y="8"/>
                  </a:lnTo>
                  <a:lnTo>
                    <a:pt x="27" y="8"/>
                  </a:lnTo>
                  <a:lnTo>
                    <a:pt x="27" y="9"/>
                  </a:lnTo>
                  <a:lnTo>
                    <a:pt x="26" y="9"/>
                  </a:lnTo>
                  <a:lnTo>
                    <a:pt x="25" y="9"/>
                  </a:lnTo>
                  <a:lnTo>
                    <a:pt x="23" y="9"/>
                  </a:lnTo>
                  <a:lnTo>
                    <a:pt x="21" y="10"/>
                  </a:lnTo>
                  <a:lnTo>
                    <a:pt x="20" y="10"/>
                  </a:lnTo>
                  <a:lnTo>
                    <a:pt x="21" y="10"/>
                  </a:lnTo>
                  <a:lnTo>
                    <a:pt x="22" y="11"/>
                  </a:lnTo>
                  <a:lnTo>
                    <a:pt x="23" y="12"/>
                  </a:lnTo>
                  <a:lnTo>
                    <a:pt x="21" y="11"/>
                  </a:lnTo>
                  <a:lnTo>
                    <a:pt x="20" y="11"/>
                  </a:lnTo>
                  <a:lnTo>
                    <a:pt x="19" y="11"/>
                  </a:lnTo>
                  <a:lnTo>
                    <a:pt x="18" y="11"/>
                  </a:lnTo>
                  <a:lnTo>
                    <a:pt x="16" y="11"/>
                  </a:lnTo>
                  <a:lnTo>
                    <a:pt x="18" y="11"/>
                  </a:lnTo>
                  <a:lnTo>
                    <a:pt x="18" y="12"/>
                  </a:lnTo>
                  <a:lnTo>
                    <a:pt x="19" y="12"/>
                  </a:lnTo>
                  <a:lnTo>
                    <a:pt x="18" y="14"/>
                  </a:lnTo>
                  <a:lnTo>
                    <a:pt x="18" y="15"/>
                  </a:lnTo>
                  <a:lnTo>
                    <a:pt x="16" y="15"/>
                  </a:lnTo>
                  <a:lnTo>
                    <a:pt x="15" y="14"/>
                  </a:lnTo>
                  <a:lnTo>
                    <a:pt x="15" y="16"/>
                  </a:lnTo>
                  <a:lnTo>
                    <a:pt x="14" y="16"/>
                  </a:lnTo>
                  <a:lnTo>
                    <a:pt x="14" y="15"/>
                  </a:lnTo>
                  <a:lnTo>
                    <a:pt x="12" y="16"/>
                  </a:lnTo>
                  <a:lnTo>
                    <a:pt x="12" y="17"/>
                  </a:lnTo>
                  <a:lnTo>
                    <a:pt x="11" y="17"/>
                  </a:lnTo>
                  <a:lnTo>
                    <a:pt x="9" y="17"/>
                  </a:lnTo>
                  <a:lnTo>
                    <a:pt x="8" y="18"/>
                  </a:lnTo>
                  <a:lnTo>
                    <a:pt x="8" y="19"/>
                  </a:lnTo>
                  <a:lnTo>
                    <a:pt x="11" y="19"/>
                  </a:lnTo>
                  <a:lnTo>
                    <a:pt x="12" y="19"/>
                  </a:lnTo>
                  <a:lnTo>
                    <a:pt x="13" y="19"/>
                  </a:lnTo>
                  <a:lnTo>
                    <a:pt x="14" y="19"/>
                  </a:lnTo>
                  <a:lnTo>
                    <a:pt x="13" y="19"/>
                  </a:lnTo>
                  <a:lnTo>
                    <a:pt x="13" y="21"/>
                  </a:lnTo>
                  <a:lnTo>
                    <a:pt x="12" y="21"/>
                  </a:lnTo>
                  <a:lnTo>
                    <a:pt x="13" y="22"/>
                  </a:lnTo>
                  <a:lnTo>
                    <a:pt x="11" y="23"/>
                  </a:lnTo>
                  <a:lnTo>
                    <a:pt x="9" y="23"/>
                  </a:lnTo>
                  <a:lnTo>
                    <a:pt x="7" y="23"/>
                  </a:lnTo>
                  <a:lnTo>
                    <a:pt x="7" y="24"/>
                  </a:lnTo>
                  <a:lnTo>
                    <a:pt x="6" y="24"/>
                  </a:lnTo>
                  <a:lnTo>
                    <a:pt x="5" y="24"/>
                  </a:lnTo>
                  <a:lnTo>
                    <a:pt x="2" y="25"/>
                  </a:lnTo>
                  <a:lnTo>
                    <a:pt x="1" y="25"/>
                  </a:lnTo>
                  <a:lnTo>
                    <a:pt x="0" y="26"/>
                  </a:lnTo>
                  <a:lnTo>
                    <a:pt x="0" y="28"/>
                  </a:lnTo>
                  <a:lnTo>
                    <a:pt x="1" y="28"/>
                  </a:lnTo>
                  <a:lnTo>
                    <a:pt x="2" y="28"/>
                  </a:lnTo>
                  <a:lnTo>
                    <a:pt x="2" y="29"/>
                  </a:lnTo>
                  <a:lnTo>
                    <a:pt x="4" y="29"/>
                  </a:lnTo>
                  <a:lnTo>
                    <a:pt x="5" y="29"/>
                  </a:lnTo>
                  <a:lnTo>
                    <a:pt x="6" y="30"/>
                  </a:lnTo>
                  <a:lnTo>
                    <a:pt x="7" y="29"/>
                  </a:lnTo>
                  <a:lnTo>
                    <a:pt x="8" y="29"/>
                  </a:lnTo>
                  <a:lnTo>
                    <a:pt x="9" y="29"/>
                  </a:lnTo>
                  <a:lnTo>
                    <a:pt x="11" y="29"/>
                  </a:lnTo>
                  <a:lnTo>
                    <a:pt x="9" y="30"/>
                  </a:lnTo>
                  <a:lnTo>
                    <a:pt x="8" y="30"/>
                  </a:lnTo>
                  <a:lnTo>
                    <a:pt x="6" y="30"/>
                  </a:lnTo>
                  <a:lnTo>
                    <a:pt x="8" y="30"/>
                  </a:lnTo>
                  <a:lnTo>
                    <a:pt x="9" y="30"/>
                  </a:lnTo>
                  <a:lnTo>
                    <a:pt x="9" y="31"/>
                  </a:lnTo>
                  <a:lnTo>
                    <a:pt x="8" y="30"/>
                  </a:lnTo>
                  <a:lnTo>
                    <a:pt x="7" y="31"/>
                  </a:lnTo>
                  <a:lnTo>
                    <a:pt x="6" y="31"/>
                  </a:lnTo>
                  <a:lnTo>
                    <a:pt x="5" y="30"/>
                  </a:lnTo>
                  <a:lnTo>
                    <a:pt x="4" y="30"/>
                  </a:lnTo>
                  <a:lnTo>
                    <a:pt x="2" y="31"/>
                  </a:lnTo>
                  <a:lnTo>
                    <a:pt x="4" y="31"/>
                  </a:lnTo>
                  <a:lnTo>
                    <a:pt x="5" y="31"/>
                  </a:lnTo>
                  <a:lnTo>
                    <a:pt x="5" y="32"/>
                  </a:lnTo>
                  <a:lnTo>
                    <a:pt x="7" y="32"/>
                  </a:lnTo>
                  <a:lnTo>
                    <a:pt x="6" y="32"/>
                  </a:lnTo>
                  <a:lnTo>
                    <a:pt x="5" y="33"/>
                  </a:lnTo>
                  <a:lnTo>
                    <a:pt x="6" y="33"/>
                  </a:lnTo>
                  <a:lnTo>
                    <a:pt x="8" y="35"/>
                  </a:lnTo>
                  <a:lnTo>
                    <a:pt x="9" y="35"/>
                  </a:lnTo>
                  <a:lnTo>
                    <a:pt x="9" y="33"/>
                  </a:lnTo>
                  <a:lnTo>
                    <a:pt x="8" y="33"/>
                  </a:lnTo>
                  <a:lnTo>
                    <a:pt x="9" y="33"/>
                  </a:lnTo>
                  <a:lnTo>
                    <a:pt x="11" y="33"/>
                  </a:lnTo>
                  <a:lnTo>
                    <a:pt x="12" y="33"/>
                  </a:lnTo>
                  <a:lnTo>
                    <a:pt x="12" y="35"/>
                  </a:lnTo>
                  <a:lnTo>
                    <a:pt x="13" y="33"/>
                  </a:lnTo>
                  <a:lnTo>
                    <a:pt x="14" y="33"/>
                  </a:lnTo>
                  <a:lnTo>
                    <a:pt x="15" y="33"/>
                  </a:lnTo>
                  <a:lnTo>
                    <a:pt x="16" y="33"/>
                  </a:lnTo>
                  <a:lnTo>
                    <a:pt x="19" y="33"/>
                  </a:lnTo>
                  <a:lnTo>
                    <a:pt x="18" y="35"/>
                  </a:lnTo>
                  <a:lnTo>
                    <a:pt x="19" y="35"/>
                  </a:lnTo>
                  <a:lnTo>
                    <a:pt x="20" y="35"/>
                  </a:lnTo>
                  <a:lnTo>
                    <a:pt x="21" y="35"/>
                  </a:lnTo>
                  <a:lnTo>
                    <a:pt x="22" y="36"/>
                  </a:lnTo>
                  <a:lnTo>
                    <a:pt x="25" y="39"/>
                  </a:lnTo>
                  <a:lnTo>
                    <a:pt x="26" y="39"/>
                  </a:lnTo>
                  <a:lnTo>
                    <a:pt x="26" y="40"/>
                  </a:lnTo>
                  <a:lnTo>
                    <a:pt x="26" y="42"/>
                  </a:lnTo>
                  <a:lnTo>
                    <a:pt x="27" y="42"/>
                  </a:lnTo>
                  <a:lnTo>
                    <a:pt x="26" y="43"/>
                  </a:lnTo>
                  <a:lnTo>
                    <a:pt x="27" y="44"/>
                  </a:lnTo>
                  <a:lnTo>
                    <a:pt x="27" y="45"/>
                  </a:lnTo>
                  <a:lnTo>
                    <a:pt x="28" y="45"/>
                  </a:lnTo>
                  <a:lnTo>
                    <a:pt x="28" y="47"/>
                  </a:lnTo>
                  <a:lnTo>
                    <a:pt x="27" y="46"/>
                  </a:lnTo>
                  <a:lnTo>
                    <a:pt x="27" y="47"/>
                  </a:lnTo>
                  <a:lnTo>
                    <a:pt x="28" y="47"/>
                  </a:lnTo>
                  <a:lnTo>
                    <a:pt x="27" y="49"/>
                  </a:lnTo>
                  <a:lnTo>
                    <a:pt x="28" y="49"/>
                  </a:lnTo>
                  <a:lnTo>
                    <a:pt x="27" y="50"/>
                  </a:lnTo>
                  <a:lnTo>
                    <a:pt x="28" y="50"/>
                  </a:lnTo>
                  <a:lnTo>
                    <a:pt x="29" y="50"/>
                  </a:lnTo>
                  <a:lnTo>
                    <a:pt x="29" y="49"/>
                  </a:lnTo>
                  <a:lnTo>
                    <a:pt x="30" y="49"/>
                  </a:lnTo>
                  <a:lnTo>
                    <a:pt x="32" y="50"/>
                  </a:lnTo>
                  <a:lnTo>
                    <a:pt x="33" y="51"/>
                  </a:lnTo>
                  <a:lnTo>
                    <a:pt x="34" y="51"/>
                  </a:lnTo>
                  <a:lnTo>
                    <a:pt x="33" y="52"/>
                  </a:lnTo>
                  <a:lnTo>
                    <a:pt x="34" y="52"/>
                  </a:lnTo>
                  <a:lnTo>
                    <a:pt x="34" y="53"/>
                  </a:lnTo>
                  <a:lnTo>
                    <a:pt x="35" y="53"/>
                  </a:lnTo>
                  <a:lnTo>
                    <a:pt x="34" y="54"/>
                  </a:lnTo>
                  <a:lnTo>
                    <a:pt x="33" y="53"/>
                  </a:lnTo>
                  <a:lnTo>
                    <a:pt x="32" y="53"/>
                  </a:lnTo>
                  <a:lnTo>
                    <a:pt x="30" y="52"/>
                  </a:lnTo>
                  <a:lnTo>
                    <a:pt x="29" y="52"/>
                  </a:lnTo>
                  <a:lnTo>
                    <a:pt x="28" y="52"/>
                  </a:lnTo>
                  <a:lnTo>
                    <a:pt x="29" y="53"/>
                  </a:lnTo>
                  <a:lnTo>
                    <a:pt x="30" y="53"/>
                  </a:lnTo>
                  <a:lnTo>
                    <a:pt x="32" y="54"/>
                  </a:lnTo>
                  <a:lnTo>
                    <a:pt x="34" y="54"/>
                  </a:lnTo>
                  <a:lnTo>
                    <a:pt x="35" y="54"/>
                  </a:lnTo>
                  <a:lnTo>
                    <a:pt x="35" y="56"/>
                  </a:lnTo>
                  <a:lnTo>
                    <a:pt x="35" y="57"/>
                  </a:lnTo>
                  <a:lnTo>
                    <a:pt x="34" y="57"/>
                  </a:lnTo>
                  <a:lnTo>
                    <a:pt x="34" y="58"/>
                  </a:lnTo>
                  <a:lnTo>
                    <a:pt x="34" y="59"/>
                  </a:lnTo>
                  <a:lnTo>
                    <a:pt x="33" y="59"/>
                  </a:lnTo>
                  <a:lnTo>
                    <a:pt x="32" y="59"/>
                  </a:lnTo>
                  <a:lnTo>
                    <a:pt x="32" y="60"/>
                  </a:lnTo>
                  <a:lnTo>
                    <a:pt x="33" y="60"/>
                  </a:lnTo>
                  <a:lnTo>
                    <a:pt x="34" y="60"/>
                  </a:lnTo>
                  <a:lnTo>
                    <a:pt x="35" y="60"/>
                  </a:lnTo>
                  <a:lnTo>
                    <a:pt x="33" y="60"/>
                  </a:lnTo>
                  <a:lnTo>
                    <a:pt x="32" y="60"/>
                  </a:lnTo>
                  <a:lnTo>
                    <a:pt x="30" y="61"/>
                  </a:lnTo>
                  <a:lnTo>
                    <a:pt x="32" y="61"/>
                  </a:lnTo>
                  <a:lnTo>
                    <a:pt x="33" y="61"/>
                  </a:lnTo>
                  <a:lnTo>
                    <a:pt x="34" y="61"/>
                  </a:lnTo>
                  <a:lnTo>
                    <a:pt x="35" y="61"/>
                  </a:lnTo>
                  <a:lnTo>
                    <a:pt x="34" y="63"/>
                  </a:lnTo>
                  <a:lnTo>
                    <a:pt x="33" y="61"/>
                  </a:lnTo>
                  <a:lnTo>
                    <a:pt x="32" y="61"/>
                  </a:lnTo>
                  <a:lnTo>
                    <a:pt x="30" y="63"/>
                  </a:lnTo>
                  <a:lnTo>
                    <a:pt x="29" y="64"/>
                  </a:lnTo>
                  <a:lnTo>
                    <a:pt x="30" y="64"/>
                  </a:lnTo>
                  <a:lnTo>
                    <a:pt x="32" y="64"/>
                  </a:lnTo>
                  <a:lnTo>
                    <a:pt x="32" y="65"/>
                  </a:lnTo>
                  <a:lnTo>
                    <a:pt x="30" y="65"/>
                  </a:lnTo>
                  <a:lnTo>
                    <a:pt x="30" y="66"/>
                  </a:lnTo>
                  <a:lnTo>
                    <a:pt x="30" y="67"/>
                  </a:lnTo>
                  <a:lnTo>
                    <a:pt x="32" y="67"/>
                  </a:lnTo>
                  <a:lnTo>
                    <a:pt x="32" y="68"/>
                  </a:lnTo>
                  <a:lnTo>
                    <a:pt x="30" y="68"/>
                  </a:lnTo>
                  <a:lnTo>
                    <a:pt x="33" y="70"/>
                  </a:lnTo>
                  <a:lnTo>
                    <a:pt x="33" y="71"/>
                  </a:lnTo>
                  <a:lnTo>
                    <a:pt x="33" y="72"/>
                  </a:lnTo>
                  <a:lnTo>
                    <a:pt x="33" y="74"/>
                  </a:lnTo>
                  <a:lnTo>
                    <a:pt x="34" y="72"/>
                  </a:lnTo>
                  <a:lnTo>
                    <a:pt x="36" y="73"/>
                  </a:lnTo>
                  <a:lnTo>
                    <a:pt x="35" y="73"/>
                  </a:lnTo>
                  <a:lnTo>
                    <a:pt x="35" y="74"/>
                  </a:lnTo>
                  <a:lnTo>
                    <a:pt x="35" y="75"/>
                  </a:lnTo>
                  <a:lnTo>
                    <a:pt x="34" y="75"/>
                  </a:lnTo>
                  <a:lnTo>
                    <a:pt x="34" y="77"/>
                  </a:lnTo>
                  <a:lnTo>
                    <a:pt x="34" y="78"/>
                  </a:lnTo>
                  <a:lnTo>
                    <a:pt x="35" y="79"/>
                  </a:lnTo>
                  <a:lnTo>
                    <a:pt x="35" y="80"/>
                  </a:lnTo>
                  <a:lnTo>
                    <a:pt x="35" y="81"/>
                  </a:lnTo>
                  <a:lnTo>
                    <a:pt x="36" y="81"/>
                  </a:lnTo>
                  <a:lnTo>
                    <a:pt x="36" y="82"/>
                  </a:lnTo>
                  <a:lnTo>
                    <a:pt x="36" y="84"/>
                  </a:lnTo>
                  <a:lnTo>
                    <a:pt x="37" y="85"/>
                  </a:lnTo>
                  <a:lnTo>
                    <a:pt x="39" y="86"/>
                  </a:lnTo>
                  <a:lnTo>
                    <a:pt x="39" y="87"/>
                  </a:lnTo>
                  <a:lnTo>
                    <a:pt x="40" y="86"/>
                  </a:lnTo>
                  <a:lnTo>
                    <a:pt x="42" y="86"/>
                  </a:lnTo>
                  <a:lnTo>
                    <a:pt x="42" y="87"/>
                  </a:lnTo>
                  <a:lnTo>
                    <a:pt x="44" y="88"/>
                  </a:lnTo>
                  <a:lnTo>
                    <a:pt x="43" y="89"/>
                  </a:lnTo>
                  <a:lnTo>
                    <a:pt x="44" y="89"/>
                  </a:lnTo>
                  <a:lnTo>
                    <a:pt x="46" y="89"/>
                  </a:lnTo>
                  <a:lnTo>
                    <a:pt x="46" y="91"/>
                  </a:lnTo>
                  <a:lnTo>
                    <a:pt x="47" y="88"/>
                  </a:lnTo>
                  <a:lnTo>
                    <a:pt x="46" y="87"/>
                  </a:lnTo>
                  <a:lnTo>
                    <a:pt x="47" y="87"/>
                  </a:lnTo>
                  <a:lnTo>
                    <a:pt x="47" y="86"/>
                  </a:lnTo>
                  <a:lnTo>
                    <a:pt x="47" y="85"/>
                  </a:lnTo>
                  <a:lnTo>
                    <a:pt x="48" y="85"/>
                  </a:lnTo>
                  <a:lnTo>
                    <a:pt x="48" y="84"/>
                  </a:lnTo>
                  <a:lnTo>
                    <a:pt x="48" y="81"/>
                  </a:lnTo>
                  <a:lnTo>
                    <a:pt x="48" y="80"/>
                  </a:lnTo>
                  <a:lnTo>
                    <a:pt x="48" y="79"/>
                  </a:lnTo>
                  <a:lnTo>
                    <a:pt x="49" y="79"/>
                  </a:lnTo>
                  <a:lnTo>
                    <a:pt x="49" y="78"/>
                  </a:lnTo>
                  <a:lnTo>
                    <a:pt x="49" y="77"/>
                  </a:lnTo>
                  <a:lnTo>
                    <a:pt x="49" y="75"/>
                  </a:lnTo>
                  <a:lnTo>
                    <a:pt x="50" y="77"/>
                  </a:lnTo>
                  <a:lnTo>
                    <a:pt x="50" y="74"/>
                  </a:lnTo>
                  <a:lnTo>
                    <a:pt x="49" y="74"/>
                  </a:lnTo>
                  <a:lnTo>
                    <a:pt x="49" y="73"/>
                  </a:lnTo>
                  <a:lnTo>
                    <a:pt x="50" y="73"/>
                  </a:lnTo>
                  <a:lnTo>
                    <a:pt x="50" y="72"/>
                  </a:lnTo>
                  <a:lnTo>
                    <a:pt x="50" y="71"/>
                  </a:lnTo>
                  <a:lnTo>
                    <a:pt x="51" y="71"/>
                  </a:lnTo>
                  <a:lnTo>
                    <a:pt x="51" y="70"/>
                  </a:lnTo>
                  <a:lnTo>
                    <a:pt x="50" y="70"/>
                  </a:lnTo>
                  <a:lnTo>
                    <a:pt x="51" y="68"/>
                  </a:lnTo>
                  <a:lnTo>
                    <a:pt x="54" y="68"/>
                  </a:lnTo>
                  <a:lnTo>
                    <a:pt x="54" y="66"/>
                  </a:lnTo>
                  <a:lnTo>
                    <a:pt x="55" y="65"/>
                  </a:lnTo>
                  <a:lnTo>
                    <a:pt x="55" y="66"/>
                  </a:lnTo>
                  <a:lnTo>
                    <a:pt x="55" y="67"/>
                  </a:lnTo>
                  <a:lnTo>
                    <a:pt x="56" y="67"/>
                  </a:lnTo>
                  <a:lnTo>
                    <a:pt x="57" y="67"/>
                  </a:lnTo>
                  <a:lnTo>
                    <a:pt x="58" y="66"/>
                  </a:lnTo>
                  <a:lnTo>
                    <a:pt x="58" y="65"/>
                  </a:lnTo>
                  <a:lnTo>
                    <a:pt x="60" y="65"/>
                  </a:lnTo>
                  <a:lnTo>
                    <a:pt x="61" y="64"/>
                  </a:lnTo>
                  <a:lnTo>
                    <a:pt x="62" y="63"/>
                  </a:lnTo>
                  <a:lnTo>
                    <a:pt x="62" y="61"/>
                  </a:lnTo>
                  <a:lnTo>
                    <a:pt x="64" y="61"/>
                  </a:lnTo>
                  <a:lnTo>
                    <a:pt x="64" y="60"/>
                  </a:lnTo>
                  <a:lnTo>
                    <a:pt x="63" y="59"/>
                  </a:lnTo>
                  <a:lnTo>
                    <a:pt x="64" y="60"/>
                  </a:lnTo>
                  <a:lnTo>
                    <a:pt x="65" y="60"/>
                  </a:lnTo>
                  <a:lnTo>
                    <a:pt x="65" y="59"/>
                  </a:lnTo>
                  <a:lnTo>
                    <a:pt x="67" y="60"/>
                  </a:lnTo>
                  <a:lnTo>
                    <a:pt x="68" y="59"/>
                  </a:lnTo>
                  <a:lnTo>
                    <a:pt x="69" y="59"/>
                  </a:lnTo>
                  <a:lnTo>
                    <a:pt x="70" y="59"/>
                  </a:lnTo>
                  <a:lnTo>
                    <a:pt x="71" y="59"/>
                  </a:lnTo>
                  <a:lnTo>
                    <a:pt x="72" y="58"/>
                  </a:lnTo>
                  <a:lnTo>
                    <a:pt x="74" y="58"/>
                  </a:lnTo>
                  <a:lnTo>
                    <a:pt x="75" y="58"/>
                  </a:lnTo>
                  <a:lnTo>
                    <a:pt x="75" y="57"/>
                  </a:lnTo>
                  <a:lnTo>
                    <a:pt x="76" y="57"/>
                  </a:lnTo>
                  <a:lnTo>
                    <a:pt x="76" y="56"/>
                  </a:lnTo>
                  <a:lnTo>
                    <a:pt x="77" y="56"/>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6" name="Freeform 919"/>
            <p:cNvSpPr/>
            <p:nvPr/>
          </p:nvSpPr>
          <p:spPr bwMode="auto">
            <a:xfrm>
              <a:off x="3802063" y="4589463"/>
              <a:ext cx="150813" cy="144463"/>
            </a:xfrm>
            <a:custGeom>
              <a:avLst/>
              <a:gdLst>
                <a:gd name="T0" fmla="*/ 2147483646 w 95"/>
                <a:gd name="T1" fmla="*/ 2147483646 h 91"/>
                <a:gd name="T2" fmla="*/ 2147483646 w 95"/>
                <a:gd name="T3" fmla="*/ 2147483646 h 91"/>
                <a:gd name="T4" fmla="*/ 2147483646 w 95"/>
                <a:gd name="T5" fmla="*/ 2147483646 h 91"/>
                <a:gd name="T6" fmla="*/ 2147483646 w 95"/>
                <a:gd name="T7" fmla="*/ 2147483646 h 91"/>
                <a:gd name="T8" fmla="*/ 2147483646 w 95"/>
                <a:gd name="T9" fmla="*/ 2147483646 h 91"/>
                <a:gd name="T10" fmla="*/ 2147483646 w 95"/>
                <a:gd name="T11" fmla="*/ 2147483646 h 91"/>
                <a:gd name="T12" fmla="*/ 2147483646 w 95"/>
                <a:gd name="T13" fmla="*/ 2147483646 h 91"/>
                <a:gd name="T14" fmla="*/ 2147483646 w 95"/>
                <a:gd name="T15" fmla="*/ 2147483646 h 91"/>
                <a:gd name="T16" fmla="*/ 2147483646 w 95"/>
                <a:gd name="T17" fmla="*/ 2147483646 h 91"/>
                <a:gd name="T18" fmla="*/ 2147483646 w 95"/>
                <a:gd name="T19" fmla="*/ 2147483646 h 91"/>
                <a:gd name="T20" fmla="*/ 2147483646 w 95"/>
                <a:gd name="T21" fmla="*/ 2147483646 h 91"/>
                <a:gd name="T22" fmla="*/ 2147483646 w 95"/>
                <a:gd name="T23" fmla="*/ 2147483646 h 91"/>
                <a:gd name="T24" fmla="*/ 2147483646 w 95"/>
                <a:gd name="T25" fmla="*/ 2147483646 h 91"/>
                <a:gd name="T26" fmla="*/ 2147483646 w 95"/>
                <a:gd name="T27" fmla="*/ 2147483646 h 91"/>
                <a:gd name="T28" fmla="*/ 2147483646 w 95"/>
                <a:gd name="T29" fmla="*/ 2147483646 h 91"/>
                <a:gd name="T30" fmla="*/ 2147483646 w 95"/>
                <a:gd name="T31" fmla="*/ 2147483646 h 91"/>
                <a:gd name="T32" fmla="*/ 2147483646 w 95"/>
                <a:gd name="T33" fmla="*/ 2147483646 h 91"/>
                <a:gd name="T34" fmla="*/ 2147483646 w 95"/>
                <a:gd name="T35" fmla="*/ 2147483646 h 91"/>
                <a:gd name="T36" fmla="*/ 2147483646 w 95"/>
                <a:gd name="T37" fmla="*/ 2147483646 h 91"/>
                <a:gd name="T38" fmla="*/ 2147483646 w 95"/>
                <a:gd name="T39" fmla="*/ 2147483646 h 91"/>
                <a:gd name="T40" fmla="*/ 2147483646 w 95"/>
                <a:gd name="T41" fmla="*/ 2147483646 h 91"/>
                <a:gd name="T42" fmla="*/ 2147483646 w 95"/>
                <a:gd name="T43" fmla="*/ 2147483646 h 91"/>
                <a:gd name="T44" fmla="*/ 2147483646 w 95"/>
                <a:gd name="T45" fmla="*/ 2147483646 h 91"/>
                <a:gd name="T46" fmla="*/ 2147483646 w 95"/>
                <a:gd name="T47" fmla="*/ 2147483646 h 91"/>
                <a:gd name="T48" fmla="*/ 2147483646 w 95"/>
                <a:gd name="T49" fmla="*/ 2147483646 h 91"/>
                <a:gd name="T50" fmla="*/ 2147483646 w 95"/>
                <a:gd name="T51" fmla="*/ 2147483646 h 91"/>
                <a:gd name="T52" fmla="*/ 2147483646 w 95"/>
                <a:gd name="T53" fmla="*/ 2147483646 h 91"/>
                <a:gd name="T54" fmla="*/ 2147483646 w 95"/>
                <a:gd name="T55" fmla="*/ 2147483646 h 91"/>
                <a:gd name="T56" fmla="*/ 2147483646 w 95"/>
                <a:gd name="T57" fmla="*/ 2147483646 h 91"/>
                <a:gd name="T58" fmla="*/ 2147483646 w 95"/>
                <a:gd name="T59" fmla="*/ 2147483646 h 91"/>
                <a:gd name="T60" fmla="*/ 2147483646 w 95"/>
                <a:gd name="T61" fmla="*/ 2147483646 h 91"/>
                <a:gd name="T62" fmla="*/ 2147483646 w 95"/>
                <a:gd name="T63" fmla="*/ 2147483646 h 91"/>
                <a:gd name="T64" fmla="*/ 2147483646 w 95"/>
                <a:gd name="T65" fmla="*/ 2147483646 h 91"/>
                <a:gd name="T66" fmla="*/ 2147483646 w 95"/>
                <a:gd name="T67" fmla="*/ 2147483646 h 91"/>
                <a:gd name="T68" fmla="*/ 2147483646 w 95"/>
                <a:gd name="T69" fmla="*/ 2147483646 h 91"/>
                <a:gd name="T70" fmla="*/ 2147483646 w 95"/>
                <a:gd name="T71" fmla="*/ 2147483646 h 91"/>
                <a:gd name="T72" fmla="*/ 2147483646 w 95"/>
                <a:gd name="T73" fmla="*/ 2147483646 h 91"/>
                <a:gd name="T74" fmla="*/ 2147483646 w 95"/>
                <a:gd name="T75" fmla="*/ 2147483646 h 91"/>
                <a:gd name="T76" fmla="*/ 2147483646 w 95"/>
                <a:gd name="T77" fmla="*/ 2147483646 h 91"/>
                <a:gd name="T78" fmla="*/ 0 w 95"/>
                <a:gd name="T79" fmla="*/ 2147483646 h 91"/>
                <a:gd name="T80" fmla="*/ 2147483646 w 95"/>
                <a:gd name="T81" fmla="*/ 2147483646 h 91"/>
                <a:gd name="T82" fmla="*/ 2147483646 w 95"/>
                <a:gd name="T83" fmla="*/ 2147483646 h 91"/>
                <a:gd name="T84" fmla="*/ 2147483646 w 95"/>
                <a:gd name="T85" fmla="*/ 2147483646 h 91"/>
                <a:gd name="T86" fmla="*/ 2147483646 w 95"/>
                <a:gd name="T87" fmla="*/ 2147483646 h 91"/>
                <a:gd name="T88" fmla="*/ 2147483646 w 95"/>
                <a:gd name="T89" fmla="*/ 2147483646 h 91"/>
                <a:gd name="T90" fmla="*/ 2147483646 w 95"/>
                <a:gd name="T91" fmla="*/ 2147483646 h 91"/>
                <a:gd name="T92" fmla="*/ 2147483646 w 95"/>
                <a:gd name="T93" fmla="*/ 2147483646 h 91"/>
                <a:gd name="T94" fmla="*/ 2147483646 w 95"/>
                <a:gd name="T95" fmla="*/ 2147483646 h 91"/>
                <a:gd name="T96" fmla="*/ 2147483646 w 95"/>
                <a:gd name="T97" fmla="*/ 2147483646 h 91"/>
                <a:gd name="T98" fmla="*/ 2147483646 w 95"/>
                <a:gd name="T99" fmla="*/ 2147483646 h 91"/>
                <a:gd name="T100" fmla="*/ 2147483646 w 95"/>
                <a:gd name="T101" fmla="*/ 2147483646 h 91"/>
                <a:gd name="T102" fmla="*/ 2147483646 w 95"/>
                <a:gd name="T103" fmla="*/ 2147483646 h 91"/>
                <a:gd name="T104" fmla="*/ 2147483646 w 95"/>
                <a:gd name="T105" fmla="*/ 2147483646 h 91"/>
                <a:gd name="T106" fmla="*/ 2147483646 w 95"/>
                <a:gd name="T107" fmla="*/ 2147483646 h 91"/>
                <a:gd name="T108" fmla="*/ 2147483646 w 95"/>
                <a:gd name="T109" fmla="*/ 2147483646 h 91"/>
                <a:gd name="T110" fmla="*/ 2147483646 w 95"/>
                <a:gd name="T111" fmla="*/ 2147483646 h 91"/>
                <a:gd name="T112" fmla="*/ 2147483646 w 95"/>
                <a:gd name="T113" fmla="*/ 2147483646 h 91"/>
                <a:gd name="T114" fmla="*/ 2147483646 w 95"/>
                <a:gd name="T115" fmla="*/ 2147483646 h 91"/>
                <a:gd name="T116" fmla="*/ 2147483646 w 95"/>
                <a:gd name="T117" fmla="*/ 2147483646 h 91"/>
                <a:gd name="T118" fmla="*/ 2147483646 w 95"/>
                <a:gd name="T119" fmla="*/ 2147483646 h 91"/>
                <a:gd name="T120" fmla="*/ 2147483646 w 95"/>
                <a:gd name="T121" fmla="*/ 2147483646 h 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 h="91">
                  <a:moveTo>
                    <a:pt x="77" y="56"/>
                  </a:moveTo>
                  <a:lnTo>
                    <a:pt x="79" y="54"/>
                  </a:lnTo>
                  <a:lnTo>
                    <a:pt x="78" y="54"/>
                  </a:lnTo>
                  <a:lnTo>
                    <a:pt x="75" y="54"/>
                  </a:lnTo>
                  <a:lnTo>
                    <a:pt x="75" y="53"/>
                  </a:lnTo>
                  <a:lnTo>
                    <a:pt x="74" y="53"/>
                  </a:lnTo>
                  <a:lnTo>
                    <a:pt x="74" y="54"/>
                  </a:lnTo>
                  <a:lnTo>
                    <a:pt x="72" y="54"/>
                  </a:lnTo>
                  <a:lnTo>
                    <a:pt x="71" y="54"/>
                  </a:lnTo>
                  <a:lnTo>
                    <a:pt x="70" y="54"/>
                  </a:lnTo>
                  <a:lnTo>
                    <a:pt x="71" y="54"/>
                  </a:lnTo>
                  <a:lnTo>
                    <a:pt x="72" y="54"/>
                  </a:lnTo>
                  <a:lnTo>
                    <a:pt x="72" y="53"/>
                  </a:lnTo>
                  <a:lnTo>
                    <a:pt x="71" y="53"/>
                  </a:lnTo>
                  <a:lnTo>
                    <a:pt x="70" y="53"/>
                  </a:lnTo>
                  <a:lnTo>
                    <a:pt x="69" y="53"/>
                  </a:lnTo>
                  <a:lnTo>
                    <a:pt x="70" y="52"/>
                  </a:lnTo>
                  <a:lnTo>
                    <a:pt x="72" y="52"/>
                  </a:lnTo>
                  <a:lnTo>
                    <a:pt x="74" y="51"/>
                  </a:lnTo>
                  <a:lnTo>
                    <a:pt x="74" y="50"/>
                  </a:lnTo>
                  <a:lnTo>
                    <a:pt x="71" y="50"/>
                  </a:lnTo>
                  <a:lnTo>
                    <a:pt x="70" y="50"/>
                  </a:lnTo>
                  <a:lnTo>
                    <a:pt x="70" y="49"/>
                  </a:lnTo>
                  <a:lnTo>
                    <a:pt x="69" y="49"/>
                  </a:lnTo>
                  <a:lnTo>
                    <a:pt x="70" y="47"/>
                  </a:lnTo>
                  <a:lnTo>
                    <a:pt x="71" y="49"/>
                  </a:lnTo>
                  <a:lnTo>
                    <a:pt x="71" y="50"/>
                  </a:lnTo>
                  <a:lnTo>
                    <a:pt x="74" y="50"/>
                  </a:lnTo>
                  <a:lnTo>
                    <a:pt x="76" y="50"/>
                  </a:lnTo>
                  <a:lnTo>
                    <a:pt x="76" y="51"/>
                  </a:lnTo>
                  <a:lnTo>
                    <a:pt x="77" y="53"/>
                  </a:lnTo>
                  <a:lnTo>
                    <a:pt x="78" y="53"/>
                  </a:lnTo>
                  <a:lnTo>
                    <a:pt x="79" y="53"/>
                  </a:lnTo>
                  <a:lnTo>
                    <a:pt x="79" y="52"/>
                  </a:lnTo>
                  <a:lnTo>
                    <a:pt x="79" y="53"/>
                  </a:lnTo>
                  <a:lnTo>
                    <a:pt x="81" y="53"/>
                  </a:lnTo>
                  <a:lnTo>
                    <a:pt x="81" y="51"/>
                  </a:lnTo>
                  <a:lnTo>
                    <a:pt x="81" y="50"/>
                  </a:lnTo>
                  <a:lnTo>
                    <a:pt x="79" y="50"/>
                  </a:lnTo>
                  <a:lnTo>
                    <a:pt x="79" y="49"/>
                  </a:lnTo>
                  <a:lnTo>
                    <a:pt x="78" y="49"/>
                  </a:lnTo>
                  <a:lnTo>
                    <a:pt x="77" y="47"/>
                  </a:lnTo>
                  <a:lnTo>
                    <a:pt x="76" y="47"/>
                  </a:lnTo>
                  <a:lnTo>
                    <a:pt x="75" y="47"/>
                  </a:lnTo>
                  <a:lnTo>
                    <a:pt x="74" y="46"/>
                  </a:lnTo>
                  <a:lnTo>
                    <a:pt x="75" y="46"/>
                  </a:lnTo>
                  <a:lnTo>
                    <a:pt x="75" y="45"/>
                  </a:lnTo>
                  <a:lnTo>
                    <a:pt x="72" y="46"/>
                  </a:lnTo>
                  <a:lnTo>
                    <a:pt x="72" y="45"/>
                  </a:lnTo>
                  <a:lnTo>
                    <a:pt x="75" y="45"/>
                  </a:lnTo>
                  <a:lnTo>
                    <a:pt x="74" y="44"/>
                  </a:lnTo>
                  <a:lnTo>
                    <a:pt x="72" y="45"/>
                  </a:lnTo>
                  <a:lnTo>
                    <a:pt x="71" y="45"/>
                  </a:lnTo>
                  <a:lnTo>
                    <a:pt x="71" y="44"/>
                  </a:lnTo>
                  <a:lnTo>
                    <a:pt x="72" y="44"/>
                  </a:lnTo>
                  <a:lnTo>
                    <a:pt x="71" y="44"/>
                  </a:lnTo>
                  <a:lnTo>
                    <a:pt x="72" y="43"/>
                  </a:lnTo>
                  <a:lnTo>
                    <a:pt x="74" y="44"/>
                  </a:lnTo>
                  <a:lnTo>
                    <a:pt x="75" y="44"/>
                  </a:lnTo>
                  <a:lnTo>
                    <a:pt x="75" y="43"/>
                  </a:lnTo>
                  <a:lnTo>
                    <a:pt x="74" y="42"/>
                  </a:lnTo>
                  <a:lnTo>
                    <a:pt x="75" y="42"/>
                  </a:lnTo>
                  <a:lnTo>
                    <a:pt x="76" y="42"/>
                  </a:lnTo>
                  <a:lnTo>
                    <a:pt x="77" y="42"/>
                  </a:lnTo>
                  <a:lnTo>
                    <a:pt x="78" y="43"/>
                  </a:lnTo>
                  <a:lnTo>
                    <a:pt x="77" y="43"/>
                  </a:lnTo>
                  <a:lnTo>
                    <a:pt x="79" y="44"/>
                  </a:lnTo>
                  <a:lnTo>
                    <a:pt x="81" y="43"/>
                  </a:lnTo>
                  <a:lnTo>
                    <a:pt x="82" y="43"/>
                  </a:lnTo>
                  <a:lnTo>
                    <a:pt x="82" y="42"/>
                  </a:lnTo>
                  <a:lnTo>
                    <a:pt x="81" y="42"/>
                  </a:lnTo>
                  <a:lnTo>
                    <a:pt x="81" y="43"/>
                  </a:lnTo>
                  <a:lnTo>
                    <a:pt x="79" y="42"/>
                  </a:lnTo>
                  <a:lnTo>
                    <a:pt x="79" y="40"/>
                  </a:lnTo>
                  <a:lnTo>
                    <a:pt x="79" y="39"/>
                  </a:lnTo>
                  <a:lnTo>
                    <a:pt x="81" y="39"/>
                  </a:lnTo>
                  <a:lnTo>
                    <a:pt x="82" y="39"/>
                  </a:lnTo>
                  <a:lnTo>
                    <a:pt x="83" y="40"/>
                  </a:lnTo>
                  <a:lnTo>
                    <a:pt x="84" y="40"/>
                  </a:lnTo>
                  <a:lnTo>
                    <a:pt x="84" y="39"/>
                  </a:lnTo>
                  <a:lnTo>
                    <a:pt x="83" y="39"/>
                  </a:lnTo>
                  <a:lnTo>
                    <a:pt x="82" y="39"/>
                  </a:lnTo>
                  <a:lnTo>
                    <a:pt x="82" y="38"/>
                  </a:lnTo>
                  <a:lnTo>
                    <a:pt x="82" y="37"/>
                  </a:lnTo>
                  <a:lnTo>
                    <a:pt x="79" y="38"/>
                  </a:lnTo>
                  <a:lnTo>
                    <a:pt x="79" y="37"/>
                  </a:lnTo>
                  <a:lnTo>
                    <a:pt x="81" y="37"/>
                  </a:lnTo>
                  <a:lnTo>
                    <a:pt x="82" y="37"/>
                  </a:lnTo>
                  <a:lnTo>
                    <a:pt x="79" y="36"/>
                  </a:lnTo>
                  <a:lnTo>
                    <a:pt x="81" y="36"/>
                  </a:lnTo>
                  <a:lnTo>
                    <a:pt x="82" y="36"/>
                  </a:lnTo>
                  <a:lnTo>
                    <a:pt x="83" y="37"/>
                  </a:lnTo>
                  <a:lnTo>
                    <a:pt x="84" y="36"/>
                  </a:lnTo>
                  <a:lnTo>
                    <a:pt x="84" y="35"/>
                  </a:lnTo>
                  <a:lnTo>
                    <a:pt x="83" y="35"/>
                  </a:lnTo>
                  <a:lnTo>
                    <a:pt x="81" y="35"/>
                  </a:lnTo>
                  <a:lnTo>
                    <a:pt x="79" y="35"/>
                  </a:lnTo>
                  <a:lnTo>
                    <a:pt x="82" y="35"/>
                  </a:lnTo>
                  <a:lnTo>
                    <a:pt x="83" y="33"/>
                  </a:lnTo>
                  <a:lnTo>
                    <a:pt x="82" y="33"/>
                  </a:lnTo>
                  <a:lnTo>
                    <a:pt x="81" y="33"/>
                  </a:lnTo>
                  <a:lnTo>
                    <a:pt x="79" y="33"/>
                  </a:lnTo>
                  <a:lnTo>
                    <a:pt x="79" y="32"/>
                  </a:lnTo>
                  <a:lnTo>
                    <a:pt x="79" y="31"/>
                  </a:lnTo>
                  <a:lnTo>
                    <a:pt x="81" y="31"/>
                  </a:lnTo>
                  <a:lnTo>
                    <a:pt x="82" y="31"/>
                  </a:lnTo>
                  <a:lnTo>
                    <a:pt x="81" y="31"/>
                  </a:lnTo>
                  <a:lnTo>
                    <a:pt x="82" y="31"/>
                  </a:lnTo>
                  <a:lnTo>
                    <a:pt x="84" y="31"/>
                  </a:lnTo>
                  <a:lnTo>
                    <a:pt x="85" y="31"/>
                  </a:lnTo>
                  <a:lnTo>
                    <a:pt x="85" y="30"/>
                  </a:lnTo>
                  <a:lnTo>
                    <a:pt x="84" y="30"/>
                  </a:lnTo>
                  <a:lnTo>
                    <a:pt x="83" y="29"/>
                  </a:lnTo>
                  <a:lnTo>
                    <a:pt x="82" y="29"/>
                  </a:lnTo>
                  <a:lnTo>
                    <a:pt x="83" y="29"/>
                  </a:lnTo>
                  <a:lnTo>
                    <a:pt x="84" y="29"/>
                  </a:lnTo>
                  <a:lnTo>
                    <a:pt x="82" y="28"/>
                  </a:lnTo>
                  <a:lnTo>
                    <a:pt x="81" y="28"/>
                  </a:lnTo>
                  <a:lnTo>
                    <a:pt x="81" y="29"/>
                  </a:lnTo>
                  <a:lnTo>
                    <a:pt x="79" y="29"/>
                  </a:lnTo>
                  <a:lnTo>
                    <a:pt x="79" y="28"/>
                  </a:lnTo>
                  <a:lnTo>
                    <a:pt x="81" y="25"/>
                  </a:lnTo>
                  <a:lnTo>
                    <a:pt x="82" y="24"/>
                  </a:lnTo>
                  <a:lnTo>
                    <a:pt x="83" y="24"/>
                  </a:lnTo>
                  <a:lnTo>
                    <a:pt x="84" y="23"/>
                  </a:lnTo>
                  <a:lnTo>
                    <a:pt x="83" y="23"/>
                  </a:lnTo>
                  <a:lnTo>
                    <a:pt x="84" y="21"/>
                  </a:lnTo>
                  <a:lnTo>
                    <a:pt x="85" y="21"/>
                  </a:lnTo>
                  <a:lnTo>
                    <a:pt x="86" y="19"/>
                  </a:lnTo>
                  <a:lnTo>
                    <a:pt x="86" y="18"/>
                  </a:lnTo>
                  <a:lnTo>
                    <a:pt x="85" y="19"/>
                  </a:lnTo>
                  <a:lnTo>
                    <a:pt x="84" y="18"/>
                  </a:lnTo>
                  <a:lnTo>
                    <a:pt x="83" y="19"/>
                  </a:lnTo>
                  <a:lnTo>
                    <a:pt x="84" y="19"/>
                  </a:lnTo>
                  <a:lnTo>
                    <a:pt x="83" y="19"/>
                  </a:lnTo>
                  <a:lnTo>
                    <a:pt x="83" y="21"/>
                  </a:lnTo>
                  <a:lnTo>
                    <a:pt x="82" y="21"/>
                  </a:lnTo>
                  <a:lnTo>
                    <a:pt x="82" y="19"/>
                  </a:lnTo>
                  <a:lnTo>
                    <a:pt x="83" y="18"/>
                  </a:lnTo>
                  <a:lnTo>
                    <a:pt x="85" y="18"/>
                  </a:lnTo>
                  <a:lnTo>
                    <a:pt x="86" y="18"/>
                  </a:lnTo>
                  <a:lnTo>
                    <a:pt x="88" y="18"/>
                  </a:lnTo>
                  <a:lnTo>
                    <a:pt x="89" y="17"/>
                  </a:lnTo>
                  <a:lnTo>
                    <a:pt x="88" y="17"/>
                  </a:lnTo>
                  <a:lnTo>
                    <a:pt x="86" y="17"/>
                  </a:lnTo>
                  <a:lnTo>
                    <a:pt x="85" y="17"/>
                  </a:lnTo>
                  <a:lnTo>
                    <a:pt x="84" y="17"/>
                  </a:lnTo>
                  <a:lnTo>
                    <a:pt x="83" y="17"/>
                  </a:lnTo>
                  <a:lnTo>
                    <a:pt x="82" y="17"/>
                  </a:lnTo>
                  <a:lnTo>
                    <a:pt x="83" y="16"/>
                  </a:lnTo>
                  <a:lnTo>
                    <a:pt x="84" y="16"/>
                  </a:lnTo>
                  <a:lnTo>
                    <a:pt x="85" y="16"/>
                  </a:lnTo>
                  <a:lnTo>
                    <a:pt x="88" y="16"/>
                  </a:lnTo>
                  <a:lnTo>
                    <a:pt x="89" y="16"/>
                  </a:lnTo>
                  <a:lnTo>
                    <a:pt x="90" y="16"/>
                  </a:lnTo>
                  <a:lnTo>
                    <a:pt x="91" y="16"/>
                  </a:lnTo>
                  <a:lnTo>
                    <a:pt x="91" y="15"/>
                  </a:lnTo>
                  <a:lnTo>
                    <a:pt x="90" y="15"/>
                  </a:lnTo>
                  <a:lnTo>
                    <a:pt x="91" y="15"/>
                  </a:lnTo>
                  <a:lnTo>
                    <a:pt x="92" y="15"/>
                  </a:lnTo>
                  <a:lnTo>
                    <a:pt x="95" y="12"/>
                  </a:lnTo>
                  <a:lnTo>
                    <a:pt x="91" y="10"/>
                  </a:lnTo>
                  <a:lnTo>
                    <a:pt x="89" y="10"/>
                  </a:lnTo>
                  <a:lnTo>
                    <a:pt x="88" y="11"/>
                  </a:lnTo>
                  <a:lnTo>
                    <a:pt x="86" y="10"/>
                  </a:lnTo>
                  <a:lnTo>
                    <a:pt x="86" y="11"/>
                  </a:lnTo>
                  <a:lnTo>
                    <a:pt x="85" y="11"/>
                  </a:lnTo>
                  <a:lnTo>
                    <a:pt x="85" y="12"/>
                  </a:lnTo>
                  <a:lnTo>
                    <a:pt x="84" y="12"/>
                  </a:lnTo>
                  <a:lnTo>
                    <a:pt x="83" y="12"/>
                  </a:lnTo>
                  <a:lnTo>
                    <a:pt x="82" y="12"/>
                  </a:lnTo>
                  <a:lnTo>
                    <a:pt x="79" y="14"/>
                  </a:lnTo>
                  <a:lnTo>
                    <a:pt x="79" y="15"/>
                  </a:lnTo>
                  <a:lnTo>
                    <a:pt x="77" y="16"/>
                  </a:lnTo>
                  <a:lnTo>
                    <a:pt x="77" y="17"/>
                  </a:lnTo>
                  <a:lnTo>
                    <a:pt x="76" y="17"/>
                  </a:lnTo>
                  <a:lnTo>
                    <a:pt x="76" y="16"/>
                  </a:lnTo>
                  <a:lnTo>
                    <a:pt x="77" y="16"/>
                  </a:lnTo>
                  <a:lnTo>
                    <a:pt x="77" y="15"/>
                  </a:lnTo>
                  <a:lnTo>
                    <a:pt x="77" y="14"/>
                  </a:lnTo>
                  <a:lnTo>
                    <a:pt x="78" y="14"/>
                  </a:lnTo>
                  <a:lnTo>
                    <a:pt x="79" y="12"/>
                  </a:lnTo>
                  <a:lnTo>
                    <a:pt x="79" y="10"/>
                  </a:lnTo>
                  <a:lnTo>
                    <a:pt x="78" y="10"/>
                  </a:lnTo>
                  <a:lnTo>
                    <a:pt x="76" y="10"/>
                  </a:lnTo>
                  <a:lnTo>
                    <a:pt x="76" y="11"/>
                  </a:lnTo>
                  <a:lnTo>
                    <a:pt x="72" y="12"/>
                  </a:lnTo>
                  <a:lnTo>
                    <a:pt x="71" y="12"/>
                  </a:lnTo>
                  <a:lnTo>
                    <a:pt x="70" y="12"/>
                  </a:lnTo>
                  <a:lnTo>
                    <a:pt x="71" y="12"/>
                  </a:lnTo>
                  <a:lnTo>
                    <a:pt x="72" y="11"/>
                  </a:lnTo>
                  <a:lnTo>
                    <a:pt x="74" y="11"/>
                  </a:lnTo>
                  <a:lnTo>
                    <a:pt x="74" y="10"/>
                  </a:lnTo>
                  <a:lnTo>
                    <a:pt x="70" y="10"/>
                  </a:lnTo>
                  <a:lnTo>
                    <a:pt x="69" y="10"/>
                  </a:lnTo>
                  <a:lnTo>
                    <a:pt x="67" y="10"/>
                  </a:lnTo>
                  <a:lnTo>
                    <a:pt x="65" y="10"/>
                  </a:lnTo>
                  <a:lnTo>
                    <a:pt x="63" y="11"/>
                  </a:lnTo>
                  <a:lnTo>
                    <a:pt x="62" y="12"/>
                  </a:lnTo>
                  <a:lnTo>
                    <a:pt x="61" y="11"/>
                  </a:lnTo>
                  <a:lnTo>
                    <a:pt x="62" y="10"/>
                  </a:lnTo>
                  <a:lnTo>
                    <a:pt x="64" y="10"/>
                  </a:lnTo>
                  <a:lnTo>
                    <a:pt x="64" y="9"/>
                  </a:lnTo>
                  <a:lnTo>
                    <a:pt x="63" y="9"/>
                  </a:lnTo>
                  <a:lnTo>
                    <a:pt x="65" y="9"/>
                  </a:lnTo>
                  <a:lnTo>
                    <a:pt x="67" y="9"/>
                  </a:lnTo>
                  <a:lnTo>
                    <a:pt x="70" y="9"/>
                  </a:lnTo>
                  <a:lnTo>
                    <a:pt x="71" y="9"/>
                  </a:lnTo>
                  <a:lnTo>
                    <a:pt x="75" y="9"/>
                  </a:lnTo>
                  <a:lnTo>
                    <a:pt x="76" y="8"/>
                  </a:lnTo>
                  <a:lnTo>
                    <a:pt x="77" y="9"/>
                  </a:lnTo>
                  <a:lnTo>
                    <a:pt x="79" y="8"/>
                  </a:lnTo>
                  <a:lnTo>
                    <a:pt x="81" y="7"/>
                  </a:lnTo>
                  <a:lnTo>
                    <a:pt x="79" y="5"/>
                  </a:lnTo>
                  <a:lnTo>
                    <a:pt x="77" y="5"/>
                  </a:lnTo>
                  <a:lnTo>
                    <a:pt x="76" y="5"/>
                  </a:lnTo>
                  <a:lnTo>
                    <a:pt x="76" y="4"/>
                  </a:lnTo>
                  <a:lnTo>
                    <a:pt x="74" y="5"/>
                  </a:lnTo>
                  <a:lnTo>
                    <a:pt x="75" y="4"/>
                  </a:lnTo>
                  <a:lnTo>
                    <a:pt x="74" y="3"/>
                  </a:lnTo>
                  <a:lnTo>
                    <a:pt x="71" y="3"/>
                  </a:lnTo>
                  <a:lnTo>
                    <a:pt x="68" y="4"/>
                  </a:lnTo>
                  <a:lnTo>
                    <a:pt x="67" y="3"/>
                  </a:lnTo>
                  <a:lnTo>
                    <a:pt x="65" y="3"/>
                  </a:lnTo>
                  <a:lnTo>
                    <a:pt x="63" y="4"/>
                  </a:lnTo>
                  <a:lnTo>
                    <a:pt x="60" y="4"/>
                  </a:lnTo>
                  <a:lnTo>
                    <a:pt x="60" y="5"/>
                  </a:lnTo>
                  <a:lnTo>
                    <a:pt x="58" y="5"/>
                  </a:lnTo>
                  <a:lnTo>
                    <a:pt x="57" y="5"/>
                  </a:lnTo>
                  <a:lnTo>
                    <a:pt x="57" y="4"/>
                  </a:lnTo>
                  <a:lnTo>
                    <a:pt x="58" y="4"/>
                  </a:lnTo>
                  <a:lnTo>
                    <a:pt x="61" y="4"/>
                  </a:lnTo>
                  <a:lnTo>
                    <a:pt x="61" y="3"/>
                  </a:lnTo>
                  <a:lnTo>
                    <a:pt x="62" y="3"/>
                  </a:lnTo>
                  <a:lnTo>
                    <a:pt x="62" y="4"/>
                  </a:lnTo>
                  <a:lnTo>
                    <a:pt x="64" y="3"/>
                  </a:lnTo>
                  <a:lnTo>
                    <a:pt x="67" y="3"/>
                  </a:lnTo>
                  <a:lnTo>
                    <a:pt x="69" y="3"/>
                  </a:lnTo>
                  <a:lnTo>
                    <a:pt x="71" y="3"/>
                  </a:lnTo>
                  <a:lnTo>
                    <a:pt x="74" y="2"/>
                  </a:lnTo>
                  <a:lnTo>
                    <a:pt x="72" y="2"/>
                  </a:lnTo>
                  <a:lnTo>
                    <a:pt x="69" y="1"/>
                  </a:lnTo>
                  <a:lnTo>
                    <a:pt x="69" y="2"/>
                  </a:lnTo>
                  <a:lnTo>
                    <a:pt x="68" y="2"/>
                  </a:lnTo>
                  <a:lnTo>
                    <a:pt x="68" y="1"/>
                  </a:lnTo>
                  <a:lnTo>
                    <a:pt x="67" y="1"/>
                  </a:lnTo>
                  <a:lnTo>
                    <a:pt x="65" y="1"/>
                  </a:lnTo>
                  <a:lnTo>
                    <a:pt x="63" y="1"/>
                  </a:lnTo>
                  <a:lnTo>
                    <a:pt x="63" y="0"/>
                  </a:lnTo>
                  <a:lnTo>
                    <a:pt x="62" y="1"/>
                  </a:lnTo>
                  <a:lnTo>
                    <a:pt x="61" y="0"/>
                  </a:lnTo>
                  <a:lnTo>
                    <a:pt x="60" y="0"/>
                  </a:lnTo>
                  <a:lnTo>
                    <a:pt x="58" y="1"/>
                  </a:lnTo>
                  <a:lnTo>
                    <a:pt x="57" y="1"/>
                  </a:lnTo>
                  <a:lnTo>
                    <a:pt x="56" y="1"/>
                  </a:lnTo>
                  <a:lnTo>
                    <a:pt x="55" y="1"/>
                  </a:lnTo>
                  <a:lnTo>
                    <a:pt x="56" y="2"/>
                  </a:lnTo>
                  <a:lnTo>
                    <a:pt x="55" y="2"/>
                  </a:lnTo>
                  <a:lnTo>
                    <a:pt x="54" y="1"/>
                  </a:lnTo>
                  <a:lnTo>
                    <a:pt x="53" y="1"/>
                  </a:lnTo>
                  <a:lnTo>
                    <a:pt x="54" y="2"/>
                  </a:lnTo>
                  <a:lnTo>
                    <a:pt x="53" y="2"/>
                  </a:lnTo>
                  <a:lnTo>
                    <a:pt x="53" y="1"/>
                  </a:lnTo>
                  <a:lnTo>
                    <a:pt x="51" y="2"/>
                  </a:lnTo>
                  <a:lnTo>
                    <a:pt x="53" y="2"/>
                  </a:lnTo>
                  <a:lnTo>
                    <a:pt x="51" y="3"/>
                  </a:lnTo>
                  <a:lnTo>
                    <a:pt x="53" y="3"/>
                  </a:lnTo>
                  <a:lnTo>
                    <a:pt x="55" y="3"/>
                  </a:lnTo>
                  <a:lnTo>
                    <a:pt x="54" y="3"/>
                  </a:lnTo>
                  <a:lnTo>
                    <a:pt x="53" y="3"/>
                  </a:lnTo>
                  <a:lnTo>
                    <a:pt x="53" y="4"/>
                  </a:lnTo>
                  <a:lnTo>
                    <a:pt x="54" y="4"/>
                  </a:lnTo>
                  <a:lnTo>
                    <a:pt x="53" y="4"/>
                  </a:lnTo>
                  <a:lnTo>
                    <a:pt x="51" y="4"/>
                  </a:lnTo>
                  <a:lnTo>
                    <a:pt x="53" y="5"/>
                  </a:lnTo>
                  <a:lnTo>
                    <a:pt x="51" y="4"/>
                  </a:lnTo>
                  <a:lnTo>
                    <a:pt x="50" y="4"/>
                  </a:lnTo>
                  <a:lnTo>
                    <a:pt x="49" y="4"/>
                  </a:lnTo>
                  <a:lnTo>
                    <a:pt x="48" y="4"/>
                  </a:lnTo>
                  <a:lnTo>
                    <a:pt x="48" y="3"/>
                  </a:lnTo>
                  <a:lnTo>
                    <a:pt x="47" y="3"/>
                  </a:lnTo>
                  <a:lnTo>
                    <a:pt x="46" y="3"/>
                  </a:lnTo>
                  <a:lnTo>
                    <a:pt x="44" y="3"/>
                  </a:lnTo>
                  <a:lnTo>
                    <a:pt x="46" y="3"/>
                  </a:lnTo>
                  <a:lnTo>
                    <a:pt x="44" y="3"/>
                  </a:lnTo>
                  <a:lnTo>
                    <a:pt x="43" y="3"/>
                  </a:lnTo>
                  <a:lnTo>
                    <a:pt x="42" y="3"/>
                  </a:lnTo>
                  <a:lnTo>
                    <a:pt x="41" y="3"/>
                  </a:lnTo>
                  <a:lnTo>
                    <a:pt x="43" y="4"/>
                  </a:lnTo>
                  <a:lnTo>
                    <a:pt x="44" y="4"/>
                  </a:lnTo>
                  <a:lnTo>
                    <a:pt x="43" y="4"/>
                  </a:lnTo>
                  <a:lnTo>
                    <a:pt x="43" y="5"/>
                  </a:lnTo>
                  <a:lnTo>
                    <a:pt x="46" y="5"/>
                  </a:lnTo>
                  <a:lnTo>
                    <a:pt x="49" y="5"/>
                  </a:lnTo>
                  <a:lnTo>
                    <a:pt x="49" y="7"/>
                  </a:lnTo>
                  <a:lnTo>
                    <a:pt x="50" y="8"/>
                  </a:lnTo>
                  <a:lnTo>
                    <a:pt x="49" y="8"/>
                  </a:lnTo>
                  <a:lnTo>
                    <a:pt x="49" y="7"/>
                  </a:lnTo>
                  <a:lnTo>
                    <a:pt x="48" y="5"/>
                  </a:lnTo>
                  <a:lnTo>
                    <a:pt x="48" y="7"/>
                  </a:lnTo>
                  <a:lnTo>
                    <a:pt x="47" y="7"/>
                  </a:lnTo>
                  <a:lnTo>
                    <a:pt x="47" y="5"/>
                  </a:lnTo>
                  <a:lnTo>
                    <a:pt x="44" y="5"/>
                  </a:lnTo>
                  <a:lnTo>
                    <a:pt x="42" y="5"/>
                  </a:lnTo>
                  <a:lnTo>
                    <a:pt x="41" y="5"/>
                  </a:lnTo>
                  <a:lnTo>
                    <a:pt x="42" y="7"/>
                  </a:lnTo>
                  <a:lnTo>
                    <a:pt x="44" y="8"/>
                  </a:lnTo>
                  <a:lnTo>
                    <a:pt x="47" y="9"/>
                  </a:lnTo>
                  <a:lnTo>
                    <a:pt x="46" y="9"/>
                  </a:lnTo>
                  <a:lnTo>
                    <a:pt x="44" y="9"/>
                  </a:lnTo>
                  <a:lnTo>
                    <a:pt x="43" y="9"/>
                  </a:lnTo>
                  <a:lnTo>
                    <a:pt x="43" y="10"/>
                  </a:lnTo>
                  <a:lnTo>
                    <a:pt x="43" y="11"/>
                  </a:lnTo>
                  <a:lnTo>
                    <a:pt x="42" y="11"/>
                  </a:lnTo>
                  <a:lnTo>
                    <a:pt x="41" y="10"/>
                  </a:lnTo>
                  <a:lnTo>
                    <a:pt x="40" y="9"/>
                  </a:lnTo>
                  <a:lnTo>
                    <a:pt x="39" y="9"/>
                  </a:lnTo>
                  <a:lnTo>
                    <a:pt x="36" y="8"/>
                  </a:lnTo>
                  <a:lnTo>
                    <a:pt x="35" y="7"/>
                  </a:lnTo>
                  <a:lnTo>
                    <a:pt x="34" y="8"/>
                  </a:lnTo>
                  <a:lnTo>
                    <a:pt x="33" y="8"/>
                  </a:lnTo>
                  <a:lnTo>
                    <a:pt x="34" y="8"/>
                  </a:lnTo>
                  <a:lnTo>
                    <a:pt x="34" y="9"/>
                  </a:lnTo>
                  <a:lnTo>
                    <a:pt x="35" y="10"/>
                  </a:lnTo>
                  <a:lnTo>
                    <a:pt x="34" y="10"/>
                  </a:lnTo>
                  <a:lnTo>
                    <a:pt x="36" y="11"/>
                  </a:lnTo>
                  <a:lnTo>
                    <a:pt x="35" y="12"/>
                  </a:lnTo>
                  <a:lnTo>
                    <a:pt x="32" y="10"/>
                  </a:lnTo>
                  <a:lnTo>
                    <a:pt x="30" y="10"/>
                  </a:lnTo>
                  <a:lnTo>
                    <a:pt x="29" y="12"/>
                  </a:lnTo>
                  <a:lnTo>
                    <a:pt x="29" y="9"/>
                  </a:lnTo>
                  <a:lnTo>
                    <a:pt x="29" y="8"/>
                  </a:lnTo>
                  <a:lnTo>
                    <a:pt x="28" y="8"/>
                  </a:lnTo>
                  <a:lnTo>
                    <a:pt x="27" y="8"/>
                  </a:lnTo>
                  <a:lnTo>
                    <a:pt x="27" y="9"/>
                  </a:lnTo>
                  <a:lnTo>
                    <a:pt x="26" y="9"/>
                  </a:lnTo>
                  <a:lnTo>
                    <a:pt x="25" y="9"/>
                  </a:lnTo>
                  <a:lnTo>
                    <a:pt x="23" y="9"/>
                  </a:lnTo>
                  <a:lnTo>
                    <a:pt x="21" y="10"/>
                  </a:lnTo>
                  <a:lnTo>
                    <a:pt x="20" y="10"/>
                  </a:lnTo>
                  <a:lnTo>
                    <a:pt x="21" y="10"/>
                  </a:lnTo>
                  <a:lnTo>
                    <a:pt x="22" y="11"/>
                  </a:lnTo>
                  <a:lnTo>
                    <a:pt x="23" y="12"/>
                  </a:lnTo>
                  <a:lnTo>
                    <a:pt x="21" y="11"/>
                  </a:lnTo>
                  <a:lnTo>
                    <a:pt x="20" y="11"/>
                  </a:lnTo>
                  <a:lnTo>
                    <a:pt x="19" y="11"/>
                  </a:lnTo>
                  <a:lnTo>
                    <a:pt x="18" y="11"/>
                  </a:lnTo>
                  <a:lnTo>
                    <a:pt x="16" y="11"/>
                  </a:lnTo>
                  <a:lnTo>
                    <a:pt x="18" y="11"/>
                  </a:lnTo>
                  <a:lnTo>
                    <a:pt x="18" y="12"/>
                  </a:lnTo>
                  <a:lnTo>
                    <a:pt x="19" y="12"/>
                  </a:lnTo>
                  <a:lnTo>
                    <a:pt x="18" y="14"/>
                  </a:lnTo>
                  <a:lnTo>
                    <a:pt x="18" y="15"/>
                  </a:lnTo>
                  <a:lnTo>
                    <a:pt x="16" y="15"/>
                  </a:lnTo>
                  <a:lnTo>
                    <a:pt x="15" y="14"/>
                  </a:lnTo>
                  <a:lnTo>
                    <a:pt x="15" y="16"/>
                  </a:lnTo>
                  <a:lnTo>
                    <a:pt x="14" y="16"/>
                  </a:lnTo>
                  <a:lnTo>
                    <a:pt x="14" y="15"/>
                  </a:lnTo>
                  <a:lnTo>
                    <a:pt x="12" y="16"/>
                  </a:lnTo>
                  <a:lnTo>
                    <a:pt x="12" y="17"/>
                  </a:lnTo>
                  <a:lnTo>
                    <a:pt x="11" y="17"/>
                  </a:lnTo>
                  <a:lnTo>
                    <a:pt x="9" y="17"/>
                  </a:lnTo>
                  <a:lnTo>
                    <a:pt x="8" y="18"/>
                  </a:lnTo>
                  <a:lnTo>
                    <a:pt x="8" y="19"/>
                  </a:lnTo>
                  <a:lnTo>
                    <a:pt x="11" y="19"/>
                  </a:lnTo>
                  <a:lnTo>
                    <a:pt x="12" y="19"/>
                  </a:lnTo>
                  <a:lnTo>
                    <a:pt x="13" y="19"/>
                  </a:lnTo>
                  <a:lnTo>
                    <a:pt x="14" y="19"/>
                  </a:lnTo>
                  <a:lnTo>
                    <a:pt x="13" y="19"/>
                  </a:lnTo>
                  <a:lnTo>
                    <a:pt x="13" y="21"/>
                  </a:lnTo>
                  <a:lnTo>
                    <a:pt x="12" y="21"/>
                  </a:lnTo>
                  <a:lnTo>
                    <a:pt x="13" y="22"/>
                  </a:lnTo>
                  <a:lnTo>
                    <a:pt x="11" y="23"/>
                  </a:lnTo>
                  <a:lnTo>
                    <a:pt x="9" y="23"/>
                  </a:lnTo>
                  <a:lnTo>
                    <a:pt x="7" y="23"/>
                  </a:lnTo>
                  <a:lnTo>
                    <a:pt x="7" y="24"/>
                  </a:lnTo>
                  <a:lnTo>
                    <a:pt x="6" y="24"/>
                  </a:lnTo>
                  <a:lnTo>
                    <a:pt x="5" y="24"/>
                  </a:lnTo>
                  <a:lnTo>
                    <a:pt x="2" y="25"/>
                  </a:lnTo>
                  <a:lnTo>
                    <a:pt x="1" y="25"/>
                  </a:lnTo>
                  <a:lnTo>
                    <a:pt x="0" y="26"/>
                  </a:lnTo>
                  <a:lnTo>
                    <a:pt x="0" y="28"/>
                  </a:lnTo>
                  <a:lnTo>
                    <a:pt x="1" y="28"/>
                  </a:lnTo>
                  <a:lnTo>
                    <a:pt x="2" y="28"/>
                  </a:lnTo>
                  <a:lnTo>
                    <a:pt x="2" y="29"/>
                  </a:lnTo>
                  <a:lnTo>
                    <a:pt x="4" y="29"/>
                  </a:lnTo>
                  <a:lnTo>
                    <a:pt x="5" y="29"/>
                  </a:lnTo>
                  <a:lnTo>
                    <a:pt x="6" y="30"/>
                  </a:lnTo>
                  <a:lnTo>
                    <a:pt x="7" y="29"/>
                  </a:lnTo>
                  <a:lnTo>
                    <a:pt x="8" y="29"/>
                  </a:lnTo>
                  <a:lnTo>
                    <a:pt x="9" y="29"/>
                  </a:lnTo>
                  <a:lnTo>
                    <a:pt x="11" y="29"/>
                  </a:lnTo>
                  <a:lnTo>
                    <a:pt x="9" y="30"/>
                  </a:lnTo>
                  <a:lnTo>
                    <a:pt x="8" y="30"/>
                  </a:lnTo>
                  <a:lnTo>
                    <a:pt x="6" y="30"/>
                  </a:lnTo>
                  <a:lnTo>
                    <a:pt x="8" y="30"/>
                  </a:lnTo>
                  <a:lnTo>
                    <a:pt x="9" y="30"/>
                  </a:lnTo>
                  <a:lnTo>
                    <a:pt x="9" y="31"/>
                  </a:lnTo>
                  <a:lnTo>
                    <a:pt x="8" y="30"/>
                  </a:lnTo>
                  <a:lnTo>
                    <a:pt x="7" y="31"/>
                  </a:lnTo>
                  <a:lnTo>
                    <a:pt x="6" y="31"/>
                  </a:lnTo>
                  <a:lnTo>
                    <a:pt x="5" y="30"/>
                  </a:lnTo>
                  <a:lnTo>
                    <a:pt x="4" y="30"/>
                  </a:lnTo>
                  <a:lnTo>
                    <a:pt x="2" y="31"/>
                  </a:lnTo>
                  <a:lnTo>
                    <a:pt x="4" y="31"/>
                  </a:lnTo>
                  <a:lnTo>
                    <a:pt x="5" y="31"/>
                  </a:lnTo>
                  <a:lnTo>
                    <a:pt x="5" y="32"/>
                  </a:lnTo>
                  <a:lnTo>
                    <a:pt x="7" y="32"/>
                  </a:lnTo>
                  <a:lnTo>
                    <a:pt x="6" y="32"/>
                  </a:lnTo>
                  <a:lnTo>
                    <a:pt x="5" y="33"/>
                  </a:lnTo>
                  <a:lnTo>
                    <a:pt x="6" y="33"/>
                  </a:lnTo>
                  <a:lnTo>
                    <a:pt x="8" y="35"/>
                  </a:lnTo>
                  <a:lnTo>
                    <a:pt x="9" y="35"/>
                  </a:lnTo>
                  <a:lnTo>
                    <a:pt x="9" y="33"/>
                  </a:lnTo>
                  <a:lnTo>
                    <a:pt x="8" y="33"/>
                  </a:lnTo>
                  <a:lnTo>
                    <a:pt x="9" y="33"/>
                  </a:lnTo>
                  <a:lnTo>
                    <a:pt x="11" y="33"/>
                  </a:lnTo>
                  <a:lnTo>
                    <a:pt x="12" y="33"/>
                  </a:lnTo>
                  <a:lnTo>
                    <a:pt x="12" y="35"/>
                  </a:lnTo>
                  <a:lnTo>
                    <a:pt x="13" y="33"/>
                  </a:lnTo>
                  <a:lnTo>
                    <a:pt x="14" y="33"/>
                  </a:lnTo>
                  <a:lnTo>
                    <a:pt x="15" y="33"/>
                  </a:lnTo>
                  <a:lnTo>
                    <a:pt x="16" y="33"/>
                  </a:lnTo>
                  <a:lnTo>
                    <a:pt x="19" y="33"/>
                  </a:lnTo>
                  <a:lnTo>
                    <a:pt x="18" y="35"/>
                  </a:lnTo>
                  <a:lnTo>
                    <a:pt x="19" y="35"/>
                  </a:lnTo>
                  <a:lnTo>
                    <a:pt x="20" y="35"/>
                  </a:lnTo>
                  <a:lnTo>
                    <a:pt x="21" y="35"/>
                  </a:lnTo>
                  <a:lnTo>
                    <a:pt x="22" y="36"/>
                  </a:lnTo>
                  <a:lnTo>
                    <a:pt x="25" y="39"/>
                  </a:lnTo>
                  <a:lnTo>
                    <a:pt x="26" y="39"/>
                  </a:lnTo>
                  <a:lnTo>
                    <a:pt x="26" y="40"/>
                  </a:lnTo>
                  <a:lnTo>
                    <a:pt x="26" y="42"/>
                  </a:lnTo>
                  <a:lnTo>
                    <a:pt x="27" y="42"/>
                  </a:lnTo>
                  <a:lnTo>
                    <a:pt x="26" y="43"/>
                  </a:lnTo>
                  <a:lnTo>
                    <a:pt x="27" y="44"/>
                  </a:lnTo>
                  <a:lnTo>
                    <a:pt x="27" y="45"/>
                  </a:lnTo>
                  <a:lnTo>
                    <a:pt x="28" y="45"/>
                  </a:lnTo>
                  <a:lnTo>
                    <a:pt x="28" y="47"/>
                  </a:lnTo>
                  <a:lnTo>
                    <a:pt x="27" y="46"/>
                  </a:lnTo>
                  <a:lnTo>
                    <a:pt x="27" y="47"/>
                  </a:lnTo>
                  <a:lnTo>
                    <a:pt x="28" y="47"/>
                  </a:lnTo>
                  <a:lnTo>
                    <a:pt x="27" y="49"/>
                  </a:lnTo>
                  <a:lnTo>
                    <a:pt x="28" y="49"/>
                  </a:lnTo>
                  <a:lnTo>
                    <a:pt x="27" y="50"/>
                  </a:lnTo>
                  <a:lnTo>
                    <a:pt x="28" y="50"/>
                  </a:lnTo>
                  <a:lnTo>
                    <a:pt x="29" y="50"/>
                  </a:lnTo>
                  <a:lnTo>
                    <a:pt x="29" y="49"/>
                  </a:lnTo>
                  <a:lnTo>
                    <a:pt x="30" y="49"/>
                  </a:lnTo>
                  <a:lnTo>
                    <a:pt x="32" y="50"/>
                  </a:lnTo>
                  <a:lnTo>
                    <a:pt x="33" y="51"/>
                  </a:lnTo>
                  <a:lnTo>
                    <a:pt x="34" y="51"/>
                  </a:lnTo>
                  <a:lnTo>
                    <a:pt x="33" y="52"/>
                  </a:lnTo>
                  <a:lnTo>
                    <a:pt x="34" y="52"/>
                  </a:lnTo>
                  <a:lnTo>
                    <a:pt x="34" y="53"/>
                  </a:lnTo>
                  <a:lnTo>
                    <a:pt x="35" y="53"/>
                  </a:lnTo>
                  <a:lnTo>
                    <a:pt x="34" y="54"/>
                  </a:lnTo>
                  <a:lnTo>
                    <a:pt x="33" y="53"/>
                  </a:lnTo>
                  <a:lnTo>
                    <a:pt x="32" y="53"/>
                  </a:lnTo>
                  <a:lnTo>
                    <a:pt x="30" y="52"/>
                  </a:lnTo>
                  <a:lnTo>
                    <a:pt x="29" y="52"/>
                  </a:lnTo>
                  <a:lnTo>
                    <a:pt x="28" y="52"/>
                  </a:lnTo>
                  <a:lnTo>
                    <a:pt x="29" y="53"/>
                  </a:lnTo>
                  <a:lnTo>
                    <a:pt x="30" y="53"/>
                  </a:lnTo>
                  <a:lnTo>
                    <a:pt x="32" y="54"/>
                  </a:lnTo>
                  <a:lnTo>
                    <a:pt x="34" y="54"/>
                  </a:lnTo>
                  <a:lnTo>
                    <a:pt x="35" y="54"/>
                  </a:lnTo>
                  <a:lnTo>
                    <a:pt x="35" y="56"/>
                  </a:lnTo>
                  <a:lnTo>
                    <a:pt x="35" y="57"/>
                  </a:lnTo>
                  <a:lnTo>
                    <a:pt x="34" y="57"/>
                  </a:lnTo>
                  <a:lnTo>
                    <a:pt x="34" y="58"/>
                  </a:lnTo>
                  <a:lnTo>
                    <a:pt x="34" y="59"/>
                  </a:lnTo>
                  <a:lnTo>
                    <a:pt x="33" y="59"/>
                  </a:lnTo>
                  <a:lnTo>
                    <a:pt x="32" y="59"/>
                  </a:lnTo>
                  <a:lnTo>
                    <a:pt x="32" y="60"/>
                  </a:lnTo>
                  <a:lnTo>
                    <a:pt x="33" y="60"/>
                  </a:lnTo>
                  <a:lnTo>
                    <a:pt x="34" y="60"/>
                  </a:lnTo>
                  <a:lnTo>
                    <a:pt x="35" y="60"/>
                  </a:lnTo>
                  <a:lnTo>
                    <a:pt x="33" y="60"/>
                  </a:lnTo>
                  <a:lnTo>
                    <a:pt x="32" y="60"/>
                  </a:lnTo>
                  <a:lnTo>
                    <a:pt x="30" y="61"/>
                  </a:lnTo>
                  <a:lnTo>
                    <a:pt x="32" y="61"/>
                  </a:lnTo>
                  <a:lnTo>
                    <a:pt x="33" y="61"/>
                  </a:lnTo>
                  <a:lnTo>
                    <a:pt x="34" y="61"/>
                  </a:lnTo>
                  <a:lnTo>
                    <a:pt x="35" y="61"/>
                  </a:lnTo>
                  <a:lnTo>
                    <a:pt x="34" y="63"/>
                  </a:lnTo>
                  <a:lnTo>
                    <a:pt x="33" y="61"/>
                  </a:lnTo>
                  <a:lnTo>
                    <a:pt x="32" y="61"/>
                  </a:lnTo>
                  <a:lnTo>
                    <a:pt x="30" y="63"/>
                  </a:lnTo>
                  <a:lnTo>
                    <a:pt x="29" y="64"/>
                  </a:lnTo>
                  <a:lnTo>
                    <a:pt x="30" y="64"/>
                  </a:lnTo>
                  <a:lnTo>
                    <a:pt x="32" y="64"/>
                  </a:lnTo>
                  <a:lnTo>
                    <a:pt x="32" y="65"/>
                  </a:lnTo>
                  <a:lnTo>
                    <a:pt x="30" y="65"/>
                  </a:lnTo>
                  <a:lnTo>
                    <a:pt x="30" y="66"/>
                  </a:lnTo>
                  <a:lnTo>
                    <a:pt x="30" y="67"/>
                  </a:lnTo>
                  <a:lnTo>
                    <a:pt x="32" y="67"/>
                  </a:lnTo>
                  <a:lnTo>
                    <a:pt x="32" y="68"/>
                  </a:lnTo>
                  <a:lnTo>
                    <a:pt x="30" y="68"/>
                  </a:lnTo>
                  <a:lnTo>
                    <a:pt x="33" y="70"/>
                  </a:lnTo>
                  <a:lnTo>
                    <a:pt x="33" y="71"/>
                  </a:lnTo>
                  <a:lnTo>
                    <a:pt x="33" y="72"/>
                  </a:lnTo>
                  <a:lnTo>
                    <a:pt x="33" y="74"/>
                  </a:lnTo>
                  <a:lnTo>
                    <a:pt x="34" y="72"/>
                  </a:lnTo>
                  <a:lnTo>
                    <a:pt x="36" y="73"/>
                  </a:lnTo>
                  <a:lnTo>
                    <a:pt x="35" y="73"/>
                  </a:lnTo>
                  <a:lnTo>
                    <a:pt x="35" y="74"/>
                  </a:lnTo>
                  <a:lnTo>
                    <a:pt x="35" y="75"/>
                  </a:lnTo>
                  <a:lnTo>
                    <a:pt x="34" y="75"/>
                  </a:lnTo>
                  <a:lnTo>
                    <a:pt x="34" y="77"/>
                  </a:lnTo>
                  <a:lnTo>
                    <a:pt x="34" y="78"/>
                  </a:lnTo>
                  <a:lnTo>
                    <a:pt x="35" y="79"/>
                  </a:lnTo>
                  <a:lnTo>
                    <a:pt x="35" y="80"/>
                  </a:lnTo>
                  <a:lnTo>
                    <a:pt x="35" y="81"/>
                  </a:lnTo>
                  <a:lnTo>
                    <a:pt x="36" y="81"/>
                  </a:lnTo>
                  <a:lnTo>
                    <a:pt x="36" y="82"/>
                  </a:lnTo>
                  <a:lnTo>
                    <a:pt x="36" y="84"/>
                  </a:lnTo>
                  <a:lnTo>
                    <a:pt x="37" y="85"/>
                  </a:lnTo>
                  <a:lnTo>
                    <a:pt x="39" y="86"/>
                  </a:lnTo>
                  <a:lnTo>
                    <a:pt x="39" y="87"/>
                  </a:lnTo>
                  <a:lnTo>
                    <a:pt x="40" y="86"/>
                  </a:lnTo>
                  <a:lnTo>
                    <a:pt x="42" y="86"/>
                  </a:lnTo>
                  <a:lnTo>
                    <a:pt x="42" y="87"/>
                  </a:lnTo>
                  <a:lnTo>
                    <a:pt x="44" y="88"/>
                  </a:lnTo>
                  <a:lnTo>
                    <a:pt x="43" y="89"/>
                  </a:lnTo>
                  <a:lnTo>
                    <a:pt x="44" y="89"/>
                  </a:lnTo>
                  <a:lnTo>
                    <a:pt x="46" y="89"/>
                  </a:lnTo>
                  <a:lnTo>
                    <a:pt x="46" y="91"/>
                  </a:lnTo>
                  <a:lnTo>
                    <a:pt x="47" y="88"/>
                  </a:lnTo>
                  <a:lnTo>
                    <a:pt x="46" y="87"/>
                  </a:lnTo>
                  <a:lnTo>
                    <a:pt x="47" y="87"/>
                  </a:lnTo>
                  <a:lnTo>
                    <a:pt x="47" y="86"/>
                  </a:lnTo>
                  <a:lnTo>
                    <a:pt x="47" y="85"/>
                  </a:lnTo>
                  <a:lnTo>
                    <a:pt x="48" y="85"/>
                  </a:lnTo>
                  <a:lnTo>
                    <a:pt x="48" y="84"/>
                  </a:lnTo>
                  <a:lnTo>
                    <a:pt x="48" y="81"/>
                  </a:lnTo>
                  <a:lnTo>
                    <a:pt x="48" y="80"/>
                  </a:lnTo>
                  <a:lnTo>
                    <a:pt x="48" y="79"/>
                  </a:lnTo>
                  <a:lnTo>
                    <a:pt x="49" y="79"/>
                  </a:lnTo>
                  <a:lnTo>
                    <a:pt x="49" y="78"/>
                  </a:lnTo>
                  <a:lnTo>
                    <a:pt x="49" y="77"/>
                  </a:lnTo>
                  <a:lnTo>
                    <a:pt x="49" y="75"/>
                  </a:lnTo>
                  <a:lnTo>
                    <a:pt x="50" y="77"/>
                  </a:lnTo>
                  <a:lnTo>
                    <a:pt x="50" y="74"/>
                  </a:lnTo>
                  <a:lnTo>
                    <a:pt x="49" y="74"/>
                  </a:lnTo>
                  <a:lnTo>
                    <a:pt x="49" y="73"/>
                  </a:lnTo>
                  <a:lnTo>
                    <a:pt x="50" y="73"/>
                  </a:lnTo>
                  <a:lnTo>
                    <a:pt x="50" y="72"/>
                  </a:lnTo>
                  <a:lnTo>
                    <a:pt x="50" y="71"/>
                  </a:lnTo>
                  <a:lnTo>
                    <a:pt x="51" y="71"/>
                  </a:lnTo>
                  <a:lnTo>
                    <a:pt x="51" y="70"/>
                  </a:lnTo>
                  <a:lnTo>
                    <a:pt x="50" y="70"/>
                  </a:lnTo>
                  <a:lnTo>
                    <a:pt x="51" y="68"/>
                  </a:lnTo>
                  <a:lnTo>
                    <a:pt x="54" y="68"/>
                  </a:lnTo>
                  <a:lnTo>
                    <a:pt x="54" y="66"/>
                  </a:lnTo>
                  <a:lnTo>
                    <a:pt x="55" y="65"/>
                  </a:lnTo>
                  <a:lnTo>
                    <a:pt x="55" y="66"/>
                  </a:lnTo>
                  <a:lnTo>
                    <a:pt x="55" y="67"/>
                  </a:lnTo>
                  <a:lnTo>
                    <a:pt x="56" y="67"/>
                  </a:lnTo>
                  <a:lnTo>
                    <a:pt x="57" y="67"/>
                  </a:lnTo>
                  <a:lnTo>
                    <a:pt x="58" y="66"/>
                  </a:lnTo>
                  <a:lnTo>
                    <a:pt x="58" y="65"/>
                  </a:lnTo>
                  <a:lnTo>
                    <a:pt x="60" y="65"/>
                  </a:lnTo>
                  <a:lnTo>
                    <a:pt x="61" y="64"/>
                  </a:lnTo>
                  <a:lnTo>
                    <a:pt x="62" y="63"/>
                  </a:lnTo>
                  <a:lnTo>
                    <a:pt x="62" y="61"/>
                  </a:lnTo>
                  <a:lnTo>
                    <a:pt x="64" y="61"/>
                  </a:lnTo>
                  <a:lnTo>
                    <a:pt x="64" y="60"/>
                  </a:lnTo>
                  <a:lnTo>
                    <a:pt x="63" y="59"/>
                  </a:lnTo>
                  <a:lnTo>
                    <a:pt x="64" y="60"/>
                  </a:lnTo>
                  <a:lnTo>
                    <a:pt x="65" y="60"/>
                  </a:lnTo>
                  <a:lnTo>
                    <a:pt x="65" y="59"/>
                  </a:lnTo>
                  <a:lnTo>
                    <a:pt x="67" y="60"/>
                  </a:lnTo>
                  <a:lnTo>
                    <a:pt x="68" y="59"/>
                  </a:lnTo>
                  <a:lnTo>
                    <a:pt x="69" y="59"/>
                  </a:lnTo>
                  <a:lnTo>
                    <a:pt x="70" y="59"/>
                  </a:lnTo>
                  <a:lnTo>
                    <a:pt x="71" y="59"/>
                  </a:lnTo>
                  <a:lnTo>
                    <a:pt x="72" y="58"/>
                  </a:lnTo>
                  <a:lnTo>
                    <a:pt x="74" y="58"/>
                  </a:lnTo>
                  <a:lnTo>
                    <a:pt x="75" y="58"/>
                  </a:lnTo>
                  <a:lnTo>
                    <a:pt x="75" y="57"/>
                  </a:lnTo>
                  <a:lnTo>
                    <a:pt x="76" y="57"/>
                  </a:lnTo>
                  <a:lnTo>
                    <a:pt x="76" y="56"/>
                  </a:lnTo>
                  <a:lnTo>
                    <a:pt x="77"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7" name="Rectangle 920"/>
            <p:cNvSpPr>
              <a:spLocks noChangeArrowheads="1"/>
            </p:cNvSpPr>
            <p:nvPr/>
          </p:nvSpPr>
          <p:spPr bwMode="auto">
            <a:xfrm>
              <a:off x="3844926" y="4660901"/>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68" name="Freeform 921"/>
            <p:cNvSpPr/>
            <p:nvPr/>
          </p:nvSpPr>
          <p:spPr bwMode="auto">
            <a:xfrm>
              <a:off x="3848101" y="4670426"/>
              <a:ext cx="1588" cy="1588"/>
            </a:xfrm>
            <a:custGeom>
              <a:avLst/>
              <a:gdLst>
                <a:gd name="T0" fmla="*/ 2147483646 w 1"/>
                <a:gd name="T1" fmla="*/ 0 h 1"/>
                <a:gd name="T2" fmla="*/ 0 w 1"/>
                <a:gd name="T3" fmla="*/ 0 h 1"/>
                <a:gd name="T4" fmla="*/ 0 w 1"/>
                <a:gd name="T5" fmla="*/ 2147483646 h 1"/>
                <a:gd name="T6" fmla="*/ 2147483646 w 1"/>
                <a:gd name="T7" fmla="*/ 0 h 1"/>
                <a:gd name="T8" fmla="*/ 214748364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lnTo>
                    <a:pt x="0" y="0"/>
                  </a:lnTo>
                  <a:lnTo>
                    <a:pt x="0"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69" name="Freeform 922"/>
            <p:cNvSpPr/>
            <p:nvPr/>
          </p:nvSpPr>
          <p:spPr bwMode="auto">
            <a:xfrm>
              <a:off x="3849688" y="4670426"/>
              <a:ext cx="3175" cy="0"/>
            </a:xfrm>
            <a:custGeom>
              <a:avLst/>
              <a:gdLst>
                <a:gd name="T0" fmla="*/ 2147483646 w 2"/>
                <a:gd name="T1" fmla="*/ 0 w 2"/>
                <a:gd name="T2" fmla="*/ 2147483646 w 2"/>
                <a:gd name="T3" fmla="*/ 2147483646 w 2"/>
                <a:gd name="T4" fmla="*/ 2147483646 w 2"/>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2">
                  <a:moveTo>
                    <a:pt x="2" y="0"/>
                  </a:moveTo>
                  <a:lnTo>
                    <a:pt x="0"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0" name="Freeform 923"/>
            <p:cNvSpPr/>
            <p:nvPr/>
          </p:nvSpPr>
          <p:spPr bwMode="auto">
            <a:xfrm>
              <a:off x="3846513" y="4673601"/>
              <a:ext cx="7938" cy="6350"/>
            </a:xfrm>
            <a:custGeom>
              <a:avLst/>
              <a:gdLst>
                <a:gd name="T0" fmla="*/ 0 w 5"/>
                <a:gd name="T1" fmla="*/ 2147483646 h 4"/>
                <a:gd name="T2" fmla="*/ 2147483646 w 5"/>
                <a:gd name="T3" fmla="*/ 2147483646 h 4"/>
                <a:gd name="T4" fmla="*/ 2147483646 w 5"/>
                <a:gd name="T5" fmla="*/ 2147483646 h 4"/>
                <a:gd name="T6" fmla="*/ 2147483646 w 5"/>
                <a:gd name="T7" fmla="*/ 2147483646 h 4"/>
                <a:gd name="T8" fmla="*/ 2147483646 w 5"/>
                <a:gd name="T9" fmla="*/ 2147483646 h 4"/>
                <a:gd name="T10" fmla="*/ 2147483646 w 5"/>
                <a:gd name="T11" fmla="*/ 2147483646 h 4"/>
                <a:gd name="T12" fmla="*/ 2147483646 w 5"/>
                <a:gd name="T13" fmla="*/ 2147483646 h 4"/>
                <a:gd name="T14" fmla="*/ 2147483646 w 5"/>
                <a:gd name="T15" fmla="*/ 2147483646 h 4"/>
                <a:gd name="T16" fmla="*/ 2147483646 w 5"/>
                <a:gd name="T17" fmla="*/ 2147483646 h 4"/>
                <a:gd name="T18" fmla="*/ 0 w 5"/>
                <a:gd name="T19" fmla="*/ 0 h 4"/>
                <a:gd name="T20" fmla="*/ 0 w 5"/>
                <a:gd name="T21" fmla="*/ 2147483646 h 4"/>
                <a:gd name="T22" fmla="*/ 0 w 5"/>
                <a:gd name="T23" fmla="*/ 2147483646 h 4"/>
                <a:gd name="T24" fmla="*/ 0 w 5"/>
                <a:gd name="T25" fmla="*/ 2147483646 h 4"/>
                <a:gd name="T26" fmla="*/ 0 w 5"/>
                <a:gd name="T27" fmla="*/ 2147483646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4">
                  <a:moveTo>
                    <a:pt x="0" y="3"/>
                  </a:moveTo>
                  <a:lnTo>
                    <a:pt x="1" y="3"/>
                  </a:lnTo>
                  <a:lnTo>
                    <a:pt x="2" y="4"/>
                  </a:lnTo>
                  <a:lnTo>
                    <a:pt x="4" y="4"/>
                  </a:lnTo>
                  <a:lnTo>
                    <a:pt x="5" y="3"/>
                  </a:lnTo>
                  <a:lnTo>
                    <a:pt x="4" y="1"/>
                  </a:lnTo>
                  <a:lnTo>
                    <a:pt x="2" y="1"/>
                  </a:lnTo>
                  <a:lnTo>
                    <a:pt x="1" y="1"/>
                  </a:lnTo>
                  <a:lnTo>
                    <a:pt x="0" y="0"/>
                  </a:lnTo>
                  <a:lnTo>
                    <a:pt x="0" y="1"/>
                  </a:lnTo>
                  <a:lnTo>
                    <a:pt x="0" y="3"/>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1" name="Freeform 924"/>
            <p:cNvSpPr/>
            <p:nvPr/>
          </p:nvSpPr>
          <p:spPr bwMode="auto">
            <a:xfrm>
              <a:off x="3805238" y="4637088"/>
              <a:ext cx="3175" cy="0"/>
            </a:xfrm>
            <a:custGeom>
              <a:avLst/>
              <a:gdLst>
                <a:gd name="T0" fmla="*/ 2147483646 w 2"/>
                <a:gd name="T1" fmla="*/ 0 w 2"/>
                <a:gd name="T2" fmla="*/ 0 w 2"/>
                <a:gd name="T3" fmla="*/ 0 w 2"/>
                <a:gd name="T4" fmla="*/ 2147483646 w 2"/>
                <a:gd name="T5" fmla="*/ 2147483646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2" name="Freeform 925"/>
            <p:cNvSpPr/>
            <p:nvPr/>
          </p:nvSpPr>
          <p:spPr bwMode="auto">
            <a:xfrm>
              <a:off x="3803651" y="4637088"/>
              <a:ext cx="1588" cy="0"/>
            </a:xfrm>
            <a:custGeom>
              <a:avLst/>
              <a:gdLst>
                <a:gd name="T0" fmla="*/ 0 w 1"/>
                <a:gd name="T1" fmla="*/ 0 w 1"/>
                <a:gd name="T2" fmla="*/ 0 w 1"/>
                <a:gd name="T3" fmla="*/ 0 w 1"/>
                <a:gd name="T4" fmla="*/ 2147483646 w 1"/>
                <a:gd name="T5" fmla="*/ 0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3" name="Freeform 926"/>
            <p:cNvSpPr/>
            <p:nvPr/>
          </p:nvSpPr>
          <p:spPr bwMode="auto">
            <a:xfrm>
              <a:off x="3848101" y="4603751"/>
              <a:ext cx="6350" cy="1588"/>
            </a:xfrm>
            <a:custGeom>
              <a:avLst/>
              <a:gdLst>
                <a:gd name="T0" fmla="*/ 2147483646 w 4"/>
                <a:gd name="T1" fmla="*/ 2147483646 h 1"/>
                <a:gd name="T2" fmla="*/ 2147483646 w 4"/>
                <a:gd name="T3" fmla="*/ 2147483646 h 1"/>
                <a:gd name="T4" fmla="*/ 2147483646 w 4"/>
                <a:gd name="T5" fmla="*/ 0 h 1"/>
                <a:gd name="T6" fmla="*/ 2147483646 w 4"/>
                <a:gd name="T7" fmla="*/ 0 h 1"/>
                <a:gd name="T8" fmla="*/ 2147483646 w 4"/>
                <a:gd name="T9" fmla="*/ 0 h 1"/>
                <a:gd name="T10" fmla="*/ 2147483646 w 4"/>
                <a:gd name="T11" fmla="*/ 0 h 1"/>
                <a:gd name="T12" fmla="*/ 0 w 4"/>
                <a:gd name="T13" fmla="*/ 0 h 1"/>
                <a:gd name="T14" fmla="*/ 0 w 4"/>
                <a:gd name="T15" fmla="*/ 0 h 1"/>
                <a:gd name="T16" fmla="*/ 2147483646 w 4"/>
                <a:gd name="T17" fmla="*/ 2147483646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
                  <a:moveTo>
                    <a:pt x="3" y="1"/>
                  </a:moveTo>
                  <a:lnTo>
                    <a:pt x="4" y="1"/>
                  </a:lnTo>
                  <a:lnTo>
                    <a:pt x="3" y="0"/>
                  </a:lnTo>
                  <a:lnTo>
                    <a:pt x="1" y="0"/>
                  </a:lnTo>
                  <a:lnTo>
                    <a:pt x="0" y="0"/>
                  </a:lnTo>
                  <a:lnTo>
                    <a:pt x="3"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4" name="Freeform 927"/>
            <p:cNvSpPr/>
            <p:nvPr/>
          </p:nvSpPr>
          <p:spPr bwMode="auto">
            <a:xfrm>
              <a:off x="3859213" y="4600576"/>
              <a:ext cx="1588" cy="1588"/>
            </a:xfrm>
            <a:custGeom>
              <a:avLst/>
              <a:gdLst>
                <a:gd name="T0" fmla="*/ 2147483646 w 1"/>
                <a:gd name="T1" fmla="*/ 2147483646 h 1"/>
                <a:gd name="T2" fmla="*/ 2147483646 w 1"/>
                <a:gd name="T3" fmla="*/ 2147483646 h 1"/>
                <a:gd name="T4" fmla="*/ 2147483646 w 1"/>
                <a:gd name="T5" fmla="*/ 2147483646 h 1"/>
                <a:gd name="T6" fmla="*/ 2147483646 w 1"/>
                <a:gd name="T7" fmla="*/ 0 h 1"/>
                <a:gd name="T8" fmla="*/ 0 w 1"/>
                <a:gd name="T9" fmla="*/ 0 h 1"/>
                <a:gd name="T10" fmla="*/ 2147483646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1"/>
                  </a:lnTo>
                  <a:lnTo>
                    <a:pt x="1" y="0"/>
                  </a:ln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5" name="Freeform 928"/>
            <p:cNvSpPr/>
            <p:nvPr/>
          </p:nvSpPr>
          <p:spPr bwMode="auto">
            <a:xfrm>
              <a:off x="3863976" y="4600576"/>
              <a:ext cx="6350" cy="3175"/>
            </a:xfrm>
            <a:custGeom>
              <a:avLst/>
              <a:gdLst>
                <a:gd name="T0" fmla="*/ 2147483646 w 4"/>
                <a:gd name="T1" fmla="*/ 0 h 2"/>
                <a:gd name="T2" fmla="*/ 0 w 4"/>
                <a:gd name="T3" fmla="*/ 0 h 2"/>
                <a:gd name="T4" fmla="*/ 0 w 4"/>
                <a:gd name="T5" fmla="*/ 2147483646 h 2"/>
                <a:gd name="T6" fmla="*/ 2147483646 w 4"/>
                <a:gd name="T7" fmla="*/ 2147483646 h 2"/>
                <a:gd name="T8" fmla="*/ 2147483646 w 4"/>
                <a:gd name="T9" fmla="*/ 2147483646 h 2"/>
                <a:gd name="T10" fmla="*/ 2147483646 w 4"/>
                <a:gd name="T11" fmla="*/ 2147483646 h 2"/>
                <a:gd name="T12" fmla="*/ 2147483646 w 4"/>
                <a:gd name="T13" fmla="*/ 2147483646 h 2"/>
                <a:gd name="T14" fmla="*/ 2147483646 w 4"/>
                <a:gd name="T15" fmla="*/ 2147483646 h 2"/>
                <a:gd name="T16" fmla="*/ 2147483646 w 4"/>
                <a:gd name="T17" fmla="*/ 2147483646 h 2"/>
                <a:gd name="T18" fmla="*/ 2147483646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2">
                  <a:moveTo>
                    <a:pt x="2" y="0"/>
                  </a:moveTo>
                  <a:lnTo>
                    <a:pt x="0" y="0"/>
                  </a:lnTo>
                  <a:lnTo>
                    <a:pt x="0" y="1"/>
                  </a:lnTo>
                  <a:lnTo>
                    <a:pt x="2" y="2"/>
                  </a:lnTo>
                  <a:lnTo>
                    <a:pt x="3" y="2"/>
                  </a:lnTo>
                  <a:lnTo>
                    <a:pt x="4" y="1"/>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6" name="Freeform 929"/>
            <p:cNvSpPr/>
            <p:nvPr/>
          </p:nvSpPr>
          <p:spPr bwMode="auto">
            <a:xfrm>
              <a:off x="3860801" y="4597401"/>
              <a:ext cx="3175" cy="0"/>
            </a:xfrm>
            <a:custGeom>
              <a:avLst/>
              <a:gdLst>
                <a:gd name="T0" fmla="*/ 2147483646 w 2"/>
                <a:gd name="T1" fmla="*/ 0 w 2"/>
                <a:gd name="T2" fmla="*/ 0 w 2"/>
                <a:gd name="T3" fmla="*/ 0 w 2"/>
                <a:gd name="T4" fmla="*/ 0 w 2"/>
                <a:gd name="T5" fmla="*/ 2147483646 w 2"/>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2">
                  <a:moveTo>
                    <a:pt x="2" y="0"/>
                  </a:moveTo>
                  <a:lnTo>
                    <a:pt x="0" y="0"/>
                  </a:lnTo>
                  <a:lnTo>
                    <a:pt x="2"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7" name="Freeform 930"/>
            <p:cNvSpPr/>
            <p:nvPr/>
          </p:nvSpPr>
          <p:spPr bwMode="auto">
            <a:xfrm>
              <a:off x="3865563" y="4595813"/>
              <a:ext cx="3175" cy="1588"/>
            </a:xfrm>
            <a:custGeom>
              <a:avLst/>
              <a:gdLst>
                <a:gd name="T0" fmla="*/ 2147483646 w 2"/>
                <a:gd name="T1" fmla="*/ 2147483646 h 1"/>
                <a:gd name="T2" fmla="*/ 2147483646 w 2"/>
                <a:gd name="T3" fmla="*/ 2147483646 h 1"/>
                <a:gd name="T4" fmla="*/ 2147483646 w 2"/>
                <a:gd name="T5" fmla="*/ 0 h 1"/>
                <a:gd name="T6" fmla="*/ 2147483646 w 2"/>
                <a:gd name="T7" fmla="*/ 0 h 1"/>
                <a:gd name="T8" fmla="*/ 2147483646 w 2"/>
                <a:gd name="T9" fmla="*/ 0 h 1"/>
                <a:gd name="T10" fmla="*/ 0 w 2"/>
                <a:gd name="T11" fmla="*/ 0 h 1"/>
                <a:gd name="T12" fmla="*/ 0 w 2"/>
                <a:gd name="T13" fmla="*/ 0 h 1"/>
                <a:gd name="T14" fmla="*/ 0 w 2"/>
                <a:gd name="T15" fmla="*/ 0 h 1"/>
                <a:gd name="T16" fmla="*/ 0 w 2"/>
                <a:gd name="T17" fmla="*/ 2147483646 h 1"/>
                <a:gd name="T18" fmla="*/ 2147483646 w 2"/>
                <a:gd name="T19" fmla="*/ 2147483646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1" y="1"/>
                  </a:moveTo>
                  <a:lnTo>
                    <a:pt x="2" y="1"/>
                  </a:lnTo>
                  <a:lnTo>
                    <a:pt x="2" y="0"/>
                  </a:ln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8" name="Freeform 931"/>
            <p:cNvSpPr/>
            <p:nvPr/>
          </p:nvSpPr>
          <p:spPr bwMode="auto">
            <a:xfrm>
              <a:off x="3879851" y="4592638"/>
              <a:ext cx="6350" cy="1588"/>
            </a:xfrm>
            <a:custGeom>
              <a:avLst/>
              <a:gdLst>
                <a:gd name="T0" fmla="*/ 2147483646 w 4"/>
                <a:gd name="T1" fmla="*/ 2147483646 h 1"/>
                <a:gd name="T2" fmla="*/ 2147483646 w 4"/>
                <a:gd name="T3" fmla="*/ 2147483646 h 1"/>
                <a:gd name="T4" fmla="*/ 2147483646 w 4"/>
                <a:gd name="T5" fmla="*/ 2147483646 h 1"/>
                <a:gd name="T6" fmla="*/ 2147483646 w 4"/>
                <a:gd name="T7" fmla="*/ 0 h 1"/>
                <a:gd name="T8" fmla="*/ 0 w 4"/>
                <a:gd name="T9" fmla="*/ 0 h 1"/>
                <a:gd name="T10" fmla="*/ 0 w 4"/>
                <a:gd name="T11" fmla="*/ 2147483646 h 1"/>
                <a:gd name="T12" fmla="*/ 2147483646 w 4"/>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
                  <a:moveTo>
                    <a:pt x="1" y="1"/>
                  </a:moveTo>
                  <a:lnTo>
                    <a:pt x="2" y="1"/>
                  </a:lnTo>
                  <a:lnTo>
                    <a:pt x="4" y="1"/>
                  </a:ln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79" name="Freeform 932"/>
            <p:cNvSpPr/>
            <p:nvPr/>
          </p:nvSpPr>
          <p:spPr bwMode="auto">
            <a:xfrm>
              <a:off x="3879851" y="4594226"/>
              <a:ext cx="3175" cy="1588"/>
            </a:xfrm>
            <a:custGeom>
              <a:avLst/>
              <a:gdLst>
                <a:gd name="T0" fmla="*/ 2147483646 w 2"/>
                <a:gd name="T1" fmla="*/ 2147483646 h 1"/>
                <a:gd name="T2" fmla="*/ 2147483646 w 2"/>
                <a:gd name="T3" fmla="*/ 2147483646 h 1"/>
                <a:gd name="T4" fmla="*/ 2147483646 w 2"/>
                <a:gd name="T5" fmla="*/ 2147483646 h 1"/>
                <a:gd name="T6" fmla="*/ 2147483646 w 2"/>
                <a:gd name="T7" fmla="*/ 0 h 1"/>
                <a:gd name="T8" fmla="*/ 0 w 2"/>
                <a:gd name="T9" fmla="*/ 0 h 1"/>
                <a:gd name="T10" fmla="*/ 2147483646 w 2"/>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1"/>
                  </a:moveTo>
                  <a:lnTo>
                    <a:pt x="1" y="1"/>
                  </a:lnTo>
                  <a:lnTo>
                    <a:pt x="2" y="1"/>
                  </a:lnTo>
                  <a:lnTo>
                    <a:pt x="1" y="0"/>
                  </a:ln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0" name="Freeform 933"/>
            <p:cNvSpPr/>
            <p:nvPr/>
          </p:nvSpPr>
          <p:spPr bwMode="auto">
            <a:xfrm>
              <a:off x="3878263" y="4594226"/>
              <a:ext cx="3175" cy="1588"/>
            </a:xfrm>
            <a:custGeom>
              <a:avLst/>
              <a:gdLst>
                <a:gd name="T0" fmla="*/ 2147483646 w 2"/>
                <a:gd name="T1" fmla="*/ 2147483646 h 1"/>
                <a:gd name="T2" fmla="*/ 2147483646 w 2"/>
                <a:gd name="T3" fmla="*/ 2147483646 h 1"/>
                <a:gd name="T4" fmla="*/ 2147483646 w 2"/>
                <a:gd name="T5" fmla="*/ 0 h 1"/>
                <a:gd name="T6" fmla="*/ 0 w 2"/>
                <a:gd name="T7" fmla="*/ 0 h 1"/>
                <a:gd name="T8" fmla="*/ 2147483646 w 2"/>
                <a:gd name="T9" fmla="*/ 2147483646 h 1"/>
                <a:gd name="T10" fmla="*/ 2147483646 w 2"/>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1"/>
                  </a:moveTo>
                  <a:lnTo>
                    <a:pt x="1" y="1"/>
                  </a:lnTo>
                  <a:lnTo>
                    <a:pt x="1" y="0"/>
                  </a:lnTo>
                  <a:lnTo>
                    <a:pt x="0" y="0"/>
                  </a:lnTo>
                  <a:lnTo>
                    <a:pt x="1"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1" name="Freeform 934"/>
            <p:cNvSpPr/>
            <p:nvPr/>
          </p:nvSpPr>
          <p:spPr bwMode="auto">
            <a:xfrm>
              <a:off x="3881438" y="4592638"/>
              <a:ext cx="1588" cy="0"/>
            </a:xfrm>
            <a:custGeom>
              <a:avLst/>
              <a:gdLst>
                <a:gd name="T0" fmla="*/ 2147483646 w 1"/>
                <a:gd name="T1" fmla="*/ 2147483646 w 1"/>
                <a:gd name="T2" fmla="*/ 0 w 1"/>
                <a:gd name="T3" fmla="*/ 0 w 1"/>
                <a:gd name="T4" fmla="*/ 2147483646 w 1"/>
                <a:gd name="T5" fmla="*/ 2147483646 w 1"/>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
                  <a:moveTo>
                    <a:pt x="1" y="0"/>
                  </a:moveTo>
                  <a:lnTo>
                    <a:pt x="1" y="0"/>
                  </a:lnTo>
                  <a:lnTo>
                    <a:pt x="0" y="0"/>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2" name="Freeform 935"/>
            <p:cNvSpPr/>
            <p:nvPr/>
          </p:nvSpPr>
          <p:spPr bwMode="auto">
            <a:xfrm>
              <a:off x="3773488" y="4872038"/>
              <a:ext cx="25400" cy="11113"/>
            </a:xfrm>
            <a:custGeom>
              <a:avLst/>
              <a:gdLst>
                <a:gd name="T0" fmla="*/ 2147483646 w 16"/>
                <a:gd name="T1" fmla="*/ 2147483646 h 7"/>
                <a:gd name="T2" fmla="*/ 2147483646 w 16"/>
                <a:gd name="T3" fmla="*/ 2147483646 h 7"/>
                <a:gd name="T4" fmla="*/ 2147483646 w 16"/>
                <a:gd name="T5" fmla="*/ 2147483646 h 7"/>
                <a:gd name="T6" fmla="*/ 2147483646 w 16"/>
                <a:gd name="T7" fmla="*/ 2147483646 h 7"/>
                <a:gd name="T8" fmla="*/ 2147483646 w 16"/>
                <a:gd name="T9" fmla="*/ 2147483646 h 7"/>
                <a:gd name="T10" fmla="*/ 2147483646 w 16"/>
                <a:gd name="T11" fmla="*/ 2147483646 h 7"/>
                <a:gd name="T12" fmla="*/ 2147483646 w 16"/>
                <a:gd name="T13" fmla="*/ 2147483646 h 7"/>
                <a:gd name="T14" fmla="*/ 2147483646 w 16"/>
                <a:gd name="T15" fmla="*/ 2147483646 h 7"/>
                <a:gd name="T16" fmla="*/ 2147483646 w 16"/>
                <a:gd name="T17" fmla="*/ 2147483646 h 7"/>
                <a:gd name="T18" fmla="*/ 2147483646 w 16"/>
                <a:gd name="T19" fmla="*/ 2147483646 h 7"/>
                <a:gd name="T20" fmla="*/ 2147483646 w 16"/>
                <a:gd name="T21" fmla="*/ 0 h 7"/>
                <a:gd name="T22" fmla="*/ 2147483646 w 16"/>
                <a:gd name="T23" fmla="*/ 0 h 7"/>
                <a:gd name="T24" fmla="*/ 2147483646 w 16"/>
                <a:gd name="T25" fmla="*/ 0 h 7"/>
                <a:gd name="T26" fmla="*/ 2147483646 w 16"/>
                <a:gd name="T27" fmla="*/ 0 h 7"/>
                <a:gd name="T28" fmla="*/ 2147483646 w 16"/>
                <a:gd name="T29" fmla="*/ 2147483646 h 7"/>
                <a:gd name="T30" fmla="*/ 0 w 16"/>
                <a:gd name="T31" fmla="*/ 2147483646 h 7"/>
                <a:gd name="T32" fmla="*/ 2147483646 w 16"/>
                <a:gd name="T33" fmla="*/ 2147483646 h 7"/>
                <a:gd name="T34" fmla="*/ 2147483646 w 16"/>
                <a:gd name="T35" fmla="*/ 2147483646 h 7"/>
                <a:gd name="T36" fmla="*/ 2147483646 w 16"/>
                <a:gd name="T37" fmla="*/ 2147483646 h 7"/>
                <a:gd name="T38" fmla="*/ 2147483646 w 16"/>
                <a:gd name="T39" fmla="*/ 2147483646 h 7"/>
                <a:gd name="T40" fmla="*/ 2147483646 w 16"/>
                <a:gd name="T41" fmla="*/ 2147483646 h 7"/>
                <a:gd name="T42" fmla="*/ 2147483646 w 16"/>
                <a:gd name="T43" fmla="*/ 2147483646 h 7"/>
                <a:gd name="T44" fmla="*/ 2147483646 w 16"/>
                <a:gd name="T45" fmla="*/ 2147483646 h 7"/>
                <a:gd name="T46" fmla="*/ 2147483646 w 16"/>
                <a:gd name="T47" fmla="*/ 2147483646 h 7"/>
                <a:gd name="T48" fmla="*/ 2147483646 w 16"/>
                <a:gd name="T49" fmla="*/ 2147483646 h 7"/>
                <a:gd name="T50" fmla="*/ 2147483646 w 16"/>
                <a:gd name="T51" fmla="*/ 2147483646 h 7"/>
                <a:gd name="T52" fmla="*/ 2147483646 w 16"/>
                <a:gd name="T53" fmla="*/ 2147483646 h 7"/>
                <a:gd name="T54" fmla="*/ 2147483646 w 16"/>
                <a:gd name="T55" fmla="*/ 2147483646 h 7"/>
                <a:gd name="T56" fmla="*/ 2147483646 w 16"/>
                <a:gd name="T57" fmla="*/ 2147483646 h 7"/>
                <a:gd name="T58" fmla="*/ 2147483646 w 16"/>
                <a:gd name="T59" fmla="*/ 2147483646 h 7"/>
                <a:gd name="T60" fmla="*/ 2147483646 w 16"/>
                <a:gd name="T61" fmla="*/ 2147483646 h 7"/>
                <a:gd name="T62" fmla="*/ 2147483646 w 16"/>
                <a:gd name="T63" fmla="*/ 2147483646 h 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7">
                  <a:moveTo>
                    <a:pt x="13" y="6"/>
                  </a:moveTo>
                  <a:lnTo>
                    <a:pt x="16" y="6"/>
                  </a:lnTo>
                  <a:lnTo>
                    <a:pt x="16" y="5"/>
                  </a:lnTo>
                  <a:lnTo>
                    <a:pt x="13" y="5"/>
                  </a:lnTo>
                  <a:lnTo>
                    <a:pt x="13" y="4"/>
                  </a:lnTo>
                  <a:lnTo>
                    <a:pt x="12" y="4"/>
                  </a:lnTo>
                  <a:lnTo>
                    <a:pt x="9" y="3"/>
                  </a:lnTo>
                  <a:lnTo>
                    <a:pt x="7" y="3"/>
                  </a:lnTo>
                  <a:lnTo>
                    <a:pt x="7" y="1"/>
                  </a:lnTo>
                  <a:lnTo>
                    <a:pt x="6" y="0"/>
                  </a:lnTo>
                  <a:lnTo>
                    <a:pt x="4" y="0"/>
                  </a:lnTo>
                  <a:lnTo>
                    <a:pt x="3" y="0"/>
                  </a:lnTo>
                  <a:lnTo>
                    <a:pt x="2" y="1"/>
                  </a:lnTo>
                  <a:lnTo>
                    <a:pt x="0" y="3"/>
                  </a:lnTo>
                  <a:lnTo>
                    <a:pt x="2" y="3"/>
                  </a:lnTo>
                  <a:lnTo>
                    <a:pt x="3" y="1"/>
                  </a:lnTo>
                  <a:lnTo>
                    <a:pt x="4" y="1"/>
                  </a:lnTo>
                  <a:lnTo>
                    <a:pt x="5" y="3"/>
                  </a:lnTo>
                  <a:lnTo>
                    <a:pt x="6" y="3"/>
                  </a:lnTo>
                  <a:lnTo>
                    <a:pt x="7" y="4"/>
                  </a:lnTo>
                  <a:lnTo>
                    <a:pt x="9" y="4"/>
                  </a:lnTo>
                  <a:lnTo>
                    <a:pt x="10" y="5"/>
                  </a:lnTo>
                  <a:lnTo>
                    <a:pt x="11" y="5"/>
                  </a:lnTo>
                  <a:lnTo>
                    <a:pt x="11" y="6"/>
                  </a:lnTo>
                  <a:lnTo>
                    <a:pt x="10" y="6"/>
                  </a:lnTo>
                  <a:lnTo>
                    <a:pt x="11" y="7"/>
                  </a:lnTo>
                  <a:lnTo>
                    <a:pt x="13" y="6"/>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3" name="Freeform 936"/>
            <p:cNvSpPr/>
            <p:nvPr/>
          </p:nvSpPr>
          <p:spPr bwMode="auto">
            <a:xfrm>
              <a:off x="3778251" y="4876801"/>
              <a:ext cx="1588" cy="0"/>
            </a:xfrm>
            <a:custGeom>
              <a:avLst/>
              <a:gdLst>
                <a:gd name="T0" fmla="*/ 0 w 1"/>
                <a:gd name="T1" fmla="*/ 2147483646 w 1"/>
                <a:gd name="T2" fmla="*/ 0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4" name="Freeform 937"/>
            <p:cNvSpPr/>
            <p:nvPr/>
          </p:nvSpPr>
          <p:spPr bwMode="auto">
            <a:xfrm>
              <a:off x="3789363" y="4887913"/>
              <a:ext cx="3175" cy="1588"/>
            </a:xfrm>
            <a:custGeom>
              <a:avLst/>
              <a:gdLst>
                <a:gd name="T0" fmla="*/ 0 w 2"/>
                <a:gd name="T1" fmla="*/ 0 h 1"/>
                <a:gd name="T2" fmla="*/ 0 w 2"/>
                <a:gd name="T3" fmla="*/ 0 h 1"/>
                <a:gd name="T4" fmla="*/ 2147483646 w 2"/>
                <a:gd name="T5" fmla="*/ 2147483646 h 1"/>
                <a:gd name="T6" fmla="*/ 2147483646 w 2"/>
                <a:gd name="T7" fmla="*/ 2147483646 h 1"/>
                <a:gd name="T8" fmla="*/ 2147483646 w 2"/>
                <a:gd name="T9" fmla="*/ 0 h 1"/>
                <a:gd name="T10" fmla="*/ 2147483646 w 2"/>
                <a:gd name="T11" fmla="*/ 0 h 1"/>
                <a:gd name="T12" fmla="*/ 0 w 2"/>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
                  <a:moveTo>
                    <a:pt x="0" y="0"/>
                  </a:moveTo>
                  <a:lnTo>
                    <a:pt x="0" y="0"/>
                  </a:lnTo>
                  <a:lnTo>
                    <a:pt x="1" y="1"/>
                  </a:lnTo>
                  <a:lnTo>
                    <a:pt x="2" y="1"/>
                  </a:lnTo>
                  <a:lnTo>
                    <a:pt x="2"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5" name="Freeform 938"/>
            <p:cNvSpPr/>
            <p:nvPr/>
          </p:nvSpPr>
          <p:spPr bwMode="auto">
            <a:xfrm>
              <a:off x="3790951" y="4862513"/>
              <a:ext cx="0" cy="3175"/>
            </a:xfrm>
            <a:custGeom>
              <a:avLst/>
              <a:gdLst>
                <a:gd name="T0" fmla="*/ 2147483646 h 2"/>
                <a:gd name="T1" fmla="*/ 0 h 2"/>
                <a:gd name="T2" fmla="*/ 0 h 2"/>
                <a:gd name="T3" fmla="*/ 0 h 2"/>
                <a:gd name="T4" fmla="*/ 0 h 2"/>
                <a:gd name="T5" fmla="*/ 2147483646 h 2"/>
                <a:gd name="T6" fmla="*/ 2147483646 h 2"/>
                <a:gd name="T7" fmla="*/ 0 60000 65536"/>
                <a:gd name="T8" fmla="*/ 0 60000 65536"/>
                <a:gd name="T9" fmla="*/ 0 60000 65536"/>
                <a:gd name="T10" fmla="*/ 0 60000 65536"/>
                <a:gd name="T11" fmla="*/ 0 60000 65536"/>
                <a:gd name="T12" fmla="*/ 0 60000 65536"/>
                <a:gd name="T13" fmla="*/ 0 60000 65536"/>
              </a:gdLst>
              <a:ahLst/>
              <a:cxnLst>
                <a:cxn ang="T7">
                  <a:pos x="0" y="T0"/>
                </a:cxn>
                <a:cxn ang="T8">
                  <a:pos x="0" y="T1"/>
                </a:cxn>
                <a:cxn ang="T9">
                  <a:pos x="0" y="T2"/>
                </a:cxn>
                <a:cxn ang="T10">
                  <a:pos x="0" y="T3"/>
                </a:cxn>
                <a:cxn ang="T11">
                  <a:pos x="0" y="T4"/>
                </a:cxn>
                <a:cxn ang="T12">
                  <a:pos x="0" y="T5"/>
                </a:cxn>
                <a:cxn ang="T13">
                  <a:pos x="0" y="T6"/>
                </a:cxn>
              </a:cxnLst>
              <a:rect l="0" t="0" r="r" b="b"/>
              <a:pathLst>
                <a:path h="2">
                  <a:moveTo>
                    <a:pt x="0" y="2"/>
                  </a:move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6" name="Freeform 939"/>
            <p:cNvSpPr/>
            <p:nvPr/>
          </p:nvSpPr>
          <p:spPr bwMode="auto">
            <a:xfrm>
              <a:off x="3792538" y="4867276"/>
              <a:ext cx="1588" cy="1588"/>
            </a:xfrm>
            <a:custGeom>
              <a:avLst/>
              <a:gdLst>
                <a:gd name="T0" fmla="*/ 2147483646 w 1"/>
                <a:gd name="T1" fmla="*/ 2147483646 h 1"/>
                <a:gd name="T2" fmla="*/ 2147483646 w 1"/>
                <a:gd name="T3" fmla="*/ 0 h 1"/>
                <a:gd name="T4" fmla="*/ 0 w 1"/>
                <a:gd name="T5" fmla="*/ 0 h 1"/>
                <a:gd name="T6" fmla="*/ 0 w 1"/>
                <a:gd name="T7" fmla="*/ 0 h 1"/>
                <a:gd name="T8" fmla="*/ 0 w 1"/>
                <a:gd name="T9" fmla="*/ 0 h 1"/>
                <a:gd name="T10" fmla="*/ 0 w 1"/>
                <a:gd name="T11" fmla="*/ 2147483646 h 1"/>
                <a:gd name="T12" fmla="*/ 2147483646 w 1"/>
                <a:gd name="T13" fmla="*/ 214748364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lnTo>
                    <a:pt x="1" y="0"/>
                  </a:ln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7" name="Freeform 940"/>
            <p:cNvSpPr/>
            <p:nvPr/>
          </p:nvSpPr>
          <p:spPr bwMode="auto">
            <a:xfrm>
              <a:off x="3794126" y="4868863"/>
              <a:ext cx="3175" cy="1588"/>
            </a:xfrm>
            <a:custGeom>
              <a:avLst/>
              <a:gdLst>
                <a:gd name="T0" fmla="*/ 0 w 2"/>
                <a:gd name="T1" fmla="*/ 0 h 1"/>
                <a:gd name="T2" fmla="*/ 0 w 2"/>
                <a:gd name="T3" fmla="*/ 2147483646 h 1"/>
                <a:gd name="T4" fmla="*/ 2147483646 w 2"/>
                <a:gd name="T5" fmla="*/ 2147483646 h 1"/>
                <a:gd name="T6" fmla="*/ 0 w 2"/>
                <a:gd name="T7" fmla="*/ 0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lnTo>
                    <a:pt x="0" y="1"/>
                  </a:lnTo>
                  <a:lnTo>
                    <a:pt x="2"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8" name="Freeform 941"/>
            <p:cNvSpPr/>
            <p:nvPr/>
          </p:nvSpPr>
          <p:spPr bwMode="auto">
            <a:xfrm>
              <a:off x="3797301" y="4872038"/>
              <a:ext cx="0" cy="1588"/>
            </a:xfrm>
            <a:custGeom>
              <a:avLst/>
              <a:gdLst>
                <a:gd name="T0" fmla="*/ 2147483646 h 1"/>
                <a:gd name="T1" fmla="*/ 0 h 1"/>
                <a:gd name="T2" fmla="*/ 0 h 1"/>
                <a:gd name="T3" fmla="*/ 0 h 1"/>
                <a:gd name="T4" fmla="*/ 2147483646 h 1"/>
                <a:gd name="T5" fmla="*/ 2147483646 h 1"/>
                <a:gd name="T6" fmla="*/ 0 60000 65536"/>
                <a:gd name="T7" fmla="*/ 0 60000 65536"/>
                <a:gd name="T8" fmla="*/ 0 60000 65536"/>
                <a:gd name="T9" fmla="*/ 0 60000 65536"/>
                <a:gd name="T10" fmla="*/ 0 60000 65536"/>
                <a:gd name="T11" fmla="*/ 0 60000 65536"/>
              </a:gdLst>
              <a:ahLst/>
              <a:cxnLst>
                <a:cxn ang="T6">
                  <a:pos x="0" y="T0"/>
                </a:cxn>
                <a:cxn ang="T7">
                  <a:pos x="0" y="T1"/>
                </a:cxn>
                <a:cxn ang="T8">
                  <a:pos x="0" y="T2"/>
                </a:cxn>
                <a:cxn ang="T9">
                  <a:pos x="0" y="T3"/>
                </a:cxn>
                <a:cxn ang="T10">
                  <a:pos x="0" y="T4"/>
                </a:cxn>
                <a:cxn ang="T11">
                  <a:pos x="0" y="T5"/>
                </a:cxn>
              </a:cxnLst>
              <a:rect l="0" t="0" r="r" b="b"/>
              <a:pathLst>
                <a:path h="1">
                  <a:moveTo>
                    <a:pt x="0" y="1"/>
                  </a:moveTo>
                  <a:lnTo>
                    <a:pt x="0"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89" name="Freeform 942"/>
            <p:cNvSpPr/>
            <p:nvPr/>
          </p:nvSpPr>
          <p:spPr bwMode="auto">
            <a:xfrm>
              <a:off x="3798888" y="4873626"/>
              <a:ext cx="1588" cy="4763"/>
            </a:xfrm>
            <a:custGeom>
              <a:avLst/>
              <a:gdLst>
                <a:gd name="T0" fmla="*/ 0 w 1"/>
                <a:gd name="T1" fmla="*/ 2147483646 h 3"/>
                <a:gd name="T2" fmla="*/ 0 w 1"/>
                <a:gd name="T3" fmla="*/ 2147483646 h 3"/>
                <a:gd name="T4" fmla="*/ 0 w 1"/>
                <a:gd name="T5" fmla="*/ 2147483646 h 3"/>
                <a:gd name="T6" fmla="*/ 2147483646 w 1"/>
                <a:gd name="T7" fmla="*/ 2147483646 h 3"/>
                <a:gd name="T8" fmla="*/ 0 w 1"/>
                <a:gd name="T9" fmla="*/ 0 h 3"/>
                <a:gd name="T10" fmla="*/ 0 w 1"/>
                <a:gd name="T11" fmla="*/ 0 h 3"/>
                <a:gd name="T12" fmla="*/ 0 w 1"/>
                <a:gd name="T13" fmla="*/ 0 h 3"/>
                <a:gd name="T14" fmla="*/ 0 w 1"/>
                <a:gd name="T15" fmla="*/ 2147483646 h 3"/>
                <a:gd name="T16" fmla="*/ 0 w 1"/>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2"/>
                  </a:moveTo>
                  <a:lnTo>
                    <a:pt x="0" y="2"/>
                  </a:lnTo>
                  <a:lnTo>
                    <a:pt x="0" y="3"/>
                  </a:lnTo>
                  <a:lnTo>
                    <a:pt x="1" y="2"/>
                  </a:lnTo>
                  <a:lnTo>
                    <a:pt x="0" y="0"/>
                  </a:lnTo>
                  <a:lnTo>
                    <a:pt x="0"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0" name="Freeform 943"/>
            <p:cNvSpPr/>
            <p:nvPr/>
          </p:nvSpPr>
          <p:spPr bwMode="auto">
            <a:xfrm>
              <a:off x="3800476" y="4878388"/>
              <a:ext cx="1588" cy="1588"/>
            </a:xfrm>
            <a:custGeom>
              <a:avLst/>
              <a:gdLst>
                <a:gd name="T0" fmla="*/ 2147483646 w 1"/>
                <a:gd name="T1" fmla="*/ 2147483646 h 1"/>
                <a:gd name="T2" fmla="*/ 0 w 1"/>
                <a:gd name="T3" fmla="*/ 0 h 1"/>
                <a:gd name="T4" fmla="*/ 0 w 1"/>
                <a:gd name="T5" fmla="*/ 2147483646 h 1"/>
                <a:gd name="T6" fmla="*/ 0 w 1"/>
                <a:gd name="T7" fmla="*/ 2147483646 h 1"/>
                <a:gd name="T8" fmla="*/ 2147483646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lnTo>
                    <a:pt x="0" y="0"/>
                  </a:lnTo>
                  <a:lnTo>
                    <a:pt x="0"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1" name="Rectangle 944"/>
            <p:cNvSpPr>
              <a:spLocks noChangeArrowheads="1"/>
            </p:cNvSpPr>
            <p:nvPr/>
          </p:nvSpPr>
          <p:spPr bwMode="auto">
            <a:xfrm>
              <a:off x="3802063" y="4876801"/>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92" name="Rectangle 945"/>
            <p:cNvSpPr>
              <a:spLocks noChangeArrowheads="1"/>
            </p:cNvSpPr>
            <p:nvPr/>
          </p:nvSpPr>
          <p:spPr bwMode="auto">
            <a:xfrm>
              <a:off x="3803651" y="48783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93" name="Freeform 946"/>
            <p:cNvSpPr/>
            <p:nvPr/>
          </p:nvSpPr>
          <p:spPr bwMode="auto">
            <a:xfrm>
              <a:off x="3789363" y="4868863"/>
              <a:ext cx="1588" cy="1588"/>
            </a:xfrm>
            <a:custGeom>
              <a:avLst/>
              <a:gdLst>
                <a:gd name="T0" fmla="*/ 0 w 1"/>
                <a:gd name="T1" fmla="*/ 0 h 1"/>
                <a:gd name="T2" fmla="*/ 0 w 1"/>
                <a:gd name="T3" fmla="*/ 0 h 1"/>
                <a:gd name="T4" fmla="*/ 0 w 1"/>
                <a:gd name="T5" fmla="*/ 2147483646 h 1"/>
                <a:gd name="T6" fmla="*/ 2147483646 w 1"/>
                <a:gd name="T7" fmla="*/ 2147483646 h 1"/>
                <a:gd name="T8" fmla="*/ 2147483646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0" y="1"/>
                  </a:lnTo>
                  <a:lnTo>
                    <a:pt x="1"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4" name="Rectangle 947"/>
            <p:cNvSpPr>
              <a:spLocks noChangeArrowheads="1"/>
            </p:cNvSpPr>
            <p:nvPr/>
          </p:nvSpPr>
          <p:spPr bwMode="auto">
            <a:xfrm>
              <a:off x="3787776" y="486251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7995" name="Freeform 948"/>
            <p:cNvSpPr/>
            <p:nvPr/>
          </p:nvSpPr>
          <p:spPr bwMode="auto">
            <a:xfrm>
              <a:off x="3789363" y="4870451"/>
              <a:ext cx="1588" cy="1588"/>
            </a:xfrm>
            <a:custGeom>
              <a:avLst/>
              <a:gdLst>
                <a:gd name="T0" fmla="*/ 2147483646 w 1"/>
                <a:gd name="T1" fmla="*/ 2147483646 h 1"/>
                <a:gd name="T2" fmla="*/ 2147483646 w 1"/>
                <a:gd name="T3" fmla="*/ 0 h 1"/>
                <a:gd name="T4" fmla="*/ 0 w 1"/>
                <a:gd name="T5" fmla="*/ 0 h 1"/>
                <a:gd name="T6" fmla="*/ 2147483646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6" name="Freeform 949"/>
            <p:cNvSpPr/>
            <p:nvPr/>
          </p:nvSpPr>
          <p:spPr bwMode="auto">
            <a:xfrm>
              <a:off x="3798888" y="4881563"/>
              <a:ext cx="14288" cy="7938"/>
            </a:xfrm>
            <a:custGeom>
              <a:avLst/>
              <a:gdLst>
                <a:gd name="T0" fmla="*/ 2147483646 w 9"/>
                <a:gd name="T1" fmla="*/ 2147483646 h 5"/>
                <a:gd name="T2" fmla="*/ 2147483646 w 9"/>
                <a:gd name="T3" fmla="*/ 2147483646 h 5"/>
                <a:gd name="T4" fmla="*/ 2147483646 w 9"/>
                <a:gd name="T5" fmla="*/ 2147483646 h 5"/>
                <a:gd name="T6" fmla="*/ 2147483646 w 9"/>
                <a:gd name="T7" fmla="*/ 2147483646 h 5"/>
                <a:gd name="T8" fmla="*/ 2147483646 w 9"/>
                <a:gd name="T9" fmla="*/ 0 h 5"/>
                <a:gd name="T10" fmla="*/ 2147483646 w 9"/>
                <a:gd name="T11" fmla="*/ 2147483646 h 5"/>
                <a:gd name="T12" fmla="*/ 2147483646 w 9"/>
                <a:gd name="T13" fmla="*/ 2147483646 h 5"/>
                <a:gd name="T14" fmla="*/ 2147483646 w 9"/>
                <a:gd name="T15" fmla="*/ 0 h 5"/>
                <a:gd name="T16" fmla="*/ 2147483646 w 9"/>
                <a:gd name="T17" fmla="*/ 2147483646 h 5"/>
                <a:gd name="T18" fmla="*/ 2147483646 w 9"/>
                <a:gd name="T19" fmla="*/ 2147483646 h 5"/>
                <a:gd name="T20" fmla="*/ 2147483646 w 9"/>
                <a:gd name="T21" fmla="*/ 2147483646 h 5"/>
                <a:gd name="T22" fmla="*/ 2147483646 w 9"/>
                <a:gd name="T23" fmla="*/ 2147483646 h 5"/>
                <a:gd name="T24" fmla="*/ 2147483646 w 9"/>
                <a:gd name="T25" fmla="*/ 2147483646 h 5"/>
                <a:gd name="T26" fmla="*/ 2147483646 w 9"/>
                <a:gd name="T27" fmla="*/ 2147483646 h 5"/>
                <a:gd name="T28" fmla="*/ 2147483646 w 9"/>
                <a:gd name="T29" fmla="*/ 2147483646 h 5"/>
                <a:gd name="T30" fmla="*/ 0 w 9"/>
                <a:gd name="T31" fmla="*/ 2147483646 h 5"/>
                <a:gd name="T32" fmla="*/ 0 w 9"/>
                <a:gd name="T33" fmla="*/ 2147483646 h 5"/>
                <a:gd name="T34" fmla="*/ 2147483646 w 9"/>
                <a:gd name="T35" fmla="*/ 2147483646 h 5"/>
                <a:gd name="T36" fmla="*/ 2147483646 w 9"/>
                <a:gd name="T37" fmla="*/ 2147483646 h 5"/>
                <a:gd name="T38" fmla="*/ 2147483646 w 9"/>
                <a:gd name="T39" fmla="*/ 2147483646 h 5"/>
                <a:gd name="T40" fmla="*/ 2147483646 w 9"/>
                <a:gd name="T41" fmla="*/ 2147483646 h 5"/>
                <a:gd name="T42" fmla="*/ 2147483646 w 9"/>
                <a:gd name="T43" fmla="*/ 2147483646 h 5"/>
                <a:gd name="T44" fmla="*/ 2147483646 w 9"/>
                <a:gd name="T45" fmla="*/ 2147483646 h 5"/>
                <a:gd name="T46" fmla="*/ 2147483646 w 9"/>
                <a:gd name="T47" fmla="*/ 2147483646 h 5"/>
                <a:gd name="T48" fmla="*/ 2147483646 w 9"/>
                <a:gd name="T49" fmla="*/ 2147483646 h 5"/>
                <a:gd name="T50" fmla="*/ 2147483646 w 9"/>
                <a:gd name="T51" fmla="*/ 2147483646 h 5"/>
                <a:gd name="T52" fmla="*/ 2147483646 w 9"/>
                <a:gd name="T53" fmla="*/ 2147483646 h 5"/>
                <a:gd name="T54" fmla="*/ 2147483646 w 9"/>
                <a:gd name="T55" fmla="*/ 2147483646 h 5"/>
                <a:gd name="T56" fmla="*/ 2147483646 w 9"/>
                <a:gd name="T57" fmla="*/ 2147483646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 h="5">
                  <a:moveTo>
                    <a:pt x="9" y="2"/>
                  </a:moveTo>
                  <a:lnTo>
                    <a:pt x="8" y="1"/>
                  </a:lnTo>
                  <a:lnTo>
                    <a:pt x="7" y="1"/>
                  </a:lnTo>
                  <a:lnTo>
                    <a:pt x="6" y="1"/>
                  </a:lnTo>
                  <a:lnTo>
                    <a:pt x="4" y="0"/>
                  </a:lnTo>
                  <a:lnTo>
                    <a:pt x="3" y="1"/>
                  </a:lnTo>
                  <a:lnTo>
                    <a:pt x="2" y="1"/>
                  </a:lnTo>
                  <a:lnTo>
                    <a:pt x="2" y="0"/>
                  </a:lnTo>
                  <a:lnTo>
                    <a:pt x="1" y="1"/>
                  </a:lnTo>
                  <a:lnTo>
                    <a:pt x="2" y="1"/>
                  </a:lnTo>
                  <a:lnTo>
                    <a:pt x="2" y="2"/>
                  </a:lnTo>
                  <a:lnTo>
                    <a:pt x="1" y="2"/>
                  </a:lnTo>
                  <a:lnTo>
                    <a:pt x="0" y="2"/>
                  </a:lnTo>
                  <a:lnTo>
                    <a:pt x="0" y="4"/>
                  </a:lnTo>
                  <a:lnTo>
                    <a:pt x="1" y="4"/>
                  </a:lnTo>
                  <a:lnTo>
                    <a:pt x="2" y="4"/>
                  </a:lnTo>
                  <a:lnTo>
                    <a:pt x="3" y="4"/>
                  </a:lnTo>
                  <a:lnTo>
                    <a:pt x="3" y="5"/>
                  </a:lnTo>
                  <a:lnTo>
                    <a:pt x="4" y="5"/>
                  </a:lnTo>
                  <a:lnTo>
                    <a:pt x="4" y="4"/>
                  </a:lnTo>
                  <a:lnTo>
                    <a:pt x="6" y="4"/>
                  </a:lnTo>
                  <a:lnTo>
                    <a:pt x="7" y="4"/>
                  </a:lnTo>
                  <a:lnTo>
                    <a:pt x="8" y="4"/>
                  </a:lnTo>
                  <a:lnTo>
                    <a:pt x="9" y="4"/>
                  </a:lnTo>
                  <a:lnTo>
                    <a:pt x="9"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7" name="Freeform 950"/>
            <p:cNvSpPr/>
            <p:nvPr/>
          </p:nvSpPr>
          <p:spPr bwMode="auto">
            <a:xfrm>
              <a:off x="3814763" y="4887913"/>
              <a:ext cx="4763" cy="0"/>
            </a:xfrm>
            <a:custGeom>
              <a:avLst/>
              <a:gdLst>
                <a:gd name="T0" fmla="*/ 0 w 3"/>
                <a:gd name="T1" fmla="*/ 0 w 3"/>
                <a:gd name="T2" fmla="*/ 2147483646 w 3"/>
                <a:gd name="T3" fmla="*/ 2147483646 w 3"/>
                <a:gd name="T4" fmla="*/ 2147483646 w 3"/>
                <a:gd name="T5" fmla="*/ 2147483646 w 3"/>
                <a:gd name="T6" fmla="*/ 0 w 3"/>
                <a:gd name="T7" fmla="*/ 0 60000 65536"/>
                <a:gd name="T8" fmla="*/ 0 60000 65536"/>
                <a:gd name="T9" fmla="*/ 0 60000 65536"/>
                <a:gd name="T10" fmla="*/ 0 60000 65536"/>
                <a:gd name="T11" fmla="*/ 0 60000 65536"/>
                <a:gd name="T12" fmla="*/ 0 60000 65536"/>
                <a:gd name="T13" fmla="*/ 0 60000 65536"/>
              </a:gdLst>
              <a:ahLst/>
              <a:cxnLst>
                <a:cxn ang="T7">
                  <a:pos x="T0" y="0"/>
                </a:cxn>
                <a:cxn ang="T8">
                  <a:pos x="T1" y="0"/>
                </a:cxn>
                <a:cxn ang="T9">
                  <a:pos x="T2" y="0"/>
                </a:cxn>
                <a:cxn ang="T10">
                  <a:pos x="T3" y="0"/>
                </a:cxn>
                <a:cxn ang="T11">
                  <a:pos x="T4" y="0"/>
                </a:cxn>
                <a:cxn ang="T12">
                  <a:pos x="T5" y="0"/>
                </a:cxn>
                <a:cxn ang="T13">
                  <a:pos x="T6" y="0"/>
                </a:cxn>
              </a:cxnLst>
              <a:rect l="0" t="0" r="r" b="b"/>
              <a:pathLst>
                <a:path w="3">
                  <a:moveTo>
                    <a:pt x="0" y="0"/>
                  </a:moveTo>
                  <a:lnTo>
                    <a:pt x="0" y="0"/>
                  </a:lnTo>
                  <a:lnTo>
                    <a:pt x="3"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8" name="Freeform 951"/>
            <p:cNvSpPr/>
            <p:nvPr/>
          </p:nvSpPr>
          <p:spPr bwMode="auto">
            <a:xfrm>
              <a:off x="3821113" y="4887913"/>
              <a:ext cx="1588" cy="1588"/>
            </a:xfrm>
            <a:custGeom>
              <a:avLst/>
              <a:gdLst>
                <a:gd name="T0" fmla="*/ 0 w 1"/>
                <a:gd name="T1" fmla="*/ 2147483646 h 1"/>
                <a:gd name="T2" fmla="*/ 2147483646 w 1"/>
                <a:gd name="T3" fmla="*/ 2147483646 h 1"/>
                <a:gd name="T4" fmla="*/ 2147483646 w 1"/>
                <a:gd name="T5" fmla="*/ 2147483646 h 1"/>
                <a:gd name="T6" fmla="*/ 2147483646 w 1"/>
                <a:gd name="T7" fmla="*/ 0 h 1"/>
                <a:gd name="T8" fmla="*/ 0 w 1"/>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1"/>
                  </a:moveTo>
                  <a:lnTo>
                    <a:pt x="1" y="1"/>
                  </a:lnTo>
                  <a:lnTo>
                    <a:pt x="1"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7999" name="Freeform 952"/>
            <p:cNvSpPr/>
            <p:nvPr/>
          </p:nvSpPr>
          <p:spPr bwMode="auto">
            <a:xfrm>
              <a:off x="3830638" y="4906963"/>
              <a:ext cx="1588" cy="3175"/>
            </a:xfrm>
            <a:custGeom>
              <a:avLst/>
              <a:gdLst>
                <a:gd name="T0" fmla="*/ 0 w 1"/>
                <a:gd name="T1" fmla="*/ 0 h 2"/>
                <a:gd name="T2" fmla="*/ 0 w 1"/>
                <a:gd name="T3" fmla="*/ 2147483646 h 2"/>
                <a:gd name="T4" fmla="*/ 2147483646 w 1"/>
                <a:gd name="T5" fmla="*/ 2147483646 h 2"/>
                <a:gd name="T6" fmla="*/ 2147483646 w 1"/>
                <a:gd name="T7" fmla="*/ 0 h 2"/>
                <a:gd name="T8" fmla="*/ 0 w 1"/>
                <a:gd name="T9" fmla="*/ 0 h 2"/>
                <a:gd name="T10" fmla="*/ 2147483646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0"/>
                  </a:moveTo>
                  <a:lnTo>
                    <a:pt x="0" y="2"/>
                  </a:lnTo>
                  <a:lnTo>
                    <a:pt x="1" y="2"/>
                  </a:lnTo>
                  <a:lnTo>
                    <a:pt x="1" y="0"/>
                  </a:ln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0" name="Rectangle 953"/>
            <p:cNvSpPr>
              <a:spLocks noChangeArrowheads="1"/>
            </p:cNvSpPr>
            <p:nvPr/>
          </p:nvSpPr>
          <p:spPr bwMode="auto">
            <a:xfrm>
              <a:off x="3832226" y="490696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01" name="Freeform 954"/>
            <p:cNvSpPr/>
            <p:nvPr/>
          </p:nvSpPr>
          <p:spPr bwMode="auto">
            <a:xfrm>
              <a:off x="3830638" y="4892676"/>
              <a:ext cx="0" cy="1588"/>
            </a:xfrm>
            <a:custGeom>
              <a:avLst/>
              <a:gdLst>
                <a:gd name="T0" fmla="*/ 0 h 1"/>
                <a:gd name="T1" fmla="*/ 0 h 1"/>
                <a:gd name="T2" fmla="*/ 2147483646 h 1"/>
                <a:gd name="T3" fmla="*/ 0 h 1"/>
                <a:gd name="T4" fmla="*/ 0 h 1"/>
                <a:gd name="T5" fmla="*/ 0 h 1"/>
                <a:gd name="T6" fmla="*/ 0 h 1"/>
                <a:gd name="T7" fmla="*/ 0 h 1"/>
                <a:gd name="T8" fmla="*/ 0 60000 65536"/>
                <a:gd name="T9" fmla="*/ 0 60000 65536"/>
                <a:gd name="T10" fmla="*/ 0 60000 65536"/>
                <a:gd name="T11" fmla="*/ 0 60000 65536"/>
                <a:gd name="T12" fmla="*/ 0 60000 65536"/>
                <a:gd name="T13" fmla="*/ 0 60000 65536"/>
                <a:gd name="T14" fmla="*/ 0 60000 65536"/>
                <a:gd name="T15" fmla="*/ 0 60000 65536"/>
              </a:gdLst>
              <a:ahLst/>
              <a:cxnLst>
                <a:cxn ang="T8">
                  <a:pos x="0" y="T0"/>
                </a:cxn>
                <a:cxn ang="T9">
                  <a:pos x="0" y="T1"/>
                </a:cxn>
                <a:cxn ang="T10">
                  <a:pos x="0" y="T2"/>
                </a:cxn>
                <a:cxn ang="T11">
                  <a:pos x="0" y="T3"/>
                </a:cxn>
                <a:cxn ang="T12">
                  <a:pos x="0" y="T4"/>
                </a:cxn>
                <a:cxn ang="T13">
                  <a:pos x="0" y="T5"/>
                </a:cxn>
                <a:cxn ang="T14">
                  <a:pos x="0" y="T6"/>
                </a:cxn>
                <a:cxn ang="T15">
                  <a:pos x="0" y="T7"/>
                </a:cxn>
              </a:cxnLst>
              <a:rect l="0" t="0" r="r" b="b"/>
              <a:pathLst>
                <a:path h="1">
                  <a:moveTo>
                    <a:pt x="0" y="0"/>
                  </a:moveTo>
                  <a:lnTo>
                    <a:pt x="0" y="0"/>
                  </a:lnTo>
                  <a:lnTo>
                    <a:pt x="0"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2" name="Freeform 955"/>
            <p:cNvSpPr/>
            <p:nvPr/>
          </p:nvSpPr>
          <p:spPr bwMode="auto">
            <a:xfrm>
              <a:off x="3830638" y="4895851"/>
              <a:ext cx="1588" cy="3175"/>
            </a:xfrm>
            <a:custGeom>
              <a:avLst/>
              <a:gdLst>
                <a:gd name="T0" fmla="*/ 2147483646 w 1"/>
                <a:gd name="T1" fmla="*/ 2147483646 h 2"/>
                <a:gd name="T2" fmla="*/ 2147483646 w 1"/>
                <a:gd name="T3" fmla="*/ 0 h 2"/>
                <a:gd name="T4" fmla="*/ 0 w 1"/>
                <a:gd name="T5" fmla="*/ 0 h 2"/>
                <a:gd name="T6" fmla="*/ 0 w 1"/>
                <a:gd name="T7" fmla="*/ 0 h 2"/>
                <a:gd name="T8" fmla="*/ 2147483646 w 1"/>
                <a:gd name="T9" fmla="*/ 2147483646 h 2"/>
                <a:gd name="T10" fmla="*/ 2147483646 w 1"/>
                <a:gd name="T11" fmla="*/ 2147483646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2"/>
                  </a:moveTo>
                  <a:lnTo>
                    <a:pt x="1" y="0"/>
                  </a:lnTo>
                  <a:lnTo>
                    <a:pt x="0" y="0"/>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3" name="Freeform 956"/>
            <p:cNvSpPr/>
            <p:nvPr/>
          </p:nvSpPr>
          <p:spPr bwMode="auto">
            <a:xfrm>
              <a:off x="3827463" y="4889501"/>
              <a:ext cx="3175" cy="1588"/>
            </a:xfrm>
            <a:custGeom>
              <a:avLst/>
              <a:gdLst>
                <a:gd name="T0" fmla="*/ 0 w 2"/>
                <a:gd name="T1" fmla="*/ 2147483646 h 1"/>
                <a:gd name="T2" fmla="*/ 0 w 2"/>
                <a:gd name="T3" fmla="*/ 2147483646 h 1"/>
                <a:gd name="T4" fmla="*/ 2147483646 w 2"/>
                <a:gd name="T5" fmla="*/ 2147483646 h 1"/>
                <a:gd name="T6" fmla="*/ 2147483646 w 2"/>
                <a:gd name="T7" fmla="*/ 2147483646 h 1"/>
                <a:gd name="T8" fmla="*/ 2147483646 w 2"/>
                <a:gd name="T9" fmla="*/ 0 h 1"/>
                <a:gd name="T10" fmla="*/ 0 w 2"/>
                <a:gd name="T11" fmla="*/ 214748364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1"/>
                  </a:moveTo>
                  <a:lnTo>
                    <a:pt x="0" y="1"/>
                  </a:lnTo>
                  <a:lnTo>
                    <a:pt x="2" y="1"/>
                  </a:lnTo>
                  <a:lnTo>
                    <a:pt x="2" y="0"/>
                  </a:lnTo>
                  <a:lnTo>
                    <a:pt x="0"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4" name="Freeform 957"/>
            <p:cNvSpPr/>
            <p:nvPr/>
          </p:nvSpPr>
          <p:spPr bwMode="auto">
            <a:xfrm>
              <a:off x="3830638" y="4894263"/>
              <a:ext cx="1588" cy="1588"/>
            </a:xfrm>
            <a:custGeom>
              <a:avLst/>
              <a:gdLst>
                <a:gd name="T0" fmla="*/ 0 w 1"/>
                <a:gd name="T1" fmla="*/ 0 h 1"/>
                <a:gd name="T2" fmla="*/ 0 w 1"/>
                <a:gd name="T3" fmla="*/ 0 h 1"/>
                <a:gd name="T4" fmla="*/ 0 w 1"/>
                <a:gd name="T5" fmla="*/ 2147483646 h 1"/>
                <a:gd name="T6" fmla="*/ 2147483646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lnTo>
                    <a:pt x="0" y="0"/>
                  </a:lnTo>
                  <a:lnTo>
                    <a:pt x="0" y="1"/>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5" name="Rectangle 958"/>
            <p:cNvSpPr>
              <a:spLocks noChangeArrowheads="1"/>
            </p:cNvSpPr>
            <p:nvPr/>
          </p:nvSpPr>
          <p:spPr bwMode="auto">
            <a:xfrm>
              <a:off x="3830638" y="4902201"/>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06" name="Rectangle 959"/>
            <p:cNvSpPr>
              <a:spLocks noChangeArrowheads="1"/>
            </p:cNvSpPr>
            <p:nvPr/>
          </p:nvSpPr>
          <p:spPr bwMode="auto">
            <a:xfrm>
              <a:off x="3830638" y="49037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07" name="Rectangle 960"/>
            <p:cNvSpPr>
              <a:spLocks noChangeArrowheads="1"/>
            </p:cNvSpPr>
            <p:nvPr/>
          </p:nvSpPr>
          <p:spPr bwMode="auto">
            <a:xfrm>
              <a:off x="3811588" y="4903788"/>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08" name="Freeform 961"/>
            <p:cNvSpPr/>
            <p:nvPr/>
          </p:nvSpPr>
          <p:spPr bwMode="auto">
            <a:xfrm>
              <a:off x="3757613" y="4937126"/>
              <a:ext cx="1588" cy="3175"/>
            </a:xfrm>
            <a:custGeom>
              <a:avLst/>
              <a:gdLst>
                <a:gd name="T0" fmla="*/ 0 w 1"/>
                <a:gd name="T1" fmla="*/ 0 h 2"/>
                <a:gd name="T2" fmla="*/ 0 w 1"/>
                <a:gd name="T3" fmla="*/ 0 h 2"/>
                <a:gd name="T4" fmla="*/ 0 w 1"/>
                <a:gd name="T5" fmla="*/ 2147483646 h 2"/>
                <a:gd name="T6" fmla="*/ 0 w 1"/>
                <a:gd name="T7" fmla="*/ 2147483646 h 2"/>
                <a:gd name="T8" fmla="*/ 2147483646 w 1"/>
                <a:gd name="T9" fmla="*/ 2147483646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0"/>
                  </a:moveTo>
                  <a:lnTo>
                    <a:pt x="0" y="0"/>
                  </a:lnTo>
                  <a:lnTo>
                    <a:pt x="0" y="1"/>
                  </a:lnTo>
                  <a:lnTo>
                    <a:pt x="0" y="2"/>
                  </a:lnTo>
                  <a:lnTo>
                    <a:pt x="1" y="1"/>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09" name="Freeform 962"/>
            <p:cNvSpPr/>
            <p:nvPr/>
          </p:nvSpPr>
          <p:spPr bwMode="auto">
            <a:xfrm>
              <a:off x="3759201" y="4938713"/>
              <a:ext cx="1588" cy="0"/>
            </a:xfrm>
            <a:custGeom>
              <a:avLst/>
              <a:gdLst>
                <a:gd name="T0" fmla="*/ 0 w 1"/>
                <a:gd name="T1" fmla="*/ 0 w 1"/>
                <a:gd name="T2" fmla="*/ 2147483646 w 1"/>
                <a:gd name="T3" fmla="*/ 0 w 1"/>
                <a:gd name="T4" fmla="*/ 0 w 1"/>
                <a:gd name="T5" fmla="*/ 0 60000 65536"/>
                <a:gd name="T6" fmla="*/ 0 60000 65536"/>
                <a:gd name="T7" fmla="*/ 0 60000 65536"/>
                <a:gd name="T8" fmla="*/ 0 60000 65536"/>
                <a:gd name="T9" fmla="*/ 0 60000 65536"/>
              </a:gdLst>
              <a:ahLst/>
              <a:cxnLst>
                <a:cxn ang="T5">
                  <a:pos x="T0" y="0"/>
                </a:cxn>
                <a:cxn ang="T6">
                  <a:pos x="T1" y="0"/>
                </a:cxn>
                <a:cxn ang="T7">
                  <a:pos x="T2" y="0"/>
                </a:cxn>
                <a:cxn ang="T8">
                  <a:pos x="T3" y="0"/>
                </a:cxn>
                <a:cxn ang="T9">
                  <a:pos x="T4" y="0"/>
                </a:cxn>
              </a:cxnLst>
              <a:rect l="0" t="0" r="r" b="b"/>
              <a:pathLst>
                <a:path w="1">
                  <a:moveTo>
                    <a:pt x="0" y="0"/>
                  </a:moveTo>
                  <a:lnTo>
                    <a:pt x="0" y="0"/>
                  </a:lnTo>
                  <a:lnTo>
                    <a:pt x="1" y="0"/>
                  </a:lnTo>
                  <a:lnTo>
                    <a:pt x="0"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0" name="Freeform 963"/>
            <p:cNvSpPr/>
            <p:nvPr/>
          </p:nvSpPr>
          <p:spPr bwMode="auto">
            <a:xfrm>
              <a:off x="3889376" y="5108576"/>
              <a:ext cx="4763" cy="3175"/>
            </a:xfrm>
            <a:custGeom>
              <a:avLst/>
              <a:gdLst>
                <a:gd name="T0" fmla="*/ 2147483646 w 3"/>
                <a:gd name="T1" fmla="*/ 0 h 2"/>
                <a:gd name="T2" fmla="*/ 0 w 3"/>
                <a:gd name="T3" fmla="*/ 0 h 2"/>
                <a:gd name="T4" fmla="*/ 0 w 3"/>
                <a:gd name="T5" fmla="*/ 0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2">
                  <a:moveTo>
                    <a:pt x="1" y="0"/>
                  </a:moveTo>
                  <a:lnTo>
                    <a:pt x="0" y="0"/>
                  </a:lnTo>
                  <a:lnTo>
                    <a:pt x="1" y="1"/>
                  </a:lnTo>
                  <a:lnTo>
                    <a:pt x="2" y="2"/>
                  </a:lnTo>
                  <a:lnTo>
                    <a:pt x="3" y="2"/>
                  </a:lnTo>
                  <a:lnTo>
                    <a:pt x="2"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1" name="Freeform 964"/>
            <p:cNvSpPr/>
            <p:nvPr/>
          </p:nvSpPr>
          <p:spPr bwMode="auto">
            <a:xfrm>
              <a:off x="3835401" y="4773613"/>
              <a:ext cx="17463" cy="20638"/>
            </a:xfrm>
            <a:custGeom>
              <a:avLst/>
              <a:gdLst>
                <a:gd name="T0" fmla="*/ 2147483646 w 11"/>
                <a:gd name="T1" fmla="*/ 0 h 13"/>
                <a:gd name="T2" fmla="*/ 2147483646 w 11"/>
                <a:gd name="T3" fmla="*/ 2147483646 h 13"/>
                <a:gd name="T4" fmla="*/ 2147483646 w 11"/>
                <a:gd name="T5" fmla="*/ 2147483646 h 13"/>
                <a:gd name="T6" fmla="*/ 2147483646 w 11"/>
                <a:gd name="T7" fmla="*/ 2147483646 h 13"/>
                <a:gd name="T8" fmla="*/ 2147483646 w 11"/>
                <a:gd name="T9" fmla="*/ 2147483646 h 13"/>
                <a:gd name="T10" fmla="*/ 2147483646 w 11"/>
                <a:gd name="T11" fmla="*/ 2147483646 h 13"/>
                <a:gd name="T12" fmla="*/ 0 w 11"/>
                <a:gd name="T13" fmla="*/ 2147483646 h 13"/>
                <a:gd name="T14" fmla="*/ 0 w 11"/>
                <a:gd name="T15" fmla="*/ 2147483646 h 13"/>
                <a:gd name="T16" fmla="*/ 2147483646 w 11"/>
                <a:gd name="T17" fmla="*/ 2147483646 h 13"/>
                <a:gd name="T18" fmla="*/ 0 w 11"/>
                <a:gd name="T19" fmla="*/ 2147483646 h 13"/>
                <a:gd name="T20" fmla="*/ 2147483646 w 11"/>
                <a:gd name="T21" fmla="*/ 2147483646 h 13"/>
                <a:gd name="T22" fmla="*/ 2147483646 w 11"/>
                <a:gd name="T23" fmla="*/ 2147483646 h 13"/>
                <a:gd name="T24" fmla="*/ 2147483646 w 11"/>
                <a:gd name="T25" fmla="*/ 2147483646 h 13"/>
                <a:gd name="T26" fmla="*/ 2147483646 w 11"/>
                <a:gd name="T27" fmla="*/ 2147483646 h 13"/>
                <a:gd name="T28" fmla="*/ 2147483646 w 11"/>
                <a:gd name="T29" fmla="*/ 2147483646 h 13"/>
                <a:gd name="T30" fmla="*/ 2147483646 w 11"/>
                <a:gd name="T31" fmla="*/ 2147483646 h 13"/>
                <a:gd name="T32" fmla="*/ 2147483646 w 11"/>
                <a:gd name="T33" fmla="*/ 2147483646 h 13"/>
                <a:gd name="T34" fmla="*/ 2147483646 w 11"/>
                <a:gd name="T35" fmla="*/ 2147483646 h 13"/>
                <a:gd name="T36" fmla="*/ 2147483646 w 11"/>
                <a:gd name="T37" fmla="*/ 2147483646 h 13"/>
                <a:gd name="T38" fmla="*/ 2147483646 w 11"/>
                <a:gd name="T39" fmla="*/ 2147483646 h 13"/>
                <a:gd name="T40" fmla="*/ 2147483646 w 11"/>
                <a:gd name="T41" fmla="*/ 2147483646 h 13"/>
                <a:gd name="T42" fmla="*/ 2147483646 w 11"/>
                <a:gd name="T43" fmla="*/ 2147483646 h 13"/>
                <a:gd name="T44" fmla="*/ 2147483646 w 11"/>
                <a:gd name="T45" fmla="*/ 2147483646 h 13"/>
                <a:gd name="T46" fmla="*/ 2147483646 w 11"/>
                <a:gd name="T47" fmla="*/ 2147483646 h 13"/>
                <a:gd name="T48" fmla="*/ 2147483646 w 11"/>
                <a:gd name="T49" fmla="*/ 2147483646 h 13"/>
                <a:gd name="T50" fmla="*/ 2147483646 w 11"/>
                <a:gd name="T51" fmla="*/ 2147483646 h 13"/>
                <a:gd name="T52" fmla="*/ 2147483646 w 11"/>
                <a:gd name="T53" fmla="*/ 2147483646 h 13"/>
                <a:gd name="T54" fmla="*/ 2147483646 w 11"/>
                <a:gd name="T55" fmla="*/ 2147483646 h 13"/>
                <a:gd name="T56" fmla="*/ 2147483646 w 11"/>
                <a:gd name="T57" fmla="*/ 2147483646 h 13"/>
                <a:gd name="T58" fmla="*/ 2147483646 w 11"/>
                <a:gd name="T59" fmla="*/ 2147483646 h 13"/>
                <a:gd name="T60" fmla="*/ 2147483646 w 11"/>
                <a:gd name="T61" fmla="*/ 2147483646 h 13"/>
                <a:gd name="T62" fmla="*/ 2147483646 w 11"/>
                <a:gd name="T63" fmla="*/ 2147483646 h 13"/>
                <a:gd name="T64" fmla="*/ 2147483646 w 11"/>
                <a:gd name="T65" fmla="*/ 2147483646 h 13"/>
                <a:gd name="T66" fmla="*/ 2147483646 w 11"/>
                <a:gd name="T67" fmla="*/ 2147483646 h 13"/>
                <a:gd name="T68" fmla="*/ 2147483646 w 11"/>
                <a:gd name="T69" fmla="*/ 2147483646 h 13"/>
                <a:gd name="T70" fmla="*/ 2147483646 w 11"/>
                <a:gd name="T71" fmla="*/ 2147483646 h 13"/>
                <a:gd name="T72" fmla="*/ 2147483646 w 11"/>
                <a:gd name="T73" fmla="*/ 2147483646 h 13"/>
                <a:gd name="T74" fmla="*/ 2147483646 w 11"/>
                <a:gd name="T75" fmla="*/ 2147483646 h 13"/>
                <a:gd name="T76" fmla="*/ 2147483646 w 11"/>
                <a:gd name="T77" fmla="*/ 0 h 13"/>
                <a:gd name="T78" fmla="*/ 2147483646 w 11"/>
                <a:gd name="T79" fmla="*/ 0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 h="13">
                  <a:moveTo>
                    <a:pt x="5" y="0"/>
                  </a:moveTo>
                  <a:lnTo>
                    <a:pt x="4" y="1"/>
                  </a:lnTo>
                  <a:lnTo>
                    <a:pt x="2" y="4"/>
                  </a:lnTo>
                  <a:lnTo>
                    <a:pt x="2" y="6"/>
                  </a:lnTo>
                  <a:lnTo>
                    <a:pt x="1" y="6"/>
                  </a:lnTo>
                  <a:lnTo>
                    <a:pt x="1" y="7"/>
                  </a:lnTo>
                  <a:lnTo>
                    <a:pt x="0" y="8"/>
                  </a:lnTo>
                  <a:lnTo>
                    <a:pt x="1" y="8"/>
                  </a:lnTo>
                  <a:lnTo>
                    <a:pt x="0" y="10"/>
                  </a:lnTo>
                  <a:lnTo>
                    <a:pt x="1" y="11"/>
                  </a:lnTo>
                  <a:lnTo>
                    <a:pt x="2" y="10"/>
                  </a:lnTo>
                  <a:lnTo>
                    <a:pt x="4" y="11"/>
                  </a:lnTo>
                  <a:lnTo>
                    <a:pt x="5" y="10"/>
                  </a:lnTo>
                  <a:lnTo>
                    <a:pt x="6" y="11"/>
                  </a:lnTo>
                  <a:lnTo>
                    <a:pt x="6" y="10"/>
                  </a:lnTo>
                  <a:lnTo>
                    <a:pt x="7" y="11"/>
                  </a:lnTo>
                  <a:lnTo>
                    <a:pt x="7" y="12"/>
                  </a:lnTo>
                  <a:lnTo>
                    <a:pt x="8" y="11"/>
                  </a:lnTo>
                  <a:lnTo>
                    <a:pt x="8" y="12"/>
                  </a:lnTo>
                  <a:lnTo>
                    <a:pt x="9" y="12"/>
                  </a:lnTo>
                  <a:lnTo>
                    <a:pt x="9" y="13"/>
                  </a:lnTo>
                  <a:lnTo>
                    <a:pt x="11" y="13"/>
                  </a:lnTo>
                  <a:lnTo>
                    <a:pt x="11" y="10"/>
                  </a:lnTo>
                  <a:lnTo>
                    <a:pt x="9" y="10"/>
                  </a:lnTo>
                  <a:lnTo>
                    <a:pt x="11" y="8"/>
                  </a:lnTo>
                  <a:lnTo>
                    <a:pt x="11" y="7"/>
                  </a:lnTo>
                  <a:lnTo>
                    <a:pt x="8" y="8"/>
                  </a:lnTo>
                  <a:lnTo>
                    <a:pt x="8" y="6"/>
                  </a:lnTo>
                  <a:lnTo>
                    <a:pt x="7" y="6"/>
                  </a:lnTo>
                  <a:lnTo>
                    <a:pt x="6" y="6"/>
                  </a:lnTo>
                  <a:lnTo>
                    <a:pt x="6" y="5"/>
                  </a:lnTo>
                  <a:lnTo>
                    <a:pt x="6" y="4"/>
                  </a:lnTo>
                  <a:lnTo>
                    <a:pt x="5" y="4"/>
                  </a:lnTo>
                  <a:lnTo>
                    <a:pt x="4" y="5"/>
                  </a:lnTo>
                  <a:lnTo>
                    <a:pt x="6" y="0"/>
                  </a:lnTo>
                  <a:lnTo>
                    <a:pt x="5"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2" name="Freeform 965"/>
            <p:cNvSpPr/>
            <p:nvPr/>
          </p:nvSpPr>
          <p:spPr bwMode="auto">
            <a:xfrm>
              <a:off x="3830638" y="4792663"/>
              <a:ext cx="1588" cy="4763"/>
            </a:xfrm>
            <a:custGeom>
              <a:avLst/>
              <a:gdLst>
                <a:gd name="T0" fmla="*/ 2147483646 w 1"/>
                <a:gd name="T1" fmla="*/ 2147483646 h 3"/>
                <a:gd name="T2" fmla="*/ 2147483646 w 1"/>
                <a:gd name="T3" fmla="*/ 2147483646 h 3"/>
                <a:gd name="T4" fmla="*/ 2147483646 w 1"/>
                <a:gd name="T5" fmla="*/ 0 h 3"/>
                <a:gd name="T6" fmla="*/ 2147483646 w 1"/>
                <a:gd name="T7" fmla="*/ 0 h 3"/>
                <a:gd name="T8" fmla="*/ 2147483646 w 1"/>
                <a:gd name="T9" fmla="*/ 2147483646 h 3"/>
                <a:gd name="T10" fmla="*/ 0 w 1"/>
                <a:gd name="T11" fmla="*/ 2147483646 h 3"/>
                <a:gd name="T12" fmla="*/ 0 w 1"/>
                <a:gd name="T13" fmla="*/ 2147483646 h 3"/>
                <a:gd name="T14" fmla="*/ 2147483646 w 1"/>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1" y="2"/>
                  </a:moveTo>
                  <a:lnTo>
                    <a:pt x="1" y="1"/>
                  </a:lnTo>
                  <a:lnTo>
                    <a:pt x="1" y="0"/>
                  </a:lnTo>
                  <a:lnTo>
                    <a:pt x="1" y="1"/>
                  </a:lnTo>
                  <a:lnTo>
                    <a:pt x="0" y="2"/>
                  </a:lnTo>
                  <a:lnTo>
                    <a:pt x="0" y="3"/>
                  </a:lnTo>
                  <a:lnTo>
                    <a:pt x="1"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3" name="Freeform 966"/>
            <p:cNvSpPr/>
            <p:nvPr/>
          </p:nvSpPr>
          <p:spPr bwMode="auto">
            <a:xfrm>
              <a:off x="3832226" y="4795838"/>
              <a:ext cx="1588" cy="1588"/>
            </a:xfrm>
            <a:custGeom>
              <a:avLst/>
              <a:gdLst>
                <a:gd name="T0" fmla="*/ 2147483646 w 1"/>
                <a:gd name="T1" fmla="*/ 0 h 1"/>
                <a:gd name="T2" fmla="*/ 0 w 1"/>
                <a:gd name="T3" fmla="*/ 0 h 1"/>
                <a:gd name="T4" fmla="*/ 0 w 1"/>
                <a:gd name="T5" fmla="*/ 0 h 1"/>
                <a:gd name="T6" fmla="*/ 0 w 1"/>
                <a:gd name="T7" fmla="*/ 2147483646 h 1"/>
                <a:gd name="T8" fmla="*/ 0 w 1"/>
                <a:gd name="T9" fmla="*/ 2147483646 h 1"/>
                <a:gd name="T10" fmla="*/ 2147483646 w 1"/>
                <a:gd name="T11" fmla="*/ 0 h 1"/>
                <a:gd name="T12" fmla="*/ 2147483646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0"/>
                  </a:moveTo>
                  <a:lnTo>
                    <a:pt x="0" y="0"/>
                  </a:lnTo>
                  <a:lnTo>
                    <a:pt x="0" y="1"/>
                  </a:lnTo>
                  <a:lnTo>
                    <a:pt x="1" y="0"/>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4" name="Freeform 967"/>
            <p:cNvSpPr/>
            <p:nvPr/>
          </p:nvSpPr>
          <p:spPr bwMode="auto">
            <a:xfrm>
              <a:off x="3822701" y="4792663"/>
              <a:ext cx="4763" cy="3175"/>
            </a:xfrm>
            <a:custGeom>
              <a:avLst/>
              <a:gdLst>
                <a:gd name="T0" fmla="*/ 2147483646 w 3"/>
                <a:gd name="T1" fmla="*/ 2147483646 h 2"/>
                <a:gd name="T2" fmla="*/ 2147483646 w 3"/>
                <a:gd name="T3" fmla="*/ 0 h 2"/>
                <a:gd name="T4" fmla="*/ 0 w 3"/>
                <a:gd name="T5" fmla="*/ 0 h 2"/>
                <a:gd name="T6" fmla="*/ 0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2">
                  <a:moveTo>
                    <a:pt x="1" y="1"/>
                  </a:moveTo>
                  <a:lnTo>
                    <a:pt x="1" y="0"/>
                  </a:lnTo>
                  <a:lnTo>
                    <a:pt x="0" y="0"/>
                  </a:lnTo>
                  <a:lnTo>
                    <a:pt x="0" y="1"/>
                  </a:lnTo>
                  <a:lnTo>
                    <a:pt x="2" y="2"/>
                  </a:lnTo>
                  <a:lnTo>
                    <a:pt x="3" y="2"/>
                  </a:lnTo>
                  <a:lnTo>
                    <a:pt x="3" y="1"/>
                  </a:lnTo>
                  <a:lnTo>
                    <a:pt x="1"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5" name="Freeform 968"/>
            <p:cNvSpPr/>
            <p:nvPr/>
          </p:nvSpPr>
          <p:spPr bwMode="auto">
            <a:xfrm>
              <a:off x="3827463" y="4789488"/>
              <a:ext cx="3175" cy="1588"/>
            </a:xfrm>
            <a:custGeom>
              <a:avLst/>
              <a:gdLst>
                <a:gd name="T0" fmla="*/ 2147483646 w 2"/>
                <a:gd name="T1" fmla="*/ 2147483646 h 1"/>
                <a:gd name="T2" fmla="*/ 2147483646 w 2"/>
                <a:gd name="T3" fmla="*/ 2147483646 h 1"/>
                <a:gd name="T4" fmla="*/ 2147483646 w 2"/>
                <a:gd name="T5" fmla="*/ 0 h 1"/>
                <a:gd name="T6" fmla="*/ 2147483646 w 2"/>
                <a:gd name="T7" fmla="*/ 0 h 1"/>
                <a:gd name="T8" fmla="*/ 2147483646 w 2"/>
                <a:gd name="T9" fmla="*/ 2147483646 h 1"/>
                <a:gd name="T10" fmla="*/ 0 w 2"/>
                <a:gd name="T11" fmla="*/ 2147483646 h 1"/>
                <a:gd name="T12" fmla="*/ 2147483646 w 2"/>
                <a:gd name="T13" fmla="*/ 2147483646 h 1"/>
                <a:gd name="T14" fmla="*/ 2147483646 w 2"/>
                <a:gd name="T15" fmla="*/ 2147483646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1">
                  <a:moveTo>
                    <a:pt x="2" y="1"/>
                  </a:moveTo>
                  <a:lnTo>
                    <a:pt x="2" y="1"/>
                  </a:lnTo>
                  <a:lnTo>
                    <a:pt x="2" y="0"/>
                  </a:lnTo>
                  <a:lnTo>
                    <a:pt x="2" y="1"/>
                  </a:lnTo>
                  <a:lnTo>
                    <a:pt x="0" y="1"/>
                  </a:lnTo>
                  <a:lnTo>
                    <a:pt x="2" y="1"/>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6" name="Freeform 969"/>
            <p:cNvSpPr/>
            <p:nvPr/>
          </p:nvSpPr>
          <p:spPr bwMode="auto">
            <a:xfrm>
              <a:off x="3824288" y="4779963"/>
              <a:ext cx="6350" cy="3175"/>
            </a:xfrm>
            <a:custGeom>
              <a:avLst/>
              <a:gdLst>
                <a:gd name="T0" fmla="*/ 2147483646 w 4"/>
                <a:gd name="T1" fmla="*/ 2147483646 h 2"/>
                <a:gd name="T2" fmla="*/ 2147483646 w 4"/>
                <a:gd name="T3" fmla="*/ 0 h 2"/>
                <a:gd name="T4" fmla="*/ 0 w 4"/>
                <a:gd name="T5" fmla="*/ 0 h 2"/>
                <a:gd name="T6" fmla="*/ 0 w 4"/>
                <a:gd name="T7" fmla="*/ 2147483646 h 2"/>
                <a:gd name="T8" fmla="*/ 0 w 4"/>
                <a:gd name="T9" fmla="*/ 2147483646 h 2"/>
                <a:gd name="T10" fmla="*/ 2147483646 w 4"/>
                <a:gd name="T11" fmla="*/ 2147483646 h 2"/>
                <a:gd name="T12" fmla="*/ 2147483646 w 4"/>
                <a:gd name="T13" fmla="*/ 2147483646 h 2"/>
                <a:gd name="T14" fmla="*/ 2147483646 w 4"/>
                <a:gd name="T15" fmla="*/ 2147483646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2">
                  <a:moveTo>
                    <a:pt x="4" y="2"/>
                  </a:moveTo>
                  <a:lnTo>
                    <a:pt x="1" y="0"/>
                  </a:lnTo>
                  <a:lnTo>
                    <a:pt x="0" y="0"/>
                  </a:lnTo>
                  <a:lnTo>
                    <a:pt x="0" y="1"/>
                  </a:lnTo>
                  <a:lnTo>
                    <a:pt x="0" y="2"/>
                  </a:lnTo>
                  <a:lnTo>
                    <a:pt x="1" y="2"/>
                  </a:lnTo>
                  <a:lnTo>
                    <a:pt x="4" y="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7" name="Freeform 970"/>
            <p:cNvSpPr/>
            <p:nvPr/>
          </p:nvSpPr>
          <p:spPr bwMode="auto">
            <a:xfrm>
              <a:off x="3567113" y="4667251"/>
              <a:ext cx="330200" cy="441325"/>
            </a:xfrm>
            <a:custGeom>
              <a:avLst/>
              <a:gdLst>
                <a:gd name="T0" fmla="*/ 2147483646 w 208"/>
                <a:gd name="T1" fmla="*/ 2147483646 h 278"/>
                <a:gd name="T2" fmla="*/ 2147483646 w 208"/>
                <a:gd name="T3" fmla="*/ 2147483646 h 278"/>
                <a:gd name="T4" fmla="*/ 2147483646 w 208"/>
                <a:gd name="T5" fmla="*/ 2147483646 h 278"/>
                <a:gd name="T6" fmla="*/ 2147483646 w 208"/>
                <a:gd name="T7" fmla="*/ 2147483646 h 278"/>
                <a:gd name="T8" fmla="*/ 2147483646 w 208"/>
                <a:gd name="T9" fmla="*/ 2147483646 h 278"/>
                <a:gd name="T10" fmla="*/ 2147483646 w 208"/>
                <a:gd name="T11" fmla="*/ 2147483646 h 278"/>
                <a:gd name="T12" fmla="*/ 2147483646 w 208"/>
                <a:gd name="T13" fmla="*/ 2147483646 h 278"/>
                <a:gd name="T14" fmla="*/ 2147483646 w 208"/>
                <a:gd name="T15" fmla="*/ 2147483646 h 278"/>
                <a:gd name="T16" fmla="*/ 2147483646 w 208"/>
                <a:gd name="T17" fmla="*/ 2147483646 h 278"/>
                <a:gd name="T18" fmla="*/ 2147483646 w 208"/>
                <a:gd name="T19" fmla="*/ 2147483646 h 278"/>
                <a:gd name="T20" fmla="*/ 2147483646 w 208"/>
                <a:gd name="T21" fmla="*/ 2147483646 h 278"/>
                <a:gd name="T22" fmla="*/ 2147483646 w 208"/>
                <a:gd name="T23" fmla="*/ 2147483646 h 278"/>
                <a:gd name="T24" fmla="*/ 2147483646 w 208"/>
                <a:gd name="T25" fmla="*/ 2147483646 h 278"/>
                <a:gd name="T26" fmla="*/ 2147483646 w 208"/>
                <a:gd name="T27" fmla="*/ 2147483646 h 278"/>
                <a:gd name="T28" fmla="*/ 2147483646 w 208"/>
                <a:gd name="T29" fmla="*/ 2147483646 h 278"/>
                <a:gd name="T30" fmla="*/ 2147483646 w 208"/>
                <a:gd name="T31" fmla="*/ 2147483646 h 278"/>
                <a:gd name="T32" fmla="*/ 2147483646 w 208"/>
                <a:gd name="T33" fmla="*/ 2147483646 h 278"/>
                <a:gd name="T34" fmla="*/ 2147483646 w 208"/>
                <a:gd name="T35" fmla="*/ 2147483646 h 278"/>
                <a:gd name="T36" fmla="*/ 2147483646 w 208"/>
                <a:gd name="T37" fmla="*/ 2147483646 h 278"/>
                <a:gd name="T38" fmla="*/ 2147483646 w 208"/>
                <a:gd name="T39" fmla="*/ 2147483646 h 278"/>
                <a:gd name="T40" fmla="*/ 2147483646 w 208"/>
                <a:gd name="T41" fmla="*/ 2147483646 h 278"/>
                <a:gd name="T42" fmla="*/ 2147483646 w 208"/>
                <a:gd name="T43" fmla="*/ 2147483646 h 278"/>
                <a:gd name="T44" fmla="*/ 2147483646 w 208"/>
                <a:gd name="T45" fmla="*/ 2147483646 h 278"/>
                <a:gd name="T46" fmla="*/ 2147483646 w 208"/>
                <a:gd name="T47" fmla="*/ 2147483646 h 278"/>
                <a:gd name="T48" fmla="*/ 2147483646 w 208"/>
                <a:gd name="T49" fmla="*/ 2147483646 h 278"/>
                <a:gd name="T50" fmla="*/ 2147483646 w 208"/>
                <a:gd name="T51" fmla="*/ 2147483646 h 278"/>
                <a:gd name="T52" fmla="*/ 2147483646 w 208"/>
                <a:gd name="T53" fmla="*/ 2147483646 h 278"/>
                <a:gd name="T54" fmla="*/ 2147483646 w 208"/>
                <a:gd name="T55" fmla="*/ 2147483646 h 278"/>
                <a:gd name="T56" fmla="*/ 2147483646 w 208"/>
                <a:gd name="T57" fmla="*/ 2147483646 h 278"/>
                <a:gd name="T58" fmla="*/ 2147483646 w 208"/>
                <a:gd name="T59" fmla="*/ 2147483646 h 278"/>
                <a:gd name="T60" fmla="*/ 2147483646 w 208"/>
                <a:gd name="T61" fmla="*/ 2147483646 h 278"/>
                <a:gd name="T62" fmla="*/ 2147483646 w 208"/>
                <a:gd name="T63" fmla="*/ 2147483646 h 278"/>
                <a:gd name="T64" fmla="*/ 2147483646 w 208"/>
                <a:gd name="T65" fmla="*/ 2147483646 h 278"/>
                <a:gd name="T66" fmla="*/ 2147483646 w 208"/>
                <a:gd name="T67" fmla="*/ 2147483646 h 278"/>
                <a:gd name="T68" fmla="*/ 2147483646 w 208"/>
                <a:gd name="T69" fmla="*/ 2147483646 h 278"/>
                <a:gd name="T70" fmla="*/ 2147483646 w 208"/>
                <a:gd name="T71" fmla="*/ 2147483646 h 278"/>
                <a:gd name="T72" fmla="*/ 2147483646 w 208"/>
                <a:gd name="T73" fmla="*/ 2147483646 h 278"/>
                <a:gd name="T74" fmla="*/ 2147483646 w 208"/>
                <a:gd name="T75" fmla="*/ 2147483646 h 278"/>
                <a:gd name="T76" fmla="*/ 2147483646 w 208"/>
                <a:gd name="T77" fmla="*/ 2147483646 h 278"/>
                <a:gd name="T78" fmla="*/ 2147483646 w 208"/>
                <a:gd name="T79" fmla="*/ 2147483646 h 278"/>
                <a:gd name="T80" fmla="*/ 2147483646 w 208"/>
                <a:gd name="T81" fmla="*/ 2147483646 h 278"/>
                <a:gd name="T82" fmla="*/ 2147483646 w 208"/>
                <a:gd name="T83" fmla="*/ 2147483646 h 278"/>
                <a:gd name="T84" fmla="*/ 2147483646 w 208"/>
                <a:gd name="T85" fmla="*/ 2147483646 h 278"/>
                <a:gd name="T86" fmla="*/ 2147483646 w 208"/>
                <a:gd name="T87" fmla="*/ 2147483646 h 278"/>
                <a:gd name="T88" fmla="*/ 2147483646 w 208"/>
                <a:gd name="T89" fmla="*/ 2147483646 h 278"/>
                <a:gd name="T90" fmla="*/ 2147483646 w 208"/>
                <a:gd name="T91" fmla="*/ 2147483646 h 278"/>
                <a:gd name="T92" fmla="*/ 2147483646 w 208"/>
                <a:gd name="T93" fmla="*/ 2147483646 h 278"/>
                <a:gd name="T94" fmla="*/ 2147483646 w 208"/>
                <a:gd name="T95" fmla="*/ 2147483646 h 278"/>
                <a:gd name="T96" fmla="*/ 2147483646 w 208"/>
                <a:gd name="T97" fmla="*/ 2147483646 h 278"/>
                <a:gd name="T98" fmla="*/ 2147483646 w 208"/>
                <a:gd name="T99" fmla="*/ 2147483646 h 278"/>
                <a:gd name="T100" fmla="*/ 2147483646 w 208"/>
                <a:gd name="T101" fmla="*/ 2147483646 h 278"/>
                <a:gd name="T102" fmla="*/ 2147483646 w 208"/>
                <a:gd name="T103" fmla="*/ 2147483646 h 278"/>
                <a:gd name="T104" fmla="*/ 2147483646 w 208"/>
                <a:gd name="T105" fmla="*/ 2147483646 h 278"/>
                <a:gd name="T106" fmla="*/ 2147483646 w 208"/>
                <a:gd name="T107" fmla="*/ 2147483646 h 278"/>
                <a:gd name="T108" fmla="*/ 2147483646 w 208"/>
                <a:gd name="T109" fmla="*/ 2147483646 h 278"/>
                <a:gd name="T110" fmla="*/ 2147483646 w 208"/>
                <a:gd name="T111" fmla="*/ 2147483646 h 278"/>
                <a:gd name="T112" fmla="*/ 2147483646 w 208"/>
                <a:gd name="T113" fmla="*/ 2147483646 h 278"/>
                <a:gd name="T114" fmla="*/ 2147483646 w 208"/>
                <a:gd name="T115" fmla="*/ 2147483646 h 278"/>
                <a:gd name="T116" fmla="*/ 2147483646 w 208"/>
                <a:gd name="T117" fmla="*/ 2147483646 h 278"/>
                <a:gd name="T118" fmla="*/ 2147483646 w 208"/>
                <a:gd name="T119" fmla="*/ 2147483646 h 278"/>
                <a:gd name="T120" fmla="*/ 2147483646 w 208"/>
                <a:gd name="T121" fmla="*/ 2147483646 h 2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8" h="278">
                  <a:moveTo>
                    <a:pt x="204" y="178"/>
                  </a:moveTo>
                  <a:lnTo>
                    <a:pt x="201" y="176"/>
                  </a:lnTo>
                  <a:lnTo>
                    <a:pt x="199" y="176"/>
                  </a:lnTo>
                  <a:lnTo>
                    <a:pt x="198" y="175"/>
                  </a:lnTo>
                  <a:lnTo>
                    <a:pt x="196" y="175"/>
                  </a:lnTo>
                  <a:lnTo>
                    <a:pt x="194" y="175"/>
                  </a:lnTo>
                  <a:lnTo>
                    <a:pt x="192" y="175"/>
                  </a:lnTo>
                  <a:lnTo>
                    <a:pt x="192" y="176"/>
                  </a:lnTo>
                  <a:lnTo>
                    <a:pt x="191" y="175"/>
                  </a:lnTo>
                  <a:lnTo>
                    <a:pt x="192" y="174"/>
                  </a:lnTo>
                  <a:lnTo>
                    <a:pt x="191" y="172"/>
                  </a:lnTo>
                  <a:lnTo>
                    <a:pt x="190" y="172"/>
                  </a:lnTo>
                  <a:lnTo>
                    <a:pt x="188" y="171"/>
                  </a:lnTo>
                  <a:lnTo>
                    <a:pt x="187" y="171"/>
                  </a:lnTo>
                  <a:lnTo>
                    <a:pt x="187" y="172"/>
                  </a:lnTo>
                  <a:lnTo>
                    <a:pt x="185" y="174"/>
                  </a:lnTo>
                  <a:lnTo>
                    <a:pt x="184" y="174"/>
                  </a:lnTo>
                  <a:lnTo>
                    <a:pt x="185" y="172"/>
                  </a:lnTo>
                  <a:lnTo>
                    <a:pt x="187" y="171"/>
                  </a:lnTo>
                  <a:lnTo>
                    <a:pt x="185" y="171"/>
                  </a:lnTo>
                  <a:lnTo>
                    <a:pt x="184" y="170"/>
                  </a:lnTo>
                  <a:lnTo>
                    <a:pt x="183" y="170"/>
                  </a:lnTo>
                  <a:lnTo>
                    <a:pt x="183" y="169"/>
                  </a:lnTo>
                  <a:lnTo>
                    <a:pt x="184" y="169"/>
                  </a:lnTo>
                  <a:lnTo>
                    <a:pt x="184" y="168"/>
                  </a:lnTo>
                  <a:lnTo>
                    <a:pt x="183" y="167"/>
                  </a:lnTo>
                  <a:lnTo>
                    <a:pt x="182" y="167"/>
                  </a:lnTo>
                  <a:lnTo>
                    <a:pt x="182" y="164"/>
                  </a:lnTo>
                  <a:lnTo>
                    <a:pt x="182" y="163"/>
                  </a:lnTo>
                  <a:lnTo>
                    <a:pt x="181" y="163"/>
                  </a:lnTo>
                  <a:lnTo>
                    <a:pt x="180" y="161"/>
                  </a:lnTo>
                  <a:lnTo>
                    <a:pt x="178" y="161"/>
                  </a:lnTo>
                  <a:lnTo>
                    <a:pt x="177" y="161"/>
                  </a:lnTo>
                  <a:lnTo>
                    <a:pt x="176" y="160"/>
                  </a:lnTo>
                  <a:lnTo>
                    <a:pt x="173" y="160"/>
                  </a:lnTo>
                  <a:lnTo>
                    <a:pt x="173" y="161"/>
                  </a:lnTo>
                  <a:lnTo>
                    <a:pt x="171" y="160"/>
                  </a:lnTo>
                  <a:lnTo>
                    <a:pt x="171" y="158"/>
                  </a:lnTo>
                  <a:lnTo>
                    <a:pt x="170" y="158"/>
                  </a:lnTo>
                  <a:lnTo>
                    <a:pt x="170" y="157"/>
                  </a:lnTo>
                  <a:lnTo>
                    <a:pt x="169" y="156"/>
                  </a:lnTo>
                  <a:lnTo>
                    <a:pt x="168" y="156"/>
                  </a:lnTo>
                  <a:lnTo>
                    <a:pt x="167" y="155"/>
                  </a:lnTo>
                  <a:lnTo>
                    <a:pt x="167" y="154"/>
                  </a:lnTo>
                  <a:lnTo>
                    <a:pt x="166" y="154"/>
                  </a:lnTo>
                  <a:lnTo>
                    <a:pt x="164" y="154"/>
                  </a:lnTo>
                  <a:lnTo>
                    <a:pt x="163" y="151"/>
                  </a:lnTo>
                  <a:lnTo>
                    <a:pt x="162" y="151"/>
                  </a:lnTo>
                  <a:lnTo>
                    <a:pt x="161" y="153"/>
                  </a:lnTo>
                  <a:lnTo>
                    <a:pt x="160" y="153"/>
                  </a:lnTo>
                  <a:lnTo>
                    <a:pt x="159" y="153"/>
                  </a:lnTo>
                  <a:lnTo>
                    <a:pt x="155" y="151"/>
                  </a:lnTo>
                  <a:lnTo>
                    <a:pt x="155" y="150"/>
                  </a:lnTo>
                  <a:lnTo>
                    <a:pt x="154" y="150"/>
                  </a:lnTo>
                  <a:lnTo>
                    <a:pt x="153" y="150"/>
                  </a:lnTo>
                  <a:lnTo>
                    <a:pt x="153" y="149"/>
                  </a:lnTo>
                  <a:lnTo>
                    <a:pt x="152" y="149"/>
                  </a:lnTo>
                  <a:lnTo>
                    <a:pt x="152" y="150"/>
                  </a:lnTo>
                  <a:lnTo>
                    <a:pt x="150" y="151"/>
                  </a:lnTo>
                  <a:lnTo>
                    <a:pt x="150" y="153"/>
                  </a:lnTo>
                  <a:lnTo>
                    <a:pt x="150" y="155"/>
                  </a:lnTo>
                  <a:lnTo>
                    <a:pt x="149" y="155"/>
                  </a:lnTo>
                  <a:lnTo>
                    <a:pt x="149" y="154"/>
                  </a:lnTo>
                  <a:lnTo>
                    <a:pt x="149" y="153"/>
                  </a:lnTo>
                  <a:lnTo>
                    <a:pt x="149" y="151"/>
                  </a:lnTo>
                  <a:lnTo>
                    <a:pt x="149" y="150"/>
                  </a:lnTo>
                  <a:lnTo>
                    <a:pt x="150" y="150"/>
                  </a:lnTo>
                  <a:lnTo>
                    <a:pt x="150" y="149"/>
                  </a:lnTo>
                  <a:lnTo>
                    <a:pt x="149" y="149"/>
                  </a:lnTo>
                  <a:lnTo>
                    <a:pt x="148" y="150"/>
                  </a:lnTo>
                  <a:lnTo>
                    <a:pt x="146" y="151"/>
                  </a:lnTo>
                  <a:lnTo>
                    <a:pt x="145" y="151"/>
                  </a:lnTo>
                  <a:lnTo>
                    <a:pt x="143" y="151"/>
                  </a:lnTo>
                  <a:lnTo>
                    <a:pt x="143" y="153"/>
                  </a:lnTo>
                  <a:lnTo>
                    <a:pt x="143" y="154"/>
                  </a:lnTo>
                  <a:lnTo>
                    <a:pt x="142" y="155"/>
                  </a:lnTo>
                  <a:lnTo>
                    <a:pt x="142" y="156"/>
                  </a:lnTo>
                  <a:lnTo>
                    <a:pt x="141" y="156"/>
                  </a:lnTo>
                  <a:lnTo>
                    <a:pt x="140" y="155"/>
                  </a:lnTo>
                  <a:lnTo>
                    <a:pt x="139" y="155"/>
                  </a:lnTo>
                  <a:lnTo>
                    <a:pt x="137" y="154"/>
                  </a:lnTo>
                  <a:lnTo>
                    <a:pt x="136" y="155"/>
                  </a:lnTo>
                  <a:lnTo>
                    <a:pt x="135" y="155"/>
                  </a:lnTo>
                  <a:lnTo>
                    <a:pt x="134" y="154"/>
                  </a:lnTo>
                  <a:lnTo>
                    <a:pt x="132" y="151"/>
                  </a:lnTo>
                  <a:lnTo>
                    <a:pt x="132" y="150"/>
                  </a:lnTo>
                  <a:lnTo>
                    <a:pt x="132" y="149"/>
                  </a:lnTo>
                  <a:lnTo>
                    <a:pt x="132" y="148"/>
                  </a:lnTo>
                  <a:lnTo>
                    <a:pt x="133" y="146"/>
                  </a:lnTo>
                  <a:lnTo>
                    <a:pt x="133" y="144"/>
                  </a:lnTo>
                  <a:lnTo>
                    <a:pt x="132" y="144"/>
                  </a:lnTo>
                  <a:lnTo>
                    <a:pt x="130" y="143"/>
                  </a:lnTo>
                  <a:lnTo>
                    <a:pt x="128" y="143"/>
                  </a:lnTo>
                  <a:lnTo>
                    <a:pt x="125" y="143"/>
                  </a:lnTo>
                  <a:lnTo>
                    <a:pt x="123" y="142"/>
                  </a:lnTo>
                  <a:lnTo>
                    <a:pt x="125" y="140"/>
                  </a:lnTo>
                  <a:lnTo>
                    <a:pt x="125" y="139"/>
                  </a:lnTo>
                  <a:lnTo>
                    <a:pt x="126" y="139"/>
                  </a:lnTo>
                  <a:lnTo>
                    <a:pt x="126" y="137"/>
                  </a:lnTo>
                  <a:lnTo>
                    <a:pt x="126" y="135"/>
                  </a:lnTo>
                  <a:lnTo>
                    <a:pt x="126" y="134"/>
                  </a:lnTo>
                  <a:lnTo>
                    <a:pt x="127" y="133"/>
                  </a:lnTo>
                  <a:lnTo>
                    <a:pt x="126" y="133"/>
                  </a:lnTo>
                  <a:lnTo>
                    <a:pt x="125" y="133"/>
                  </a:lnTo>
                  <a:lnTo>
                    <a:pt x="123" y="133"/>
                  </a:lnTo>
                  <a:lnTo>
                    <a:pt x="122" y="133"/>
                  </a:lnTo>
                  <a:lnTo>
                    <a:pt x="121" y="134"/>
                  </a:lnTo>
                  <a:lnTo>
                    <a:pt x="121" y="136"/>
                  </a:lnTo>
                  <a:lnTo>
                    <a:pt x="120" y="137"/>
                  </a:lnTo>
                  <a:lnTo>
                    <a:pt x="116" y="139"/>
                  </a:lnTo>
                  <a:lnTo>
                    <a:pt x="115" y="139"/>
                  </a:lnTo>
                  <a:lnTo>
                    <a:pt x="114" y="137"/>
                  </a:lnTo>
                  <a:lnTo>
                    <a:pt x="113" y="137"/>
                  </a:lnTo>
                  <a:lnTo>
                    <a:pt x="112" y="136"/>
                  </a:lnTo>
                  <a:lnTo>
                    <a:pt x="112" y="135"/>
                  </a:lnTo>
                  <a:lnTo>
                    <a:pt x="111" y="134"/>
                  </a:lnTo>
                  <a:lnTo>
                    <a:pt x="111" y="133"/>
                  </a:lnTo>
                  <a:lnTo>
                    <a:pt x="109" y="130"/>
                  </a:lnTo>
                  <a:lnTo>
                    <a:pt x="109" y="129"/>
                  </a:lnTo>
                  <a:lnTo>
                    <a:pt x="109" y="127"/>
                  </a:lnTo>
                  <a:lnTo>
                    <a:pt x="111" y="126"/>
                  </a:lnTo>
                  <a:lnTo>
                    <a:pt x="111" y="125"/>
                  </a:lnTo>
                  <a:lnTo>
                    <a:pt x="111" y="123"/>
                  </a:lnTo>
                  <a:lnTo>
                    <a:pt x="111" y="122"/>
                  </a:lnTo>
                  <a:lnTo>
                    <a:pt x="111" y="121"/>
                  </a:lnTo>
                  <a:lnTo>
                    <a:pt x="113" y="119"/>
                  </a:lnTo>
                  <a:lnTo>
                    <a:pt x="114" y="119"/>
                  </a:lnTo>
                  <a:lnTo>
                    <a:pt x="115" y="118"/>
                  </a:lnTo>
                  <a:lnTo>
                    <a:pt x="116" y="118"/>
                  </a:lnTo>
                  <a:lnTo>
                    <a:pt x="119" y="118"/>
                  </a:lnTo>
                  <a:lnTo>
                    <a:pt x="121" y="119"/>
                  </a:lnTo>
                  <a:lnTo>
                    <a:pt x="122" y="119"/>
                  </a:lnTo>
                  <a:lnTo>
                    <a:pt x="123" y="119"/>
                  </a:lnTo>
                  <a:lnTo>
                    <a:pt x="122" y="118"/>
                  </a:lnTo>
                  <a:lnTo>
                    <a:pt x="122" y="116"/>
                  </a:lnTo>
                  <a:lnTo>
                    <a:pt x="123" y="116"/>
                  </a:lnTo>
                  <a:lnTo>
                    <a:pt x="126" y="116"/>
                  </a:lnTo>
                  <a:lnTo>
                    <a:pt x="127" y="116"/>
                  </a:lnTo>
                  <a:lnTo>
                    <a:pt x="128" y="116"/>
                  </a:lnTo>
                  <a:lnTo>
                    <a:pt x="129" y="116"/>
                  </a:lnTo>
                  <a:lnTo>
                    <a:pt x="129" y="118"/>
                  </a:lnTo>
                  <a:lnTo>
                    <a:pt x="130" y="118"/>
                  </a:lnTo>
                  <a:lnTo>
                    <a:pt x="130" y="116"/>
                  </a:lnTo>
                  <a:lnTo>
                    <a:pt x="132" y="116"/>
                  </a:lnTo>
                  <a:lnTo>
                    <a:pt x="132" y="118"/>
                  </a:lnTo>
                  <a:lnTo>
                    <a:pt x="133" y="119"/>
                  </a:lnTo>
                  <a:lnTo>
                    <a:pt x="134" y="119"/>
                  </a:lnTo>
                  <a:lnTo>
                    <a:pt x="134" y="120"/>
                  </a:lnTo>
                  <a:lnTo>
                    <a:pt x="133" y="120"/>
                  </a:lnTo>
                  <a:lnTo>
                    <a:pt x="133" y="121"/>
                  </a:lnTo>
                  <a:lnTo>
                    <a:pt x="134" y="122"/>
                  </a:lnTo>
                  <a:lnTo>
                    <a:pt x="134" y="123"/>
                  </a:lnTo>
                  <a:lnTo>
                    <a:pt x="135" y="125"/>
                  </a:lnTo>
                  <a:lnTo>
                    <a:pt x="135" y="126"/>
                  </a:lnTo>
                  <a:lnTo>
                    <a:pt x="136" y="127"/>
                  </a:lnTo>
                  <a:lnTo>
                    <a:pt x="136" y="126"/>
                  </a:lnTo>
                  <a:lnTo>
                    <a:pt x="137" y="123"/>
                  </a:lnTo>
                  <a:lnTo>
                    <a:pt x="136" y="120"/>
                  </a:lnTo>
                  <a:lnTo>
                    <a:pt x="136" y="118"/>
                  </a:lnTo>
                  <a:lnTo>
                    <a:pt x="135" y="116"/>
                  </a:lnTo>
                  <a:lnTo>
                    <a:pt x="135" y="114"/>
                  </a:lnTo>
                  <a:lnTo>
                    <a:pt x="136" y="113"/>
                  </a:lnTo>
                  <a:lnTo>
                    <a:pt x="136" y="112"/>
                  </a:lnTo>
                  <a:lnTo>
                    <a:pt x="137" y="112"/>
                  </a:lnTo>
                  <a:lnTo>
                    <a:pt x="140" y="109"/>
                  </a:lnTo>
                  <a:lnTo>
                    <a:pt x="141" y="109"/>
                  </a:lnTo>
                  <a:lnTo>
                    <a:pt x="141" y="108"/>
                  </a:lnTo>
                  <a:lnTo>
                    <a:pt x="142" y="107"/>
                  </a:lnTo>
                  <a:lnTo>
                    <a:pt x="142" y="106"/>
                  </a:lnTo>
                  <a:lnTo>
                    <a:pt x="143" y="106"/>
                  </a:lnTo>
                  <a:lnTo>
                    <a:pt x="143" y="105"/>
                  </a:lnTo>
                  <a:lnTo>
                    <a:pt x="142" y="105"/>
                  </a:lnTo>
                  <a:lnTo>
                    <a:pt x="143" y="104"/>
                  </a:lnTo>
                  <a:lnTo>
                    <a:pt x="142" y="102"/>
                  </a:lnTo>
                  <a:lnTo>
                    <a:pt x="142" y="100"/>
                  </a:lnTo>
                  <a:lnTo>
                    <a:pt x="142" y="98"/>
                  </a:lnTo>
                  <a:lnTo>
                    <a:pt x="142" y="96"/>
                  </a:lnTo>
                  <a:lnTo>
                    <a:pt x="143" y="96"/>
                  </a:lnTo>
                  <a:lnTo>
                    <a:pt x="143" y="99"/>
                  </a:lnTo>
                  <a:lnTo>
                    <a:pt x="143" y="100"/>
                  </a:lnTo>
                  <a:lnTo>
                    <a:pt x="143" y="101"/>
                  </a:lnTo>
                  <a:lnTo>
                    <a:pt x="145" y="100"/>
                  </a:lnTo>
                  <a:lnTo>
                    <a:pt x="145" y="99"/>
                  </a:lnTo>
                  <a:lnTo>
                    <a:pt x="145" y="98"/>
                  </a:lnTo>
                  <a:lnTo>
                    <a:pt x="146" y="96"/>
                  </a:lnTo>
                  <a:lnTo>
                    <a:pt x="147" y="95"/>
                  </a:lnTo>
                  <a:lnTo>
                    <a:pt x="147" y="94"/>
                  </a:lnTo>
                  <a:lnTo>
                    <a:pt x="147" y="93"/>
                  </a:lnTo>
                  <a:lnTo>
                    <a:pt x="148" y="93"/>
                  </a:lnTo>
                  <a:lnTo>
                    <a:pt x="149" y="93"/>
                  </a:lnTo>
                  <a:lnTo>
                    <a:pt x="150" y="92"/>
                  </a:lnTo>
                  <a:lnTo>
                    <a:pt x="150" y="93"/>
                  </a:lnTo>
                  <a:lnTo>
                    <a:pt x="152" y="93"/>
                  </a:lnTo>
                  <a:lnTo>
                    <a:pt x="153" y="92"/>
                  </a:lnTo>
                  <a:lnTo>
                    <a:pt x="152" y="92"/>
                  </a:lnTo>
                  <a:lnTo>
                    <a:pt x="152" y="91"/>
                  </a:lnTo>
                  <a:lnTo>
                    <a:pt x="150" y="91"/>
                  </a:lnTo>
                  <a:lnTo>
                    <a:pt x="152" y="88"/>
                  </a:lnTo>
                  <a:lnTo>
                    <a:pt x="153" y="87"/>
                  </a:lnTo>
                  <a:lnTo>
                    <a:pt x="154" y="87"/>
                  </a:lnTo>
                  <a:lnTo>
                    <a:pt x="154" y="86"/>
                  </a:lnTo>
                  <a:lnTo>
                    <a:pt x="154" y="85"/>
                  </a:lnTo>
                  <a:lnTo>
                    <a:pt x="155" y="86"/>
                  </a:lnTo>
                  <a:lnTo>
                    <a:pt x="157" y="85"/>
                  </a:lnTo>
                  <a:lnTo>
                    <a:pt x="159" y="84"/>
                  </a:lnTo>
                  <a:lnTo>
                    <a:pt x="160" y="82"/>
                  </a:lnTo>
                  <a:lnTo>
                    <a:pt x="161" y="82"/>
                  </a:lnTo>
                  <a:lnTo>
                    <a:pt x="162" y="82"/>
                  </a:lnTo>
                  <a:lnTo>
                    <a:pt x="162" y="84"/>
                  </a:lnTo>
                  <a:lnTo>
                    <a:pt x="161" y="84"/>
                  </a:lnTo>
                  <a:lnTo>
                    <a:pt x="160" y="85"/>
                  </a:lnTo>
                  <a:lnTo>
                    <a:pt x="159" y="85"/>
                  </a:lnTo>
                  <a:lnTo>
                    <a:pt x="159" y="87"/>
                  </a:lnTo>
                  <a:lnTo>
                    <a:pt x="160" y="87"/>
                  </a:lnTo>
                  <a:lnTo>
                    <a:pt x="161" y="87"/>
                  </a:lnTo>
                  <a:lnTo>
                    <a:pt x="161" y="86"/>
                  </a:lnTo>
                  <a:lnTo>
                    <a:pt x="162" y="85"/>
                  </a:lnTo>
                  <a:lnTo>
                    <a:pt x="163" y="85"/>
                  </a:lnTo>
                  <a:lnTo>
                    <a:pt x="164" y="85"/>
                  </a:lnTo>
                  <a:lnTo>
                    <a:pt x="166" y="85"/>
                  </a:lnTo>
                  <a:lnTo>
                    <a:pt x="166" y="84"/>
                  </a:lnTo>
                  <a:lnTo>
                    <a:pt x="166" y="82"/>
                  </a:lnTo>
                  <a:lnTo>
                    <a:pt x="164" y="82"/>
                  </a:lnTo>
                  <a:lnTo>
                    <a:pt x="163" y="82"/>
                  </a:lnTo>
                  <a:lnTo>
                    <a:pt x="162" y="81"/>
                  </a:lnTo>
                  <a:lnTo>
                    <a:pt x="161" y="80"/>
                  </a:lnTo>
                  <a:lnTo>
                    <a:pt x="160" y="78"/>
                  </a:lnTo>
                  <a:lnTo>
                    <a:pt x="161" y="78"/>
                  </a:lnTo>
                  <a:lnTo>
                    <a:pt x="161" y="77"/>
                  </a:lnTo>
                  <a:lnTo>
                    <a:pt x="160" y="78"/>
                  </a:lnTo>
                  <a:lnTo>
                    <a:pt x="159" y="77"/>
                  </a:lnTo>
                  <a:lnTo>
                    <a:pt x="157" y="77"/>
                  </a:lnTo>
                  <a:lnTo>
                    <a:pt x="157" y="75"/>
                  </a:lnTo>
                  <a:lnTo>
                    <a:pt x="159" y="75"/>
                  </a:lnTo>
                  <a:lnTo>
                    <a:pt x="160" y="75"/>
                  </a:lnTo>
                  <a:lnTo>
                    <a:pt x="160" y="77"/>
                  </a:lnTo>
                  <a:lnTo>
                    <a:pt x="162" y="74"/>
                  </a:lnTo>
                  <a:lnTo>
                    <a:pt x="161" y="74"/>
                  </a:lnTo>
                  <a:lnTo>
                    <a:pt x="160" y="73"/>
                  </a:lnTo>
                  <a:lnTo>
                    <a:pt x="159" y="73"/>
                  </a:lnTo>
                  <a:lnTo>
                    <a:pt x="157" y="74"/>
                  </a:lnTo>
                  <a:lnTo>
                    <a:pt x="156" y="74"/>
                  </a:lnTo>
                  <a:lnTo>
                    <a:pt x="155" y="75"/>
                  </a:lnTo>
                  <a:lnTo>
                    <a:pt x="154" y="75"/>
                  </a:lnTo>
                  <a:lnTo>
                    <a:pt x="153" y="78"/>
                  </a:lnTo>
                  <a:lnTo>
                    <a:pt x="152" y="79"/>
                  </a:lnTo>
                  <a:lnTo>
                    <a:pt x="152" y="80"/>
                  </a:lnTo>
                  <a:lnTo>
                    <a:pt x="150" y="79"/>
                  </a:lnTo>
                  <a:lnTo>
                    <a:pt x="152" y="78"/>
                  </a:lnTo>
                  <a:lnTo>
                    <a:pt x="153" y="77"/>
                  </a:lnTo>
                  <a:lnTo>
                    <a:pt x="154" y="75"/>
                  </a:lnTo>
                  <a:lnTo>
                    <a:pt x="155" y="73"/>
                  </a:lnTo>
                  <a:lnTo>
                    <a:pt x="156" y="73"/>
                  </a:lnTo>
                  <a:lnTo>
                    <a:pt x="156" y="72"/>
                  </a:lnTo>
                  <a:lnTo>
                    <a:pt x="157" y="72"/>
                  </a:lnTo>
                  <a:lnTo>
                    <a:pt x="159" y="71"/>
                  </a:lnTo>
                  <a:lnTo>
                    <a:pt x="160" y="71"/>
                  </a:lnTo>
                  <a:lnTo>
                    <a:pt x="162" y="71"/>
                  </a:lnTo>
                  <a:lnTo>
                    <a:pt x="163" y="71"/>
                  </a:lnTo>
                  <a:lnTo>
                    <a:pt x="164" y="71"/>
                  </a:lnTo>
                  <a:lnTo>
                    <a:pt x="166" y="71"/>
                  </a:lnTo>
                  <a:lnTo>
                    <a:pt x="167" y="71"/>
                  </a:lnTo>
                  <a:lnTo>
                    <a:pt x="168" y="71"/>
                  </a:lnTo>
                  <a:lnTo>
                    <a:pt x="169" y="70"/>
                  </a:lnTo>
                  <a:lnTo>
                    <a:pt x="170" y="68"/>
                  </a:lnTo>
                  <a:lnTo>
                    <a:pt x="171" y="67"/>
                  </a:lnTo>
                  <a:lnTo>
                    <a:pt x="174" y="67"/>
                  </a:lnTo>
                  <a:lnTo>
                    <a:pt x="175" y="66"/>
                  </a:lnTo>
                  <a:lnTo>
                    <a:pt x="175" y="65"/>
                  </a:lnTo>
                  <a:lnTo>
                    <a:pt x="175" y="64"/>
                  </a:lnTo>
                  <a:lnTo>
                    <a:pt x="175" y="63"/>
                  </a:lnTo>
                  <a:lnTo>
                    <a:pt x="175" y="61"/>
                  </a:lnTo>
                  <a:lnTo>
                    <a:pt x="174" y="60"/>
                  </a:lnTo>
                  <a:lnTo>
                    <a:pt x="173" y="61"/>
                  </a:lnTo>
                  <a:lnTo>
                    <a:pt x="173" y="60"/>
                  </a:lnTo>
                  <a:lnTo>
                    <a:pt x="173" y="59"/>
                  </a:lnTo>
                  <a:lnTo>
                    <a:pt x="171" y="59"/>
                  </a:lnTo>
                  <a:lnTo>
                    <a:pt x="170" y="60"/>
                  </a:lnTo>
                  <a:lnTo>
                    <a:pt x="169" y="60"/>
                  </a:lnTo>
                  <a:lnTo>
                    <a:pt x="168" y="61"/>
                  </a:lnTo>
                  <a:lnTo>
                    <a:pt x="168" y="60"/>
                  </a:lnTo>
                  <a:lnTo>
                    <a:pt x="168" y="61"/>
                  </a:lnTo>
                  <a:lnTo>
                    <a:pt x="169" y="60"/>
                  </a:lnTo>
                  <a:lnTo>
                    <a:pt x="171" y="59"/>
                  </a:lnTo>
                  <a:lnTo>
                    <a:pt x="173" y="58"/>
                  </a:lnTo>
                  <a:lnTo>
                    <a:pt x="171" y="58"/>
                  </a:lnTo>
                  <a:lnTo>
                    <a:pt x="170" y="57"/>
                  </a:lnTo>
                  <a:lnTo>
                    <a:pt x="169" y="57"/>
                  </a:lnTo>
                  <a:lnTo>
                    <a:pt x="168" y="56"/>
                  </a:lnTo>
                  <a:lnTo>
                    <a:pt x="167" y="54"/>
                  </a:lnTo>
                  <a:lnTo>
                    <a:pt x="167" y="53"/>
                  </a:lnTo>
                  <a:lnTo>
                    <a:pt x="166" y="53"/>
                  </a:lnTo>
                  <a:lnTo>
                    <a:pt x="166" y="51"/>
                  </a:lnTo>
                  <a:lnTo>
                    <a:pt x="166" y="50"/>
                  </a:lnTo>
                  <a:lnTo>
                    <a:pt x="166" y="49"/>
                  </a:lnTo>
                  <a:lnTo>
                    <a:pt x="164" y="47"/>
                  </a:lnTo>
                  <a:lnTo>
                    <a:pt x="164" y="46"/>
                  </a:lnTo>
                  <a:lnTo>
                    <a:pt x="163" y="45"/>
                  </a:lnTo>
                  <a:lnTo>
                    <a:pt x="163" y="44"/>
                  </a:lnTo>
                  <a:lnTo>
                    <a:pt x="162" y="42"/>
                  </a:lnTo>
                  <a:lnTo>
                    <a:pt x="161" y="39"/>
                  </a:lnTo>
                  <a:lnTo>
                    <a:pt x="160" y="40"/>
                  </a:lnTo>
                  <a:lnTo>
                    <a:pt x="160" y="42"/>
                  </a:lnTo>
                  <a:lnTo>
                    <a:pt x="160" y="43"/>
                  </a:lnTo>
                  <a:lnTo>
                    <a:pt x="159" y="45"/>
                  </a:lnTo>
                  <a:lnTo>
                    <a:pt x="157" y="45"/>
                  </a:lnTo>
                  <a:lnTo>
                    <a:pt x="157" y="46"/>
                  </a:lnTo>
                  <a:lnTo>
                    <a:pt x="156" y="46"/>
                  </a:lnTo>
                  <a:lnTo>
                    <a:pt x="156" y="47"/>
                  </a:lnTo>
                  <a:lnTo>
                    <a:pt x="155" y="46"/>
                  </a:lnTo>
                  <a:lnTo>
                    <a:pt x="155" y="45"/>
                  </a:lnTo>
                  <a:lnTo>
                    <a:pt x="154" y="44"/>
                  </a:lnTo>
                  <a:lnTo>
                    <a:pt x="153" y="45"/>
                  </a:lnTo>
                  <a:lnTo>
                    <a:pt x="154" y="44"/>
                  </a:lnTo>
                  <a:lnTo>
                    <a:pt x="153" y="43"/>
                  </a:lnTo>
                  <a:lnTo>
                    <a:pt x="153" y="42"/>
                  </a:lnTo>
                  <a:lnTo>
                    <a:pt x="153" y="40"/>
                  </a:lnTo>
                  <a:lnTo>
                    <a:pt x="153" y="38"/>
                  </a:lnTo>
                  <a:lnTo>
                    <a:pt x="154" y="38"/>
                  </a:lnTo>
                  <a:lnTo>
                    <a:pt x="154" y="37"/>
                  </a:lnTo>
                  <a:lnTo>
                    <a:pt x="153" y="37"/>
                  </a:lnTo>
                  <a:lnTo>
                    <a:pt x="150" y="37"/>
                  </a:lnTo>
                  <a:lnTo>
                    <a:pt x="150" y="36"/>
                  </a:lnTo>
                  <a:lnTo>
                    <a:pt x="150" y="35"/>
                  </a:lnTo>
                  <a:lnTo>
                    <a:pt x="149" y="35"/>
                  </a:lnTo>
                  <a:lnTo>
                    <a:pt x="149" y="33"/>
                  </a:lnTo>
                  <a:lnTo>
                    <a:pt x="148" y="33"/>
                  </a:lnTo>
                  <a:lnTo>
                    <a:pt x="148" y="32"/>
                  </a:lnTo>
                  <a:lnTo>
                    <a:pt x="147" y="32"/>
                  </a:lnTo>
                  <a:lnTo>
                    <a:pt x="146" y="32"/>
                  </a:lnTo>
                  <a:lnTo>
                    <a:pt x="146" y="33"/>
                  </a:lnTo>
                  <a:lnTo>
                    <a:pt x="145" y="32"/>
                  </a:lnTo>
                  <a:lnTo>
                    <a:pt x="143" y="32"/>
                  </a:lnTo>
                  <a:lnTo>
                    <a:pt x="142" y="32"/>
                  </a:lnTo>
                  <a:lnTo>
                    <a:pt x="141" y="31"/>
                  </a:lnTo>
                  <a:lnTo>
                    <a:pt x="140" y="32"/>
                  </a:lnTo>
                  <a:lnTo>
                    <a:pt x="140" y="35"/>
                  </a:lnTo>
                  <a:lnTo>
                    <a:pt x="141" y="36"/>
                  </a:lnTo>
                  <a:lnTo>
                    <a:pt x="141" y="37"/>
                  </a:lnTo>
                  <a:lnTo>
                    <a:pt x="140" y="37"/>
                  </a:lnTo>
                  <a:lnTo>
                    <a:pt x="140" y="38"/>
                  </a:lnTo>
                  <a:lnTo>
                    <a:pt x="141" y="38"/>
                  </a:lnTo>
                  <a:lnTo>
                    <a:pt x="141" y="39"/>
                  </a:lnTo>
                  <a:lnTo>
                    <a:pt x="141" y="40"/>
                  </a:lnTo>
                  <a:lnTo>
                    <a:pt x="141" y="42"/>
                  </a:lnTo>
                  <a:lnTo>
                    <a:pt x="140" y="43"/>
                  </a:lnTo>
                  <a:lnTo>
                    <a:pt x="140" y="44"/>
                  </a:lnTo>
                  <a:lnTo>
                    <a:pt x="140" y="45"/>
                  </a:lnTo>
                  <a:lnTo>
                    <a:pt x="141" y="46"/>
                  </a:lnTo>
                  <a:lnTo>
                    <a:pt x="142" y="49"/>
                  </a:lnTo>
                  <a:lnTo>
                    <a:pt x="142" y="51"/>
                  </a:lnTo>
                  <a:lnTo>
                    <a:pt x="142" y="54"/>
                  </a:lnTo>
                  <a:lnTo>
                    <a:pt x="141" y="54"/>
                  </a:lnTo>
                  <a:lnTo>
                    <a:pt x="141" y="56"/>
                  </a:lnTo>
                  <a:lnTo>
                    <a:pt x="140" y="57"/>
                  </a:lnTo>
                  <a:lnTo>
                    <a:pt x="139" y="58"/>
                  </a:lnTo>
                  <a:lnTo>
                    <a:pt x="137" y="58"/>
                  </a:lnTo>
                  <a:lnTo>
                    <a:pt x="139" y="59"/>
                  </a:lnTo>
                  <a:lnTo>
                    <a:pt x="139" y="60"/>
                  </a:lnTo>
                  <a:lnTo>
                    <a:pt x="139" y="63"/>
                  </a:lnTo>
                  <a:lnTo>
                    <a:pt x="139" y="64"/>
                  </a:lnTo>
                  <a:lnTo>
                    <a:pt x="140" y="65"/>
                  </a:lnTo>
                  <a:lnTo>
                    <a:pt x="139" y="66"/>
                  </a:lnTo>
                  <a:lnTo>
                    <a:pt x="139" y="67"/>
                  </a:lnTo>
                  <a:lnTo>
                    <a:pt x="137" y="66"/>
                  </a:lnTo>
                  <a:lnTo>
                    <a:pt x="137" y="67"/>
                  </a:lnTo>
                  <a:lnTo>
                    <a:pt x="136" y="67"/>
                  </a:lnTo>
                  <a:lnTo>
                    <a:pt x="135" y="65"/>
                  </a:lnTo>
                  <a:lnTo>
                    <a:pt x="134" y="64"/>
                  </a:lnTo>
                  <a:lnTo>
                    <a:pt x="134" y="63"/>
                  </a:lnTo>
                  <a:lnTo>
                    <a:pt x="134" y="60"/>
                  </a:lnTo>
                  <a:lnTo>
                    <a:pt x="134" y="59"/>
                  </a:lnTo>
                  <a:lnTo>
                    <a:pt x="134" y="57"/>
                  </a:lnTo>
                  <a:lnTo>
                    <a:pt x="133" y="56"/>
                  </a:lnTo>
                  <a:lnTo>
                    <a:pt x="132" y="56"/>
                  </a:lnTo>
                  <a:lnTo>
                    <a:pt x="130" y="56"/>
                  </a:lnTo>
                  <a:lnTo>
                    <a:pt x="128" y="56"/>
                  </a:lnTo>
                  <a:lnTo>
                    <a:pt x="128" y="54"/>
                  </a:lnTo>
                  <a:lnTo>
                    <a:pt x="126" y="54"/>
                  </a:lnTo>
                  <a:lnTo>
                    <a:pt x="126" y="53"/>
                  </a:lnTo>
                  <a:lnTo>
                    <a:pt x="125" y="52"/>
                  </a:lnTo>
                  <a:lnTo>
                    <a:pt x="123" y="51"/>
                  </a:lnTo>
                  <a:lnTo>
                    <a:pt x="121" y="50"/>
                  </a:lnTo>
                  <a:lnTo>
                    <a:pt x="119" y="50"/>
                  </a:lnTo>
                  <a:lnTo>
                    <a:pt x="118" y="51"/>
                  </a:lnTo>
                  <a:lnTo>
                    <a:pt x="118" y="50"/>
                  </a:lnTo>
                  <a:lnTo>
                    <a:pt x="118" y="49"/>
                  </a:lnTo>
                  <a:lnTo>
                    <a:pt x="118" y="47"/>
                  </a:lnTo>
                  <a:lnTo>
                    <a:pt x="116" y="45"/>
                  </a:lnTo>
                  <a:lnTo>
                    <a:pt x="115" y="45"/>
                  </a:lnTo>
                  <a:lnTo>
                    <a:pt x="114" y="44"/>
                  </a:lnTo>
                  <a:lnTo>
                    <a:pt x="114" y="42"/>
                  </a:lnTo>
                  <a:lnTo>
                    <a:pt x="114" y="38"/>
                  </a:lnTo>
                  <a:lnTo>
                    <a:pt x="115" y="37"/>
                  </a:lnTo>
                  <a:lnTo>
                    <a:pt x="115" y="35"/>
                  </a:lnTo>
                  <a:lnTo>
                    <a:pt x="116" y="35"/>
                  </a:lnTo>
                  <a:lnTo>
                    <a:pt x="116" y="33"/>
                  </a:lnTo>
                  <a:lnTo>
                    <a:pt x="118" y="33"/>
                  </a:lnTo>
                  <a:lnTo>
                    <a:pt x="118" y="32"/>
                  </a:lnTo>
                  <a:lnTo>
                    <a:pt x="119" y="31"/>
                  </a:lnTo>
                  <a:lnTo>
                    <a:pt x="118" y="30"/>
                  </a:lnTo>
                  <a:lnTo>
                    <a:pt x="119" y="30"/>
                  </a:lnTo>
                  <a:lnTo>
                    <a:pt x="120" y="30"/>
                  </a:lnTo>
                  <a:lnTo>
                    <a:pt x="121" y="30"/>
                  </a:lnTo>
                  <a:lnTo>
                    <a:pt x="121" y="29"/>
                  </a:lnTo>
                  <a:lnTo>
                    <a:pt x="120" y="28"/>
                  </a:lnTo>
                  <a:lnTo>
                    <a:pt x="119" y="28"/>
                  </a:lnTo>
                  <a:lnTo>
                    <a:pt x="120" y="28"/>
                  </a:lnTo>
                  <a:lnTo>
                    <a:pt x="121" y="28"/>
                  </a:lnTo>
                  <a:lnTo>
                    <a:pt x="122" y="26"/>
                  </a:lnTo>
                  <a:lnTo>
                    <a:pt x="123" y="26"/>
                  </a:lnTo>
                  <a:lnTo>
                    <a:pt x="125" y="25"/>
                  </a:lnTo>
                  <a:lnTo>
                    <a:pt x="126" y="24"/>
                  </a:lnTo>
                  <a:lnTo>
                    <a:pt x="126" y="23"/>
                  </a:lnTo>
                  <a:lnTo>
                    <a:pt x="126" y="22"/>
                  </a:lnTo>
                  <a:lnTo>
                    <a:pt x="126" y="21"/>
                  </a:lnTo>
                  <a:lnTo>
                    <a:pt x="123" y="21"/>
                  </a:lnTo>
                  <a:lnTo>
                    <a:pt x="122" y="19"/>
                  </a:lnTo>
                  <a:lnTo>
                    <a:pt x="121" y="18"/>
                  </a:lnTo>
                  <a:lnTo>
                    <a:pt x="122" y="18"/>
                  </a:lnTo>
                  <a:lnTo>
                    <a:pt x="123" y="19"/>
                  </a:lnTo>
                  <a:lnTo>
                    <a:pt x="125" y="21"/>
                  </a:lnTo>
                  <a:lnTo>
                    <a:pt x="126" y="21"/>
                  </a:lnTo>
                  <a:lnTo>
                    <a:pt x="127" y="19"/>
                  </a:lnTo>
                  <a:lnTo>
                    <a:pt x="128" y="18"/>
                  </a:lnTo>
                  <a:lnTo>
                    <a:pt x="128" y="17"/>
                  </a:lnTo>
                  <a:lnTo>
                    <a:pt x="127" y="16"/>
                  </a:lnTo>
                  <a:lnTo>
                    <a:pt x="128" y="16"/>
                  </a:lnTo>
                  <a:lnTo>
                    <a:pt x="129" y="16"/>
                  </a:lnTo>
                  <a:lnTo>
                    <a:pt x="129" y="17"/>
                  </a:lnTo>
                  <a:lnTo>
                    <a:pt x="130" y="17"/>
                  </a:lnTo>
                  <a:lnTo>
                    <a:pt x="132" y="16"/>
                  </a:lnTo>
                  <a:lnTo>
                    <a:pt x="130" y="15"/>
                  </a:lnTo>
                  <a:lnTo>
                    <a:pt x="129" y="15"/>
                  </a:lnTo>
                  <a:lnTo>
                    <a:pt x="130" y="15"/>
                  </a:lnTo>
                  <a:lnTo>
                    <a:pt x="132" y="15"/>
                  </a:lnTo>
                  <a:lnTo>
                    <a:pt x="132" y="16"/>
                  </a:lnTo>
                  <a:lnTo>
                    <a:pt x="133" y="16"/>
                  </a:lnTo>
                  <a:lnTo>
                    <a:pt x="134" y="16"/>
                  </a:lnTo>
                  <a:lnTo>
                    <a:pt x="135" y="15"/>
                  </a:lnTo>
                  <a:lnTo>
                    <a:pt x="135" y="12"/>
                  </a:lnTo>
                  <a:lnTo>
                    <a:pt x="134" y="11"/>
                  </a:lnTo>
                  <a:lnTo>
                    <a:pt x="134" y="10"/>
                  </a:lnTo>
                  <a:lnTo>
                    <a:pt x="135" y="10"/>
                  </a:lnTo>
                  <a:lnTo>
                    <a:pt x="135" y="9"/>
                  </a:lnTo>
                  <a:lnTo>
                    <a:pt x="135" y="8"/>
                  </a:lnTo>
                  <a:lnTo>
                    <a:pt x="134" y="8"/>
                  </a:lnTo>
                  <a:lnTo>
                    <a:pt x="134" y="7"/>
                  </a:lnTo>
                  <a:lnTo>
                    <a:pt x="132" y="7"/>
                  </a:lnTo>
                  <a:lnTo>
                    <a:pt x="130" y="7"/>
                  </a:lnTo>
                  <a:lnTo>
                    <a:pt x="129" y="7"/>
                  </a:lnTo>
                  <a:lnTo>
                    <a:pt x="129" y="8"/>
                  </a:lnTo>
                  <a:lnTo>
                    <a:pt x="129" y="9"/>
                  </a:lnTo>
                  <a:lnTo>
                    <a:pt x="128" y="10"/>
                  </a:lnTo>
                  <a:lnTo>
                    <a:pt x="128" y="11"/>
                  </a:lnTo>
                  <a:lnTo>
                    <a:pt x="127" y="12"/>
                  </a:lnTo>
                  <a:lnTo>
                    <a:pt x="126" y="14"/>
                  </a:lnTo>
                  <a:lnTo>
                    <a:pt x="125" y="12"/>
                  </a:lnTo>
                  <a:lnTo>
                    <a:pt x="125" y="11"/>
                  </a:lnTo>
                  <a:lnTo>
                    <a:pt x="126" y="11"/>
                  </a:lnTo>
                  <a:lnTo>
                    <a:pt x="126" y="10"/>
                  </a:lnTo>
                  <a:lnTo>
                    <a:pt x="125" y="10"/>
                  </a:lnTo>
                  <a:lnTo>
                    <a:pt x="123" y="9"/>
                  </a:lnTo>
                  <a:lnTo>
                    <a:pt x="123" y="8"/>
                  </a:lnTo>
                  <a:lnTo>
                    <a:pt x="122" y="9"/>
                  </a:lnTo>
                  <a:lnTo>
                    <a:pt x="122" y="10"/>
                  </a:lnTo>
                  <a:lnTo>
                    <a:pt x="121" y="11"/>
                  </a:lnTo>
                  <a:lnTo>
                    <a:pt x="121" y="10"/>
                  </a:lnTo>
                  <a:lnTo>
                    <a:pt x="121" y="9"/>
                  </a:lnTo>
                  <a:lnTo>
                    <a:pt x="120" y="8"/>
                  </a:lnTo>
                  <a:lnTo>
                    <a:pt x="121" y="8"/>
                  </a:lnTo>
                  <a:lnTo>
                    <a:pt x="120" y="7"/>
                  </a:lnTo>
                  <a:lnTo>
                    <a:pt x="119" y="7"/>
                  </a:lnTo>
                  <a:lnTo>
                    <a:pt x="118" y="7"/>
                  </a:lnTo>
                  <a:lnTo>
                    <a:pt x="118" y="5"/>
                  </a:lnTo>
                  <a:lnTo>
                    <a:pt x="119" y="5"/>
                  </a:lnTo>
                  <a:lnTo>
                    <a:pt x="119" y="4"/>
                  </a:lnTo>
                  <a:lnTo>
                    <a:pt x="118" y="3"/>
                  </a:lnTo>
                  <a:lnTo>
                    <a:pt x="118" y="2"/>
                  </a:lnTo>
                  <a:lnTo>
                    <a:pt x="116" y="2"/>
                  </a:lnTo>
                  <a:lnTo>
                    <a:pt x="116" y="1"/>
                  </a:lnTo>
                  <a:lnTo>
                    <a:pt x="115" y="1"/>
                  </a:lnTo>
                  <a:lnTo>
                    <a:pt x="115" y="0"/>
                  </a:lnTo>
                  <a:lnTo>
                    <a:pt x="114" y="0"/>
                  </a:lnTo>
                  <a:lnTo>
                    <a:pt x="114" y="1"/>
                  </a:lnTo>
                  <a:lnTo>
                    <a:pt x="113" y="1"/>
                  </a:lnTo>
                  <a:lnTo>
                    <a:pt x="113" y="2"/>
                  </a:lnTo>
                  <a:lnTo>
                    <a:pt x="112" y="2"/>
                  </a:lnTo>
                  <a:lnTo>
                    <a:pt x="112" y="3"/>
                  </a:lnTo>
                  <a:lnTo>
                    <a:pt x="112" y="4"/>
                  </a:lnTo>
                  <a:lnTo>
                    <a:pt x="113" y="4"/>
                  </a:lnTo>
                  <a:lnTo>
                    <a:pt x="112" y="4"/>
                  </a:lnTo>
                  <a:lnTo>
                    <a:pt x="112" y="5"/>
                  </a:lnTo>
                  <a:lnTo>
                    <a:pt x="113" y="7"/>
                  </a:lnTo>
                  <a:lnTo>
                    <a:pt x="114" y="7"/>
                  </a:lnTo>
                  <a:lnTo>
                    <a:pt x="115" y="8"/>
                  </a:lnTo>
                  <a:lnTo>
                    <a:pt x="116" y="7"/>
                  </a:lnTo>
                  <a:lnTo>
                    <a:pt x="116" y="8"/>
                  </a:lnTo>
                  <a:lnTo>
                    <a:pt x="115" y="8"/>
                  </a:lnTo>
                  <a:lnTo>
                    <a:pt x="114" y="9"/>
                  </a:lnTo>
                  <a:lnTo>
                    <a:pt x="115" y="10"/>
                  </a:lnTo>
                  <a:lnTo>
                    <a:pt x="115" y="9"/>
                  </a:lnTo>
                  <a:lnTo>
                    <a:pt x="116" y="9"/>
                  </a:lnTo>
                  <a:lnTo>
                    <a:pt x="116" y="10"/>
                  </a:lnTo>
                  <a:lnTo>
                    <a:pt x="115" y="11"/>
                  </a:lnTo>
                  <a:lnTo>
                    <a:pt x="114" y="11"/>
                  </a:lnTo>
                  <a:lnTo>
                    <a:pt x="113" y="11"/>
                  </a:lnTo>
                  <a:lnTo>
                    <a:pt x="113" y="12"/>
                  </a:lnTo>
                  <a:lnTo>
                    <a:pt x="114" y="12"/>
                  </a:lnTo>
                  <a:lnTo>
                    <a:pt x="113" y="14"/>
                  </a:lnTo>
                  <a:lnTo>
                    <a:pt x="112" y="14"/>
                  </a:lnTo>
                  <a:lnTo>
                    <a:pt x="112" y="12"/>
                  </a:lnTo>
                  <a:lnTo>
                    <a:pt x="112" y="11"/>
                  </a:lnTo>
                  <a:lnTo>
                    <a:pt x="111" y="10"/>
                  </a:lnTo>
                  <a:lnTo>
                    <a:pt x="109" y="10"/>
                  </a:lnTo>
                  <a:lnTo>
                    <a:pt x="108" y="10"/>
                  </a:lnTo>
                  <a:lnTo>
                    <a:pt x="108" y="12"/>
                  </a:lnTo>
                  <a:lnTo>
                    <a:pt x="107" y="12"/>
                  </a:lnTo>
                  <a:lnTo>
                    <a:pt x="106" y="12"/>
                  </a:lnTo>
                  <a:lnTo>
                    <a:pt x="105" y="12"/>
                  </a:lnTo>
                  <a:lnTo>
                    <a:pt x="104" y="12"/>
                  </a:lnTo>
                  <a:lnTo>
                    <a:pt x="101" y="12"/>
                  </a:lnTo>
                  <a:lnTo>
                    <a:pt x="101" y="11"/>
                  </a:lnTo>
                  <a:lnTo>
                    <a:pt x="100" y="11"/>
                  </a:lnTo>
                  <a:lnTo>
                    <a:pt x="99" y="11"/>
                  </a:lnTo>
                  <a:lnTo>
                    <a:pt x="98" y="10"/>
                  </a:lnTo>
                  <a:lnTo>
                    <a:pt x="97" y="10"/>
                  </a:lnTo>
                  <a:lnTo>
                    <a:pt x="95" y="11"/>
                  </a:lnTo>
                  <a:lnTo>
                    <a:pt x="94" y="11"/>
                  </a:lnTo>
                  <a:lnTo>
                    <a:pt x="94" y="12"/>
                  </a:lnTo>
                  <a:lnTo>
                    <a:pt x="94" y="14"/>
                  </a:lnTo>
                  <a:lnTo>
                    <a:pt x="95" y="14"/>
                  </a:lnTo>
                  <a:lnTo>
                    <a:pt x="94" y="15"/>
                  </a:lnTo>
                  <a:lnTo>
                    <a:pt x="94" y="16"/>
                  </a:lnTo>
                  <a:lnTo>
                    <a:pt x="93" y="15"/>
                  </a:lnTo>
                  <a:lnTo>
                    <a:pt x="93" y="14"/>
                  </a:lnTo>
                  <a:lnTo>
                    <a:pt x="93" y="12"/>
                  </a:lnTo>
                  <a:lnTo>
                    <a:pt x="92" y="12"/>
                  </a:lnTo>
                  <a:lnTo>
                    <a:pt x="91" y="12"/>
                  </a:lnTo>
                  <a:lnTo>
                    <a:pt x="91" y="11"/>
                  </a:lnTo>
                  <a:lnTo>
                    <a:pt x="88" y="12"/>
                  </a:lnTo>
                  <a:lnTo>
                    <a:pt x="87" y="12"/>
                  </a:lnTo>
                  <a:lnTo>
                    <a:pt x="85" y="12"/>
                  </a:lnTo>
                  <a:lnTo>
                    <a:pt x="84" y="12"/>
                  </a:lnTo>
                  <a:lnTo>
                    <a:pt x="83" y="12"/>
                  </a:lnTo>
                  <a:lnTo>
                    <a:pt x="81" y="11"/>
                  </a:lnTo>
                  <a:lnTo>
                    <a:pt x="83" y="11"/>
                  </a:lnTo>
                  <a:lnTo>
                    <a:pt x="84" y="10"/>
                  </a:lnTo>
                  <a:lnTo>
                    <a:pt x="81" y="9"/>
                  </a:lnTo>
                  <a:lnTo>
                    <a:pt x="80" y="9"/>
                  </a:lnTo>
                  <a:lnTo>
                    <a:pt x="79" y="9"/>
                  </a:lnTo>
                  <a:lnTo>
                    <a:pt x="78" y="9"/>
                  </a:lnTo>
                  <a:lnTo>
                    <a:pt x="77" y="8"/>
                  </a:lnTo>
                  <a:lnTo>
                    <a:pt x="76" y="8"/>
                  </a:lnTo>
                  <a:lnTo>
                    <a:pt x="74" y="8"/>
                  </a:lnTo>
                  <a:lnTo>
                    <a:pt x="72" y="7"/>
                  </a:lnTo>
                  <a:lnTo>
                    <a:pt x="70" y="7"/>
                  </a:lnTo>
                  <a:lnTo>
                    <a:pt x="70" y="8"/>
                  </a:lnTo>
                  <a:lnTo>
                    <a:pt x="67" y="8"/>
                  </a:lnTo>
                  <a:lnTo>
                    <a:pt x="69" y="7"/>
                  </a:lnTo>
                  <a:lnTo>
                    <a:pt x="67" y="7"/>
                  </a:lnTo>
                  <a:lnTo>
                    <a:pt x="69" y="7"/>
                  </a:lnTo>
                  <a:lnTo>
                    <a:pt x="67" y="5"/>
                  </a:lnTo>
                  <a:lnTo>
                    <a:pt x="66" y="5"/>
                  </a:lnTo>
                  <a:lnTo>
                    <a:pt x="66" y="7"/>
                  </a:lnTo>
                  <a:lnTo>
                    <a:pt x="66" y="8"/>
                  </a:lnTo>
                  <a:lnTo>
                    <a:pt x="65" y="8"/>
                  </a:lnTo>
                  <a:lnTo>
                    <a:pt x="64" y="7"/>
                  </a:lnTo>
                  <a:lnTo>
                    <a:pt x="64" y="5"/>
                  </a:lnTo>
                  <a:lnTo>
                    <a:pt x="62" y="4"/>
                  </a:lnTo>
                  <a:lnTo>
                    <a:pt x="63" y="5"/>
                  </a:lnTo>
                  <a:lnTo>
                    <a:pt x="62" y="5"/>
                  </a:lnTo>
                  <a:lnTo>
                    <a:pt x="60" y="7"/>
                  </a:lnTo>
                  <a:lnTo>
                    <a:pt x="58" y="7"/>
                  </a:lnTo>
                  <a:lnTo>
                    <a:pt x="58" y="8"/>
                  </a:lnTo>
                  <a:lnTo>
                    <a:pt x="57" y="8"/>
                  </a:lnTo>
                  <a:lnTo>
                    <a:pt x="56" y="9"/>
                  </a:lnTo>
                  <a:lnTo>
                    <a:pt x="55" y="9"/>
                  </a:lnTo>
                  <a:lnTo>
                    <a:pt x="53" y="10"/>
                  </a:lnTo>
                  <a:lnTo>
                    <a:pt x="53" y="9"/>
                  </a:lnTo>
                  <a:lnTo>
                    <a:pt x="55" y="9"/>
                  </a:lnTo>
                  <a:lnTo>
                    <a:pt x="56" y="8"/>
                  </a:lnTo>
                  <a:lnTo>
                    <a:pt x="57" y="7"/>
                  </a:lnTo>
                  <a:lnTo>
                    <a:pt x="58" y="7"/>
                  </a:lnTo>
                  <a:lnTo>
                    <a:pt x="59" y="5"/>
                  </a:lnTo>
                  <a:lnTo>
                    <a:pt x="58" y="5"/>
                  </a:lnTo>
                  <a:lnTo>
                    <a:pt x="58" y="7"/>
                  </a:lnTo>
                  <a:lnTo>
                    <a:pt x="57" y="7"/>
                  </a:lnTo>
                  <a:lnTo>
                    <a:pt x="56" y="7"/>
                  </a:lnTo>
                  <a:lnTo>
                    <a:pt x="55" y="8"/>
                  </a:lnTo>
                  <a:lnTo>
                    <a:pt x="53" y="8"/>
                  </a:lnTo>
                  <a:lnTo>
                    <a:pt x="52" y="7"/>
                  </a:lnTo>
                  <a:lnTo>
                    <a:pt x="51" y="8"/>
                  </a:lnTo>
                  <a:lnTo>
                    <a:pt x="50" y="9"/>
                  </a:lnTo>
                  <a:lnTo>
                    <a:pt x="51" y="9"/>
                  </a:lnTo>
                  <a:lnTo>
                    <a:pt x="51" y="10"/>
                  </a:lnTo>
                  <a:lnTo>
                    <a:pt x="49" y="10"/>
                  </a:lnTo>
                  <a:lnTo>
                    <a:pt x="49" y="9"/>
                  </a:lnTo>
                  <a:lnTo>
                    <a:pt x="48" y="9"/>
                  </a:lnTo>
                  <a:lnTo>
                    <a:pt x="45" y="8"/>
                  </a:lnTo>
                  <a:lnTo>
                    <a:pt x="44" y="8"/>
                  </a:lnTo>
                  <a:lnTo>
                    <a:pt x="43" y="8"/>
                  </a:lnTo>
                  <a:lnTo>
                    <a:pt x="42" y="8"/>
                  </a:lnTo>
                  <a:lnTo>
                    <a:pt x="41" y="7"/>
                  </a:lnTo>
                  <a:lnTo>
                    <a:pt x="39" y="7"/>
                  </a:lnTo>
                  <a:lnTo>
                    <a:pt x="39" y="5"/>
                  </a:lnTo>
                  <a:lnTo>
                    <a:pt x="37" y="5"/>
                  </a:lnTo>
                  <a:lnTo>
                    <a:pt x="36" y="7"/>
                  </a:lnTo>
                  <a:lnTo>
                    <a:pt x="34" y="5"/>
                  </a:lnTo>
                  <a:lnTo>
                    <a:pt x="32" y="5"/>
                  </a:lnTo>
                  <a:lnTo>
                    <a:pt x="30" y="5"/>
                  </a:lnTo>
                  <a:lnTo>
                    <a:pt x="29" y="4"/>
                  </a:lnTo>
                  <a:lnTo>
                    <a:pt x="28" y="4"/>
                  </a:lnTo>
                  <a:lnTo>
                    <a:pt x="27" y="4"/>
                  </a:lnTo>
                  <a:lnTo>
                    <a:pt x="25" y="5"/>
                  </a:lnTo>
                  <a:lnTo>
                    <a:pt x="24" y="4"/>
                  </a:lnTo>
                  <a:lnTo>
                    <a:pt x="25" y="4"/>
                  </a:lnTo>
                  <a:lnTo>
                    <a:pt x="23" y="4"/>
                  </a:lnTo>
                  <a:lnTo>
                    <a:pt x="24" y="3"/>
                  </a:lnTo>
                  <a:lnTo>
                    <a:pt x="22" y="3"/>
                  </a:lnTo>
                  <a:lnTo>
                    <a:pt x="22" y="4"/>
                  </a:lnTo>
                  <a:lnTo>
                    <a:pt x="20" y="3"/>
                  </a:lnTo>
                  <a:lnTo>
                    <a:pt x="18" y="3"/>
                  </a:lnTo>
                  <a:lnTo>
                    <a:pt x="17" y="3"/>
                  </a:lnTo>
                  <a:lnTo>
                    <a:pt x="18" y="3"/>
                  </a:lnTo>
                  <a:lnTo>
                    <a:pt x="17" y="2"/>
                  </a:lnTo>
                  <a:lnTo>
                    <a:pt x="15" y="3"/>
                  </a:lnTo>
                  <a:lnTo>
                    <a:pt x="14" y="3"/>
                  </a:lnTo>
                  <a:lnTo>
                    <a:pt x="11" y="4"/>
                  </a:lnTo>
                  <a:lnTo>
                    <a:pt x="10" y="5"/>
                  </a:lnTo>
                  <a:lnTo>
                    <a:pt x="8" y="5"/>
                  </a:lnTo>
                  <a:lnTo>
                    <a:pt x="8" y="7"/>
                  </a:lnTo>
                  <a:lnTo>
                    <a:pt x="7" y="9"/>
                  </a:lnTo>
                  <a:lnTo>
                    <a:pt x="6" y="10"/>
                  </a:lnTo>
                  <a:lnTo>
                    <a:pt x="2" y="10"/>
                  </a:lnTo>
                  <a:lnTo>
                    <a:pt x="2" y="11"/>
                  </a:lnTo>
                  <a:lnTo>
                    <a:pt x="1" y="11"/>
                  </a:lnTo>
                  <a:lnTo>
                    <a:pt x="2" y="11"/>
                  </a:lnTo>
                  <a:lnTo>
                    <a:pt x="3" y="11"/>
                  </a:lnTo>
                  <a:lnTo>
                    <a:pt x="4" y="12"/>
                  </a:lnTo>
                  <a:lnTo>
                    <a:pt x="6" y="14"/>
                  </a:lnTo>
                  <a:lnTo>
                    <a:pt x="6" y="15"/>
                  </a:lnTo>
                  <a:lnTo>
                    <a:pt x="7" y="15"/>
                  </a:lnTo>
                  <a:lnTo>
                    <a:pt x="9" y="15"/>
                  </a:lnTo>
                  <a:lnTo>
                    <a:pt x="10" y="15"/>
                  </a:lnTo>
                  <a:lnTo>
                    <a:pt x="9" y="15"/>
                  </a:lnTo>
                  <a:lnTo>
                    <a:pt x="9" y="16"/>
                  </a:lnTo>
                  <a:lnTo>
                    <a:pt x="10" y="16"/>
                  </a:lnTo>
                  <a:lnTo>
                    <a:pt x="11" y="16"/>
                  </a:lnTo>
                  <a:lnTo>
                    <a:pt x="13" y="16"/>
                  </a:lnTo>
                  <a:lnTo>
                    <a:pt x="13" y="17"/>
                  </a:lnTo>
                  <a:lnTo>
                    <a:pt x="10" y="17"/>
                  </a:lnTo>
                  <a:lnTo>
                    <a:pt x="10" y="18"/>
                  </a:lnTo>
                  <a:lnTo>
                    <a:pt x="9" y="18"/>
                  </a:lnTo>
                  <a:lnTo>
                    <a:pt x="7" y="18"/>
                  </a:lnTo>
                  <a:lnTo>
                    <a:pt x="6" y="18"/>
                  </a:lnTo>
                  <a:lnTo>
                    <a:pt x="6" y="17"/>
                  </a:lnTo>
                  <a:lnTo>
                    <a:pt x="4" y="17"/>
                  </a:lnTo>
                  <a:lnTo>
                    <a:pt x="3" y="17"/>
                  </a:lnTo>
                  <a:lnTo>
                    <a:pt x="3" y="18"/>
                  </a:lnTo>
                  <a:lnTo>
                    <a:pt x="2" y="18"/>
                  </a:lnTo>
                  <a:lnTo>
                    <a:pt x="1" y="19"/>
                  </a:lnTo>
                  <a:lnTo>
                    <a:pt x="0" y="21"/>
                  </a:lnTo>
                  <a:lnTo>
                    <a:pt x="1" y="22"/>
                  </a:lnTo>
                  <a:lnTo>
                    <a:pt x="2" y="22"/>
                  </a:lnTo>
                  <a:lnTo>
                    <a:pt x="1" y="22"/>
                  </a:lnTo>
                  <a:lnTo>
                    <a:pt x="2" y="24"/>
                  </a:lnTo>
                  <a:lnTo>
                    <a:pt x="4" y="24"/>
                  </a:lnTo>
                  <a:lnTo>
                    <a:pt x="6" y="24"/>
                  </a:lnTo>
                  <a:lnTo>
                    <a:pt x="6" y="25"/>
                  </a:lnTo>
                  <a:lnTo>
                    <a:pt x="8" y="25"/>
                  </a:lnTo>
                  <a:lnTo>
                    <a:pt x="8" y="24"/>
                  </a:lnTo>
                  <a:lnTo>
                    <a:pt x="9" y="24"/>
                  </a:lnTo>
                  <a:lnTo>
                    <a:pt x="9" y="23"/>
                  </a:lnTo>
                  <a:lnTo>
                    <a:pt x="11" y="24"/>
                  </a:lnTo>
                  <a:lnTo>
                    <a:pt x="10" y="24"/>
                  </a:lnTo>
                  <a:lnTo>
                    <a:pt x="10" y="25"/>
                  </a:lnTo>
                  <a:lnTo>
                    <a:pt x="11" y="26"/>
                  </a:lnTo>
                  <a:lnTo>
                    <a:pt x="11" y="28"/>
                  </a:lnTo>
                  <a:lnTo>
                    <a:pt x="9" y="30"/>
                  </a:lnTo>
                  <a:lnTo>
                    <a:pt x="9" y="29"/>
                  </a:lnTo>
                  <a:lnTo>
                    <a:pt x="8" y="30"/>
                  </a:lnTo>
                  <a:lnTo>
                    <a:pt x="7" y="30"/>
                  </a:lnTo>
                  <a:lnTo>
                    <a:pt x="6" y="30"/>
                  </a:lnTo>
                  <a:lnTo>
                    <a:pt x="4" y="31"/>
                  </a:lnTo>
                  <a:lnTo>
                    <a:pt x="4" y="32"/>
                  </a:lnTo>
                  <a:lnTo>
                    <a:pt x="3" y="33"/>
                  </a:lnTo>
                  <a:lnTo>
                    <a:pt x="3" y="35"/>
                  </a:lnTo>
                  <a:lnTo>
                    <a:pt x="2" y="36"/>
                  </a:lnTo>
                  <a:lnTo>
                    <a:pt x="3" y="37"/>
                  </a:lnTo>
                  <a:lnTo>
                    <a:pt x="3" y="38"/>
                  </a:lnTo>
                  <a:lnTo>
                    <a:pt x="4" y="38"/>
                  </a:lnTo>
                  <a:lnTo>
                    <a:pt x="4" y="39"/>
                  </a:lnTo>
                  <a:lnTo>
                    <a:pt x="3" y="39"/>
                  </a:lnTo>
                  <a:lnTo>
                    <a:pt x="6" y="42"/>
                  </a:lnTo>
                  <a:lnTo>
                    <a:pt x="7" y="42"/>
                  </a:lnTo>
                  <a:lnTo>
                    <a:pt x="8" y="42"/>
                  </a:lnTo>
                  <a:lnTo>
                    <a:pt x="8" y="40"/>
                  </a:lnTo>
                  <a:lnTo>
                    <a:pt x="9" y="40"/>
                  </a:lnTo>
                  <a:lnTo>
                    <a:pt x="9" y="42"/>
                  </a:lnTo>
                  <a:lnTo>
                    <a:pt x="9" y="43"/>
                  </a:lnTo>
                  <a:lnTo>
                    <a:pt x="9" y="45"/>
                  </a:lnTo>
                  <a:lnTo>
                    <a:pt x="9" y="46"/>
                  </a:lnTo>
                  <a:lnTo>
                    <a:pt x="10" y="45"/>
                  </a:lnTo>
                  <a:lnTo>
                    <a:pt x="11" y="45"/>
                  </a:lnTo>
                  <a:lnTo>
                    <a:pt x="13" y="45"/>
                  </a:lnTo>
                  <a:lnTo>
                    <a:pt x="13" y="46"/>
                  </a:lnTo>
                  <a:lnTo>
                    <a:pt x="14" y="46"/>
                  </a:lnTo>
                  <a:lnTo>
                    <a:pt x="14" y="45"/>
                  </a:lnTo>
                  <a:lnTo>
                    <a:pt x="15" y="45"/>
                  </a:lnTo>
                  <a:lnTo>
                    <a:pt x="16" y="45"/>
                  </a:lnTo>
                  <a:lnTo>
                    <a:pt x="17" y="45"/>
                  </a:lnTo>
                  <a:lnTo>
                    <a:pt x="16" y="47"/>
                  </a:lnTo>
                  <a:lnTo>
                    <a:pt x="16" y="50"/>
                  </a:lnTo>
                  <a:lnTo>
                    <a:pt x="15" y="50"/>
                  </a:lnTo>
                  <a:lnTo>
                    <a:pt x="14" y="52"/>
                  </a:lnTo>
                  <a:lnTo>
                    <a:pt x="13" y="53"/>
                  </a:lnTo>
                  <a:lnTo>
                    <a:pt x="11" y="53"/>
                  </a:lnTo>
                  <a:lnTo>
                    <a:pt x="11" y="54"/>
                  </a:lnTo>
                  <a:lnTo>
                    <a:pt x="10" y="54"/>
                  </a:lnTo>
                  <a:lnTo>
                    <a:pt x="9" y="54"/>
                  </a:lnTo>
                  <a:lnTo>
                    <a:pt x="8" y="56"/>
                  </a:lnTo>
                  <a:lnTo>
                    <a:pt x="8" y="57"/>
                  </a:lnTo>
                  <a:lnTo>
                    <a:pt x="7" y="58"/>
                  </a:lnTo>
                  <a:lnTo>
                    <a:pt x="6" y="58"/>
                  </a:lnTo>
                  <a:lnTo>
                    <a:pt x="4" y="59"/>
                  </a:lnTo>
                  <a:lnTo>
                    <a:pt x="6" y="59"/>
                  </a:lnTo>
                  <a:lnTo>
                    <a:pt x="7" y="58"/>
                  </a:lnTo>
                  <a:lnTo>
                    <a:pt x="8" y="58"/>
                  </a:lnTo>
                  <a:lnTo>
                    <a:pt x="9" y="57"/>
                  </a:lnTo>
                  <a:lnTo>
                    <a:pt x="9" y="56"/>
                  </a:lnTo>
                  <a:lnTo>
                    <a:pt x="10" y="56"/>
                  </a:lnTo>
                  <a:lnTo>
                    <a:pt x="13" y="56"/>
                  </a:lnTo>
                  <a:lnTo>
                    <a:pt x="14" y="54"/>
                  </a:lnTo>
                  <a:lnTo>
                    <a:pt x="15" y="53"/>
                  </a:lnTo>
                  <a:lnTo>
                    <a:pt x="17" y="52"/>
                  </a:lnTo>
                  <a:lnTo>
                    <a:pt x="17" y="51"/>
                  </a:lnTo>
                  <a:lnTo>
                    <a:pt x="17" y="50"/>
                  </a:lnTo>
                  <a:lnTo>
                    <a:pt x="18" y="49"/>
                  </a:lnTo>
                  <a:lnTo>
                    <a:pt x="20" y="49"/>
                  </a:lnTo>
                  <a:lnTo>
                    <a:pt x="21" y="47"/>
                  </a:lnTo>
                  <a:lnTo>
                    <a:pt x="22" y="46"/>
                  </a:lnTo>
                  <a:lnTo>
                    <a:pt x="22" y="44"/>
                  </a:lnTo>
                  <a:lnTo>
                    <a:pt x="21" y="44"/>
                  </a:lnTo>
                  <a:lnTo>
                    <a:pt x="22" y="43"/>
                  </a:lnTo>
                  <a:lnTo>
                    <a:pt x="23" y="43"/>
                  </a:lnTo>
                  <a:lnTo>
                    <a:pt x="24" y="42"/>
                  </a:lnTo>
                  <a:lnTo>
                    <a:pt x="23" y="40"/>
                  </a:lnTo>
                  <a:lnTo>
                    <a:pt x="27" y="36"/>
                  </a:lnTo>
                  <a:lnTo>
                    <a:pt x="28" y="37"/>
                  </a:lnTo>
                  <a:lnTo>
                    <a:pt x="28" y="36"/>
                  </a:lnTo>
                  <a:lnTo>
                    <a:pt x="29" y="36"/>
                  </a:lnTo>
                  <a:lnTo>
                    <a:pt x="28" y="38"/>
                  </a:lnTo>
                  <a:lnTo>
                    <a:pt x="28" y="37"/>
                  </a:lnTo>
                  <a:lnTo>
                    <a:pt x="25" y="38"/>
                  </a:lnTo>
                  <a:lnTo>
                    <a:pt x="25" y="39"/>
                  </a:lnTo>
                  <a:lnTo>
                    <a:pt x="25" y="42"/>
                  </a:lnTo>
                  <a:lnTo>
                    <a:pt x="25" y="43"/>
                  </a:lnTo>
                  <a:lnTo>
                    <a:pt x="24" y="44"/>
                  </a:lnTo>
                  <a:lnTo>
                    <a:pt x="27" y="44"/>
                  </a:lnTo>
                  <a:lnTo>
                    <a:pt x="28" y="43"/>
                  </a:lnTo>
                  <a:lnTo>
                    <a:pt x="29" y="42"/>
                  </a:lnTo>
                  <a:lnTo>
                    <a:pt x="30" y="42"/>
                  </a:lnTo>
                  <a:lnTo>
                    <a:pt x="30" y="39"/>
                  </a:lnTo>
                  <a:lnTo>
                    <a:pt x="30" y="38"/>
                  </a:lnTo>
                  <a:lnTo>
                    <a:pt x="31" y="37"/>
                  </a:lnTo>
                  <a:lnTo>
                    <a:pt x="31" y="38"/>
                  </a:lnTo>
                  <a:lnTo>
                    <a:pt x="32" y="38"/>
                  </a:lnTo>
                  <a:lnTo>
                    <a:pt x="34" y="38"/>
                  </a:lnTo>
                  <a:lnTo>
                    <a:pt x="35" y="39"/>
                  </a:lnTo>
                  <a:lnTo>
                    <a:pt x="36" y="39"/>
                  </a:lnTo>
                  <a:lnTo>
                    <a:pt x="36" y="40"/>
                  </a:lnTo>
                  <a:lnTo>
                    <a:pt x="38" y="40"/>
                  </a:lnTo>
                  <a:lnTo>
                    <a:pt x="39" y="42"/>
                  </a:lnTo>
                  <a:lnTo>
                    <a:pt x="42" y="42"/>
                  </a:lnTo>
                  <a:lnTo>
                    <a:pt x="43" y="42"/>
                  </a:lnTo>
                  <a:lnTo>
                    <a:pt x="44" y="42"/>
                  </a:lnTo>
                  <a:lnTo>
                    <a:pt x="44" y="43"/>
                  </a:lnTo>
                  <a:lnTo>
                    <a:pt x="46" y="44"/>
                  </a:lnTo>
                  <a:lnTo>
                    <a:pt x="46" y="45"/>
                  </a:lnTo>
                  <a:lnTo>
                    <a:pt x="48" y="46"/>
                  </a:lnTo>
                  <a:lnTo>
                    <a:pt x="50" y="46"/>
                  </a:lnTo>
                  <a:lnTo>
                    <a:pt x="49" y="45"/>
                  </a:lnTo>
                  <a:lnTo>
                    <a:pt x="50" y="45"/>
                  </a:lnTo>
                  <a:lnTo>
                    <a:pt x="50" y="46"/>
                  </a:lnTo>
                  <a:lnTo>
                    <a:pt x="51" y="46"/>
                  </a:lnTo>
                  <a:lnTo>
                    <a:pt x="51" y="45"/>
                  </a:lnTo>
                  <a:lnTo>
                    <a:pt x="51" y="46"/>
                  </a:lnTo>
                  <a:lnTo>
                    <a:pt x="52" y="46"/>
                  </a:lnTo>
                  <a:lnTo>
                    <a:pt x="53" y="49"/>
                  </a:lnTo>
                  <a:lnTo>
                    <a:pt x="53" y="51"/>
                  </a:lnTo>
                  <a:lnTo>
                    <a:pt x="55" y="51"/>
                  </a:lnTo>
                  <a:lnTo>
                    <a:pt x="56" y="52"/>
                  </a:lnTo>
                  <a:lnTo>
                    <a:pt x="56" y="53"/>
                  </a:lnTo>
                  <a:lnTo>
                    <a:pt x="56" y="54"/>
                  </a:lnTo>
                  <a:lnTo>
                    <a:pt x="56" y="56"/>
                  </a:lnTo>
                  <a:lnTo>
                    <a:pt x="57" y="56"/>
                  </a:lnTo>
                  <a:lnTo>
                    <a:pt x="58" y="56"/>
                  </a:lnTo>
                  <a:lnTo>
                    <a:pt x="58" y="58"/>
                  </a:lnTo>
                  <a:lnTo>
                    <a:pt x="59" y="58"/>
                  </a:lnTo>
                  <a:lnTo>
                    <a:pt x="58" y="59"/>
                  </a:lnTo>
                  <a:lnTo>
                    <a:pt x="59" y="60"/>
                  </a:lnTo>
                  <a:lnTo>
                    <a:pt x="59" y="61"/>
                  </a:lnTo>
                  <a:lnTo>
                    <a:pt x="60" y="61"/>
                  </a:lnTo>
                  <a:lnTo>
                    <a:pt x="60" y="63"/>
                  </a:lnTo>
                  <a:lnTo>
                    <a:pt x="60" y="64"/>
                  </a:lnTo>
                  <a:lnTo>
                    <a:pt x="62" y="64"/>
                  </a:lnTo>
                  <a:lnTo>
                    <a:pt x="63" y="65"/>
                  </a:lnTo>
                  <a:lnTo>
                    <a:pt x="63" y="66"/>
                  </a:lnTo>
                  <a:lnTo>
                    <a:pt x="63" y="67"/>
                  </a:lnTo>
                  <a:lnTo>
                    <a:pt x="63" y="68"/>
                  </a:lnTo>
                  <a:lnTo>
                    <a:pt x="65" y="68"/>
                  </a:lnTo>
                  <a:lnTo>
                    <a:pt x="65" y="70"/>
                  </a:lnTo>
                  <a:lnTo>
                    <a:pt x="66" y="70"/>
                  </a:lnTo>
                  <a:lnTo>
                    <a:pt x="67" y="70"/>
                  </a:lnTo>
                  <a:lnTo>
                    <a:pt x="67" y="71"/>
                  </a:lnTo>
                  <a:lnTo>
                    <a:pt x="69" y="71"/>
                  </a:lnTo>
                  <a:lnTo>
                    <a:pt x="69" y="72"/>
                  </a:lnTo>
                  <a:lnTo>
                    <a:pt x="70" y="72"/>
                  </a:lnTo>
                  <a:lnTo>
                    <a:pt x="70" y="73"/>
                  </a:lnTo>
                  <a:lnTo>
                    <a:pt x="71" y="74"/>
                  </a:lnTo>
                  <a:lnTo>
                    <a:pt x="71" y="75"/>
                  </a:lnTo>
                  <a:lnTo>
                    <a:pt x="72" y="77"/>
                  </a:lnTo>
                  <a:lnTo>
                    <a:pt x="71" y="78"/>
                  </a:lnTo>
                  <a:lnTo>
                    <a:pt x="71" y="77"/>
                  </a:lnTo>
                  <a:lnTo>
                    <a:pt x="70" y="77"/>
                  </a:lnTo>
                  <a:lnTo>
                    <a:pt x="69" y="75"/>
                  </a:lnTo>
                  <a:lnTo>
                    <a:pt x="67" y="75"/>
                  </a:lnTo>
                  <a:lnTo>
                    <a:pt x="67" y="77"/>
                  </a:lnTo>
                  <a:lnTo>
                    <a:pt x="69" y="79"/>
                  </a:lnTo>
                  <a:lnTo>
                    <a:pt x="69" y="80"/>
                  </a:lnTo>
                  <a:lnTo>
                    <a:pt x="69" y="82"/>
                  </a:lnTo>
                  <a:lnTo>
                    <a:pt x="69" y="86"/>
                  </a:lnTo>
                  <a:lnTo>
                    <a:pt x="67" y="88"/>
                  </a:lnTo>
                  <a:lnTo>
                    <a:pt x="67" y="89"/>
                  </a:lnTo>
                  <a:lnTo>
                    <a:pt x="69" y="92"/>
                  </a:lnTo>
                  <a:lnTo>
                    <a:pt x="69" y="94"/>
                  </a:lnTo>
                  <a:lnTo>
                    <a:pt x="69" y="95"/>
                  </a:lnTo>
                  <a:lnTo>
                    <a:pt x="69" y="96"/>
                  </a:lnTo>
                  <a:lnTo>
                    <a:pt x="69" y="98"/>
                  </a:lnTo>
                  <a:lnTo>
                    <a:pt x="70" y="99"/>
                  </a:lnTo>
                  <a:lnTo>
                    <a:pt x="70" y="100"/>
                  </a:lnTo>
                  <a:lnTo>
                    <a:pt x="71" y="100"/>
                  </a:lnTo>
                  <a:lnTo>
                    <a:pt x="72" y="100"/>
                  </a:lnTo>
                  <a:lnTo>
                    <a:pt x="71" y="101"/>
                  </a:lnTo>
                  <a:lnTo>
                    <a:pt x="72" y="102"/>
                  </a:lnTo>
                  <a:lnTo>
                    <a:pt x="72" y="104"/>
                  </a:lnTo>
                  <a:lnTo>
                    <a:pt x="73" y="105"/>
                  </a:lnTo>
                  <a:lnTo>
                    <a:pt x="73" y="106"/>
                  </a:lnTo>
                  <a:lnTo>
                    <a:pt x="74" y="107"/>
                  </a:lnTo>
                  <a:lnTo>
                    <a:pt x="76" y="108"/>
                  </a:lnTo>
                  <a:lnTo>
                    <a:pt x="77" y="109"/>
                  </a:lnTo>
                  <a:lnTo>
                    <a:pt x="78" y="109"/>
                  </a:lnTo>
                  <a:lnTo>
                    <a:pt x="79" y="109"/>
                  </a:lnTo>
                  <a:lnTo>
                    <a:pt x="79" y="111"/>
                  </a:lnTo>
                  <a:lnTo>
                    <a:pt x="79" y="112"/>
                  </a:lnTo>
                  <a:lnTo>
                    <a:pt x="79" y="113"/>
                  </a:lnTo>
                  <a:lnTo>
                    <a:pt x="80" y="114"/>
                  </a:lnTo>
                  <a:lnTo>
                    <a:pt x="81" y="115"/>
                  </a:lnTo>
                  <a:lnTo>
                    <a:pt x="81" y="116"/>
                  </a:lnTo>
                  <a:lnTo>
                    <a:pt x="83" y="118"/>
                  </a:lnTo>
                  <a:lnTo>
                    <a:pt x="84" y="119"/>
                  </a:lnTo>
                  <a:lnTo>
                    <a:pt x="84" y="120"/>
                  </a:lnTo>
                  <a:lnTo>
                    <a:pt x="84" y="121"/>
                  </a:lnTo>
                  <a:lnTo>
                    <a:pt x="83" y="121"/>
                  </a:lnTo>
                  <a:lnTo>
                    <a:pt x="85" y="122"/>
                  </a:lnTo>
                  <a:lnTo>
                    <a:pt x="85" y="123"/>
                  </a:lnTo>
                  <a:lnTo>
                    <a:pt x="86" y="123"/>
                  </a:lnTo>
                  <a:lnTo>
                    <a:pt x="87" y="125"/>
                  </a:lnTo>
                  <a:lnTo>
                    <a:pt x="87" y="127"/>
                  </a:lnTo>
                  <a:lnTo>
                    <a:pt x="88" y="128"/>
                  </a:lnTo>
                  <a:lnTo>
                    <a:pt x="91" y="129"/>
                  </a:lnTo>
                  <a:lnTo>
                    <a:pt x="91" y="130"/>
                  </a:lnTo>
                  <a:lnTo>
                    <a:pt x="91" y="129"/>
                  </a:lnTo>
                  <a:lnTo>
                    <a:pt x="91" y="128"/>
                  </a:lnTo>
                  <a:lnTo>
                    <a:pt x="90" y="127"/>
                  </a:lnTo>
                  <a:lnTo>
                    <a:pt x="90" y="126"/>
                  </a:lnTo>
                  <a:lnTo>
                    <a:pt x="88" y="126"/>
                  </a:lnTo>
                  <a:lnTo>
                    <a:pt x="88" y="125"/>
                  </a:lnTo>
                  <a:lnTo>
                    <a:pt x="88" y="123"/>
                  </a:lnTo>
                  <a:lnTo>
                    <a:pt x="86" y="121"/>
                  </a:lnTo>
                  <a:lnTo>
                    <a:pt x="86" y="120"/>
                  </a:lnTo>
                  <a:lnTo>
                    <a:pt x="86" y="119"/>
                  </a:lnTo>
                  <a:lnTo>
                    <a:pt x="84" y="116"/>
                  </a:lnTo>
                  <a:lnTo>
                    <a:pt x="83" y="113"/>
                  </a:lnTo>
                  <a:lnTo>
                    <a:pt x="84" y="113"/>
                  </a:lnTo>
                  <a:lnTo>
                    <a:pt x="84" y="114"/>
                  </a:lnTo>
                  <a:lnTo>
                    <a:pt x="85" y="113"/>
                  </a:lnTo>
                  <a:lnTo>
                    <a:pt x="85" y="114"/>
                  </a:lnTo>
                  <a:lnTo>
                    <a:pt x="86" y="115"/>
                  </a:lnTo>
                  <a:lnTo>
                    <a:pt x="86" y="116"/>
                  </a:lnTo>
                  <a:lnTo>
                    <a:pt x="86" y="118"/>
                  </a:lnTo>
                  <a:lnTo>
                    <a:pt x="87" y="119"/>
                  </a:lnTo>
                  <a:lnTo>
                    <a:pt x="88" y="120"/>
                  </a:lnTo>
                  <a:lnTo>
                    <a:pt x="90" y="121"/>
                  </a:lnTo>
                  <a:lnTo>
                    <a:pt x="91" y="123"/>
                  </a:lnTo>
                  <a:lnTo>
                    <a:pt x="92" y="123"/>
                  </a:lnTo>
                  <a:lnTo>
                    <a:pt x="92" y="125"/>
                  </a:lnTo>
                  <a:lnTo>
                    <a:pt x="92" y="126"/>
                  </a:lnTo>
                  <a:lnTo>
                    <a:pt x="93" y="126"/>
                  </a:lnTo>
                  <a:lnTo>
                    <a:pt x="94" y="127"/>
                  </a:lnTo>
                  <a:lnTo>
                    <a:pt x="94" y="128"/>
                  </a:lnTo>
                  <a:lnTo>
                    <a:pt x="95" y="128"/>
                  </a:lnTo>
                  <a:lnTo>
                    <a:pt x="95" y="129"/>
                  </a:lnTo>
                  <a:lnTo>
                    <a:pt x="97" y="130"/>
                  </a:lnTo>
                  <a:lnTo>
                    <a:pt x="98" y="132"/>
                  </a:lnTo>
                  <a:lnTo>
                    <a:pt x="98" y="133"/>
                  </a:lnTo>
                  <a:lnTo>
                    <a:pt x="98" y="134"/>
                  </a:lnTo>
                  <a:lnTo>
                    <a:pt x="98" y="135"/>
                  </a:lnTo>
                  <a:lnTo>
                    <a:pt x="98" y="136"/>
                  </a:lnTo>
                  <a:lnTo>
                    <a:pt x="99" y="136"/>
                  </a:lnTo>
                  <a:lnTo>
                    <a:pt x="100" y="137"/>
                  </a:lnTo>
                  <a:lnTo>
                    <a:pt x="100" y="139"/>
                  </a:lnTo>
                  <a:lnTo>
                    <a:pt x="101" y="139"/>
                  </a:lnTo>
                  <a:lnTo>
                    <a:pt x="102" y="139"/>
                  </a:lnTo>
                  <a:lnTo>
                    <a:pt x="104" y="139"/>
                  </a:lnTo>
                  <a:lnTo>
                    <a:pt x="104" y="140"/>
                  </a:lnTo>
                  <a:lnTo>
                    <a:pt x="105" y="140"/>
                  </a:lnTo>
                  <a:lnTo>
                    <a:pt x="105" y="141"/>
                  </a:lnTo>
                  <a:lnTo>
                    <a:pt x="106" y="141"/>
                  </a:lnTo>
                  <a:lnTo>
                    <a:pt x="107" y="141"/>
                  </a:lnTo>
                  <a:lnTo>
                    <a:pt x="108" y="142"/>
                  </a:lnTo>
                  <a:lnTo>
                    <a:pt x="109" y="142"/>
                  </a:lnTo>
                  <a:lnTo>
                    <a:pt x="111" y="143"/>
                  </a:lnTo>
                  <a:lnTo>
                    <a:pt x="113" y="143"/>
                  </a:lnTo>
                  <a:lnTo>
                    <a:pt x="114" y="142"/>
                  </a:lnTo>
                  <a:lnTo>
                    <a:pt x="115" y="142"/>
                  </a:lnTo>
                  <a:lnTo>
                    <a:pt x="116" y="142"/>
                  </a:lnTo>
                  <a:lnTo>
                    <a:pt x="116" y="143"/>
                  </a:lnTo>
                  <a:lnTo>
                    <a:pt x="118" y="144"/>
                  </a:lnTo>
                  <a:lnTo>
                    <a:pt x="119" y="146"/>
                  </a:lnTo>
                  <a:lnTo>
                    <a:pt x="121" y="147"/>
                  </a:lnTo>
                  <a:lnTo>
                    <a:pt x="123" y="148"/>
                  </a:lnTo>
                  <a:lnTo>
                    <a:pt x="125" y="148"/>
                  </a:lnTo>
                  <a:lnTo>
                    <a:pt x="125" y="147"/>
                  </a:lnTo>
                  <a:lnTo>
                    <a:pt x="126" y="148"/>
                  </a:lnTo>
                  <a:lnTo>
                    <a:pt x="127" y="149"/>
                  </a:lnTo>
                  <a:lnTo>
                    <a:pt x="127" y="150"/>
                  </a:lnTo>
                  <a:lnTo>
                    <a:pt x="128" y="151"/>
                  </a:lnTo>
                  <a:lnTo>
                    <a:pt x="128" y="153"/>
                  </a:lnTo>
                  <a:lnTo>
                    <a:pt x="129" y="154"/>
                  </a:lnTo>
                  <a:lnTo>
                    <a:pt x="130" y="153"/>
                  </a:lnTo>
                  <a:lnTo>
                    <a:pt x="130" y="154"/>
                  </a:lnTo>
                  <a:lnTo>
                    <a:pt x="132" y="155"/>
                  </a:lnTo>
                  <a:lnTo>
                    <a:pt x="133" y="156"/>
                  </a:lnTo>
                  <a:lnTo>
                    <a:pt x="134" y="156"/>
                  </a:lnTo>
                  <a:lnTo>
                    <a:pt x="134" y="157"/>
                  </a:lnTo>
                  <a:lnTo>
                    <a:pt x="135" y="157"/>
                  </a:lnTo>
                  <a:lnTo>
                    <a:pt x="136" y="158"/>
                  </a:lnTo>
                  <a:lnTo>
                    <a:pt x="137" y="157"/>
                  </a:lnTo>
                  <a:lnTo>
                    <a:pt x="136" y="156"/>
                  </a:lnTo>
                  <a:lnTo>
                    <a:pt x="137" y="156"/>
                  </a:lnTo>
                  <a:lnTo>
                    <a:pt x="137" y="155"/>
                  </a:lnTo>
                  <a:lnTo>
                    <a:pt x="139" y="155"/>
                  </a:lnTo>
                  <a:lnTo>
                    <a:pt x="140" y="156"/>
                  </a:lnTo>
                  <a:lnTo>
                    <a:pt x="140" y="157"/>
                  </a:lnTo>
                  <a:lnTo>
                    <a:pt x="141" y="158"/>
                  </a:lnTo>
                  <a:lnTo>
                    <a:pt x="141" y="161"/>
                  </a:lnTo>
                  <a:lnTo>
                    <a:pt x="141" y="162"/>
                  </a:lnTo>
                  <a:lnTo>
                    <a:pt x="141" y="163"/>
                  </a:lnTo>
                  <a:lnTo>
                    <a:pt x="141" y="164"/>
                  </a:lnTo>
                  <a:lnTo>
                    <a:pt x="141" y="165"/>
                  </a:lnTo>
                  <a:lnTo>
                    <a:pt x="140" y="165"/>
                  </a:lnTo>
                  <a:lnTo>
                    <a:pt x="139" y="165"/>
                  </a:lnTo>
                  <a:lnTo>
                    <a:pt x="139" y="167"/>
                  </a:lnTo>
                  <a:lnTo>
                    <a:pt x="139" y="169"/>
                  </a:lnTo>
                  <a:lnTo>
                    <a:pt x="137" y="169"/>
                  </a:lnTo>
                  <a:lnTo>
                    <a:pt x="136" y="169"/>
                  </a:lnTo>
                  <a:lnTo>
                    <a:pt x="136" y="171"/>
                  </a:lnTo>
                  <a:lnTo>
                    <a:pt x="135" y="171"/>
                  </a:lnTo>
                  <a:lnTo>
                    <a:pt x="135" y="175"/>
                  </a:lnTo>
                  <a:lnTo>
                    <a:pt x="136" y="175"/>
                  </a:lnTo>
                  <a:lnTo>
                    <a:pt x="137" y="175"/>
                  </a:lnTo>
                  <a:lnTo>
                    <a:pt x="137" y="176"/>
                  </a:lnTo>
                  <a:lnTo>
                    <a:pt x="136" y="176"/>
                  </a:lnTo>
                  <a:lnTo>
                    <a:pt x="135" y="177"/>
                  </a:lnTo>
                  <a:lnTo>
                    <a:pt x="135" y="178"/>
                  </a:lnTo>
                  <a:lnTo>
                    <a:pt x="135" y="179"/>
                  </a:lnTo>
                  <a:lnTo>
                    <a:pt x="135" y="181"/>
                  </a:lnTo>
                  <a:lnTo>
                    <a:pt x="135" y="182"/>
                  </a:lnTo>
                  <a:lnTo>
                    <a:pt x="136" y="182"/>
                  </a:lnTo>
                  <a:lnTo>
                    <a:pt x="137" y="184"/>
                  </a:lnTo>
                  <a:lnTo>
                    <a:pt x="139" y="185"/>
                  </a:lnTo>
                  <a:lnTo>
                    <a:pt x="140" y="188"/>
                  </a:lnTo>
                  <a:lnTo>
                    <a:pt x="140" y="190"/>
                  </a:lnTo>
                  <a:lnTo>
                    <a:pt x="140" y="191"/>
                  </a:lnTo>
                  <a:lnTo>
                    <a:pt x="141" y="191"/>
                  </a:lnTo>
                  <a:lnTo>
                    <a:pt x="141" y="192"/>
                  </a:lnTo>
                  <a:lnTo>
                    <a:pt x="142" y="193"/>
                  </a:lnTo>
                  <a:lnTo>
                    <a:pt x="142" y="195"/>
                  </a:lnTo>
                  <a:lnTo>
                    <a:pt x="142" y="196"/>
                  </a:lnTo>
                  <a:lnTo>
                    <a:pt x="143" y="197"/>
                  </a:lnTo>
                  <a:lnTo>
                    <a:pt x="146" y="198"/>
                  </a:lnTo>
                  <a:lnTo>
                    <a:pt x="147" y="198"/>
                  </a:lnTo>
                  <a:lnTo>
                    <a:pt x="148" y="200"/>
                  </a:lnTo>
                  <a:lnTo>
                    <a:pt x="149" y="200"/>
                  </a:lnTo>
                  <a:lnTo>
                    <a:pt x="152" y="203"/>
                  </a:lnTo>
                  <a:lnTo>
                    <a:pt x="152" y="205"/>
                  </a:lnTo>
                  <a:lnTo>
                    <a:pt x="152" y="206"/>
                  </a:lnTo>
                  <a:lnTo>
                    <a:pt x="152" y="211"/>
                  </a:lnTo>
                  <a:lnTo>
                    <a:pt x="152" y="216"/>
                  </a:lnTo>
                  <a:lnTo>
                    <a:pt x="150" y="218"/>
                  </a:lnTo>
                  <a:lnTo>
                    <a:pt x="149" y="223"/>
                  </a:lnTo>
                  <a:lnTo>
                    <a:pt x="150" y="223"/>
                  </a:lnTo>
                  <a:lnTo>
                    <a:pt x="150" y="225"/>
                  </a:lnTo>
                  <a:lnTo>
                    <a:pt x="149" y="225"/>
                  </a:lnTo>
                  <a:lnTo>
                    <a:pt x="150" y="227"/>
                  </a:lnTo>
                  <a:lnTo>
                    <a:pt x="150" y="231"/>
                  </a:lnTo>
                  <a:lnTo>
                    <a:pt x="149" y="232"/>
                  </a:lnTo>
                  <a:lnTo>
                    <a:pt x="148" y="233"/>
                  </a:lnTo>
                  <a:lnTo>
                    <a:pt x="148" y="235"/>
                  </a:lnTo>
                  <a:lnTo>
                    <a:pt x="148" y="237"/>
                  </a:lnTo>
                  <a:lnTo>
                    <a:pt x="147" y="237"/>
                  </a:lnTo>
                  <a:lnTo>
                    <a:pt x="147" y="239"/>
                  </a:lnTo>
                  <a:lnTo>
                    <a:pt x="147" y="241"/>
                  </a:lnTo>
                  <a:lnTo>
                    <a:pt x="147" y="242"/>
                  </a:lnTo>
                  <a:lnTo>
                    <a:pt x="147" y="245"/>
                  </a:lnTo>
                  <a:lnTo>
                    <a:pt x="146" y="245"/>
                  </a:lnTo>
                  <a:lnTo>
                    <a:pt x="146" y="247"/>
                  </a:lnTo>
                  <a:lnTo>
                    <a:pt x="146" y="248"/>
                  </a:lnTo>
                  <a:lnTo>
                    <a:pt x="147" y="249"/>
                  </a:lnTo>
                  <a:lnTo>
                    <a:pt x="148" y="249"/>
                  </a:lnTo>
                  <a:lnTo>
                    <a:pt x="148" y="251"/>
                  </a:lnTo>
                  <a:lnTo>
                    <a:pt x="148" y="252"/>
                  </a:lnTo>
                  <a:lnTo>
                    <a:pt x="148" y="253"/>
                  </a:lnTo>
                  <a:lnTo>
                    <a:pt x="147" y="254"/>
                  </a:lnTo>
                  <a:lnTo>
                    <a:pt x="147" y="255"/>
                  </a:lnTo>
                  <a:lnTo>
                    <a:pt x="148" y="256"/>
                  </a:lnTo>
                  <a:lnTo>
                    <a:pt x="147" y="256"/>
                  </a:lnTo>
                  <a:lnTo>
                    <a:pt x="147" y="258"/>
                  </a:lnTo>
                  <a:lnTo>
                    <a:pt x="147" y="259"/>
                  </a:lnTo>
                  <a:lnTo>
                    <a:pt x="147" y="260"/>
                  </a:lnTo>
                  <a:lnTo>
                    <a:pt x="146" y="260"/>
                  </a:lnTo>
                  <a:lnTo>
                    <a:pt x="146" y="261"/>
                  </a:lnTo>
                  <a:lnTo>
                    <a:pt x="146" y="260"/>
                  </a:lnTo>
                  <a:lnTo>
                    <a:pt x="146" y="259"/>
                  </a:lnTo>
                  <a:lnTo>
                    <a:pt x="145" y="259"/>
                  </a:lnTo>
                  <a:lnTo>
                    <a:pt x="145" y="260"/>
                  </a:lnTo>
                  <a:lnTo>
                    <a:pt x="143" y="261"/>
                  </a:lnTo>
                  <a:lnTo>
                    <a:pt x="145" y="261"/>
                  </a:lnTo>
                  <a:lnTo>
                    <a:pt x="146" y="261"/>
                  </a:lnTo>
                  <a:lnTo>
                    <a:pt x="145" y="262"/>
                  </a:lnTo>
                  <a:lnTo>
                    <a:pt x="145" y="264"/>
                  </a:lnTo>
                  <a:lnTo>
                    <a:pt x="146" y="264"/>
                  </a:lnTo>
                  <a:lnTo>
                    <a:pt x="146" y="262"/>
                  </a:lnTo>
                  <a:lnTo>
                    <a:pt x="147" y="264"/>
                  </a:lnTo>
                  <a:lnTo>
                    <a:pt x="146" y="265"/>
                  </a:lnTo>
                  <a:lnTo>
                    <a:pt x="146" y="264"/>
                  </a:lnTo>
                  <a:lnTo>
                    <a:pt x="145" y="264"/>
                  </a:lnTo>
                  <a:lnTo>
                    <a:pt x="146" y="265"/>
                  </a:lnTo>
                  <a:lnTo>
                    <a:pt x="146" y="266"/>
                  </a:lnTo>
                  <a:lnTo>
                    <a:pt x="145" y="267"/>
                  </a:lnTo>
                  <a:lnTo>
                    <a:pt x="146" y="268"/>
                  </a:lnTo>
                  <a:lnTo>
                    <a:pt x="145" y="269"/>
                  </a:lnTo>
                  <a:lnTo>
                    <a:pt x="146" y="269"/>
                  </a:lnTo>
                  <a:lnTo>
                    <a:pt x="146" y="271"/>
                  </a:lnTo>
                  <a:lnTo>
                    <a:pt x="146" y="272"/>
                  </a:lnTo>
                  <a:lnTo>
                    <a:pt x="146" y="273"/>
                  </a:lnTo>
                  <a:lnTo>
                    <a:pt x="147" y="273"/>
                  </a:lnTo>
                  <a:lnTo>
                    <a:pt x="148" y="273"/>
                  </a:lnTo>
                  <a:lnTo>
                    <a:pt x="147" y="273"/>
                  </a:lnTo>
                  <a:lnTo>
                    <a:pt x="147" y="274"/>
                  </a:lnTo>
                  <a:lnTo>
                    <a:pt x="147" y="275"/>
                  </a:lnTo>
                  <a:lnTo>
                    <a:pt x="148" y="274"/>
                  </a:lnTo>
                  <a:lnTo>
                    <a:pt x="149" y="274"/>
                  </a:lnTo>
                  <a:lnTo>
                    <a:pt x="149" y="275"/>
                  </a:lnTo>
                  <a:lnTo>
                    <a:pt x="149" y="276"/>
                  </a:lnTo>
                  <a:lnTo>
                    <a:pt x="148" y="276"/>
                  </a:lnTo>
                  <a:lnTo>
                    <a:pt x="149" y="278"/>
                  </a:lnTo>
                  <a:lnTo>
                    <a:pt x="150" y="278"/>
                  </a:lnTo>
                  <a:lnTo>
                    <a:pt x="150" y="276"/>
                  </a:lnTo>
                  <a:lnTo>
                    <a:pt x="150" y="275"/>
                  </a:lnTo>
                  <a:lnTo>
                    <a:pt x="150" y="274"/>
                  </a:lnTo>
                  <a:lnTo>
                    <a:pt x="152" y="274"/>
                  </a:lnTo>
                  <a:lnTo>
                    <a:pt x="153" y="274"/>
                  </a:lnTo>
                  <a:lnTo>
                    <a:pt x="153" y="273"/>
                  </a:lnTo>
                  <a:lnTo>
                    <a:pt x="154" y="273"/>
                  </a:lnTo>
                  <a:lnTo>
                    <a:pt x="154" y="272"/>
                  </a:lnTo>
                  <a:lnTo>
                    <a:pt x="153" y="272"/>
                  </a:lnTo>
                  <a:lnTo>
                    <a:pt x="154" y="271"/>
                  </a:lnTo>
                  <a:lnTo>
                    <a:pt x="154" y="269"/>
                  </a:lnTo>
                  <a:lnTo>
                    <a:pt x="154" y="268"/>
                  </a:lnTo>
                  <a:lnTo>
                    <a:pt x="155" y="268"/>
                  </a:lnTo>
                  <a:lnTo>
                    <a:pt x="155" y="267"/>
                  </a:lnTo>
                  <a:lnTo>
                    <a:pt x="155" y="266"/>
                  </a:lnTo>
                  <a:lnTo>
                    <a:pt x="156" y="266"/>
                  </a:lnTo>
                  <a:lnTo>
                    <a:pt x="156" y="265"/>
                  </a:lnTo>
                  <a:lnTo>
                    <a:pt x="157" y="265"/>
                  </a:lnTo>
                  <a:lnTo>
                    <a:pt x="157" y="264"/>
                  </a:lnTo>
                  <a:lnTo>
                    <a:pt x="159" y="264"/>
                  </a:lnTo>
                  <a:lnTo>
                    <a:pt x="159" y="261"/>
                  </a:lnTo>
                  <a:lnTo>
                    <a:pt x="157" y="261"/>
                  </a:lnTo>
                  <a:lnTo>
                    <a:pt x="156" y="261"/>
                  </a:lnTo>
                  <a:lnTo>
                    <a:pt x="156" y="260"/>
                  </a:lnTo>
                  <a:lnTo>
                    <a:pt x="156" y="259"/>
                  </a:lnTo>
                  <a:lnTo>
                    <a:pt x="156" y="258"/>
                  </a:lnTo>
                  <a:lnTo>
                    <a:pt x="157" y="258"/>
                  </a:lnTo>
                  <a:lnTo>
                    <a:pt x="159" y="258"/>
                  </a:lnTo>
                  <a:lnTo>
                    <a:pt x="160" y="256"/>
                  </a:lnTo>
                  <a:lnTo>
                    <a:pt x="160" y="255"/>
                  </a:lnTo>
                  <a:lnTo>
                    <a:pt x="160" y="254"/>
                  </a:lnTo>
                  <a:lnTo>
                    <a:pt x="161" y="253"/>
                  </a:lnTo>
                  <a:lnTo>
                    <a:pt x="160" y="252"/>
                  </a:lnTo>
                  <a:lnTo>
                    <a:pt x="161" y="252"/>
                  </a:lnTo>
                  <a:lnTo>
                    <a:pt x="162" y="252"/>
                  </a:lnTo>
                  <a:lnTo>
                    <a:pt x="162" y="251"/>
                  </a:lnTo>
                  <a:lnTo>
                    <a:pt x="161" y="251"/>
                  </a:lnTo>
                  <a:lnTo>
                    <a:pt x="160" y="251"/>
                  </a:lnTo>
                  <a:lnTo>
                    <a:pt x="160" y="247"/>
                  </a:lnTo>
                  <a:lnTo>
                    <a:pt x="161" y="247"/>
                  </a:lnTo>
                  <a:lnTo>
                    <a:pt x="162" y="248"/>
                  </a:lnTo>
                  <a:lnTo>
                    <a:pt x="163" y="248"/>
                  </a:lnTo>
                  <a:lnTo>
                    <a:pt x="164" y="247"/>
                  </a:lnTo>
                  <a:lnTo>
                    <a:pt x="164" y="245"/>
                  </a:lnTo>
                  <a:lnTo>
                    <a:pt x="164" y="244"/>
                  </a:lnTo>
                  <a:lnTo>
                    <a:pt x="167" y="244"/>
                  </a:lnTo>
                  <a:lnTo>
                    <a:pt x="168" y="242"/>
                  </a:lnTo>
                  <a:lnTo>
                    <a:pt x="169" y="242"/>
                  </a:lnTo>
                  <a:lnTo>
                    <a:pt x="170" y="241"/>
                  </a:lnTo>
                  <a:lnTo>
                    <a:pt x="171" y="241"/>
                  </a:lnTo>
                  <a:lnTo>
                    <a:pt x="173" y="240"/>
                  </a:lnTo>
                  <a:lnTo>
                    <a:pt x="173" y="238"/>
                  </a:lnTo>
                  <a:lnTo>
                    <a:pt x="173" y="237"/>
                  </a:lnTo>
                  <a:lnTo>
                    <a:pt x="173" y="235"/>
                  </a:lnTo>
                  <a:lnTo>
                    <a:pt x="171" y="234"/>
                  </a:lnTo>
                  <a:lnTo>
                    <a:pt x="170" y="233"/>
                  </a:lnTo>
                  <a:lnTo>
                    <a:pt x="171" y="233"/>
                  </a:lnTo>
                  <a:lnTo>
                    <a:pt x="171" y="234"/>
                  </a:lnTo>
                  <a:lnTo>
                    <a:pt x="173" y="234"/>
                  </a:lnTo>
                  <a:lnTo>
                    <a:pt x="174" y="234"/>
                  </a:lnTo>
                  <a:lnTo>
                    <a:pt x="175" y="234"/>
                  </a:lnTo>
                  <a:lnTo>
                    <a:pt x="177" y="234"/>
                  </a:lnTo>
                  <a:lnTo>
                    <a:pt x="177" y="233"/>
                  </a:lnTo>
                  <a:lnTo>
                    <a:pt x="178" y="232"/>
                  </a:lnTo>
                  <a:lnTo>
                    <a:pt x="178" y="231"/>
                  </a:lnTo>
                  <a:lnTo>
                    <a:pt x="181" y="230"/>
                  </a:lnTo>
                  <a:lnTo>
                    <a:pt x="181" y="228"/>
                  </a:lnTo>
                  <a:lnTo>
                    <a:pt x="180" y="228"/>
                  </a:lnTo>
                  <a:lnTo>
                    <a:pt x="181" y="227"/>
                  </a:lnTo>
                  <a:lnTo>
                    <a:pt x="181" y="226"/>
                  </a:lnTo>
                  <a:lnTo>
                    <a:pt x="182" y="225"/>
                  </a:lnTo>
                  <a:lnTo>
                    <a:pt x="183" y="225"/>
                  </a:lnTo>
                  <a:lnTo>
                    <a:pt x="182" y="226"/>
                  </a:lnTo>
                  <a:lnTo>
                    <a:pt x="182" y="227"/>
                  </a:lnTo>
                  <a:lnTo>
                    <a:pt x="181" y="228"/>
                  </a:lnTo>
                  <a:lnTo>
                    <a:pt x="182" y="227"/>
                  </a:lnTo>
                  <a:lnTo>
                    <a:pt x="183" y="225"/>
                  </a:lnTo>
                  <a:lnTo>
                    <a:pt x="183" y="224"/>
                  </a:lnTo>
                  <a:lnTo>
                    <a:pt x="184" y="223"/>
                  </a:lnTo>
                  <a:lnTo>
                    <a:pt x="185" y="221"/>
                  </a:lnTo>
                  <a:lnTo>
                    <a:pt x="187" y="219"/>
                  </a:lnTo>
                  <a:lnTo>
                    <a:pt x="185" y="218"/>
                  </a:lnTo>
                  <a:lnTo>
                    <a:pt x="187" y="216"/>
                  </a:lnTo>
                  <a:lnTo>
                    <a:pt x="188" y="214"/>
                  </a:lnTo>
                  <a:lnTo>
                    <a:pt x="189" y="213"/>
                  </a:lnTo>
                  <a:lnTo>
                    <a:pt x="190" y="213"/>
                  </a:lnTo>
                  <a:lnTo>
                    <a:pt x="191" y="212"/>
                  </a:lnTo>
                  <a:lnTo>
                    <a:pt x="192" y="212"/>
                  </a:lnTo>
                  <a:lnTo>
                    <a:pt x="194" y="212"/>
                  </a:lnTo>
                  <a:lnTo>
                    <a:pt x="195" y="211"/>
                  </a:lnTo>
                  <a:lnTo>
                    <a:pt x="196" y="211"/>
                  </a:lnTo>
                  <a:lnTo>
                    <a:pt x="197" y="210"/>
                  </a:lnTo>
                  <a:lnTo>
                    <a:pt x="198" y="210"/>
                  </a:lnTo>
                  <a:lnTo>
                    <a:pt x="198" y="207"/>
                  </a:lnTo>
                  <a:lnTo>
                    <a:pt x="198" y="206"/>
                  </a:lnTo>
                  <a:lnTo>
                    <a:pt x="199" y="205"/>
                  </a:lnTo>
                  <a:lnTo>
                    <a:pt x="199" y="204"/>
                  </a:lnTo>
                  <a:lnTo>
                    <a:pt x="199" y="202"/>
                  </a:lnTo>
                  <a:lnTo>
                    <a:pt x="201" y="200"/>
                  </a:lnTo>
                  <a:lnTo>
                    <a:pt x="201" y="199"/>
                  </a:lnTo>
                  <a:lnTo>
                    <a:pt x="201" y="197"/>
                  </a:lnTo>
                  <a:lnTo>
                    <a:pt x="201" y="196"/>
                  </a:lnTo>
                  <a:lnTo>
                    <a:pt x="201" y="193"/>
                  </a:lnTo>
                  <a:lnTo>
                    <a:pt x="202" y="193"/>
                  </a:lnTo>
                  <a:lnTo>
                    <a:pt x="203" y="192"/>
                  </a:lnTo>
                  <a:lnTo>
                    <a:pt x="204" y="191"/>
                  </a:lnTo>
                  <a:lnTo>
                    <a:pt x="204" y="189"/>
                  </a:lnTo>
                  <a:lnTo>
                    <a:pt x="205" y="189"/>
                  </a:lnTo>
                  <a:lnTo>
                    <a:pt x="206" y="188"/>
                  </a:lnTo>
                  <a:lnTo>
                    <a:pt x="206" y="186"/>
                  </a:lnTo>
                  <a:lnTo>
                    <a:pt x="208" y="185"/>
                  </a:lnTo>
                  <a:lnTo>
                    <a:pt x="208" y="181"/>
                  </a:lnTo>
                  <a:lnTo>
                    <a:pt x="206" y="179"/>
                  </a:lnTo>
                  <a:lnTo>
                    <a:pt x="204" y="17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8" name="Freeform 971"/>
            <p:cNvSpPr/>
            <p:nvPr/>
          </p:nvSpPr>
          <p:spPr bwMode="auto">
            <a:xfrm>
              <a:off x="3803651" y="5102226"/>
              <a:ext cx="17463" cy="9525"/>
            </a:xfrm>
            <a:custGeom>
              <a:avLst/>
              <a:gdLst>
                <a:gd name="T0" fmla="*/ 0 w 11"/>
                <a:gd name="T1" fmla="*/ 2147483646 h 6"/>
                <a:gd name="T2" fmla="*/ 2147483646 w 11"/>
                <a:gd name="T3" fmla="*/ 2147483646 h 6"/>
                <a:gd name="T4" fmla="*/ 2147483646 w 11"/>
                <a:gd name="T5" fmla="*/ 2147483646 h 6"/>
                <a:gd name="T6" fmla="*/ 2147483646 w 11"/>
                <a:gd name="T7" fmla="*/ 2147483646 h 6"/>
                <a:gd name="T8" fmla="*/ 2147483646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2147483646 h 6"/>
                <a:gd name="T18" fmla="*/ 2147483646 w 11"/>
                <a:gd name="T19" fmla="*/ 2147483646 h 6"/>
                <a:gd name="T20" fmla="*/ 2147483646 w 11"/>
                <a:gd name="T21" fmla="*/ 2147483646 h 6"/>
                <a:gd name="T22" fmla="*/ 2147483646 w 11"/>
                <a:gd name="T23" fmla="*/ 2147483646 h 6"/>
                <a:gd name="T24" fmla="*/ 2147483646 w 11"/>
                <a:gd name="T25" fmla="*/ 2147483646 h 6"/>
                <a:gd name="T26" fmla="*/ 2147483646 w 11"/>
                <a:gd name="T27" fmla="*/ 2147483646 h 6"/>
                <a:gd name="T28" fmla="*/ 2147483646 w 11"/>
                <a:gd name="T29" fmla="*/ 2147483646 h 6"/>
                <a:gd name="T30" fmla="*/ 2147483646 w 11"/>
                <a:gd name="T31" fmla="*/ 2147483646 h 6"/>
                <a:gd name="T32" fmla="*/ 2147483646 w 11"/>
                <a:gd name="T33" fmla="*/ 0 h 6"/>
                <a:gd name="T34" fmla="*/ 2147483646 w 11"/>
                <a:gd name="T35" fmla="*/ 0 h 6"/>
                <a:gd name="T36" fmla="*/ 2147483646 w 11"/>
                <a:gd name="T37" fmla="*/ 0 h 6"/>
                <a:gd name="T38" fmla="*/ 2147483646 w 11"/>
                <a:gd name="T39" fmla="*/ 0 h 6"/>
                <a:gd name="T40" fmla="*/ 2147483646 w 11"/>
                <a:gd name="T41" fmla="*/ 2147483646 h 6"/>
                <a:gd name="T42" fmla="*/ 2147483646 w 11"/>
                <a:gd name="T43" fmla="*/ 2147483646 h 6"/>
                <a:gd name="T44" fmla="*/ 2147483646 w 11"/>
                <a:gd name="T45" fmla="*/ 2147483646 h 6"/>
                <a:gd name="T46" fmla="*/ 2147483646 w 11"/>
                <a:gd name="T47" fmla="*/ 2147483646 h 6"/>
                <a:gd name="T48" fmla="*/ 2147483646 w 11"/>
                <a:gd name="T49" fmla="*/ 2147483646 h 6"/>
                <a:gd name="T50" fmla="*/ 2147483646 w 11"/>
                <a:gd name="T51" fmla="*/ 2147483646 h 6"/>
                <a:gd name="T52" fmla="*/ 2147483646 w 11"/>
                <a:gd name="T53" fmla="*/ 2147483646 h 6"/>
                <a:gd name="T54" fmla="*/ 2147483646 w 11"/>
                <a:gd name="T55" fmla="*/ 2147483646 h 6"/>
                <a:gd name="T56" fmla="*/ 2147483646 w 11"/>
                <a:gd name="T57" fmla="*/ 2147483646 h 6"/>
                <a:gd name="T58" fmla="*/ 2147483646 w 11"/>
                <a:gd name="T59" fmla="*/ 2147483646 h 6"/>
                <a:gd name="T60" fmla="*/ 2147483646 w 11"/>
                <a:gd name="T61" fmla="*/ 2147483646 h 6"/>
                <a:gd name="T62" fmla="*/ 2147483646 w 11"/>
                <a:gd name="T63" fmla="*/ 2147483646 h 6"/>
                <a:gd name="T64" fmla="*/ 2147483646 w 11"/>
                <a:gd name="T65" fmla="*/ 2147483646 h 6"/>
                <a:gd name="T66" fmla="*/ 2147483646 w 11"/>
                <a:gd name="T67" fmla="*/ 2147483646 h 6"/>
                <a:gd name="T68" fmla="*/ 2147483646 w 11"/>
                <a:gd name="T69" fmla="*/ 2147483646 h 6"/>
                <a:gd name="T70" fmla="*/ 2147483646 w 11"/>
                <a:gd name="T71" fmla="*/ 2147483646 h 6"/>
                <a:gd name="T72" fmla="*/ 0 w 11"/>
                <a:gd name="T73" fmla="*/ 2147483646 h 6"/>
                <a:gd name="T74" fmla="*/ 0 w 11"/>
                <a:gd name="T75" fmla="*/ 2147483646 h 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 h="6">
                  <a:moveTo>
                    <a:pt x="0" y="5"/>
                  </a:moveTo>
                  <a:lnTo>
                    <a:pt x="1" y="6"/>
                  </a:lnTo>
                  <a:lnTo>
                    <a:pt x="3" y="6"/>
                  </a:lnTo>
                  <a:lnTo>
                    <a:pt x="5" y="6"/>
                  </a:lnTo>
                  <a:lnTo>
                    <a:pt x="6" y="6"/>
                  </a:lnTo>
                  <a:lnTo>
                    <a:pt x="7" y="6"/>
                  </a:lnTo>
                  <a:lnTo>
                    <a:pt x="8" y="6"/>
                  </a:lnTo>
                  <a:lnTo>
                    <a:pt x="10" y="6"/>
                  </a:lnTo>
                  <a:lnTo>
                    <a:pt x="11" y="6"/>
                  </a:lnTo>
                  <a:lnTo>
                    <a:pt x="8" y="5"/>
                  </a:lnTo>
                  <a:lnTo>
                    <a:pt x="7" y="4"/>
                  </a:lnTo>
                  <a:lnTo>
                    <a:pt x="6" y="2"/>
                  </a:lnTo>
                  <a:lnTo>
                    <a:pt x="6" y="1"/>
                  </a:lnTo>
                  <a:lnTo>
                    <a:pt x="5" y="0"/>
                  </a:lnTo>
                  <a:lnTo>
                    <a:pt x="4" y="0"/>
                  </a:lnTo>
                  <a:lnTo>
                    <a:pt x="3" y="1"/>
                  </a:lnTo>
                  <a:lnTo>
                    <a:pt x="3" y="2"/>
                  </a:lnTo>
                  <a:lnTo>
                    <a:pt x="4" y="2"/>
                  </a:lnTo>
                  <a:lnTo>
                    <a:pt x="3" y="4"/>
                  </a:lnTo>
                  <a:lnTo>
                    <a:pt x="4" y="4"/>
                  </a:lnTo>
                  <a:lnTo>
                    <a:pt x="4" y="5"/>
                  </a:lnTo>
                  <a:lnTo>
                    <a:pt x="5" y="5"/>
                  </a:lnTo>
                  <a:lnTo>
                    <a:pt x="6" y="5"/>
                  </a:lnTo>
                  <a:lnTo>
                    <a:pt x="5" y="5"/>
                  </a:lnTo>
                  <a:lnTo>
                    <a:pt x="3" y="5"/>
                  </a:lnTo>
                  <a:lnTo>
                    <a:pt x="1" y="5"/>
                  </a:lnTo>
                  <a:lnTo>
                    <a:pt x="0" y="5"/>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19" name="Rectangle 972"/>
            <p:cNvSpPr>
              <a:spLocks noChangeArrowheads="1"/>
            </p:cNvSpPr>
            <p:nvPr/>
          </p:nvSpPr>
          <p:spPr bwMode="auto">
            <a:xfrm>
              <a:off x="3549651" y="5065713"/>
              <a:ext cx="1588" cy="1588"/>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20" name="Freeform 973"/>
            <p:cNvSpPr/>
            <p:nvPr/>
          </p:nvSpPr>
          <p:spPr bwMode="auto">
            <a:xfrm>
              <a:off x="3549651" y="4684713"/>
              <a:ext cx="15875" cy="20638"/>
            </a:xfrm>
            <a:custGeom>
              <a:avLst/>
              <a:gdLst>
                <a:gd name="T0" fmla="*/ 2147483646 w 10"/>
                <a:gd name="T1" fmla="*/ 2147483646 h 13"/>
                <a:gd name="T2" fmla="*/ 2147483646 w 10"/>
                <a:gd name="T3" fmla="*/ 2147483646 h 13"/>
                <a:gd name="T4" fmla="*/ 2147483646 w 10"/>
                <a:gd name="T5" fmla="*/ 2147483646 h 13"/>
                <a:gd name="T6" fmla="*/ 2147483646 w 10"/>
                <a:gd name="T7" fmla="*/ 2147483646 h 13"/>
                <a:gd name="T8" fmla="*/ 2147483646 w 10"/>
                <a:gd name="T9" fmla="*/ 2147483646 h 13"/>
                <a:gd name="T10" fmla="*/ 2147483646 w 10"/>
                <a:gd name="T11" fmla="*/ 2147483646 h 13"/>
                <a:gd name="T12" fmla="*/ 2147483646 w 10"/>
                <a:gd name="T13" fmla="*/ 2147483646 h 13"/>
                <a:gd name="T14" fmla="*/ 2147483646 w 10"/>
                <a:gd name="T15" fmla="*/ 2147483646 h 13"/>
                <a:gd name="T16" fmla="*/ 2147483646 w 10"/>
                <a:gd name="T17" fmla="*/ 2147483646 h 13"/>
                <a:gd name="T18" fmla="*/ 2147483646 w 10"/>
                <a:gd name="T19" fmla="*/ 2147483646 h 13"/>
                <a:gd name="T20" fmla="*/ 2147483646 w 10"/>
                <a:gd name="T21" fmla="*/ 2147483646 h 13"/>
                <a:gd name="T22" fmla="*/ 2147483646 w 10"/>
                <a:gd name="T23" fmla="*/ 2147483646 h 13"/>
                <a:gd name="T24" fmla="*/ 2147483646 w 10"/>
                <a:gd name="T25" fmla="*/ 2147483646 h 13"/>
                <a:gd name="T26" fmla="*/ 2147483646 w 10"/>
                <a:gd name="T27" fmla="*/ 2147483646 h 13"/>
                <a:gd name="T28" fmla="*/ 2147483646 w 10"/>
                <a:gd name="T29" fmla="*/ 2147483646 h 13"/>
                <a:gd name="T30" fmla="*/ 2147483646 w 10"/>
                <a:gd name="T31" fmla="*/ 2147483646 h 13"/>
                <a:gd name="T32" fmla="*/ 2147483646 w 10"/>
                <a:gd name="T33" fmla="*/ 2147483646 h 13"/>
                <a:gd name="T34" fmla="*/ 2147483646 w 10"/>
                <a:gd name="T35" fmla="*/ 2147483646 h 13"/>
                <a:gd name="T36" fmla="*/ 2147483646 w 10"/>
                <a:gd name="T37" fmla="*/ 2147483646 h 13"/>
                <a:gd name="T38" fmla="*/ 2147483646 w 10"/>
                <a:gd name="T39" fmla="*/ 2147483646 h 13"/>
                <a:gd name="T40" fmla="*/ 2147483646 w 10"/>
                <a:gd name="T41" fmla="*/ 2147483646 h 13"/>
                <a:gd name="T42" fmla="*/ 2147483646 w 10"/>
                <a:gd name="T43" fmla="*/ 2147483646 h 13"/>
                <a:gd name="T44" fmla="*/ 2147483646 w 10"/>
                <a:gd name="T45" fmla="*/ 2147483646 h 13"/>
                <a:gd name="T46" fmla="*/ 0 w 10"/>
                <a:gd name="T47" fmla="*/ 0 h 13"/>
                <a:gd name="T48" fmla="*/ 0 w 10"/>
                <a:gd name="T49" fmla="*/ 2147483646 h 13"/>
                <a:gd name="T50" fmla="*/ 2147483646 w 10"/>
                <a:gd name="T51" fmla="*/ 2147483646 h 13"/>
                <a:gd name="T52" fmla="*/ 2147483646 w 10"/>
                <a:gd name="T53" fmla="*/ 2147483646 h 13"/>
                <a:gd name="T54" fmla="*/ 2147483646 w 10"/>
                <a:gd name="T55" fmla="*/ 2147483646 h 13"/>
                <a:gd name="T56" fmla="*/ 2147483646 w 10"/>
                <a:gd name="T57" fmla="*/ 2147483646 h 13"/>
                <a:gd name="T58" fmla="*/ 2147483646 w 10"/>
                <a:gd name="T59" fmla="*/ 2147483646 h 13"/>
                <a:gd name="T60" fmla="*/ 2147483646 w 10"/>
                <a:gd name="T61" fmla="*/ 2147483646 h 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 h="13">
                  <a:moveTo>
                    <a:pt x="4" y="12"/>
                  </a:moveTo>
                  <a:lnTo>
                    <a:pt x="4" y="11"/>
                  </a:lnTo>
                  <a:lnTo>
                    <a:pt x="5" y="10"/>
                  </a:lnTo>
                  <a:lnTo>
                    <a:pt x="5" y="8"/>
                  </a:lnTo>
                  <a:lnTo>
                    <a:pt x="7" y="7"/>
                  </a:lnTo>
                  <a:lnTo>
                    <a:pt x="8" y="7"/>
                  </a:lnTo>
                  <a:lnTo>
                    <a:pt x="8" y="6"/>
                  </a:lnTo>
                  <a:lnTo>
                    <a:pt x="10" y="6"/>
                  </a:lnTo>
                  <a:lnTo>
                    <a:pt x="10" y="5"/>
                  </a:lnTo>
                  <a:lnTo>
                    <a:pt x="7" y="4"/>
                  </a:lnTo>
                  <a:lnTo>
                    <a:pt x="5" y="3"/>
                  </a:lnTo>
                  <a:lnTo>
                    <a:pt x="4" y="3"/>
                  </a:lnTo>
                  <a:lnTo>
                    <a:pt x="3" y="3"/>
                  </a:lnTo>
                  <a:lnTo>
                    <a:pt x="3" y="4"/>
                  </a:lnTo>
                  <a:lnTo>
                    <a:pt x="1" y="4"/>
                  </a:lnTo>
                  <a:lnTo>
                    <a:pt x="1" y="3"/>
                  </a:lnTo>
                  <a:lnTo>
                    <a:pt x="1" y="1"/>
                  </a:lnTo>
                  <a:lnTo>
                    <a:pt x="0" y="0"/>
                  </a:lnTo>
                  <a:lnTo>
                    <a:pt x="0" y="11"/>
                  </a:lnTo>
                  <a:lnTo>
                    <a:pt x="1" y="11"/>
                  </a:lnTo>
                  <a:lnTo>
                    <a:pt x="3" y="12"/>
                  </a:lnTo>
                  <a:lnTo>
                    <a:pt x="4" y="13"/>
                  </a:lnTo>
                  <a:lnTo>
                    <a:pt x="5" y="12"/>
                  </a:lnTo>
                  <a:lnTo>
                    <a:pt x="4" y="12"/>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pic>
          <p:nvPicPr>
            <p:cNvPr id="28021" name="Picture 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6" y="4492626"/>
              <a:ext cx="1173163"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22" name="Freeform 975"/>
            <p:cNvSpPr/>
            <p:nvPr/>
          </p:nvSpPr>
          <p:spPr bwMode="auto">
            <a:xfrm>
              <a:off x="4794251" y="4914901"/>
              <a:ext cx="219075" cy="428625"/>
            </a:xfrm>
            <a:custGeom>
              <a:avLst/>
              <a:gdLst>
                <a:gd name="T0" fmla="*/ 2147483646 w 138"/>
                <a:gd name="T1" fmla="*/ 0 h 270"/>
                <a:gd name="T2" fmla="*/ 2147483646 w 138"/>
                <a:gd name="T3" fmla="*/ 0 h 270"/>
                <a:gd name="T4" fmla="*/ 2147483646 w 138"/>
                <a:gd name="T5" fmla="*/ 0 h 270"/>
                <a:gd name="T6" fmla="*/ 2147483646 w 138"/>
                <a:gd name="T7" fmla="*/ 0 h 270"/>
                <a:gd name="T8" fmla="*/ 2147483646 w 138"/>
                <a:gd name="T9" fmla="*/ 2147483646 h 270"/>
                <a:gd name="T10" fmla="*/ 2147483646 w 138"/>
                <a:gd name="T11" fmla="*/ 2147483646 h 270"/>
                <a:gd name="T12" fmla="*/ 2147483646 w 138"/>
                <a:gd name="T13" fmla="*/ 2147483646 h 270"/>
                <a:gd name="T14" fmla="*/ 2147483646 w 138"/>
                <a:gd name="T15" fmla="*/ 2147483646 h 270"/>
                <a:gd name="T16" fmla="*/ 2147483646 w 138"/>
                <a:gd name="T17" fmla="*/ 2147483646 h 270"/>
                <a:gd name="T18" fmla="*/ 2147483646 w 138"/>
                <a:gd name="T19" fmla="*/ 2147483646 h 270"/>
                <a:gd name="T20" fmla="*/ 0 w 138"/>
                <a:gd name="T21" fmla="*/ 2147483646 h 270"/>
                <a:gd name="T22" fmla="*/ 0 w 138"/>
                <a:gd name="T23" fmla="*/ 2147483646 h 270"/>
                <a:gd name="T24" fmla="*/ 0 w 138"/>
                <a:gd name="T25" fmla="*/ 2147483646 h 270"/>
                <a:gd name="T26" fmla="*/ 2147483646 w 138"/>
                <a:gd name="T27" fmla="*/ 2147483646 h 270"/>
                <a:gd name="T28" fmla="*/ 2147483646 w 138"/>
                <a:gd name="T29" fmla="*/ 2147483646 h 270"/>
                <a:gd name="T30" fmla="*/ 2147483646 w 138"/>
                <a:gd name="T31" fmla="*/ 2147483646 h 270"/>
                <a:gd name="T32" fmla="*/ 2147483646 w 138"/>
                <a:gd name="T33" fmla="*/ 2147483646 h 270"/>
                <a:gd name="T34" fmla="*/ 2147483646 w 138"/>
                <a:gd name="T35" fmla="*/ 2147483646 h 270"/>
                <a:gd name="T36" fmla="*/ 2147483646 w 138"/>
                <a:gd name="T37" fmla="*/ 2147483646 h 270"/>
                <a:gd name="T38" fmla="*/ 2147483646 w 138"/>
                <a:gd name="T39" fmla="*/ 2147483646 h 270"/>
                <a:gd name="T40" fmla="*/ 2147483646 w 138"/>
                <a:gd name="T41" fmla="*/ 2147483646 h 270"/>
                <a:gd name="T42" fmla="*/ 2147483646 w 138"/>
                <a:gd name="T43" fmla="*/ 2147483646 h 270"/>
                <a:gd name="T44" fmla="*/ 2147483646 w 138"/>
                <a:gd name="T45" fmla="*/ 2147483646 h 270"/>
                <a:gd name="T46" fmla="*/ 2147483646 w 138"/>
                <a:gd name="T47" fmla="*/ 2147483646 h 270"/>
                <a:gd name="T48" fmla="*/ 2147483646 w 138"/>
                <a:gd name="T49" fmla="*/ 2147483646 h 270"/>
                <a:gd name="T50" fmla="*/ 2147483646 w 138"/>
                <a:gd name="T51" fmla="*/ 2147483646 h 270"/>
                <a:gd name="T52" fmla="*/ 2147483646 w 138"/>
                <a:gd name="T53" fmla="*/ 2147483646 h 270"/>
                <a:gd name="T54" fmla="*/ 2147483646 w 138"/>
                <a:gd name="T55" fmla="*/ 2147483646 h 270"/>
                <a:gd name="T56" fmla="*/ 2147483646 w 138"/>
                <a:gd name="T57" fmla="*/ 2147483646 h 270"/>
                <a:gd name="T58" fmla="*/ 2147483646 w 138"/>
                <a:gd name="T59" fmla="*/ 2147483646 h 270"/>
                <a:gd name="T60" fmla="*/ 2147483646 w 138"/>
                <a:gd name="T61" fmla="*/ 2147483646 h 270"/>
                <a:gd name="T62" fmla="*/ 2147483646 w 138"/>
                <a:gd name="T63" fmla="*/ 2147483646 h 270"/>
                <a:gd name="T64" fmla="*/ 2147483646 w 138"/>
                <a:gd name="T65" fmla="*/ 2147483646 h 270"/>
                <a:gd name="T66" fmla="*/ 2147483646 w 138"/>
                <a:gd name="T67" fmla="*/ 2147483646 h 270"/>
                <a:gd name="T68" fmla="*/ 2147483646 w 138"/>
                <a:gd name="T69" fmla="*/ 2147483646 h 270"/>
                <a:gd name="T70" fmla="*/ 2147483646 w 138"/>
                <a:gd name="T71" fmla="*/ 2147483646 h 270"/>
                <a:gd name="T72" fmla="*/ 2147483646 w 138"/>
                <a:gd name="T73" fmla="*/ 2147483646 h 270"/>
                <a:gd name="T74" fmla="*/ 2147483646 w 138"/>
                <a:gd name="T75" fmla="*/ 2147483646 h 270"/>
                <a:gd name="T76" fmla="*/ 2147483646 w 138"/>
                <a:gd name="T77" fmla="*/ 2147483646 h 270"/>
                <a:gd name="T78" fmla="*/ 2147483646 w 138"/>
                <a:gd name="T79" fmla="*/ 0 h 270"/>
                <a:gd name="T80" fmla="*/ 2147483646 w 138"/>
                <a:gd name="T81" fmla="*/ 0 h 270"/>
                <a:gd name="T82" fmla="*/ 2147483646 w 138"/>
                <a:gd name="T83" fmla="*/ 0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8" h="270">
                  <a:moveTo>
                    <a:pt x="117" y="0"/>
                  </a:moveTo>
                  <a:lnTo>
                    <a:pt x="21" y="0"/>
                  </a:lnTo>
                  <a:lnTo>
                    <a:pt x="17" y="0"/>
                  </a:lnTo>
                  <a:lnTo>
                    <a:pt x="13" y="1"/>
                  </a:lnTo>
                  <a:lnTo>
                    <a:pt x="9" y="4"/>
                  </a:lnTo>
                  <a:lnTo>
                    <a:pt x="7" y="6"/>
                  </a:lnTo>
                  <a:lnTo>
                    <a:pt x="5" y="9"/>
                  </a:lnTo>
                  <a:lnTo>
                    <a:pt x="2" y="13"/>
                  </a:lnTo>
                  <a:lnTo>
                    <a:pt x="1" y="16"/>
                  </a:lnTo>
                  <a:lnTo>
                    <a:pt x="0" y="21"/>
                  </a:lnTo>
                  <a:lnTo>
                    <a:pt x="0" y="249"/>
                  </a:lnTo>
                  <a:lnTo>
                    <a:pt x="1" y="253"/>
                  </a:lnTo>
                  <a:lnTo>
                    <a:pt x="2" y="257"/>
                  </a:lnTo>
                  <a:lnTo>
                    <a:pt x="5" y="260"/>
                  </a:lnTo>
                  <a:lnTo>
                    <a:pt x="7" y="264"/>
                  </a:lnTo>
                  <a:lnTo>
                    <a:pt x="9" y="266"/>
                  </a:lnTo>
                  <a:lnTo>
                    <a:pt x="13" y="269"/>
                  </a:lnTo>
                  <a:lnTo>
                    <a:pt x="17" y="270"/>
                  </a:lnTo>
                  <a:lnTo>
                    <a:pt x="21" y="270"/>
                  </a:lnTo>
                  <a:lnTo>
                    <a:pt x="117" y="270"/>
                  </a:lnTo>
                  <a:lnTo>
                    <a:pt x="121" y="270"/>
                  </a:lnTo>
                  <a:lnTo>
                    <a:pt x="125" y="269"/>
                  </a:lnTo>
                  <a:lnTo>
                    <a:pt x="128" y="266"/>
                  </a:lnTo>
                  <a:lnTo>
                    <a:pt x="132" y="264"/>
                  </a:lnTo>
                  <a:lnTo>
                    <a:pt x="134" y="260"/>
                  </a:lnTo>
                  <a:lnTo>
                    <a:pt x="137" y="257"/>
                  </a:lnTo>
                  <a:lnTo>
                    <a:pt x="138" y="253"/>
                  </a:lnTo>
                  <a:lnTo>
                    <a:pt x="138" y="249"/>
                  </a:lnTo>
                  <a:lnTo>
                    <a:pt x="138" y="21"/>
                  </a:lnTo>
                  <a:lnTo>
                    <a:pt x="138" y="16"/>
                  </a:lnTo>
                  <a:lnTo>
                    <a:pt x="137" y="13"/>
                  </a:lnTo>
                  <a:lnTo>
                    <a:pt x="134" y="9"/>
                  </a:lnTo>
                  <a:lnTo>
                    <a:pt x="132" y="6"/>
                  </a:lnTo>
                  <a:lnTo>
                    <a:pt x="128" y="4"/>
                  </a:lnTo>
                  <a:lnTo>
                    <a:pt x="125" y="1"/>
                  </a:lnTo>
                  <a:lnTo>
                    <a:pt x="121" y="0"/>
                  </a:lnTo>
                  <a:lnTo>
                    <a:pt x="117" y="0"/>
                  </a:lnTo>
                  <a:close/>
                </a:path>
              </a:pathLst>
            </a:custGeom>
            <a:solidFill>
              <a:srgbClr val="00324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23" name="Freeform 976"/>
            <p:cNvSpPr/>
            <p:nvPr/>
          </p:nvSpPr>
          <p:spPr bwMode="auto">
            <a:xfrm>
              <a:off x="4872038" y="4940301"/>
              <a:ext cx="63500" cy="6350"/>
            </a:xfrm>
            <a:custGeom>
              <a:avLst/>
              <a:gdLst>
                <a:gd name="T0" fmla="*/ 2147483646 w 40"/>
                <a:gd name="T1" fmla="*/ 0 h 4"/>
                <a:gd name="T2" fmla="*/ 2147483646 w 40"/>
                <a:gd name="T3" fmla="*/ 0 h 4"/>
                <a:gd name="T4" fmla="*/ 2147483646 w 40"/>
                <a:gd name="T5" fmla="*/ 0 h 4"/>
                <a:gd name="T6" fmla="*/ 2147483646 w 40"/>
                <a:gd name="T7" fmla="*/ 0 h 4"/>
                <a:gd name="T8" fmla="*/ 2147483646 w 40"/>
                <a:gd name="T9" fmla="*/ 2147483646 h 4"/>
                <a:gd name="T10" fmla="*/ 2147483646 w 40"/>
                <a:gd name="T11" fmla="*/ 2147483646 h 4"/>
                <a:gd name="T12" fmla="*/ 2147483646 w 40"/>
                <a:gd name="T13" fmla="*/ 2147483646 h 4"/>
                <a:gd name="T14" fmla="*/ 2147483646 w 40"/>
                <a:gd name="T15" fmla="*/ 2147483646 h 4"/>
                <a:gd name="T16" fmla="*/ 2147483646 w 40"/>
                <a:gd name="T17" fmla="*/ 2147483646 h 4"/>
                <a:gd name="T18" fmla="*/ 2147483646 w 40"/>
                <a:gd name="T19" fmla="*/ 2147483646 h 4"/>
                <a:gd name="T20" fmla="*/ 2147483646 w 40"/>
                <a:gd name="T21" fmla="*/ 2147483646 h 4"/>
                <a:gd name="T22" fmla="*/ 0 w 40"/>
                <a:gd name="T23" fmla="*/ 2147483646 h 4"/>
                <a:gd name="T24" fmla="*/ 0 w 40"/>
                <a:gd name="T25" fmla="*/ 2147483646 h 4"/>
                <a:gd name="T26" fmla="*/ 2147483646 w 40"/>
                <a:gd name="T27" fmla="*/ 0 h 4"/>
                <a:gd name="T28" fmla="*/ 2147483646 w 40"/>
                <a:gd name="T29" fmla="*/ 0 h 4"/>
                <a:gd name="T30" fmla="*/ 2147483646 w 40"/>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4">
                  <a:moveTo>
                    <a:pt x="2" y="0"/>
                  </a:moveTo>
                  <a:lnTo>
                    <a:pt x="38" y="0"/>
                  </a:lnTo>
                  <a:lnTo>
                    <a:pt x="40" y="0"/>
                  </a:lnTo>
                  <a:lnTo>
                    <a:pt x="40" y="2"/>
                  </a:lnTo>
                  <a:lnTo>
                    <a:pt x="40" y="4"/>
                  </a:lnTo>
                  <a:lnTo>
                    <a:pt x="38" y="4"/>
                  </a:lnTo>
                  <a:lnTo>
                    <a:pt x="2" y="4"/>
                  </a:lnTo>
                  <a:lnTo>
                    <a:pt x="1" y="4"/>
                  </a:lnTo>
                  <a:lnTo>
                    <a:pt x="0" y="2"/>
                  </a:lnTo>
                  <a:lnTo>
                    <a:pt x="1"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24" name="Freeform 977"/>
            <p:cNvSpPr/>
            <p:nvPr/>
          </p:nvSpPr>
          <p:spPr bwMode="auto">
            <a:xfrm>
              <a:off x="4884738" y="5280026"/>
              <a:ext cx="39688" cy="39688"/>
            </a:xfrm>
            <a:custGeom>
              <a:avLst/>
              <a:gdLst>
                <a:gd name="T0" fmla="*/ 2147483646 w 25"/>
                <a:gd name="T1" fmla="*/ 2147483646 h 25"/>
                <a:gd name="T2" fmla="*/ 2147483646 w 25"/>
                <a:gd name="T3" fmla="*/ 2147483646 h 25"/>
                <a:gd name="T4" fmla="*/ 2147483646 w 25"/>
                <a:gd name="T5" fmla="*/ 2147483646 h 25"/>
                <a:gd name="T6" fmla="*/ 2147483646 w 25"/>
                <a:gd name="T7" fmla="*/ 2147483646 h 25"/>
                <a:gd name="T8" fmla="*/ 2147483646 w 25"/>
                <a:gd name="T9" fmla="*/ 2147483646 h 25"/>
                <a:gd name="T10" fmla="*/ 0 w 25"/>
                <a:gd name="T11" fmla="*/ 2147483646 h 25"/>
                <a:gd name="T12" fmla="*/ 0 w 25"/>
                <a:gd name="T13" fmla="*/ 2147483646 h 25"/>
                <a:gd name="T14" fmla="*/ 2147483646 w 25"/>
                <a:gd name="T15" fmla="*/ 2147483646 h 25"/>
                <a:gd name="T16" fmla="*/ 2147483646 w 25"/>
                <a:gd name="T17" fmla="*/ 2147483646 h 25"/>
                <a:gd name="T18" fmla="*/ 2147483646 w 25"/>
                <a:gd name="T19" fmla="*/ 2147483646 h 25"/>
                <a:gd name="T20" fmla="*/ 2147483646 w 25"/>
                <a:gd name="T21" fmla="*/ 0 h 25"/>
                <a:gd name="T22" fmla="*/ 2147483646 w 25"/>
                <a:gd name="T23" fmla="*/ 0 h 25"/>
                <a:gd name="T24" fmla="*/ 2147483646 w 25"/>
                <a:gd name="T25" fmla="*/ 2147483646 h 25"/>
                <a:gd name="T26" fmla="*/ 2147483646 w 25"/>
                <a:gd name="T27" fmla="*/ 2147483646 h 25"/>
                <a:gd name="T28" fmla="*/ 2147483646 w 25"/>
                <a:gd name="T29" fmla="*/ 2147483646 h 25"/>
                <a:gd name="T30" fmla="*/ 2147483646 w 25"/>
                <a:gd name="T31" fmla="*/ 2147483646 h 25"/>
                <a:gd name="T32" fmla="*/ 2147483646 w 25"/>
                <a:gd name="T33" fmla="*/ 2147483646 h 25"/>
                <a:gd name="T34" fmla="*/ 2147483646 w 25"/>
                <a:gd name="T35" fmla="*/ 2147483646 h 25"/>
                <a:gd name="T36" fmla="*/ 2147483646 w 25"/>
                <a:gd name="T37" fmla="*/ 2147483646 h 25"/>
                <a:gd name="T38" fmla="*/ 2147483646 w 25"/>
                <a:gd name="T39" fmla="*/ 2147483646 h 25"/>
                <a:gd name="T40" fmla="*/ 2147483646 w 25"/>
                <a:gd name="T41" fmla="*/ 2147483646 h 25"/>
                <a:gd name="T42" fmla="*/ 2147483646 w 25"/>
                <a:gd name="T43" fmla="*/ 2147483646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25">
                  <a:moveTo>
                    <a:pt x="12" y="25"/>
                  </a:moveTo>
                  <a:lnTo>
                    <a:pt x="12" y="25"/>
                  </a:lnTo>
                  <a:lnTo>
                    <a:pt x="7" y="23"/>
                  </a:lnTo>
                  <a:lnTo>
                    <a:pt x="4" y="21"/>
                  </a:lnTo>
                  <a:lnTo>
                    <a:pt x="1" y="18"/>
                  </a:lnTo>
                  <a:lnTo>
                    <a:pt x="0" y="13"/>
                  </a:lnTo>
                  <a:lnTo>
                    <a:pt x="1" y="8"/>
                  </a:lnTo>
                  <a:lnTo>
                    <a:pt x="4" y="4"/>
                  </a:lnTo>
                  <a:lnTo>
                    <a:pt x="7" y="1"/>
                  </a:lnTo>
                  <a:lnTo>
                    <a:pt x="12" y="0"/>
                  </a:lnTo>
                  <a:lnTo>
                    <a:pt x="16" y="1"/>
                  </a:lnTo>
                  <a:lnTo>
                    <a:pt x="21" y="4"/>
                  </a:lnTo>
                  <a:lnTo>
                    <a:pt x="23" y="8"/>
                  </a:lnTo>
                  <a:lnTo>
                    <a:pt x="25" y="13"/>
                  </a:lnTo>
                  <a:lnTo>
                    <a:pt x="23" y="18"/>
                  </a:lnTo>
                  <a:lnTo>
                    <a:pt x="21" y="21"/>
                  </a:lnTo>
                  <a:lnTo>
                    <a:pt x="16" y="23"/>
                  </a:lnTo>
                  <a:lnTo>
                    <a:pt x="12"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25" name="Rectangle 978"/>
            <p:cNvSpPr>
              <a:spLocks noChangeArrowheads="1"/>
            </p:cNvSpPr>
            <p:nvPr/>
          </p:nvSpPr>
          <p:spPr bwMode="auto">
            <a:xfrm>
              <a:off x="4808538" y="4981576"/>
              <a:ext cx="188913" cy="277813"/>
            </a:xfrm>
            <a:prstGeom prst="rect">
              <a:avLst/>
            </a:prstGeom>
            <a:solidFill>
              <a:srgbClr val="FC61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26" name="Freeform 979"/>
            <p:cNvSpPr/>
            <p:nvPr/>
          </p:nvSpPr>
          <p:spPr bwMode="auto">
            <a:xfrm>
              <a:off x="4808538" y="4981576"/>
              <a:ext cx="188913" cy="277813"/>
            </a:xfrm>
            <a:custGeom>
              <a:avLst/>
              <a:gdLst>
                <a:gd name="T0" fmla="*/ 2147483646 w 119"/>
                <a:gd name="T1" fmla="*/ 2147483646 h 175"/>
                <a:gd name="T2" fmla="*/ 0 w 119"/>
                <a:gd name="T3" fmla="*/ 2147483646 h 175"/>
                <a:gd name="T4" fmla="*/ 0 w 119"/>
                <a:gd name="T5" fmla="*/ 0 h 175"/>
                <a:gd name="T6" fmla="*/ 2147483646 w 119"/>
                <a:gd name="T7" fmla="*/ 2147483646 h 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175">
                  <a:moveTo>
                    <a:pt x="119" y="175"/>
                  </a:moveTo>
                  <a:lnTo>
                    <a:pt x="0" y="175"/>
                  </a:lnTo>
                  <a:lnTo>
                    <a:pt x="0" y="0"/>
                  </a:lnTo>
                  <a:lnTo>
                    <a:pt x="119" y="175"/>
                  </a:lnTo>
                  <a:close/>
                </a:path>
              </a:pathLst>
            </a:custGeom>
            <a:solidFill>
              <a:srgbClr val="DD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27" name="Rectangle 980"/>
            <p:cNvSpPr>
              <a:spLocks noChangeArrowheads="1"/>
            </p:cNvSpPr>
            <p:nvPr/>
          </p:nvSpPr>
          <p:spPr bwMode="auto">
            <a:xfrm>
              <a:off x="4835526" y="5054601"/>
              <a:ext cx="136525"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28" name="Freeform 981"/>
            <p:cNvSpPr/>
            <p:nvPr/>
          </p:nvSpPr>
          <p:spPr bwMode="auto">
            <a:xfrm>
              <a:off x="4843463" y="506730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3"/>
                  </a:moveTo>
                  <a:lnTo>
                    <a:pt x="6" y="3"/>
                  </a:lnTo>
                  <a:lnTo>
                    <a:pt x="5" y="6"/>
                  </a:lnTo>
                  <a:lnTo>
                    <a:pt x="3" y="6"/>
                  </a:lnTo>
                  <a:lnTo>
                    <a:pt x="2" y="6"/>
                  </a:lnTo>
                  <a:lnTo>
                    <a:pt x="0" y="3"/>
                  </a:lnTo>
                  <a:lnTo>
                    <a:pt x="2" y="1"/>
                  </a:lnTo>
                  <a:lnTo>
                    <a:pt x="3" y="0"/>
                  </a:lnTo>
                  <a:lnTo>
                    <a:pt x="5" y="1"/>
                  </a:lnTo>
                  <a:lnTo>
                    <a:pt x="6"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29" name="Freeform 982"/>
            <p:cNvSpPr/>
            <p:nvPr/>
          </p:nvSpPr>
          <p:spPr bwMode="auto">
            <a:xfrm>
              <a:off x="4857751" y="5067301"/>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0 w 5"/>
                <a:gd name="T13" fmla="*/ 2147483646 h 6"/>
                <a:gd name="T14" fmla="*/ 0 w 5"/>
                <a:gd name="T15" fmla="*/ 2147483646 h 6"/>
                <a:gd name="T16" fmla="*/ 2147483646 w 5"/>
                <a:gd name="T17" fmla="*/ 2147483646 h 6"/>
                <a:gd name="T18" fmla="*/ 2147483646 w 5"/>
                <a:gd name="T19" fmla="*/ 0 h 6"/>
                <a:gd name="T20" fmla="*/ 2147483646 w 5"/>
                <a:gd name="T21" fmla="*/ 0 h 6"/>
                <a:gd name="T22" fmla="*/ 2147483646 w 5"/>
                <a:gd name="T23" fmla="*/ 2147483646 h 6"/>
                <a:gd name="T24" fmla="*/ 2147483646 w 5"/>
                <a:gd name="T25" fmla="*/ 2147483646 h 6"/>
                <a:gd name="T26" fmla="*/ 2147483646 w 5"/>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6">
                  <a:moveTo>
                    <a:pt x="5" y="3"/>
                  </a:moveTo>
                  <a:lnTo>
                    <a:pt x="5" y="3"/>
                  </a:lnTo>
                  <a:lnTo>
                    <a:pt x="4" y="6"/>
                  </a:lnTo>
                  <a:lnTo>
                    <a:pt x="3" y="6"/>
                  </a:lnTo>
                  <a:lnTo>
                    <a:pt x="1" y="6"/>
                  </a:lnTo>
                  <a:lnTo>
                    <a:pt x="0" y="3"/>
                  </a:lnTo>
                  <a:lnTo>
                    <a:pt x="1" y="1"/>
                  </a:lnTo>
                  <a:lnTo>
                    <a:pt x="3" y="0"/>
                  </a:lnTo>
                  <a:lnTo>
                    <a:pt x="4" y="1"/>
                  </a:lnTo>
                  <a:lnTo>
                    <a:pt x="5"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0" name="Freeform 983"/>
            <p:cNvSpPr/>
            <p:nvPr/>
          </p:nvSpPr>
          <p:spPr bwMode="auto">
            <a:xfrm>
              <a:off x="4872038" y="506730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0 w 6"/>
                <a:gd name="T11" fmla="*/ 2147483646 h 6"/>
                <a:gd name="T12" fmla="*/ 0 w 6"/>
                <a:gd name="T13" fmla="*/ 2147483646 h 6"/>
                <a:gd name="T14" fmla="*/ 0 w 6"/>
                <a:gd name="T15" fmla="*/ 2147483646 h 6"/>
                <a:gd name="T16" fmla="*/ 0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3"/>
                  </a:moveTo>
                  <a:lnTo>
                    <a:pt x="6" y="3"/>
                  </a:lnTo>
                  <a:lnTo>
                    <a:pt x="5" y="6"/>
                  </a:lnTo>
                  <a:lnTo>
                    <a:pt x="2" y="6"/>
                  </a:lnTo>
                  <a:lnTo>
                    <a:pt x="0" y="6"/>
                  </a:lnTo>
                  <a:lnTo>
                    <a:pt x="0" y="3"/>
                  </a:lnTo>
                  <a:lnTo>
                    <a:pt x="0" y="1"/>
                  </a:lnTo>
                  <a:lnTo>
                    <a:pt x="2" y="0"/>
                  </a:lnTo>
                  <a:lnTo>
                    <a:pt x="5" y="1"/>
                  </a:lnTo>
                  <a:lnTo>
                    <a:pt x="6"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1" name="Freeform 984"/>
            <p:cNvSpPr/>
            <p:nvPr/>
          </p:nvSpPr>
          <p:spPr bwMode="auto">
            <a:xfrm>
              <a:off x="4884738" y="506730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3"/>
                  </a:moveTo>
                  <a:lnTo>
                    <a:pt x="6" y="3"/>
                  </a:lnTo>
                  <a:lnTo>
                    <a:pt x="5" y="6"/>
                  </a:lnTo>
                  <a:lnTo>
                    <a:pt x="4" y="6"/>
                  </a:lnTo>
                  <a:lnTo>
                    <a:pt x="1" y="6"/>
                  </a:lnTo>
                  <a:lnTo>
                    <a:pt x="0" y="3"/>
                  </a:lnTo>
                  <a:lnTo>
                    <a:pt x="1" y="1"/>
                  </a:lnTo>
                  <a:lnTo>
                    <a:pt x="4" y="0"/>
                  </a:lnTo>
                  <a:lnTo>
                    <a:pt x="5" y="1"/>
                  </a:lnTo>
                  <a:lnTo>
                    <a:pt x="6"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2" name="Freeform 985"/>
            <p:cNvSpPr/>
            <p:nvPr/>
          </p:nvSpPr>
          <p:spPr bwMode="auto">
            <a:xfrm>
              <a:off x="4899026" y="506730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0 w 6"/>
                <a:gd name="T11" fmla="*/ 2147483646 h 6"/>
                <a:gd name="T12" fmla="*/ 0 w 6"/>
                <a:gd name="T13" fmla="*/ 2147483646 h 6"/>
                <a:gd name="T14" fmla="*/ 0 w 6"/>
                <a:gd name="T15" fmla="*/ 2147483646 h 6"/>
                <a:gd name="T16" fmla="*/ 0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3"/>
                  </a:moveTo>
                  <a:lnTo>
                    <a:pt x="6" y="3"/>
                  </a:lnTo>
                  <a:lnTo>
                    <a:pt x="5" y="6"/>
                  </a:lnTo>
                  <a:lnTo>
                    <a:pt x="3" y="6"/>
                  </a:lnTo>
                  <a:lnTo>
                    <a:pt x="0" y="6"/>
                  </a:lnTo>
                  <a:lnTo>
                    <a:pt x="0" y="3"/>
                  </a:lnTo>
                  <a:lnTo>
                    <a:pt x="0" y="1"/>
                  </a:lnTo>
                  <a:lnTo>
                    <a:pt x="3" y="0"/>
                  </a:lnTo>
                  <a:lnTo>
                    <a:pt x="5" y="1"/>
                  </a:lnTo>
                  <a:lnTo>
                    <a:pt x="6"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3" name="Freeform 986"/>
            <p:cNvSpPr/>
            <p:nvPr/>
          </p:nvSpPr>
          <p:spPr bwMode="auto">
            <a:xfrm>
              <a:off x="4913313" y="5067301"/>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0 w 5"/>
                <a:gd name="T13" fmla="*/ 2147483646 h 6"/>
                <a:gd name="T14" fmla="*/ 0 w 5"/>
                <a:gd name="T15" fmla="*/ 2147483646 h 6"/>
                <a:gd name="T16" fmla="*/ 2147483646 w 5"/>
                <a:gd name="T17" fmla="*/ 2147483646 h 6"/>
                <a:gd name="T18" fmla="*/ 2147483646 w 5"/>
                <a:gd name="T19" fmla="*/ 0 h 6"/>
                <a:gd name="T20" fmla="*/ 2147483646 w 5"/>
                <a:gd name="T21" fmla="*/ 0 h 6"/>
                <a:gd name="T22" fmla="*/ 2147483646 w 5"/>
                <a:gd name="T23" fmla="*/ 2147483646 h 6"/>
                <a:gd name="T24" fmla="*/ 2147483646 w 5"/>
                <a:gd name="T25" fmla="*/ 2147483646 h 6"/>
                <a:gd name="T26" fmla="*/ 2147483646 w 5"/>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6">
                  <a:moveTo>
                    <a:pt x="5" y="3"/>
                  </a:moveTo>
                  <a:lnTo>
                    <a:pt x="5" y="3"/>
                  </a:lnTo>
                  <a:lnTo>
                    <a:pt x="4" y="6"/>
                  </a:lnTo>
                  <a:lnTo>
                    <a:pt x="2" y="6"/>
                  </a:lnTo>
                  <a:lnTo>
                    <a:pt x="1" y="6"/>
                  </a:lnTo>
                  <a:lnTo>
                    <a:pt x="0" y="3"/>
                  </a:lnTo>
                  <a:lnTo>
                    <a:pt x="1" y="1"/>
                  </a:lnTo>
                  <a:lnTo>
                    <a:pt x="2" y="0"/>
                  </a:lnTo>
                  <a:lnTo>
                    <a:pt x="4" y="1"/>
                  </a:lnTo>
                  <a:lnTo>
                    <a:pt x="5"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4" name="Freeform 987"/>
            <p:cNvSpPr/>
            <p:nvPr/>
          </p:nvSpPr>
          <p:spPr bwMode="auto">
            <a:xfrm>
              <a:off x="4926013" y="5067301"/>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3"/>
                  </a:moveTo>
                  <a:lnTo>
                    <a:pt x="6" y="3"/>
                  </a:lnTo>
                  <a:lnTo>
                    <a:pt x="6" y="6"/>
                  </a:lnTo>
                  <a:lnTo>
                    <a:pt x="3" y="6"/>
                  </a:lnTo>
                  <a:lnTo>
                    <a:pt x="1" y="6"/>
                  </a:lnTo>
                  <a:lnTo>
                    <a:pt x="0" y="3"/>
                  </a:lnTo>
                  <a:lnTo>
                    <a:pt x="1" y="1"/>
                  </a:lnTo>
                  <a:lnTo>
                    <a:pt x="3" y="0"/>
                  </a:lnTo>
                  <a:lnTo>
                    <a:pt x="6" y="1"/>
                  </a:lnTo>
                  <a:lnTo>
                    <a:pt x="6" y="3"/>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5" name="Rectangle 988"/>
            <p:cNvSpPr>
              <a:spLocks noChangeArrowheads="1"/>
            </p:cNvSpPr>
            <p:nvPr/>
          </p:nvSpPr>
          <p:spPr bwMode="auto">
            <a:xfrm>
              <a:off x="4835526" y="5102226"/>
              <a:ext cx="136525"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36" name="Freeform 989"/>
            <p:cNvSpPr/>
            <p:nvPr/>
          </p:nvSpPr>
          <p:spPr bwMode="auto">
            <a:xfrm>
              <a:off x="4843463" y="5114926"/>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4"/>
                  </a:moveTo>
                  <a:lnTo>
                    <a:pt x="6" y="4"/>
                  </a:lnTo>
                  <a:lnTo>
                    <a:pt x="5" y="6"/>
                  </a:lnTo>
                  <a:lnTo>
                    <a:pt x="3" y="6"/>
                  </a:lnTo>
                  <a:lnTo>
                    <a:pt x="2" y="6"/>
                  </a:lnTo>
                  <a:lnTo>
                    <a:pt x="0" y="4"/>
                  </a:lnTo>
                  <a:lnTo>
                    <a:pt x="2" y="1"/>
                  </a:lnTo>
                  <a:lnTo>
                    <a:pt x="3" y="0"/>
                  </a:lnTo>
                  <a:lnTo>
                    <a:pt x="5" y="1"/>
                  </a:lnTo>
                  <a:lnTo>
                    <a:pt x="6"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7" name="Freeform 990"/>
            <p:cNvSpPr/>
            <p:nvPr/>
          </p:nvSpPr>
          <p:spPr bwMode="auto">
            <a:xfrm>
              <a:off x="4857751" y="5114926"/>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0 w 5"/>
                <a:gd name="T13" fmla="*/ 2147483646 h 6"/>
                <a:gd name="T14" fmla="*/ 0 w 5"/>
                <a:gd name="T15" fmla="*/ 2147483646 h 6"/>
                <a:gd name="T16" fmla="*/ 2147483646 w 5"/>
                <a:gd name="T17" fmla="*/ 2147483646 h 6"/>
                <a:gd name="T18" fmla="*/ 2147483646 w 5"/>
                <a:gd name="T19" fmla="*/ 0 h 6"/>
                <a:gd name="T20" fmla="*/ 2147483646 w 5"/>
                <a:gd name="T21" fmla="*/ 0 h 6"/>
                <a:gd name="T22" fmla="*/ 2147483646 w 5"/>
                <a:gd name="T23" fmla="*/ 2147483646 h 6"/>
                <a:gd name="T24" fmla="*/ 2147483646 w 5"/>
                <a:gd name="T25" fmla="*/ 2147483646 h 6"/>
                <a:gd name="T26" fmla="*/ 2147483646 w 5"/>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6">
                  <a:moveTo>
                    <a:pt x="5" y="4"/>
                  </a:moveTo>
                  <a:lnTo>
                    <a:pt x="5" y="4"/>
                  </a:lnTo>
                  <a:lnTo>
                    <a:pt x="4" y="6"/>
                  </a:lnTo>
                  <a:lnTo>
                    <a:pt x="3" y="6"/>
                  </a:lnTo>
                  <a:lnTo>
                    <a:pt x="1" y="6"/>
                  </a:lnTo>
                  <a:lnTo>
                    <a:pt x="0" y="4"/>
                  </a:lnTo>
                  <a:lnTo>
                    <a:pt x="1" y="1"/>
                  </a:lnTo>
                  <a:lnTo>
                    <a:pt x="3" y="0"/>
                  </a:lnTo>
                  <a:lnTo>
                    <a:pt x="4" y="1"/>
                  </a:lnTo>
                  <a:lnTo>
                    <a:pt x="5"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8" name="Freeform 991"/>
            <p:cNvSpPr/>
            <p:nvPr/>
          </p:nvSpPr>
          <p:spPr bwMode="auto">
            <a:xfrm>
              <a:off x="4872038" y="5114926"/>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0 w 6"/>
                <a:gd name="T11" fmla="*/ 2147483646 h 6"/>
                <a:gd name="T12" fmla="*/ 0 w 6"/>
                <a:gd name="T13" fmla="*/ 2147483646 h 6"/>
                <a:gd name="T14" fmla="*/ 0 w 6"/>
                <a:gd name="T15" fmla="*/ 2147483646 h 6"/>
                <a:gd name="T16" fmla="*/ 0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4"/>
                  </a:moveTo>
                  <a:lnTo>
                    <a:pt x="6" y="4"/>
                  </a:lnTo>
                  <a:lnTo>
                    <a:pt x="5" y="6"/>
                  </a:lnTo>
                  <a:lnTo>
                    <a:pt x="2" y="6"/>
                  </a:lnTo>
                  <a:lnTo>
                    <a:pt x="0" y="6"/>
                  </a:lnTo>
                  <a:lnTo>
                    <a:pt x="0" y="4"/>
                  </a:lnTo>
                  <a:lnTo>
                    <a:pt x="0" y="1"/>
                  </a:lnTo>
                  <a:lnTo>
                    <a:pt x="2" y="0"/>
                  </a:lnTo>
                  <a:lnTo>
                    <a:pt x="5" y="1"/>
                  </a:lnTo>
                  <a:lnTo>
                    <a:pt x="6"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39" name="Freeform 992"/>
            <p:cNvSpPr/>
            <p:nvPr/>
          </p:nvSpPr>
          <p:spPr bwMode="auto">
            <a:xfrm>
              <a:off x="4884738" y="5114926"/>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2147483646 w 6"/>
                <a:gd name="T11" fmla="*/ 2147483646 h 6"/>
                <a:gd name="T12" fmla="*/ 0 w 6"/>
                <a:gd name="T13" fmla="*/ 2147483646 h 6"/>
                <a:gd name="T14" fmla="*/ 0 w 6"/>
                <a:gd name="T15" fmla="*/ 2147483646 h 6"/>
                <a:gd name="T16" fmla="*/ 2147483646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4"/>
                  </a:moveTo>
                  <a:lnTo>
                    <a:pt x="6" y="4"/>
                  </a:lnTo>
                  <a:lnTo>
                    <a:pt x="5" y="6"/>
                  </a:lnTo>
                  <a:lnTo>
                    <a:pt x="4" y="6"/>
                  </a:lnTo>
                  <a:lnTo>
                    <a:pt x="1" y="6"/>
                  </a:lnTo>
                  <a:lnTo>
                    <a:pt x="0" y="4"/>
                  </a:lnTo>
                  <a:lnTo>
                    <a:pt x="1" y="1"/>
                  </a:lnTo>
                  <a:lnTo>
                    <a:pt x="4" y="0"/>
                  </a:lnTo>
                  <a:lnTo>
                    <a:pt x="5" y="1"/>
                  </a:lnTo>
                  <a:lnTo>
                    <a:pt x="6"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0" name="Freeform 993"/>
            <p:cNvSpPr/>
            <p:nvPr/>
          </p:nvSpPr>
          <p:spPr bwMode="auto">
            <a:xfrm>
              <a:off x="4899026" y="5114926"/>
              <a:ext cx="9525" cy="9525"/>
            </a:xfrm>
            <a:custGeom>
              <a:avLst/>
              <a:gdLst>
                <a:gd name="T0" fmla="*/ 2147483646 w 6"/>
                <a:gd name="T1" fmla="*/ 2147483646 h 6"/>
                <a:gd name="T2" fmla="*/ 2147483646 w 6"/>
                <a:gd name="T3" fmla="*/ 2147483646 h 6"/>
                <a:gd name="T4" fmla="*/ 2147483646 w 6"/>
                <a:gd name="T5" fmla="*/ 2147483646 h 6"/>
                <a:gd name="T6" fmla="*/ 2147483646 w 6"/>
                <a:gd name="T7" fmla="*/ 2147483646 h 6"/>
                <a:gd name="T8" fmla="*/ 2147483646 w 6"/>
                <a:gd name="T9" fmla="*/ 2147483646 h 6"/>
                <a:gd name="T10" fmla="*/ 0 w 6"/>
                <a:gd name="T11" fmla="*/ 2147483646 h 6"/>
                <a:gd name="T12" fmla="*/ 0 w 6"/>
                <a:gd name="T13" fmla="*/ 2147483646 h 6"/>
                <a:gd name="T14" fmla="*/ 0 w 6"/>
                <a:gd name="T15" fmla="*/ 2147483646 h 6"/>
                <a:gd name="T16" fmla="*/ 0 w 6"/>
                <a:gd name="T17" fmla="*/ 2147483646 h 6"/>
                <a:gd name="T18" fmla="*/ 2147483646 w 6"/>
                <a:gd name="T19" fmla="*/ 0 h 6"/>
                <a:gd name="T20" fmla="*/ 2147483646 w 6"/>
                <a:gd name="T21" fmla="*/ 0 h 6"/>
                <a:gd name="T22" fmla="*/ 2147483646 w 6"/>
                <a:gd name="T23" fmla="*/ 2147483646 h 6"/>
                <a:gd name="T24" fmla="*/ 2147483646 w 6"/>
                <a:gd name="T25" fmla="*/ 2147483646 h 6"/>
                <a:gd name="T26" fmla="*/ 2147483646 w 6"/>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6">
                  <a:moveTo>
                    <a:pt x="6" y="4"/>
                  </a:moveTo>
                  <a:lnTo>
                    <a:pt x="6" y="4"/>
                  </a:lnTo>
                  <a:lnTo>
                    <a:pt x="5" y="6"/>
                  </a:lnTo>
                  <a:lnTo>
                    <a:pt x="3" y="6"/>
                  </a:lnTo>
                  <a:lnTo>
                    <a:pt x="0" y="6"/>
                  </a:lnTo>
                  <a:lnTo>
                    <a:pt x="0" y="4"/>
                  </a:lnTo>
                  <a:lnTo>
                    <a:pt x="0" y="1"/>
                  </a:lnTo>
                  <a:lnTo>
                    <a:pt x="3" y="0"/>
                  </a:lnTo>
                  <a:lnTo>
                    <a:pt x="5" y="1"/>
                  </a:lnTo>
                  <a:lnTo>
                    <a:pt x="6"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1" name="Freeform 994"/>
            <p:cNvSpPr/>
            <p:nvPr/>
          </p:nvSpPr>
          <p:spPr bwMode="auto">
            <a:xfrm>
              <a:off x="4913313" y="5114926"/>
              <a:ext cx="7938" cy="9525"/>
            </a:xfrm>
            <a:custGeom>
              <a:avLst/>
              <a:gdLst>
                <a:gd name="T0" fmla="*/ 2147483646 w 5"/>
                <a:gd name="T1" fmla="*/ 2147483646 h 6"/>
                <a:gd name="T2" fmla="*/ 2147483646 w 5"/>
                <a:gd name="T3" fmla="*/ 2147483646 h 6"/>
                <a:gd name="T4" fmla="*/ 2147483646 w 5"/>
                <a:gd name="T5" fmla="*/ 2147483646 h 6"/>
                <a:gd name="T6" fmla="*/ 2147483646 w 5"/>
                <a:gd name="T7" fmla="*/ 2147483646 h 6"/>
                <a:gd name="T8" fmla="*/ 2147483646 w 5"/>
                <a:gd name="T9" fmla="*/ 2147483646 h 6"/>
                <a:gd name="T10" fmla="*/ 2147483646 w 5"/>
                <a:gd name="T11" fmla="*/ 2147483646 h 6"/>
                <a:gd name="T12" fmla="*/ 0 w 5"/>
                <a:gd name="T13" fmla="*/ 2147483646 h 6"/>
                <a:gd name="T14" fmla="*/ 0 w 5"/>
                <a:gd name="T15" fmla="*/ 2147483646 h 6"/>
                <a:gd name="T16" fmla="*/ 2147483646 w 5"/>
                <a:gd name="T17" fmla="*/ 2147483646 h 6"/>
                <a:gd name="T18" fmla="*/ 2147483646 w 5"/>
                <a:gd name="T19" fmla="*/ 0 h 6"/>
                <a:gd name="T20" fmla="*/ 2147483646 w 5"/>
                <a:gd name="T21" fmla="*/ 0 h 6"/>
                <a:gd name="T22" fmla="*/ 2147483646 w 5"/>
                <a:gd name="T23" fmla="*/ 2147483646 h 6"/>
                <a:gd name="T24" fmla="*/ 2147483646 w 5"/>
                <a:gd name="T25" fmla="*/ 2147483646 h 6"/>
                <a:gd name="T26" fmla="*/ 2147483646 w 5"/>
                <a:gd name="T27" fmla="*/ 214748364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6">
                  <a:moveTo>
                    <a:pt x="5" y="4"/>
                  </a:moveTo>
                  <a:lnTo>
                    <a:pt x="5" y="4"/>
                  </a:lnTo>
                  <a:lnTo>
                    <a:pt x="4" y="6"/>
                  </a:lnTo>
                  <a:lnTo>
                    <a:pt x="2" y="6"/>
                  </a:lnTo>
                  <a:lnTo>
                    <a:pt x="1" y="6"/>
                  </a:lnTo>
                  <a:lnTo>
                    <a:pt x="0" y="4"/>
                  </a:lnTo>
                  <a:lnTo>
                    <a:pt x="1" y="1"/>
                  </a:lnTo>
                  <a:lnTo>
                    <a:pt x="2" y="0"/>
                  </a:lnTo>
                  <a:lnTo>
                    <a:pt x="4" y="1"/>
                  </a:lnTo>
                  <a:lnTo>
                    <a:pt x="5" y="4"/>
                  </a:lnTo>
                  <a:close/>
                </a:path>
              </a:pathLst>
            </a:custGeom>
            <a:solidFill>
              <a:srgbClr val="174F7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2" name="Rectangle 995"/>
            <p:cNvSpPr>
              <a:spLocks noChangeArrowheads="1"/>
            </p:cNvSpPr>
            <p:nvPr/>
          </p:nvSpPr>
          <p:spPr bwMode="auto">
            <a:xfrm>
              <a:off x="4835526" y="5149851"/>
              <a:ext cx="136525" cy="38100"/>
            </a:xfrm>
            <a:prstGeom prst="rect">
              <a:avLst/>
            </a:prstGeom>
            <a:solidFill>
              <a:srgbClr val="174F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43" name="Rectangle 996"/>
            <p:cNvSpPr>
              <a:spLocks noChangeArrowheads="1"/>
            </p:cNvSpPr>
            <p:nvPr/>
          </p:nvSpPr>
          <p:spPr bwMode="auto">
            <a:xfrm>
              <a:off x="4872038" y="5167313"/>
              <a:ext cx="65088" cy="3175"/>
            </a:xfrm>
            <a:prstGeom prst="rect">
              <a:avLst/>
            </a:prstGeom>
            <a:solidFill>
              <a:srgbClr val="C0E1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44" name="Freeform 997"/>
            <p:cNvSpPr/>
            <p:nvPr/>
          </p:nvSpPr>
          <p:spPr bwMode="auto">
            <a:xfrm>
              <a:off x="4235451" y="4416426"/>
              <a:ext cx="625475" cy="560388"/>
            </a:xfrm>
            <a:custGeom>
              <a:avLst/>
              <a:gdLst>
                <a:gd name="T0" fmla="*/ 2147483646 w 394"/>
                <a:gd name="T1" fmla="*/ 0 h 353"/>
                <a:gd name="T2" fmla="*/ 2147483646 w 394"/>
                <a:gd name="T3" fmla="*/ 2147483646 h 353"/>
                <a:gd name="T4" fmla="*/ 2147483646 w 394"/>
                <a:gd name="T5" fmla="*/ 2147483646 h 353"/>
                <a:gd name="T6" fmla="*/ 2147483646 w 394"/>
                <a:gd name="T7" fmla="*/ 2147483646 h 353"/>
                <a:gd name="T8" fmla="*/ 2147483646 w 394"/>
                <a:gd name="T9" fmla="*/ 2147483646 h 353"/>
                <a:gd name="T10" fmla="*/ 2147483646 w 394"/>
                <a:gd name="T11" fmla="*/ 2147483646 h 353"/>
                <a:gd name="T12" fmla="*/ 2147483646 w 394"/>
                <a:gd name="T13" fmla="*/ 2147483646 h 353"/>
                <a:gd name="T14" fmla="*/ 2147483646 w 394"/>
                <a:gd name="T15" fmla="*/ 2147483646 h 353"/>
                <a:gd name="T16" fmla="*/ 2147483646 w 394"/>
                <a:gd name="T17" fmla="*/ 2147483646 h 353"/>
                <a:gd name="T18" fmla="*/ 2147483646 w 394"/>
                <a:gd name="T19" fmla="*/ 2147483646 h 353"/>
                <a:gd name="T20" fmla="*/ 2147483646 w 394"/>
                <a:gd name="T21" fmla="*/ 2147483646 h 353"/>
                <a:gd name="T22" fmla="*/ 2147483646 w 394"/>
                <a:gd name="T23" fmla="*/ 2147483646 h 353"/>
                <a:gd name="T24" fmla="*/ 2147483646 w 394"/>
                <a:gd name="T25" fmla="*/ 2147483646 h 353"/>
                <a:gd name="T26" fmla="*/ 2147483646 w 394"/>
                <a:gd name="T27" fmla="*/ 2147483646 h 353"/>
                <a:gd name="T28" fmla="*/ 2147483646 w 394"/>
                <a:gd name="T29" fmla="*/ 2147483646 h 353"/>
                <a:gd name="T30" fmla="*/ 2147483646 w 394"/>
                <a:gd name="T31" fmla="*/ 2147483646 h 353"/>
                <a:gd name="T32" fmla="*/ 2147483646 w 394"/>
                <a:gd name="T33" fmla="*/ 2147483646 h 353"/>
                <a:gd name="T34" fmla="*/ 2147483646 w 394"/>
                <a:gd name="T35" fmla="*/ 2147483646 h 353"/>
                <a:gd name="T36" fmla="*/ 2147483646 w 394"/>
                <a:gd name="T37" fmla="*/ 2147483646 h 353"/>
                <a:gd name="T38" fmla="*/ 2147483646 w 394"/>
                <a:gd name="T39" fmla="*/ 2147483646 h 353"/>
                <a:gd name="T40" fmla="*/ 2147483646 w 394"/>
                <a:gd name="T41" fmla="*/ 2147483646 h 353"/>
                <a:gd name="T42" fmla="*/ 2147483646 w 394"/>
                <a:gd name="T43" fmla="*/ 2147483646 h 353"/>
                <a:gd name="T44" fmla="*/ 2147483646 w 394"/>
                <a:gd name="T45" fmla="*/ 2147483646 h 353"/>
                <a:gd name="T46" fmla="*/ 2147483646 w 394"/>
                <a:gd name="T47" fmla="*/ 2147483646 h 353"/>
                <a:gd name="T48" fmla="*/ 2147483646 w 394"/>
                <a:gd name="T49" fmla="*/ 2147483646 h 353"/>
                <a:gd name="T50" fmla="*/ 2147483646 w 394"/>
                <a:gd name="T51" fmla="*/ 2147483646 h 353"/>
                <a:gd name="T52" fmla="*/ 2147483646 w 394"/>
                <a:gd name="T53" fmla="*/ 2147483646 h 353"/>
                <a:gd name="T54" fmla="*/ 2147483646 w 394"/>
                <a:gd name="T55" fmla="*/ 2147483646 h 353"/>
                <a:gd name="T56" fmla="*/ 2147483646 w 394"/>
                <a:gd name="T57" fmla="*/ 2147483646 h 353"/>
                <a:gd name="T58" fmla="*/ 2147483646 w 394"/>
                <a:gd name="T59" fmla="*/ 2147483646 h 353"/>
                <a:gd name="T60" fmla="*/ 2147483646 w 394"/>
                <a:gd name="T61" fmla="*/ 2147483646 h 353"/>
                <a:gd name="T62" fmla="*/ 2147483646 w 394"/>
                <a:gd name="T63" fmla="*/ 2147483646 h 353"/>
                <a:gd name="T64" fmla="*/ 2147483646 w 394"/>
                <a:gd name="T65" fmla="*/ 2147483646 h 353"/>
                <a:gd name="T66" fmla="*/ 2147483646 w 394"/>
                <a:gd name="T67" fmla="*/ 2147483646 h 353"/>
                <a:gd name="T68" fmla="*/ 2147483646 w 394"/>
                <a:gd name="T69" fmla="*/ 2147483646 h 353"/>
                <a:gd name="T70" fmla="*/ 0 w 394"/>
                <a:gd name="T71" fmla="*/ 2147483646 h 353"/>
                <a:gd name="T72" fmla="*/ 2147483646 w 394"/>
                <a:gd name="T73" fmla="*/ 2147483646 h 353"/>
                <a:gd name="T74" fmla="*/ 2147483646 w 394"/>
                <a:gd name="T75" fmla="*/ 2147483646 h 353"/>
                <a:gd name="T76" fmla="*/ 2147483646 w 394"/>
                <a:gd name="T77" fmla="*/ 2147483646 h 353"/>
                <a:gd name="T78" fmla="*/ 2147483646 w 394"/>
                <a:gd name="T79" fmla="*/ 2147483646 h 353"/>
                <a:gd name="T80" fmla="*/ 2147483646 w 394"/>
                <a:gd name="T81" fmla="*/ 2147483646 h 353"/>
                <a:gd name="T82" fmla="*/ 2147483646 w 394"/>
                <a:gd name="T83" fmla="*/ 2147483646 h 353"/>
                <a:gd name="T84" fmla="*/ 2147483646 w 394"/>
                <a:gd name="T85" fmla="*/ 2147483646 h 353"/>
                <a:gd name="T86" fmla="*/ 2147483646 w 394"/>
                <a:gd name="T87" fmla="*/ 0 h 3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94" h="353">
                  <a:moveTo>
                    <a:pt x="198" y="0"/>
                  </a:moveTo>
                  <a:lnTo>
                    <a:pt x="198" y="0"/>
                  </a:lnTo>
                  <a:lnTo>
                    <a:pt x="218" y="0"/>
                  </a:lnTo>
                  <a:lnTo>
                    <a:pt x="237" y="2"/>
                  </a:lnTo>
                  <a:lnTo>
                    <a:pt x="256" y="7"/>
                  </a:lnTo>
                  <a:lnTo>
                    <a:pt x="274" y="12"/>
                  </a:lnTo>
                  <a:lnTo>
                    <a:pt x="291" y="19"/>
                  </a:lnTo>
                  <a:lnTo>
                    <a:pt x="307" y="26"/>
                  </a:lnTo>
                  <a:lnTo>
                    <a:pt x="323" y="35"/>
                  </a:lnTo>
                  <a:lnTo>
                    <a:pt x="337" y="44"/>
                  </a:lnTo>
                  <a:lnTo>
                    <a:pt x="350" y="56"/>
                  </a:lnTo>
                  <a:lnTo>
                    <a:pt x="360" y="68"/>
                  </a:lnTo>
                  <a:lnTo>
                    <a:pt x="371" y="80"/>
                  </a:lnTo>
                  <a:lnTo>
                    <a:pt x="379" y="94"/>
                  </a:lnTo>
                  <a:lnTo>
                    <a:pt x="385" y="109"/>
                  </a:lnTo>
                  <a:lnTo>
                    <a:pt x="390" y="124"/>
                  </a:lnTo>
                  <a:lnTo>
                    <a:pt x="393" y="139"/>
                  </a:lnTo>
                  <a:lnTo>
                    <a:pt x="394" y="154"/>
                  </a:lnTo>
                  <a:lnTo>
                    <a:pt x="394" y="166"/>
                  </a:lnTo>
                  <a:lnTo>
                    <a:pt x="392" y="177"/>
                  </a:lnTo>
                  <a:lnTo>
                    <a:pt x="389" y="188"/>
                  </a:lnTo>
                  <a:lnTo>
                    <a:pt x="386" y="198"/>
                  </a:lnTo>
                  <a:lnTo>
                    <a:pt x="381" y="209"/>
                  </a:lnTo>
                  <a:lnTo>
                    <a:pt x="375" y="219"/>
                  </a:lnTo>
                  <a:lnTo>
                    <a:pt x="369" y="229"/>
                  </a:lnTo>
                  <a:lnTo>
                    <a:pt x="362" y="238"/>
                  </a:lnTo>
                  <a:lnTo>
                    <a:pt x="354" y="247"/>
                  </a:lnTo>
                  <a:lnTo>
                    <a:pt x="346" y="256"/>
                  </a:lnTo>
                  <a:lnTo>
                    <a:pt x="337" y="264"/>
                  </a:lnTo>
                  <a:lnTo>
                    <a:pt x="327" y="271"/>
                  </a:lnTo>
                  <a:lnTo>
                    <a:pt x="317" y="278"/>
                  </a:lnTo>
                  <a:lnTo>
                    <a:pt x="305" y="284"/>
                  </a:lnTo>
                  <a:lnTo>
                    <a:pt x="293" y="290"/>
                  </a:lnTo>
                  <a:lnTo>
                    <a:pt x="282" y="294"/>
                  </a:lnTo>
                  <a:lnTo>
                    <a:pt x="285" y="302"/>
                  </a:lnTo>
                  <a:lnTo>
                    <a:pt x="290" y="311"/>
                  </a:lnTo>
                  <a:lnTo>
                    <a:pt x="296" y="318"/>
                  </a:lnTo>
                  <a:lnTo>
                    <a:pt x="309" y="332"/>
                  </a:lnTo>
                  <a:lnTo>
                    <a:pt x="324" y="342"/>
                  </a:lnTo>
                  <a:lnTo>
                    <a:pt x="340" y="351"/>
                  </a:lnTo>
                  <a:lnTo>
                    <a:pt x="321" y="353"/>
                  </a:lnTo>
                  <a:lnTo>
                    <a:pt x="303" y="351"/>
                  </a:lnTo>
                  <a:lnTo>
                    <a:pt x="285" y="348"/>
                  </a:lnTo>
                  <a:lnTo>
                    <a:pt x="269" y="343"/>
                  </a:lnTo>
                  <a:lnTo>
                    <a:pt x="254" y="337"/>
                  </a:lnTo>
                  <a:lnTo>
                    <a:pt x="239" y="329"/>
                  </a:lnTo>
                  <a:lnTo>
                    <a:pt x="225" y="320"/>
                  </a:lnTo>
                  <a:lnTo>
                    <a:pt x="213" y="308"/>
                  </a:lnTo>
                  <a:lnTo>
                    <a:pt x="198" y="309"/>
                  </a:lnTo>
                  <a:lnTo>
                    <a:pt x="177" y="308"/>
                  </a:lnTo>
                  <a:lnTo>
                    <a:pt x="158" y="306"/>
                  </a:lnTo>
                  <a:lnTo>
                    <a:pt x="139" y="302"/>
                  </a:lnTo>
                  <a:lnTo>
                    <a:pt x="121" y="298"/>
                  </a:lnTo>
                  <a:lnTo>
                    <a:pt x="103" y="291"/>
                  </a:lnTo>
                  <a:lnTo>
                    <a:pt x="87" y="283"/>
                  </a:lnTo>
                  <a:lnTo>
                    <a:pt x="73" y="274"/>
                  </a:lnTo>
                  <a:lnTo>
                    <a:pt x="59" y="264"/>
                  </a:lnTo>
                  <a:lnTo>
                    <a:pt x="46" y="253"/>
                  </a:lnTo>
                  <a:lnTo>
                    <a:pt x="34" y="240"/>
                  </a:lnTo>
                  <a:lnTo>
                    <a:pt x="25" y="229"/>
                  </a:lnTo>
                  <a:lnTo>
                    <a:pt x="17" y="215"/>
                  </a:lnTo>
                  <a:lnTo>
                    <a:pt x="10" y="201"/>
                  </a:lnTo>
                  <a:lnTo>
                    <a:pt x="5" y="186"/>
                  </a:lnTo>
                  <a:lnTo>
                    <a:pt x="1" y="170"/>
                  </a:lnTo>
                  <a:lnTo>
                    <a:pt x="0" y="154"/>
                  </a:lnTo>
                  <a:lnTo>
                    <a:pt x="1" y="139"/>
                  </a:lnTo>
                  <a:lnTo>
                    <a:pt x="5" y="124"/>
                  </a:lnTo>
                  <a:lnTo>
                    <a:pt x="10" y="109"/>
                  </a:lnTo>
                  <a:lnTo>
                    <a:pt x="17" y="94"/>
                  </a:lnTo>
                  <a:lnTo>
                    <a:pt x="25" y="80"/>
                  </a:lnTo>
                  <a:lnTo>
                    <a:pt x="34" y="68"/>
                  </a:lnTo>
                  <a:lnTo>
                    <a:pt x="46" y="56"/>
                  </a:lnTo>
                  <a:lnTo>
                    <a:pt x="59" y="44"/>
                  </a:lnTo>
                  <a:lnTo>
                    <a:pt x="73" y="35"/>
                  </a:lnTo>
                  <a:lnTo>
                    <a:pt x="87" y="26"/>
                  </a:lnTo>
                  <a:lnTo>
                    <a:pt x="103" y="19"/>
                  </a:lnTo>
                  <a:lnTo>
                    <a:pt x="121" y="12"/>
                  </a:lnTo>
                  <a:lnTo>
                    <a:pt x="139" y="7"/>
                  </a:lnTo>
                  <a:lnTo>
                    <a:pt x="158" y="2"/>
                  </a:lnTo>
                  <a:lnTo>
                    <a:pt x="177" y="0"/>
                  </a:lnTo>
                  <a:lnTo>
                    <a:pt x="198"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5" name="Freeform 998"/>
            <p:cNvSpPr/>
            <p:nvPr/>
          </p:nvSpPr>
          <p:spPr bwMode="auto">
            <a:xfrm>
              <a:off x="4235451" y="4416426"/>
              <a:ext cx="446088" cy="422275"/>
            </a:xfrm>
            <a:custGeom>
              <a:avLst/>
              <a:gdLst>
                <a:gd name="T0" fmla="*/ 2147483646 w 281"/>
                <a:gd name="T1" fmla="*/ 2147483646 h 266"/>
                <a:gd name="T2" fmla="*/ 2147483646 w 281"/>
                <a:gd name="T3" fmla="*/ 2147483646 h 266"/>
                <a:gd name="T4" fmla="*/ 2147483646 w 281"/>
                <a:gd name="T5" fmla="*/ 2147483646 h 266"/>
                <a:gd name="T6" fmla="*/ 2147483646 w 281"/>
                <a:gd name="T7" fmla="*/ 2147483646 h 266"/>
                <a:gd name="T8" fmla="*/ 2147483646 w 281"/>
                <a:gd name="T9" fmla="*/ 2147483646 h 266"/>
                <a:gd name="T10" fmla="*/ 2147483646 w 281"/>
                <a:gd name="T11" fmla="*/ 2147483646 h 266"/>
                <a:gd name="T12" fmla="*/ 2147483646 w 281"/>
                <a:gd name="T13" fmla="*/ 2147483646 h 266"/>
                <a:gd name="T14" fmla="*/ 2147483646 w 281"/>
                <a:gd name="T15" fmla="*/ 2147483646 h 266"/>
                <a:gd name="T16" fmla="*/ 2147483646 w 281"/>
                <a:gd name="T17" fmla="*/ 2147483646 h 266"/>
                <a:gd name="T18" fmla="*/ 2147483646 w 281"/>
                <a:gd name="T19" fmla="*/ 2147483646 h 266"/>
                <a:gd name="T20" fmla="*/ 2147483646 w 281"/>
                <a:gd name="T21" fmla="*/ 2147483646 h 266"/>
                <a:gd name="T22" fmla="*/ 2147483646 w 281"/>
                <a:gd name="T23" fmla="*/ 2147483646 h 266"/>
                <a:gd name="T24" fmla="*/ 2147483646 w 281"/>
                <a:gd name="T25" fmla="*/ 2147483646 h 266"/>
                <a:gd name="T26" fmla="*/ 2147483646 w 281"/>
                <a:gd name="T27" fmla="*/ 2147483646 h 266"/>
                <a:gd name="T28" fmla="*/ 2147483646 w 281"/>
                <a:gd name="T29" fmla="*/ 2147483646 h 266"/>
                <a:gd name="T30" fmla="*/ 2147483646 w 281"/>
                <a:gd name="T31" fmla="*/ 2147483646 h 266"/>
                <a:gd name="T32" fmla="*/ 2147483646 w 281"/>
                <a:gd name="T33" fmla="*/ 2147483646 h 266"/>
                <a:gd name="T34" fmla="*/ 2147483646 w 281"/>
                <a:gd name="T35" fmla="*/ 2147483646 h 266"/>
                <a:gd name="T36" fmla="*/ 2147483646 w 281"/>
                <a:gd name="T37" fmla="*/ 2147483646 h 266"/>
                <a:gd name="T38" fmla="*/ 2147483646 w 281"/>
                <a:gd name="T39" fmla="*/ 2147483646 h 266"/>
                <a:gd name="T40" fmla="*/ 2147483646 w 281"/>
                <a:gd name="T41" fmla="*/ 2147483646 h 266"/>
                <a:gd name="T42" fmla="*/ 2147483646 w 281"/>
                <a:gd name="T43" fmla="*/ 2147483646 h 266"/>
                <a:gd name="T44" fmla="*/ 2147483646 w 281"/>
                <a:gd name="T45" fmla="*/ 2147483646 h 266"/>
                <a:gd name="T46" fmla="*/ 2147483646 w 281"/>
                <a:gd name="T47" fmla="*/ 2147483646 h 266"/>
                <a:gd name="T48" fmla="*/ 2147483646 w 281"/>
                <a:gd name="T49" fmla="*/ 2147483646 h 266"/>
                <a:gd name="T50" fmla="*/ 2147483646 w 281"/>
                <a:gd name="T51" fmla="*/ 2147483646 h 266"/>
                <a:gd name="T52" fmla="*/ 2147483646 w 281"/>
                <a:gd name="T53" fmla="*/ 2147483646 h 266"/>
                <a:gd name="T54" fmla="*/ 2147483646 w 281"/>
                <a:gd name="T55" fmla="*/ 2147483646 h 266"/>
                <a:gd name="T56" fmla="*/ 2147483646 w 281"/>
                <a:gd name="T57" fmla="*/ 2147483646 h 266"/>
                <a:gd name="T58" fmla="*/ 2147483646 w 281"/>
                <a:gd name="T59" fmla="*/ 2147483646 h 266"/>
                <a:gd name="T60" fmla="*/ 2147483646 w 281"/>
                <a:gd name="T61" fmla="*/ 0 h 266"/>
                <a:gd name="T62" fmla="*/ 2147483646 w 281"/>
                <a:gd name="T63" fmla="*/ 0 h 266"/>
                <a:gd name="T64" fmla="*/ 2147483646 w 281"/>
                <a:gd name="T65" fmla="*/ 0 h 266"/>
                <a:gd name="T66" fmla="*/ 2147483646 w 281"/>
                <a:gd name="T67" fmla="*/ 0 h 266"/>
                <a:gd name="T68" fmla="*/ 2147483646 w 281"/>
                <a:gd name="T69" fmla="*/ 2147483646 h 266"/>
                <a:gd name="T70" fmla="*/ 2147483646 w 281"/>
                <a:gd name="T71" fmla="*/ 2147483646 h 266"/>
                <a:gd name="T72" fmla="*/ 2147483646 w 281"/>
                <a:gd name="T73" fmla="*/ 2147483646 h 266"/>
                <a:gd name="T74" fmla="*/ 2147483646 w 281"/>
                <a:gd name="T75" fmla="*/ 2147483646 h 266"/>
                <a:gd name="T76" fmla="*/ 2147483646 w 281"/>
                <a:gd name="T77" fmla="*/ 2147483646 h 266"/>
                <a:gd name="T78" fmla="*/ 2147483646 w 281"/>
                <a:gd name="T79" fmla="*/ 2147483646 h 266"/>
                <a:gd name="T80" fmla="*/ 2147483646 w 281"/>
                <a:gd name="T81" fmla="*/ 2147483646 h 266"/>
                <a:gd name="T82" fmla="*/ 2147483646 w 281"/>
                <a:gd name="T83" fmla="*/ 2147483646 h 266"/>
                <a:gd name="T84" fmla="*/ 2147483646 w 281"/>
                <a:gd name="T85" fmla="*/ 2147483646 h 266"/>
                <a:gd name="T86" fmla="*/ 2147483646 w 281"/>
                <a:gd name="T87" fmla="*/ 2147483646 h 266"/>
                <a:gd name="T88" fmla="*/ 2147483646 w 281"/>
                <a:gd name="T89" fmla="*/ 2147483646 h 266"/>
                <a:gd name="T90" fmla="*/ 2147483646 w 281"/>
                <a:gd name="T91" fmla="*/ 2147483646 h 266"/>
                <a:gd name="T92" fmla="*/ 2147483646 w 281"/>
                <a:gd name="T93" fmla="*/ 2147483646 h 266"/>
                <a:gd name="T94" fmla="*/ 2147483646 w 281"/>
                <a:gd name="T95" fmla="*/ 2147483646 h 266"/>
                <a:gd name="T96" fmla="*/ 0 w 281"/>
                <a:gd name="T97" fmla="*/ 2147483646 h 266"/>
                <a:gd name="T98" fmla="*/ 0 w 281"/>
                <a:gd name="T99" fmla="*/ 2147483646 h 266"/>
                <a:gd name="T100" fmla="*/ 2147483646 w 281"/>
                <a:gd name="T101" fmla="*/ 2147483646 h 266"/>
                <a:gd name="T102" fmla="*/ 2147483646 w 281"/>
                <a:gd name="T103" fmla="*/ 2147483646 h 266"/>
                <a:gd name="T104" fmla="*/ 2147483646 w 281"/>
                <a:gd name="T105" fmla="*/ 2147483646 h 266"/>
                <a:gd name="T106" fmla="*/ 2147483646 w 281"/>
                <a:gd name="T107" fmla="*/ 2147483646 h 266"/>
                <a:gd name="T108" fmla="*/ 2147483646 w 281"/>
                <a:gd name="T109" fmla="*/ 2147483646 h 266"/>
                <a:gd name="T110" fmla="*/ 2147483646 w 281"/>
                <a:gd name="T111" fmla="*/ 2147483646 h 266"/>
                <a:gd name="T112" fmla="*/ 2147483646 w 281"/>
                <a:gd name="T113" fmla="*/ 2147483646 h 266"/>
                <a:gd name="T114" fmla="*/ 2147483646 w 281"/>
                <a:gd name="T115" fmla="*/ 2147483646 h 266"/>
                <a:gd name="T116" fmla="*/ 2147483646 w 281"/>
                <a:gd name="T117" fmla="*/ 2147483646 h 2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1" h="266">
                  <a:moveTo>
                    <a:pt x="62" y="266"/>
                  </a:moveTo>
                  <a:lnTo>
                    <a:pt x="62" y="266"/>
                  </a:lnTo>
                  <a:lnTo>
                    <a:pt x="84" y="265"/>
                  </a:lnTo>
                  <a:lnTo>
                    <a:pt x="107" y="263"/>
                  </a:lnTo>
                  <a:lnTo>
                    <a:pt x="128" y="258"/>
                  </a:lnTo>
                  <a:lnTo>
                    <a:pt x="147" y="251"/>
                  </a:lnTo>
                  <a:lnTo>
                    <a:pt x="166" y="244"/>
                  </a:lnTo>
                  <a:lnTo>
                    <a:pt x="185" y="235"/>
                  </a:lnTo>
                  <a:lnTo>
                    <a:pt x="201" y="224"/>
                  </a:lnTo>
                  <a:lnTo>
                    <a:pt x="218" y="214"/>
                  </a:lnTo>
                  <a:lnTo>
                    <a:pt x="232" y="201"/>
                  </a:lnTo>
                  <a:lnTo>
                    <a:pt x="243" y="187"/>
                  </a:lnTo>
                  <a:lnTo>
                    <a:pt x="255" y="173"/>
                  </a:lnTo>
                  <a:lnTo>
                    <a:pt x="264" y="158"/>
                  </a:lnTo>
                  <a:lnTo>
                    <a:pt x="271" y="141"/>
                  </a:lnTo>
                  <a:lnTo>
                    <a:pt x="277" y="125"/>
                  </a:lnTo>
                  <a:lnTo>
                    <a:pt x="279" y="107"/>
                  </a:lnTo>
                  <a:lnTo>
                    <a:pt x="281" y="89"/>
                  </a:lnTo>
                  <a:lnTo>
                    <a:pt x="281" y="78"/>
                  </a:lnTo>
                  <a:lnTo>
                    <a:pt x="279" y="66"/>
                  </a:lnTo>
                  <a:lnTo>
                    <a:pt x="277" y="56"/>
                  </a:lnTo>
                  <a:lnTo>
                    <a:pt x="275" y="45"/>
                  </a:lnTo>
                  <a:lnTo>
                    <a:pt x="270" y="35"/>
                  </a:lnTo>
                  <a:lnTo>
                    <a:pt x="267" y="26"/>
                  </a:lnTo>
                  <a:lnTo>
                    <a:pt x="261" y="15"/>
                  </a:lnTo>
                  <a:lnTo>
                    <a:pt x="255" y="6"/>
                  </a:lnTo>
                  <a:lnTo>
                    <a:pt x="241" y="3"/>
                  </a:lnTo>
                  <a:lnTo>
                    <a:pt x="227" y="1"/>
                  </a:lnTo>
                  <a:lnTo>
                    <a:pt x="212" y="0"/>
                  </a:lnTo>
                  <a:lnTo>
                    <a:pt x="198" y="0"/>
                  </a:lnTo>
                  <a:lnTo>
                    <a:pt x="177" y="0"/>
                  </a:lnTo>
                  <a:lnTo>
                    <a:pt x="158" y="2"/>
                  </a:lnTo>
                  <a:lnTo>
                    <a:pt x="139" y="7"/>
                  </a:lnTo>
                  <a:lnTo>
                    <a:pt x="121" y="12"/>
                  </a:lnTo>
                  <a:lnTo>
                    <a:pt x="103" y="19"/>
                  </a:lnTo>
                  <a:lnTo>
                    <a:pt x="87" y="26"/>
                  </a:lnTo>
                  <a:lnTo>
                    <a:pt x="73" y="35"/>
                  </a:lnTo>
                  <a:lnTo>
                    <a:pt x="59" y="44"/>
                  </a:lnTo>
                  <a:lnTo>
                    <a:pt x="46" y="56"/>
                  </a:lnTo>
                  <a:lnTo>
                    <a:pt x="34" y="68"/>
                  </a:lnTo>
                  <a:lnTo>
                    <a:pt x="25" y="80"/>
                  </a:lnTo>
                  <a:lnTo>
                    <a:pt x="17" y="94"/>
                  </a:lnTo>
                  <a:lnTo>
                    <a:pt x="10" y="109"/>
                  </a:lnTo>
                  <a:lnTo>
                    <a:pt x="5" y="124"/>
                  </a:lnTo>
                  <a:lnTo>
                    <a:pt x="1" y="139"/>
                  </a:lnTo>
                  <a:lnTo>
                    <a:pt x="0" y="154"/>
                  </a:lnTo>
                  <a:lnTo>
                    <a:pt x="1" y="170"/>
                  </a:lnTo>
                  <a:lnTo>
                    <a:pt x="5" y="187"/>
                  </a:lnTo>
                  <a:lnTo>
                    <a:pt x="10" y="202"/>
                  </a:lnTo>
                  <a:lnTo>
                    <a:pt x="17" y="217"/>
                  </a:lnTo>
                  <a:lnTo>
                    <a:pt x="26" y="230"/>
                  </a:lnTo>
                  <a:lnTo>
                    <a:pt x="37" y="244"/>
                  </a:lnTo>
                  <a:lnTo>
                    <a:pt x="48" y="256"/>
                  </a:lnTo>
                  <a:lnTo>
                    <a:pt x="62" y="26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6" name="Freeform 999"/>
            <p:cNvSpPr/>
            <p:nvPr/>
          </p:nvSpPr>
          <p:spPr bwMode="auto">
            <a:xfrm>
              <a:off x="3924301" y="4214813"/>
              <a:ext cx="715963" cy="641350"/>
            </a:xfrm>
            <a:custGeom>
              <a:avLst/>
              <a:gdLst>
                <a:gd name="T0" fmla="*/ 2147483646 w 451"/>
                <a:gd name="T1" fmla="*/ 0 h 404"/>
                <a:gd name="T2" fmla="*/ 2147483646 w 451"/>
                <a:gd name="T3" fmla="*/ 2147483646 h 404"/>
                <a:gd name="T4" fmla="*/ 2147483646 w 451"/>
                <a:gd name="T5" fmla="*/ 2147483646 h 404"/>
                <a:gd name="T6" fmla="*/ 2147483646 w 451"/>
                <a:gd name="T7" fmla="*/ 2147483646 h 404"/>
                <a:gd name="T8" fmla="*/ 2147483646 w 451"/>
                <a:gd name="T9" fmla="*/ 2147483646 h 404"/>
                <a:gd name="T10" fmla="*/ 2147483646 w 451"/>
                <a:gd name="T11" fmla="*/ 2147483646 h 404"/>
                <a:gd name="T12" fmla="*/ 2147483646 w 451"/>
                <a:gd name="T13" fmla="*/ 2147483646 h 404"/>
                <a:gd name="T14" fmla="*/ 2147483646 w 451"/>
                <a:gd name="T15" fmla="*/ 2147483646 h 404"/>
                <a:gd name="T16" fmla="*/ 0 w 451"/>
                <a:gd name="T17" fmla="*/ 2147483646 h 404"/>
                <a:gd name="T18" fmla="*/ 0 w 451"/>
                <a:gd name="T19" fmla="*/ 2147483646 h 404"/>
                <a:gd name="T20" fmla="*/ 2147483646 w 451"/>
                <a:gd name="T21" fmla="*/ 2147483646 h 404"/>
                <a:gd name="T22" fmla="*/ 2147483646 w 451"/>
                <a:gd name="T23" fmla="*/ 2147483646 h 404"/>
                <a:gd name="T24" fmla="*/ 2147483646 w 451"/>
                <a:gd name="T25" fmla="*/ 2147483646 h 404"/>
                <a:gd name="T26" fmla="*/ 2147483646 w 451"/>
                <a:gd name="T27" fmla="*/ 2147483646 h 404"/>
                <a:gd name="T28" fmla="*/ 2147483646 w 451"/>
                <a:gd name="T29" fmla="*/ 2147483646 h 404"/>
                <a:gd name="T30" fmla="*/ 2147483646 w 451"/>
                <a:gd name="T31" fmla="*/ 2147483646 h 404"/>
                <a:gd name="T32" fmla="*/ 2147483646 w 451"/>
                <a:gd name="T33" fmla="*/ 2147483646 h 404"/>
                <a:gd name="T34" fmla="*/ 2147483646 w 451"/>
                <a:gd name="T35" fmla="*/ 2147483646 h 404"/>
                <a:gd name="T36" fmla="*/ 2147483646 w 451"/>
                <a:gd name="T37" fmla="*/ 2147483646 h 404"/>
                <a:gd name="T38" fmla="*/ 2147483646 w 451"/>
                <a:gd name="T39" fmla="*/ 2147483646 h 404"/>
                <a:gd name="T40" fmla="*/ 2147483646 w 451"/>
                <a:gd name="T41" fmla="*/ 2147483646 h 404"/>
                <a:gd name="T42" fmla="*/ 2147483646 w 451"/>
                <a:gd name="T43" fmla="*/ 2147483646 h 404"/>
                <a:gd name="T44" fmla="*/ 2147483646 w 451"/>
                <a:gd name="T45" fmla="*/ 2147483646 h 404"/>
                <a:gd name="T46" fmla="*/ 2147483646 w 451"/>
                <a:gd name="T47" fmla="*/ 2147483646 h 404"/>
                <a:gd name="T48" fmla="*/ 2147483646 w 451"/>
                <a:gd name="T49" fmla="*/ 2147483646 h 404"/>
                <a:gd name="T50" fmla="*/ 2147483646 w 451"/>
                <a:gd name="T51" fmla="*/ 2147483646 h 404"/>
                <a:gd name="T52" fmla="*/ 2147483646 w 451"/>
                <a:gd name="T53" fmla="*/ 2147483646 h 404"/>
                <a:gd name="T54" fmla="*/ 2147483646 w 451"/>
                <a:gd name="T55" fmla="*/ 2147483646 h 404"/>
                <a:gd name="T56" fmla="*/ 2147483646 w 451"/>
                <a:gd name="T57" fmla="*/ 2147483646 h 404"/>
                <a:gd name="T58" fmla="*/ 2147483646 w 451"/>
                <a:gd name="T59" fmla="*/ 2147483646 h 404"/>
                <a:gd name="T60" fmla="*/ 2147483646 w 451"/>
                <a:gd name="T61" fmla="*/ 2147483646 h 404"/>
                <a:gd name="T62" fmla="*/ 2147483646 w 451"/>
                <a:gd name="T63" fmla="*/ 2147483646 h 404"/>
                <a:gd name="T64" fmla="*/ 2147483646 w 451"/>
                <a:gd name="T65" fmla="*/ 2147483646 h 404"/>
                <a:gd name="T66" fmla="*/ 2147483646 w 451"/>
                <a:gd name="T67" fmla="*/ 2147483646 h 404"/>
                <a:gd name="T68" fmla="*/ 2147483646 w 451"/>
                <a:gd name="T69" fmla="*/ 2147483646 h 404"/>
                <a:gd name="T70" fmla="*/ 2147483646 w 451"/>
                <a:gd name="T71" fmla="*/ 2147483646 h 404"/>
                <a:gd name="T72" fmla="*/ 2147483646 w 451"/>
                <a:gd name="T73" fmla="*/ 2147483646 h 404"/>
                <a:gd name="T74" fmla="*/ 2147483646 w 451"/>
                <a:gd name="T75" fmla="*/ 2147483646 h 404"/>
                <a:gd name="T76" fmla="*/ 2147483646 w 451"/>
                <a:gd name="T77" fmla="*/ 2147483646 h 404"/>
                <a:gd name="T78" fmla="*/ 2147483646 w 451"/>
                <a:gd name="T79" fmla="*/ 2147483646 h 404"/>
                <a:gd name="T80" fmla="*/ 2147483646 w 451"/>
                <a:gd name="T81" fmla="*/ 2147483646 h 404"/>
                <a:gd name="T82" fmla="*/ 2147483646 w 451"/>
                <a:gd name="T83" fmla="*/ 2147483646 h 404"/>
                <a:gd name="T84" fmla="*/ 2147483646 w 451"/>
                <a:gd name="T85" fmla="*/ 2147483646 h 404"/>
                <a:gd name="T86" fmla="*/ 2147483646 w 451"/>
                <a:gd name="T87" fmla="*/ 2147483646 h 404"/>
                <a:gd name="T88" fmla="*/ 2147483646 w 451"/>
                <a:gd name="T89" fmla="*/ 0 h 404"/>
                <a:gd name="T90" fmla="*/ 2147483646 w 451"/>
                <a:gd name="T91" fmla="*/ 0 h 4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1" h="404">
                  <a:moveTo>
                    <a:pt x="226" y="0"/>
                  </a:moveTo>
                  <a:lnTo>
                    <a:pt x="226" y="0"/>
                  </a:lnTo>
                  <a:lnTo>
                    <a:pt x="202" y="0"/>
                  </a:lnTo>
                  <a:lnTo>
                    <a:pt x="180" y="3"/>
                  </a:lnTo>
                  <a:lnTo>
                    <a:pt x="158" y="7"/>
                  </a:lnTo>
                  <a:lnTo>
                    <a:pt x="138" y="14"/>
                  </a:lnTo>
                  <a:lnTo>
                    <a:pt x="118" y="21"/>
                  </a:lnTo>
                  <a:lnTo>
                    <a:pt x="99" y="30"/>
                  </a:lnTo>
                  <a:lnTo>
                    <a:pt x="82" y="39"/>
                  </a:lnTo>
                  <a:lnTo>
                    <a:pt x="65" y="51"/>
                  </a:lnTo>
                  <a:lnTo>
                    <a:pt x="51" y="64"/>
                  </a:lnTo>
                  <a:lnTo>
                    <a:pt x="39" y="78"/>
                  </a:lnTo>
                  <a:lnTo>
                    <a:pt x="27" y="92"/>
                  </a:lnTo>
                  <a:lnTo>
                    <a:pt x="18" y="108"/>
                  </a:lnTo>
                  <a:lnTo>
                    <a:pt x="9" y="125"/>
                  </a:lnTo>
                  <a:lnTo>
                    <a:pt x="5" y="141"/>
                  </a:lnTo>
                  <a:lnTo>
                    <a:pt x="1" y="158"/>
                  </a:lnTo>
                  <a:lnTo>
                    <a:pt x="0" y="177"/>
                  </a:lnTo>
                  <a:lnTo>
                    <a:pt x="0" y="190"/>
                  </a:lnTo>
                  <a:lnTo>
                    <a:pt x="2" y="203"/>
                  </a:lnTo>
                  <a:lnTo>
                    <a:pt x="5" y="216"/>
                  </a:lnTo>
                  <a:lnTo>
                    <a:pt x="9" y="229"/>
                  </a:lnTo>
                  <a:lnTo>
                    <a:pt x="14" y="240"/>
                  </a:lnTo>
                  <a:lnTo>
                    <a:pt x="21" y="252"/>
                  </a:lnTo>
                  <a:lnTo>
                    <a:pt x="28" y="262"/>
                  </a:lnTo>
                  <a:lnTo>
                    <a:pt x="36" y="273"/>
                  </a:lnTo>
                  <a:lnTo>
                    <a:pt x="44" y="283"/>
                  </a:lnTo>
                  <a:lnTo>
                    <a:pt x="55" y="293"/>
                  </a:lnTo>
                  <a:lnTo>
                    <a:pt x="65" y="302"/>
                  </a:lnTo>
                  <a:lnTo>
                    <a:pt x="77" y="310"/>
                  </a:lnTo>
                  <a:lnTo>
                    <a:pt x="89" y="318"/>
                  </a:lnTo>
                  <a:lnTo>
                    <a:pt x="102" y="325"/>
                  </a:lnTo>
                  <a:lnTo>
                    <a:pt x="115" y="331"/>
                  </a:lnTo>
                  <a:lnTo>
                    <a:pt x="129" y="337"/>
                  </a:lnTo>
                  <a:lnTo>
                    <a:pt x="124" y="346"/>
                  </a:lnTo>
                  <a:lnTo>
                    <a:pt x="118" y="356"/>
                  </a:lnTo>
                  <a:lnTo>
                    <a:pt x="112" y="364"/>
                  </a:lnTo>
                  <a:lnTo>
                    <a:pt x="105" y="372"/>
                  </a:lnTo>
                  <a:lnTo>
                    <a:pt x="97" y="379"/>
                  </a:lnTo>
                  <a:lnTo>
                    <a:pt x="89" y="386"/>
                  </a:lnTo>
                  <a:lnTo>
                    <a:pt x="81" y="393"/>
                  </a:lnTo>
                  <a:lnTo>
                    <a:pt x="71" y="398"/>
                  </a:lnTo>
                  <a:lnTo>
                    <a:pt x="62" y="404"/>
                  </a:lnTo>
                  <a:lnTo>
                    <a:pt x="83" y="404"/>
                  </a:lnTo>
                  <a:lnTo>
                    <a:pt x="104" y="403"/>
                  </a:lnTo>
                  <a:lnTo>
                    <a:pt x="124" y="399"/>
                  </a:lnTo>
                  <a:lnTo>
                    <a:pt x="143" y="394"/>
                  </a:lnTo>
                  <a:lnTo>
                    <a:pt x="161" y="386"/>
                  </a:lnTo>
                  <a:lnTo>
                    <a:pt x="178" y="378"/>
                  </a:lnTo>
                  <a:lnTo>
                    <a:pt x="194" y="366"/>
                  </a:lnTo>
                  <a:lnTo>
                    <a:pt x="208" y="355"/>
                  </a:lnTo>
                  <a:lnTo>
                    <a:pt x="226" y="355"/>
                  </a:lnTo>
                  <a:lnTo>
                    <a:pt x="249" y="353"/>
                  </a:lnTo>
                  <a:lnTo>
                    <a:pt x="271" y="351"/>
                  </a:lnTo>
                  <a:lnTo>
                    <a:pt x="292" y="346"/>
                  </a:lnTo>
                  <a:lnTo>
                    <a:pt x="313" y="341"/>
                  </a:lnTo>
                  <a:lnTo>
                    <a:pt x="333" y="334"/>
                  </a:lnTo>
                  <a:lnTo>
                    <a:pt x="352" y="324"/>
                  </a:lnTo>
                  <a:lnTo>
                    <a:pt x="369" y="314"/>
                  </a:lnTo>
                  <a:lnTo>
                    <a:pt x="384" y="303"/>
                  </a:lnTo>
                  <a:lnTo>
                    <a:pt x="400" y="290"/>
                  </a:lnTo>
                  <a:lnTo>
                    <a:pt x="412" y="276"/>
                  </a:lnTo>
                  <a:lnTo>
                    <a:pt x="424" y="261"/>
                  </a:lnTo>
                  <a:lnTo>
                    <a:pt x="433" y="246"/>
                  </a:lnTo>
                  <a:lnTo>
                    <a:pt x="440" y="230"/>
                  </a:lnTo>
                  <a:lnTo>
                    <a:pt x="446" y="213"/>
                  </a:lnTo>
                  <a:lnTo>
                    <a:pt x="450" y="195"/>
                  </a:lnTo>
                  <a:lnTo>
                    <a:pt x="451" y="177"/>
                  </a:lnTo>
                  <a:lnTo>
                    <a:pt x="450" y="158"/>
                  </a:lnTo>
                  <a:lnTo>
                    <a:pt x="446" y="141"/>
                  </a:lnTo>
                  <a:lnTo>
                    <a:pt x="440" y="125"/>
                  </a:lnTo>
                  <a:lnTo>
                    <a:pt x="433" y="108"/>
                  </a:lnTo>
                  <a:lnTo>
                    <a:pt x="424" y="92"/>
                  </a:lnTo>
                  <a:lnTo>
                    <a:pt x="412" y="78"/>
                  </a:lnTo>
                  <a:lnTo>
                    <a:pt x="400" y="64"/>
                  </a:lnTo>
                  <a:lnTo>
                    <a:pt x="384" y="51"/>
                  </a:lnTo>
                  <a:lnTo>
                    <a:pt x="369" y="39"/>
                  </a:lnTo>
                  <a:lnTo>
                    <a:pt x="352" y="30"/>
                  </a:lnTo>
                  <a:lnTo>
                    <a:pt x="333" y="21"/>
                  </a:lnTo>
                  <a:lnTo>
                    <a:pt x="313" y="14"/>
                  </a:lnTo>
                  <a:lnTo>
                    <a:pt x="292" y="7"/>
                  </a:lnTo>
                  <a:lnTo>
                    <a:pt x="271" y="3"/>
                  </a:lnTo>
                  <a:lnTo>
                    <a:pt x="249" y="0"/>
                  </a:lnTo>
                  <a:lnTo>
                    <a:pt x="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7" name="Freeform 1000"/>
            <p:cNvSpPr/>
            <p:nvPr/>
          </p:nvSpPr>
          <p:spPr bwMode="auto">
            <a:xfrm>
              <a:off x="4078288" y="4451351"/>
              <a:ext cx="100013" cy="1000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2147483646 w 63"/>
                <a:gd name="T35" fmla="*/ 2147483646 h 63"/>
                <a:gd name="T36" fmla="*/ 0 w 63"/>
                <a:gd name="T37" fmla="*/ 2147483646 h 63"/>
                <a:gd name="T38" fmla="*/ 0 w 63"/>
                <a:gd name="T39" fmla="*/ 2147483646 h 63"/>
                <a:gd name="T40" fmla="*/ 2147483646 w 63"/>
                <a:gd name="T41" fmla="*/ 2147483646 h 63"/>
                <a:gd name="T42" fmla="*/ 2147483646 w 63"/>
                <a:gd name="T43" fmla="*/ 2147483646 h 63"/>
                <a:gd name="T44" fmla="*/ 2147483646 w 63"/>
                <a:gd name="T45" fmla="*/ 2147483646 h 63"/>
                <a:gd name="T46" fmla="*/ 2147483646 w 63"/>
                <a:gd name="T47" fmla="*/ 2147483646 h 63"/>
                <a:gd name="T48" fmla="*/ 2147483646 w 63"/>
                <a:gd name="T49" fmla="*/ 2147483646 h 63"/>
                <a:gd name="T50" fmla="*/ 2147483646 w 63"/>
                <a:gd name="T51" fmla="*/ 2147483646 h 63"/>
                <a:gd name="T52" fmla="*/ 2147483646 w 63"/>
                <a:gd name="T53" fmla="*/ 0 h 63"/>
                <a:gd name="T54" fmla="*/ 2147483646 w 63"/>
                <a:gd name="T55" fmla="*/ 0 h 63"/>
                <a:gd name="T56" fmla="*/ 2147483646 w 63"/>
                <a:gd name="T57" fmla="*/ 0 h 63"/>
                <a:gd name="T58" fmla="*/ 2147483646 w 63"/>
                <a:gd name="T59" fmla="*/ 0 h 63"/>
                <a:gd name="T60" fmla="*/ 2147483646 w 63"/>
                <a:gd name="T61" fmla="*/ 2147483646 h 63"/>
                <a:gd name="T62" fmla="*/ 2147483646 w 63"/>
                <a:gd name="T63" fmla="*/ 2147483646 h 63"/>
                <a:gd name="T64" fmla="*/ 2147483646 w 63"/>
                <a:gd name="T65" fmla="*/ 2147483646 h 63"/>
                <a:gd name="T66" fmla="*/ 2147483646 w 63"/>
                <a:gd name="T67" fmla="*/ 2147483646 h 63"/>
                <a:gd name="T68" fmla="*/ 2147483646 w 63"/>
                <a:gd name="T69" fmla="*/ 2147483646 h 63"/>
                <a:gd name="T70" fmla="*/ 2147483646 w 63"/>
                <a:gd name="T71" fmla="*/ 2147483646 h 63"/>
                <a:gd name="T72" fmla="*/ 2147483646 w 63"/>
                <a:gd name="T73" fmla="*/ 2147483646 h 63"/>
                <a:gd name="T74" fmla="*/ 2147483646 w 63"/>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63">
                  <a:moveTo>
                    <a:pt x="63" y="32"/>
                  </a:moveTo>
                  <a:lnTo>
                    <a:pt x="63" y="32"/>
                  </a:lnTo>
                  <a:lnTo>
                    <a:pt x="63" y="37"/>
                  </a:lnTo>
                  <a:lnTo>
                    <a:pt x="61" y="43"/>
                  </a:lnTo>
                  <a:lnTo>
                    <a:pt x="58" y="49"/>
                  </a:lnTo>
                  <a:lnTo>
                    <a:pt x="55" y="54"/>
                  </a:lnTo>
                  <a:lnTo>
                    <a:pt x="49" y="57"/>
                  </a:lnTo>
                  <a:lnTo>
                    <a:pt x="44" y="61"/>
                  </a:lnTo>
                  <a:lnTo>
                    <a:pt x="39" y="62"/>
                  </a:lnTo>
                  <a:lnTo>
                    <a:pt x="32" y="63"/>
                  </a:lnTo>
                  <a:lnTo>
                    <a:pt x="26" y="62"/>
                  </a:lnTo>
                  <a:lnTo>
                    <a:pt x="20" y="61"/>
                  </a:lnTo>
                  <a:lnTo>
                    <a:pt x="14" y="57"/>
                  </a:lnTo>
                  <a:lnTo>
                    <a:pt x="9" y="54"/>
                  </a:lnTo>
                  <a:lnTo>
                    <a:pt x="6" y="49"/>
                  </a:lnTo>
                  <a:lnTo>
                    <a:pt x="2" y="43"/>
                  </a:lnTo>
                  <a:lnTo>
                    <a:pt x="1" y="37"/>
                  </a:lnTo>
                  <a:lnTo>
                    <a:pt x="0" y="32"/>
                  </a:lnTo>
                  <a:lnTo>
                    <a:pt x="1" y="25"/>
                  </a:lnTo>
                  <a:lnTo>
                    <a:pt x="2" y="19"/>
                  </a:lnTo>
                  <a:lnTo>
                    <a:pt x="6" y="14"/>
                  </a:lnTo>
                  <a:lnTo>
                    <a:pt x="9" y="8"/>
                  </a:lnTo>
                  <a:lnTo>
                    <a:pt x="14" y="5"/>
                  </a:lnTo>
                  <a:lnTo>
                    <a:pt x="20" y="2"/>
                  </a:lnTo>
                  <a:lnTo>
                    <a:pt x="26" y="0"/>
                  </a:lnTo>
                  <a:lnTo>
                    <a:pt x="32" y="0"/>
                  </a:lnTo>
                  <a:lnTo>
                    <a:pt x="39" y="0"/>
                  </a:lnTo>
                  <a:lnTo>
                    <a:pt x="44" y="2"/>
                  </a:lnTo>
                  <a:lnTo>
                    <a:pt x="49" y="5"/>
                  </a:lnTo>
                  <a:lnTo>
                    <a:pt x="55" y="8"/>
                  </a:lnTo>
                  <a:lnTo>
                    <a:pt x="58" y="14"/>
                  </a:lnTo>
                  <a:lnTo>
                    <a:pt x="61" y="19"/>
                  </a:lnTo>
                  <a:lnTo>
                    <a:pt x="63" y="25"/>
                  </a:lnTo>
                  <a:lnTo>
                    <a:pt x="63" y="32"/>
                  </a:lnTo>
                  <a:close/>
                </a:path>
              </a:pathLst>
            </a:custGeom>
            <a:solidFill>
              <a:srgbClr val="DD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8" name="Freeform 1001"/>
            <p:cNvSpPr/>
            <p:nvPr/>
          </p:nvSpPr>
          <p:spPr bwMode="auto">
            <a:xfrm>
              <a:off x="4232276" y="4451351"/>
              <a:ext cx="101600" cy="100013"/>
            </a:xfrm>
            <a:custGeom>
              <a:avLst/>
              <a:gdLst>
                <a:gd name="T0" fmla="*/ 2147483646 w 64"/>
                <a:gd name="T1" fmla="*/ 2147483646 h 63"/>
                <a:gd name="T2" fmla="*/ 2147483646 w 64"/>
                <a:gd name="T3" fmla="*/ 2147483646 h 63"/>
                <a:gd name="T4" fmla="*/ 2147483646 w 64"/>
                <a:gd name="T5" fmla="*/ 2147483646 h 63"/>
                <a:gd name="T6" fmla="*/ 2147483646 w 64"/>
                <a:gd name="T7" fmla="*/ 2147483646 h 63"/>
                <a:gd name="T8" fmla="*/ 2147483646 w 64"/>
                <a:gd name="T9" fmla="*/ 2147483646 h 63"/>
                <a:gd name="T10" fmla="*/ 2147483646 w 64"/>
                <a:gd name="T11" fmla="*/ 2147483646 h 63"/>
                <a:gd name="T12" fmla="*/ 2147483646 w 64"/>
                <a:gd name="T13" fmla="*/ 2147483646 h 63"/>
                <a:gd name="T14" fmla="*/ 2147483646 w 64"/>
                <a:gd name="T15" fmla="*/ 2147483646 h 63"/>
                <a:gd name="T16" fmla="*/ 2147483646 w 64"/>
                <a:gd name="T17" fmla="*/ 2147483646 h 63"/>
                <a:gd name="T18" fmla="*/ 2147483646 w 64"/>
                <a:gd name="T19" fmla="*/ 2147483646 h 63"/>
                <a:gd name="T20" fmla="*/ 2147483646 w 64"/>
                <a:gd name="T21" fmla="*/ 2147483646 h 63"/>
                <a:gd name="T22" fmla="*/ 2147483646 w 64"/>
                <a:gd name="T23" fmla="*/ 2147483646 h 63"/>
                <a:gd name="T24" fmla="*/ 2147483646 w 64"/>
                <a:gd name="T25" fmla="*/ 2147483646 h 63"/>
                <a:gd name="T26" fmla="*/ 2147483646 w 64"/>
                <a:gd name="T27" fmla="*/ 2147483646 h 63"/>
                <a:gd name="T28" fmla="*/ 2147483646 w 64"/>
                <a:gd name="T29" fmla="*/ 2147483646 h 63"/>
                <a:gd name="T30" fmla="*/ 2147483646 w 64"/>
                <a:gd name="T31" fmla="*/ 2147483646 h 63"/>
                <a:gd name="T32" fmla="*/ 2147483646 w 64"/>
                <a:gd name="T33" fmla="*/ 2147483646 h 63"/>
                <a:gd name="T34" fmla="*/ 2147483646 w 64"/>
                <a:gd name="T35" fmla="*/ 2147483646 h 63"/>
                <a:gd name="T36" fmla="*/ 0 w 64"/>
                <a:gd name="T37" fmla="*/ 2147483646 h 63"/>
                <a:gd name="T38" fmla="*/ 0 w 64"/>
                <a:gd name="T39" fmla="*/ 2147483646 h 63"/>
                <a:gd name="T40" fmla="*/ 2147483646 w 64"/>
                <a:gd name="T41" fmla="*/ 2147483646 h 63"/>
                <a:gd name="T42" fmla="*/ 2147483646 w 64"/>
                <a:gd name="T43" fmla="*/ 2147483646 h 63"/>
                <a:gd name="T44" fmla="*/ 2147483646 w 64"/>
                <a:gd name="T45" fmla="*/ 2147483646 h 63"/>
                <a:gd name="T46" fmla="*/ 2147483646 w 64"/>
                <a:gd name="T47" fmla="*/ 2147483646 h 63"/>
                <a:gd name="T48" fmla="*/ 2147483646 w 64"/>
                <a:gd name="T49" fmla="*/ 2147483646 h 63"/>
                <a:gd name="T50" fmla="*/ 2147483646 w 64"/>
                <a:gd name="T51" fmla="*/ 2147483646 h 63"/>
                <a:gd name="T52" fmla="*/ 2147483646 w 64"/>
                <a:gd name="T53" fmla="*/ 0 h 63"/>
                <a:gd name="T54" fmla="*/ 2147483646 w 64"/>
                <a:gd name="T55" fmla="*/ 0 h 63"/>
                <a:gd name="T56" fmla="*/ 2147483646 w 64"/>
                <a:gd name="T57" fmla="*/ 0 h 63"/>
                <a:gd name="T58" fmla="*/ 2147483646 w 64"/>
                <a:gd name="T59" fmla="*/ 0 h 63"/>
                <a:gd name="T60" fmla="*/ 2147483646 w 64"/>
                <a:gd name="T61" fmla="*/ 2147483646 h 63"/>
                <a:gd name="T62" fmla="*/ 2147483646 w 64"/>
                <a:gd name="T63" fmla="*/ 2147483646 h 63"/>
                <a:gd name="T64" fmla="*/ 2147483646 w 64"/>
                <a:gd name="T65" fmla="*/ 2147483646 h 63"/>
                <a:gd name="T66" fmla="*/ 2147483646 w 64"/>
                <a:gd name="T67" fmla="*/ 2147483646 h 63"/>
                <a:gd name="T68" fmla="*/ 2147483646 w 64"/>
                <a:gd name="T69" fmla="*/ 2147483646 h 63"/>
                <a:gd name="T70" fmla="*/ 2147483646 w 64"/>
                <a:gd name="T71" fmla="*/ 2147483646 h 63"/>
                <a:gd name="T72" fmla="*/ 2147483646 w 64"/>
                <a:gd name="T73" fmla="*/ 2147483646 h 63"/>
                <a:gd name="T74" fmla="*/ 2147483646 w 64"/>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3">
                  <a:moveTo>
                    <a:pt x="64" y="32"/>
                  </a:moveTo>
                  <a:lnTo>
                    <a:pt x="64" y="32"/>
                  </a:lnTo>
                  <a:lnTo>
                    <a:pt x="63" y="37"/>
                  </a:lnTo>
                  <a:lnTo>
                    <a:pt x="61" y="43"/>
                  </a:lnTo>
                  <a:lnTo>
                    <a:pt x="58" y="49"/>
                  </a:lnTo>
                  <a:lnTo>
                    <a:pt x="55" y="54"/>
                  </a:lnTo>
                  <a:lnTo>
                    <a:pt x="50" y="57"/>
                  </a:lnTo>
                  <a:lnTo>
                    <a:pt x="44" y="61"/>
                  </a:lnTo>
                  <a:lnTo>
                    <a:pt x="39" y="62"/>
                  </a:lnTo>
                  <a:lnTo>
                    <a:pt x="32" y="63"/>
                  </a:lnTo>
                  <a:lnTo>
                    <a:pt x="26" y="62"/>
                  </a:lnTo>
                  <a:lnTo>
                    <a:pt x="20" y="61"/>
                  </a:lnTo>
                  <a:lnTo>
                    <a:pt x="14" y="57"/>
                  </a:lnTo>
                  <a:lnTo>
                    <a:pt x="9" y="54"/>
                  </a:lnTo>
                  <a:lnTo>
                    <a:pt x="6" y="49"/>
                  </a:lnTo>
                  <a:lnTo>
                    <a:pt x="3" y="43"/>
                  </a:lnTo>
                  <a:lnTo>
                    <a:pt x="1" y="37"/>
                  </a:lnTo>
                  <a:lnTo>
                    <a:pt x="0" y="32"/>
                  </a:lnTo>
                  <a:lnTo>
                    <a:pt x="1" y="25"/>
                  </a:lnTo>
                  <a:lnTo>
                    <a:pt x="3" y="19"/>
                  </a:lnTo>
                  <a:lnTo>
                    <a:pt x="6" y="14"/>
                  </a:lnTo>
                  <a:lnTo>
                    <a:pt x="9" y="8"/>
                  </a:lnTo>
                  <a:lnTo>
                    <a:pt x="14" y="5"/>
                  </a:lnTo>
                  <a:lnTo>
                    <a:pt x="20" y="2"/>
                  </a:lnTo>
                  <a:lnTo>
                    <a:pt x="26" y="0"/>
                  </a:lnTo>
                  <a:lnTo>
                    <a:pt x="32" y="0"/>
                  </a:lnTo>
                  <a:lnTo>
                    <a:pt x="39" y="0"/>
                  </a:lnTo>
                  <a:lnTo>
                    <a:pt x="44" y="2"/>
                  </a:lnTo>
                  <a:lnTo>
                    <a:pt x="50" y="5"/>
                  </a:lnTo>
                  <a:lnTo>
                    <a:pt x="55" y="8"/>
                  </a:lnTo>
                  <a:lnTo>
                    <a:pt x="58" y="14"/>
                  </a:lnTo>
                  <a:lnTo>
                    <a:pt x="61" y="19"/>
                  </a:lnTo>
                  <a:lnTo>
                    <a:pt x="63" y="25"/>
                  </a:lnTo>
                  <a:lnTo>
                    <a:pt x="64" y="32"/>
                  </a:lnTo>
                  <a:close/>
                </a:path>
              </a:pathLst>
            </a:custGeom>
            <a:solidFill>
              <a:srgbClr val="DD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49" name="Freeform 1002"/>
            <p:cNvSpPr/>
            <p:nvPr/>
          </p:nvSpPr>
          <p:spPr bwMode="auto">
            <a:xfrm>
              <a:off x="4387851" y="4451351"/>
              <a:ext cx="100013" cy="1000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w 63"/>
                <a:gd name="T35" fmla="*/ 2147483646 h 63"/>
                <a:gd name="T36" fmla="*/ 0 w 63"/>
                <a:gd name="T37" fmla="*/ 2147483646 h 63"/>
                <a:gd name="T38" fmla="*/ 0 w 63"/>
                <a:gd name="T39" fmla="*/ 2147483646 h 63"/>
                <a:gd name="T40" fmla="*/ 0 w 63"/>
                <a:gd name="T41" fmla="*/ 2147483646 h 63"/>
                <a:gd name="T42" fmla="*/ 2147483646 w 63"/>
                <a:gd name="T43" fmla="*/ 2147483646 h 63"/>
                <a:gd name="T44" fmla="*/ 2147483646 w 63"/>
                <a:gd name="T45" fmla="*/ 2147483646 h 63"/>
                <a:gd name="T46" fmla="*/ 2147483646 w 63"/>
                <a:gd name="T47" fmla="*/ 2147483646 h 63"/>
                <a:gd name="T48" fmla="*/ 2147483646 w 63"/>
                <a:gd name="T49" fmla="*/ 2147483646 h 63"/>
                <a:gd name="T50" fmla="*/ 2147483646 w 63"/>
                <a:gd name="T51" fmla="*/ 2147483646 h 63"/>
                <a:gd name="T52" fmla="*/ 2147483646 w 63"/>
                <a:gd name="T53" fmla="*/ 0 h 63"/>
                <a:gd name="T54" fmla="*/ 2147483646 w 63"/>
                <a:gd name="T55" fmla="*/ 0 h 63"/>
                <a:gd name="T56" fmla="*/ 2147483646 w 63"/>
                <a:gd name="T57" fmla="*/ 0 h 63"/>
                <a:gd name="T58" fmla="*/ 2147483646 w 63"/>
                <a:gd name="T59" fmla="*/ 0 h 63"/>
                <a:gd name="T60" fmla="*/ 2147483646 w 63"/>
                <a:gd name="T61" fmla="*/ 2147483646 h 63"/>
                <a:gd name="T62" fmla="*/ 2147483646 w 63"/>
                <a:gd name="T63" fmla="*/ 2147483646 h 63"/>
                <a:gd name="T64" fmla="*/ 2147483646 w 63"/>
                <a:gd name="T65" fmla="*/ 2147483646 h 63"/>
                <a:gd name="T66" fmla="*/ 2147483646 w 63"/>
                <a:gd name="T67" fmla="*/ 2147483646 h 63"/>
                <a:gd name="T68" fmla="*/ 2147483646 w 63"/>
                <a:gd name="T69" fmla="*/ 2147483646 h 63"/>
                <a:gd name="T70" fmla="*/ 2147483646 w 63"/>
                <a:gd name="T71" fmla="*/ 2147483646 h 63"/>
                <a:gd name="T72" fmla="*/ 2147483646 w 63"/>
                <a:gd name="T73" fmla="*/ 2147483646 h 63"/>
                <a:gd name="T74" fmla="*/ 2147483646 w 63"/>
                <a:gd name="T75" fmla="*/ 2147483646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3" h="63">
                  <a:moveTo>
                    <a:pt x="63" y="32"/>
                  </a:moveTo>
                  <a:lnTo>
                    <a:pt x="63" y="32"/>
                  </a:lnTo>
                  <a:lnTo>
                    <a:pt x="62" y="37"/>
                  </a:lnTo>
                  <a:lnTo>
                    <a:pt x="61" y="43"/>
                  </a:lnTo>
                  <a:lnTo>
                    <a:pt x="57" y="49"/>
                  </a:lnTo>
                  <a:lnTo>
                    <a:pt x="54" y="54"/>
                  </a:lnTo>
                  <a:lnTo>
                    <a:pt x="49" y="57"/>
                  </a:lnTo>
                  <a:lnTo>
                    <a:pt x="43" y="61"/>
                  </a:lnTo>
                  <a:lnTo>
                    <a:pt x="37" y="62"/>
                  </a:lnTo>
                  <a:lnTo>
                    <a:pt x="32" y="63"/>
                  </a:lnTo>
                  <a:lnTo>
                    <a:pt x="25" y="62"/>
                  </a:lnTo>
                  <a:lnTo>
                    <a:pt x="19" y="61"/>
                  </a:lnTo>
                  <a:lnTo>
                    <a:pt x="13" y="57"/>
                  </a:lnTo>
                  <a:lnTo>
                    <a:pt x="8" y="54"/>
                  </a:lnTo>
                  <a:lnTo>
                    <a:pt x="5" y="49"/>
                  </a:lnTo>
                  <a:lnTo>
                    <a:pt x="2" y="43"/>
                  </a:lnTo>
                  <a:lnTo>
                    <a:pt x="0" y="37"/>
                  </a:lnTo>
                  <a:lnTo>
                    <a:pt x="0" y="32"/>
                  </a:lnTo>
                  <a:lnTo>
                    <a:pt x="0" y="25"/>
                  </a:lnTo>
                  <a:lnTo>
                    <a:pt x="2" y="19"/>
                  </a:lnTo>
                  <a:lnTo>
                    <a:pt x="5" y="14"/>
                  </a:lnTo>
                  <a:lnTo>
                    <a:pt x="8" y="8"/>
                  </a:lnTo>
                  <a:lnTo>
                    <a:pt x="13" y="5"/>
                  </a:lnTo>
                  <a:lnTo>
                    <a:pt x="19" y="2"/>
                  </a:lnTo>
                  <a:lnTo>
                    <a:pt x="25" y="0"/>
                  </a:lnTo>
                  <a:lnTo>
                    <a:pt x="32" y="0"/>
                  </a:lnTo>
                  <a:lnTo>
                    <a:pt x="37" y="0"/>
                  </a:lnTo>
                  <a:lnTo>
                    <a:pt x="43" y="2"/>
                  </a:lnTo>
                  <a:lnTo>
                    <a:pt x="49" y="5"/>
                  </a:lnTo>
                  <a:lnTo>
                    <a:pt x="54" y="8"/>
                  </a:lnTo>
                  <a:lnTo>
                    <a:pt x="57" y="14"/>
                  </a:lnTo>
                  <a:lnTo>
                    <a:pt x="61" y="19"/>
                  </a:lnTo>
                  <a:lnTo>
                    <a:pt x="62" y="25"/>
                  </a:lnTo>
                  <a:lnTo>
                    <a:pt x="63" y="32"/>
                  </a:lnTo>
                  <a:close/>
                </a:path>
              </a:pathLst>
            </a:custGeom>
            <a:solidFill>
              <a:srgbClr val="DD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0" name="Freeform 1003"/>
            <p:cNvSpPr/>
            <p:nvPr/>
          </p:nvSpPr>
          <p:spPr bwMode="auto">
            <a:xfrm>
              <a:off x="4078288" y="4451351"/>
              <a:ext cx="100013" cy="44450"/>
            </a:xfrm>
            <a:custGeom>
              <a:avLst/>
              <a:gdLst>
                <a:gd name="T0" fmla="*/ 0 w 63"/>
                <a:gd name="T1" fmla="*/ 2147483646 h 28"/>
                <a:gd name="T2" fmla="*/ 2147483646 w 63"/>
                <a:gd name="T3" fmla="*/ 2147483646 h 28"/>
                <a:gd name="T4" fmla="*/ 2147483646 w 63"/>
                <a:gd name="T5" fmla="*/ 2147483646 h 28"/>
                <a:gd name="T6" fmla="*/ 2147483646 w 63"/>
                <a:gd name="T7" fmla="*/ 2147483646 h 28"/>
                <a:gd name="T8" fmla="*/ 2147483646 w 63"/>
                <a:gd name="T9" fmla="*/ 2147483646 h 28"/>
                <a:gd name="T10" fmla="*/ 2147483646 w 63"/>
                <a:gd name="T11" fmla="*/ 2147483646 h 28"/>
                <a:gd name="T12" fmla="*/ 2147483646 w 63"/>
                <a:gd name="T13" fmla="*/ 2147483646 h 28"/>
                <a:gd name="T14" fmla="*/ 2147483646 w 63"/>
                <a:gd name="T15" fmla="*/ 2147483646 h 28"/>
                <a:gd name="T16" fmla="*/ 2147483646 w 63"/>
                <a:gd name="T17" fmla="*/ 2147483646 h 28"/>
                <a:gd name="T18" fmla="*/ 2147483646 w 63"/>
                <a:gd name="T19" fmla="*/ 0 h 28"/>
                <a:gd name="T20" fmla="*/ 2147483646 w 63"/>
                <a:gd name="T21" fmla="*/ 0 h 28"/>
                <a:gd name="T22" fmla="*/ 2147483646 w 63"/>
                <a:gd name="T23" fmla="*/ 0 h 28"/>
                <a:gd name="T24" fmla="*/ 2147483646 w 63"/>
                <a:gd name="T25" fmla="*/ 0 h 28"/>
                <a:gd name="T26" fmla="*/ 2147483646 w 63"/>
                <a:gd name="T27" fmla="*/ 2147483646 h 28"/>
                <a:gd name="T28" fmla="*/ 2147483646 w 63"/>
                <a:gd name="T29" fmla="*/ 2147483646 h 28"/>
                <a:gd name="T30" fmla="*/ 2147483646 w 63"/>
                <a:gd name="T31" fmla="*/ 2147483646 h 28"/>
                <a:gd name="T32" fmla="*/ 2147483646 w 63"/>
                <a:gd name="T33" fmla="*/ 2147483646 h 28"/>
                <a:gd name="T34" fmla="*/ 2147483646 w 63"/>
                <a:gd name="T35" fmla="*/ 2147483646 h 28"/>
                <a:gd name="T36" fmla="*/ 2147483646 w 63"/>
                <a:gd name="T37" fmla="*/ 2147483646 h 28"/>
                <a:gd name="T38" fmla="*/ 0 w 63"/>
                <a:gd name="T39" fmla="*/ 2147483646 h 28"/>
                <a:gd name="T40" fmla="*/ 0 w 63"/>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28">
                  <a:moveTo>
                    <a:pt x="0" y="28"/>
                  </a:moveTo>
                  <a:lnTo>
                    <a:pt x="63" y="28"/>
                  </a:lnTo>
                  <a:lnTo>
                    <a:pt x="62" y="22"/>
                  </a:lnTo>
                  <a:lnTo>
                    <a:pt x="61" y="18"/>
                  </a:lnTo>
                  <a:lnTo>
                    <a:pt x="57" y="12"/>
                  </a:lnTo>
                  <a:lnTo>
                    <a:pt x="54" y="8"/>
                  </a:lnTo>
                  <a:lnTo>
                    <a:pt x="49" y="5"/>
                  </a:lnTo>
                  <a:lnTo>
                    <a:pt x="43" y="1"/>
                  </a:lnTo>
                  <a:lnTo>
                    <a:pt x="39" y="0"/>
                  </a:lnTo>
                  <a:lnTo>
                    <a:pt x="32" y="0"/>
                  </a:lnTo>
                  <a:lnTo>
                    <a:pt x="26" y="0"/>
                  </a:lnTo>
                  <a:lnTo>
                    <a:pt x="20" y="1"/>
                  </a:lnTo>
                  <a:lnTo>
                    <a:pt x="15" y="5"/>
                  </a:lnTo>
                  <a:lnTo>
                    <a:pt x="11" y="8"/>
                  </a:lnTo>
                  <a:lnTo>
                    <a:pt x="7" y="12"/>
                  </a:lnTo>
                  <a:lnTo>
                    <a:pt x="4" y="18"/>
                  </a:lnTo>
                  <a:lnTo>
                    <a:pt x="1" y="22"/>
                  </a:lnTo>
                  <a:lnTo>
                    <a:pt x="0" y="2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1" name="Freeform 1004"/>
            <p:cNvSpPr/>
            <p:nvPr/>
          </p:nvSpPr>
          <p:spPr bwMode="auto">
            <a:xfrm>
              <a:off x="4233863" y="4451351"/>
              <a:ext cx="98425" cy="44450"/>
            </a:xfrm>
            <a:custGeom>
              <a:avLst/>
              <a:gdLst>
                <a:gd name="T0" fmla="*/ 0 w 62"/>
                <a:gd name="T1" fmla="*/ 2147483646 h 28"/>
                <a:gd name="T2" fmla="*/ 2147483646 w 62"/>
                <a:gd name="T3" fmla="*/ 2147483646 h 28"/>
                <a:gd name="T4" fmla="*/ 2147483646 w 62"/>
                <a:gd name="T5" fmla="*/ 2147483646 h 28"/>
                <a:gd name="T6" fmla="*/ 2147483646 w 62"/>
                <a:gd name="T7" fmla="*/ 2147483646 h 28"/>
                <a:gd name="T8" fmla="*/ 2147483646 w 62"/>
                <a:gd name="T9" fmla="*/ 2147483646 h 28"/>
                <a:gd name="T10" fmla="*/ 2147483646 w 62"/>
                <a:gd name="T11" fmla="*/ 2147483646 h 28"/>
                <a:gd name="T12" fmla="*/ 2147483646 w 62"/>
                <a:gd name="T13" fmla="*/ 2147483646 h 28"/>
                <a:gd name="T14" fmla="*/ 2147483646 w 62"/>
                <a:gd name="T15" fmla="*/ 2147483646 h 28"/>
                <a:gd name="T16" fmla="*/ 2147483646 w 62"/>
                <a:gd name="T17" fmla="*/ 2147483646 h 28"/>
                <a:gd name="T18" fmla="*/ 2147483646 w 62"/>
                <a:gd name="T19" fmla="*/ 0 h 28"/>
                <a:gd name="T20" fmla="*/ 2147483646 w 62"/>
                <a:gd name="T21" fmla="*/ 0 h 28"/>
                <a:gd name="T22" fmla="*/ 2147483646 w 62"/>
                <a:gd name="T23" fmla="*/ 0 h 28"/>
                <a:gd name="T24" fmla="*/ 2147483646 w 62"/>
                <a:gd name="T25" fmla="*/ 0 h 28"/>
                <a:gd name="T26" fmla="*/ 2147483646 w 62"/>
                <a:gd name="T27" fmla="*/ 2147483646 h 28"/>
                <a:gd name="T28" fmla="*/ 2147483646 w 62"/>
                <a:gd name="T29" fmla="*/ 2147483646 h 28"/>
                <a:gd name="T30" fmla="*/ 2147483646 w 62"/>
                <a:gd name="T31" fmla="*/ 2147483646 h 28"/>
                <a:gd name="T32" fmla="*/ 2147483646 w 62"/>
                <a:gd name="T33" fmla="*/ 2147483646 h 28"/>
                <a:gd name="T34" fmla="*/ 2147483646 w 62"/>
                <a:gd name="T35" fmla="*/ 2147483646 h 28"/>
                <a:gd name="T36" fmla="*/ 2147483646 w 62"/>
                <a:gd name="T37" fmla="*/ 2147483646 h 28"/>
                <a:gd name="T38" fmla="*/ 0 w 62"/>
                <a:gd name="T39" fmla="*/ 2147483646 h 28"/>
                <a:gd name="T40" fmla="*/ 0 w 62"/>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2" h="28">
                  <a:moveTo>
                    <a:pt x="0" y="28"/>
                  </a:moveTo>
                  <a:lnTo>
                    <a:pt x="62" y="28"/>
                  </a:lnTo>
                  <a:lnTo>
                    <a:pt x="61" y="22"/>
                  </a:lnTo>
                  <a:lnTo>
                    <a:pt x="60" y="18"/>
                  </a:lnTo>
                  <a:lnTo>
                    <a:pt x="56" y="12"/>
                  </a:lnTo>
                  <a:lnTo>
                    <a:pt x="53" y="8"/>
                  </a:lnTo>
                  <a:lnTo>
                    <a:pt x="48" y="5"/>
                  </a:lnTo>
                  <a:lnTo>
                    <a:pt x="42" y="1"/>
                  </a:lnTo>
                  <a:lnTo>
                    <a:pt x="38" y="0"/>
                  </a:lnTo>
                  <a:lnTo>
                    <a:pt x="31" y="0"/>
                  </a:lnTo>
                  <a:lnTo>
                    <a:pt x="25" y="0"/>
                  </a:lnTo>
                  <a:lnTo>
                    <a:pt x="19" y="1"/>
                  </a:lnTo>
                  <a:lnTo>
                    <a:pt x="14" y="5"/>
                  </a:lnTo>
                  <a:lnTo>
                    <a:pt x="9" y="8"/>
                  </a:lnTo>
                  <a:lnTo>
                    <a:pt x="6" y="12"/>
                  </a:lnTo>
                  <a:lnTo>
                    <a:pt x="2" y="18"/>
                  </a:lnTo>
                  <a:lnTo>
                    <a:pt x="1" y="22"/>
                  </a:lnTo>
                  <a:lnTo>
                    <a:pt x="0" y="2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2" name="Freeform 1005"/>
            <p:cNvSpPr/>
            <p:nvPr/>
          </p:nvSpPr>
          <p:spPr bwMode="auto">
            <a:xfrm>
              <a:off x="4387851" y="4451351"/>
              <a:ext cx="100013" cy="44450"/>
            </a:xfrm>
            <a:custGeom>
              <a:avLst/>
              <a:gdLst>
                <a:gd name="T0" fmla="*/ 0 w 63"/>
                <a:gd name="T1" fmla="*/ 2147483646 h 28"/>
                <a:gd name="T2" fmla="*/ 2147483646 w 63"/>
                <a:gd name="T3" fmla="*/ 2147483646 h 28"/>
                <a:gd name="T4" fmla="*/ 2147483646 w 63"/>
                <a:gd name="T5" fmla="*/ 2147483646 h 28"/>
                <a:gd name="T6" fmla="*/ 2147483646 w 63"/>
                <a:gd name="T7" fmla="*/ 2147483646 h 28"/>
                <a:gd name="T8" fmla="*/ 2147483646 w 63"/>
                <a:gd name="T9" fmla="*/ 2147483646 h 28"/>
                <a:gd name="T10" fmla="*/ 2147483646 w 63"/>
                <a:gd name="T11" fmla="*/ 2147483646 h 28"/>
                <a:gd name="T12" fmla="*/ 2147483646 w 63"/>
                <a:gd name="T13" fmla="*/ 2147483646 h 28"/>
                <a:gd name="T14" fmla="*/ 2147483646 w 63"/>
                <a:gd name="T15" fmla="*/ 2147483646 h 28"/>
                <a:gd name="T16" fmla="*/ 2147483646 w 63"/>
                <a:gd name="T17" fmla="*/ 2147483646 h 28"/>
                <a:gd name="T18" fmla="*/ 2147483646 w 63"/>
                <a:gd name="T19" fmla="*/ 0 h 28"/>
                <a:gd name="T20" fmla="*/ 2147483646 w 63"/>
                <a:gd name="T21" fmla="*/ 0 h 28"/>
                <a:gd name="T22" fmla="*/ 2147483646 w 63"/>
                <a:gd name="T23" fmla="*/ 0 h 28"/>
                <a:gd name="T24" fmla="*/ 2147483646 w 63"/>
                <a:gd name="T25" fmla="*/ 0 h 28"/>
                <a:gd name="T26" fmla="*/ 2147483646 w 63"/>
                <a:gd name="T27" fmla="*/ 2147483646 h 28"/>
                <a:gd name="T28" fmla="*/ 2147483646 w 63"/>
                <a:gd name="T29" fmla="*/ 2147483646 h 28"/>
                <a:gd name="T30" fmla="*/ 2147483646 w 63"/>
                <a:gd name="T31" fmla="*/ 2147483646 h 28"/>
                <a:gd name="T32" fmla="*/ 2147483646 w 63"/>
                <a:gd name="T33" fmla="*/ 2147483646 h 28"/>
                <a:gd name="T34" fmla="*/ 2147483646 w 63"/>
                <a:gd name="T35" fmla="*/ 2147483646 h 28"/>
                <a:gd name="T36" fmla="*/ 2147483646 w 63"/>
                <a:gd name="T37" fmla="*/ 2147483646 h 28"/>
                <a:gd name="T38" fmla="*/ 0 w 63"/>
                <a:gd name="T39" fmla="*/ 2147483646 h 28"/>
                <a:gd name="T40" fmla="*/ 0 w 63"/>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3" h="28">
                  <a:moveTo>
                    <a:pt x="0" y="28"/>
                  </a:moveTo>
                  <a:lnTo>
                    <a:pt x="63" y="28"/>
                  </a:lnTo>
                  <a:lnTo>
                    <a:pt x="62" y="22"/>
                  </a:lnTo>
                  <a:lnTo>
                    <a:pt x="60" y="18"/>
                  </a:lnTo>
                  <a:lnTo>
                    <a:pt x="56" y="12"/>
                  </a:lnTo>
                  <a:lnTo>
                    <a:pt x="53" y="8"/>
                  </a:lnTo>
                  <a:lnTo>
                    <a:pt x="48" y="5"/>
                  </a:lnTo>
                  <a:lnTo>
                    <a:pt x="43" y="1"/>
                  </a:lnTo>
                  <a:lnTo>
                    <a:pt x="37" y="0"/>
                  </a:lnTo>
                  <a:lnTo>
                    <a:pt x="32" y="0"/>
                  </a:lnTo>
                  <a:lnTo>
                    <a:pt x="25" y="0"/>
                  </a:lnTo>
                  <a:lnTo>
                    <a:pt x="20" y="1"/>
                  </a:lnTo>
                  <a:lnTo>
                    <a:pt x="14" y="5"/>
                  </a:lnTo>
                  <a:lnTo>
                    <a:pt x="9" y="8"/>
                  </a:lnTo>
                  <a:lnTo>
                    <a:pt x="6" y="12"/>
                  </a:lnTo>
                  <a:lnTo>
                    <a:pt x="2" y="18"/>
                  </a:lnTo>
                  <a:lnTo>
                    <a:pt x="1" y="22"/>
                  </a:lnTo>
                  <a:lnTo>
                    <a:pt x="0" y="28"/>
                  </a:lnTo>
                  <a:close/>
                </a:path>
              </a:pathLst>
            </a:custGeom>
            <a:solidFill>
              <a:srgbClr val="FC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3" name="Freeform 1006"/>
            <p:cNvSpPr/>
            <p:nvPr/>
          </p:nvSpPr>
          <p:spPr bwMode="auto">
            <a:xfrm>
              <a:off x="4386263" y="5200651"/>
              <a:ext cx="52388" cy="133350"/>
            </a:xfrm>
            <a:custGeom>
              <a:avLst/>
              <a:gdLst>
                <a:gd name="T0" fmla="*/ 2147483646 w 33"/>
                <a:gd name="T1" fmla="*/ 2147483646 h 84"/>
                <a:gd name="T2" fmla="*/ 2147483646 w 33"/>
                <a:gd name="T3" fmla="*/ 2147483646 h 84"/>
                <a:gd name="T4" fmla="*/ 2147483646 w 33"/>
                <a:gd name="T5" fmla="*/ 2147483646 h 84"/>
                <a:gd name="T6" fmla="*/ 2147483646 w 33"/>
                <a:gd name="T7" fmla="*/ 2147483646 h 84"/>
                <a:gd name="T8" fmla="*/ 2147483646 w 33"/>
                <a:gd name="T9" fmla="*/ 2147483646 h 84"/>
                <a:gd name="T10" fmla="*/ 2147483646 w 33"/>
                <a:gd name="T11" fmla="*/ 2147483646 h 84"/>
                <a:gd name="T12" fmla="*/ 2147483646 w 33"/>
                <a:gd name="T13" fmla="*/ 2147483646 h 84"/>
                <a:gd name="T14" fmla="*/ 2147483646 w 33"/>
                <a:gd name="T15" fmla="*/ 2147483646 h 84"/>
                <a:gd name="T16" fmla="*/ 2147483646 w 33"/>
                <a:gd name="T17" fmla="*/ 2147483646 h 84"/>
                <a:gd name="T18" fmla="*/ 2147483646 w 33"/>
                <a:gd name="T19" fmla="*/ 0 h 84"/>
                <a:gd name="T20" fmla="*/ 2147483646 w 33"/>
                <a:gd name="T21" fmla="*/ 0 h 84"/>
                <a:gd name="T22" fmla="*/ 2147483646 w 33"/>
                <a:gd name="T23" fmla="*/ 0 h 84"/>
                <a:gd name="T24" fmla="*/ 0 w 33"/>
                <a:gd name="T25" fmla="*/ 0 h 84"/>
                <a:gd name="T26" fmla="*/ 0 w 33"/>
                <a:gd name="T27" fmla="*/ 2147483646 h 84"/>
                <a:gd name="T28" fmla="*/ 2147483646 w 33"/>
                <a:gd name="T29" fmla="*/ 2147483646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84">
                  <a:moveTo>
                    <a:pt x="33" y="84"/>
                  </a:moveTo>
                  <a:lnTo>
                    <a:pt x="33" y="23"/>
                  </a:lnTo>
                  <a:lnTo>
                    <a:pt x="31" y="19"/>
                  </a:lnTo>
                  <a:lnTo>
                    <a:pt x="30" y="14"/>
                  </a:lnTo>
                  <a:lnTo>
                    <a:pt x="28" y="10"/>
                  </a:lnTo>
                  <a:lnTo>
                    <a:pt x="26" y="7"/>
                  </a:lnTo>
                  <a:lnTo>
                    <a:pt x="22" y="3"/>
                  </a:lnTo>
                  <a:lnTo>
                    <a:pt x="17" y="2"/>
                  </a:lnTo>
                  <a:lnTo>
                    <a:pt x="14" y="0"/>
                  </a:lnTo>
                  <a:lnTo>
                    <a:pt x="9" y="0"/>
                  </a:lnTo>
                  <a:lnTo>
                    <a:pt x="1" y="0"/>
                  </a:lnTo>
                  <a:lnTo>
                    <a:pt x="0" y="0"/>
                  </a:lnTo>
                  <a:lnTo>
                    <a:pt x="0" y="52"/>
                  </a:lnTo>
                  <a:lnTo>
                    <a:pt x="33" y="84"/>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4" name="Freeform 1007"/>
            <p:cNvSpPr/>
            <p:nvPr/>
          </p:nvSpPr>
          <p:spPr bwMode="auto">
            <a:xfrm>
              <a:off x="4386263" y="5246688"/>
              <a:ext cx="82550" cy="146050"/>
            </a:xfrm>
            <a:custGeom>
              <a:avLst/>
              <a:gdLst>
                <a:gd name="T0" fmla="*/ 2147483646 w 52"/>
                <a:gd name="T1" fmla="*/ 2147483646 h 92"/>
                <a:gd name="T2" fmla="*/ 2147483646 w 52"/>
                <a:gd name="T3" fmla="*/ 2147483646 h 92"/>
                <a:gd name="T4" fmla="*/ 2147483646 w 52"/>
                <a:gd name="T5" fmla="*/ 2147483646 h 92"/>
                <a:gd name="T6" fmla="*/ 2147483646 w 52"/>
                <a:gd name="T7" fmla="*/ 2147483646 h 92"/>
                <a:gd name="T8" fmla="*/ 0 w 52"/>
                <a:gd name="T9" fmla="*/ 0 h 92"/>
                <a:gd name="T10" fmla="*/ 0 w 52"/>
                <a:gd name="T11" fmla="*/ 2147483646 h 92"/>
                <a:gd name="T12" fmla="*/ 2147483646 w 52"/>
                <a:gd name="T13" fmla="*/ 2147483646 h 92"/>
                <a:gd name="T14" fmla="*/ 2147483646 w 52"/>
                <a:gd name="T15" fmla="*/ 2147483646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92">
                  <a:moveTo>
                    <a:pt x="52" y="47"/>
                  </a:moveTo>
                  <a:lnTo>
                    <a:pt x="13" y="7"/>
                  </a:lnTo>
                  <a:lnTo>
                    <a:pt x="7" y="2"/>
                  </a:lnTo>
                  <a:lnTo>
                    <a:pt x="0" y="0"/>
                  </a:lnTo>
                  <a:lnTo>
                    <a:pt x="0" y="40"/>
                  </a:lnTo>
                  <a:lnTo>
                    <a:pt x="52" y="92"/>
                  </a:lnTo>
                  <a:lnTo>
                    <a:pt x="52" y="47"/>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5" name="Freeform 1008"/>
            <p:cNvSpPr/>
            <p:nvPr/>
          </p:nvSpPr>
          <p:spPr bwMode="auto">
            <a:xfrm>
              <a:off x="4511676" y="5105401"/>
              <a:ext cx="50800" cy="238125"/>
            </a:xfrm>
            <a:custGeom>
              <a:avLst/>
              <a:gdLst>
                <a:gd name="T0" fmla="*/ 2147483646 w 32"/>
                <a:gd name="T1" fmla="*/ 0 h 150"/>
                <a:gd name="T2" fmla="*/ 2147483646 w 32"/>
                <a:gd name="T3" fmla="*/ 0 h 150"/>
                <a:gd name="T4" fmla="*/ 2147483646 w 32"/>
                <a:gd name="T5" fmla="*/ 2147483646 h 150"/>
                <a:gd name="T6" fmla="*/ 2147483646 w 32"/>
                <a:gd name="T7" fmla="*/ 2147483646 h 150"/>
                <a:gd name="T8" fmla="*/ 2147483646 w 32"/>
                <a:gd name="T9" fmla="*/ 2147483646 h 150"/>
                <a:gd name="T10" fmla="*/ 2147483646 w 32"/>
                <a:gd name="T11" fmla="*/ 2147483646 h 150"/>
                <a:gd name="T12" fmla="*/ 2147483646 w 32"/>
                <a:gd name="T13" fmla="*/ 2147483646 h 150"/>
                <a:gd name="T14" fmla="*/ 2147483646 w 32"/>
                <a:gd name="T15" fmla="*/ 2147483646 h 150"/>
                <a:gd name="T16" fmla="*/ 2147483646 w 32"/>
                <a:gd name="T17" fmla="*/ 2147483646 h 150"/>
                <a:gd name="T18" fmla="*/ 2147483646 w 32"/>
                <a:gd name="T19" fmla="*/ 2147483646 h 150"/>
                <a:gd name="T20" fmla="*/ 2147483646 w 32"/>
                <a:gd name="T21" fmla="*/ 2147483646 h 150"/>
                <a:gd name="T22" fmla="*/ 2147483646 w 32"/>
                <a:gd name="T23" fmla="*/ 2147483646 h 150"/>
                <a:gd name="T24" fmla="*/ 2147483646 w 32"/>
                <a:gd name="T25" fmla="*/ 2147483646 h 150"/>
                <a:gd name="T26" fmla="*/ 2147483646 w 32"/>
                <a:gd name="T27" fmla="*/ 2147483646 h 150"/>
                <a:gd name="T28" fmla="*/ 2147483646 w 32"/>
                <a:gd name="T29" fmla="*/ 2147483646 h 150"/>
                <a:gd name="T30" fmla="*/ 2147483646 w 32"/>
                <a:gd name="T31" fmla="*/ 2147483646 h 150"/>
                <a:gd name="T32" fmla="*/ 0 w 32"/>
                <a:gd name="T33" fmla="*/ 2147483646 h 150"/>
                <a:gd name="T34" fmla="*/ 0 w 32"/>
                <a:gd name="T35" fmla="*/ 2147483646 h 150"/>
                <a:gd name="T36" fmla="*/ 0 w 32"/>
                <a:gd name="T37" fmla="*/ 2147483646 h 150"/>
                <a:gd name="T38" fmla="*/ 2147483646 w 32"/>
                <a:gd name="T39" fmla="*/ 2147483646 h 150"/>
                <a:gd name="T40" fmla="*/ 2147483646 w 32"/>
                <a:gd name="T41" fmla="*/ 2147483646 h 150"/>
                <a:gd name="T42" fmla="*/ 2147483646 w 32"/>
                <a:gd name="T43" fmla="*/ 2147483646 h 150"/>
                <a:gd name="T44" fmla="*/ 2147483646 w 32"/>
                <a:gd name="T45" fmla="*/ 0 h 150"/>
                <a:gd name="T46" fmla="*/ 2147483646 w 32"/>
                <a:gd name="T47" fmla="*/ 0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150">
                  <a:moveTo>
                    <a:pt x="17" y="0"/>
                  </a:moveTo>
                  <a:lnTo>
                    <a:pt x="17" y="0"/>
                  </a:lnTo>
                  <a:lnTo>
                    <a:pt x="23" y="2"/>
                  </a:lnTo>
                  <a:lnTo>
                    <a:pt x="27" y="5"/>
                  </a:lnTo>
                  <a:lnTo>
                    <a:pt x="31" y="10"/>
                  </a:lnTo>
                  <a:lnTo>
                    <a:pt x="32" y="16"/>
                  </a:lnTo>
                  <a:lnTo>
                    <a:pt x="32" y="133"/>
                  </a:lnTo>
                  <a:lnTo>
                    <a:pt x="31" y="139"/>
                  </a:lnTo>
                  <a:lnTo>
                    <a:pt x="27" y="145"/>
                  </a:lnTo>
                  <a:lnTo>
                    <a:pt x="23" y="149"/>
                  </a:lnTo>
                  <a:lnTo>
                    <a:pt x="17" y="150"/>
                  </a:lnTo>
                  <a:lnTo>
                    <a:pt x="10" y="149"/>
                  </a:lnTo>
                  <a:lnTo>
                    <a:pt x="5" y="145"/>
                  </a:lnTo>
                  <a:lnTo>
                    <a:pt x="2" y="139"/>
                  </a:lnTo>
                  <a:lnTo>
                    <a:pt x="0" y="133"/>
                  </a:lnTo>
                  <a:lnTo>
                    <a:pt x="0" y="16"/>
                  </a:lnTo>
                  <a:lnTo>
                    <a:pt x="2" y="10"/>
                  </a:lnTo>
                  <a:lnTo>
                    <a:pt x="5" y="5"/>
                  </a:lnTo>
                  <a:lnTo>
                    <a:pt x="10" y="2"/>
                  </a:lnTo>
                  <a:lnTo>
                    <a:pt x="17" y="0"/>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6" name="Freeform 1009"/>
            <p:cNvSpPr/>
            <p:nvPr/>
          </p:nvSpPr>
          <p:spPr bwMode="auto">
            <a:xfrm>
              <a:off x="4449763" y="5170488"/>
              <a:ext cx="238125" cy="239713"/>
            </a:xfrm>
            <a:custGeom>
              <a:avLst/>
              <a:gdLst>
                <a:gd name="T0" fmla="*/ 0 w 150"/>
                <a:gd name="T1" fmla="*/ 2147483646 h 151"/>
                <a:gd name="T2" fmla="*/ 0 w 150"/>
                <a:gd name="T3" fmla="*/ 2147483646 h 151"/>
                <a:gd name="T4" fmla="*/ 2147483646 w 150"/>
                <a:gd name="T5" fmla="*/ 2147483646 h 151"/>
                <a:gd name="T6" fmla="*/ 2147483646 w 150"/>
                <a:gd name="T7" fmla="*/ 2147483646 h 151"/>
                <a:gd name="T8" fmla="*/ 2147483646 w 150"/>
                <a:gd name="T9" fmla="*/ 2147483646 h 151"/>
                <a:gd name="T10" fmla="*/ 2147483646 w 150"/>
                <a:gd name="T11" fmla="*/ 2147483646 h 151"/>
                <a:gd name="T12" fmla="*/ 2147483646 w 150"/>
                <a:gd name="T13" fmla="*/ 2147483646 h 151"/>
                <a:gd name="T14" fmla="*/ 2147483646 w 150"/>
                <a:gd name="T15" fmla="*/ 2147483646 h 151"/>
                <a:gd name="T16" fmla="*/ 2147483646 w 150"/>
                <a:gd name="T17" fmla="*/ 2147483646 h 151"/>
                <a:gd name="T18" fmla="*/ 2147483646 w 150"/>
                <a:gd name="T19" fmla="*/ 2147483646 h 151"/>
                <a:gd name="T20" fmla="*/ 2147483646 w 150"/>
                <a:gd name="T21" fmla="*/ 2147483646 h 151"/>
                <a:gd name="T22" fmla="*/ 2147483646 w 150"/>
                <a:gd name="T23" fmla="*/ 2147483646 h 151"/>
                <a:gd name="T24" fmla="*/ 2147483646 w 150"/>
                <a:gd name="T25" fmla="*/ 2147483646 h 151"/>
                <a:gd name="T26" fmla="*/ 2147483646 w 150"/>
                <a:gd name="T27" fmla="*/ 2147483646 h 151"/>
                <a:gd name="T28" fmla="*/ 2147483646 w 150"/>
                <a:gd name="T29" fmla="*/ 2147483646 h 151"/>
                <a:gd name="T30" fmla="*/ 2147483646 w 150"/>
                <a:gd name="T31" fmla="*/ 2147483646 h 151"/>
                <a:gd name="T32" fmla="*/ 2147483646 w 150"/>
                <a:gd name="T33" fmla="*/ 2147483646 h 151"/>
                <a:gd name="T34" fmla="*/ 2147483646 w 150"/>
                <a:gd name="T35" fmla="*/ 2147483646 h 151"/>
                <a:gd name="T36" fmla="*/ 2147483646 w 150"/>
                <a:gd name="T37" fmla="*/ 2147483646 h 151"/>
                <a:gd name="T38" fmla="*/ 2147483646 w 150"/>
                <a:gd name="T39" fmla="*/ 2147483646 h 151"/>
                <a:gd name="T40" fmla="*/ 2147483646 w 150"/>
                <a:gd name="T41" fmla="*/ 2147483646 h 151"/>
                <a:gd name="T42" fmla="*/ 2147483646 w 150"/>
                <a:gd name="T43" fmla="*/ 2147483646 h 151"/>
                <a:gd name="T44" fmla="*/ 2147483646 w 150"/>
                <a:gd name="T45" fmla="*/ 2147483646 h 151"/>
                <a:gd name="T46" fmla="*/ 2147483646 w 150"/>
                <a:gd name="T47" fmla="*/ 2147483646 h 151"/>
                <a:gd name="T48" fmla="*/ 2147483646 w 150"/>
                <a:gd name="T49" fmla="*/ 2147483646 h 151"/>
                <a:gd name="T50" fmla="*/ 2147483646 w 150"/>
                <a:gd name="T51" fmla="*/ 2147483646 h 151"/>
                <a:gd name="T52" fmla="*/ 2147483646 w 150"/>
                <a:gd name="T53" fmla="*/ 2147483646 h 151"/>
                <a:gd name="T54" fmla="*/ 2147483646 w 150"/>
                <a:gd name="T55" fmla="*/ 2147483646 h 151"/>
                <a:gd name="T56" fmla="*/ 2147483646 w 150"/>
                <a:gd name="T57" fmla="*/ 2147483646 h 151"/>
                <a:gd name="T58" fmla="*/ 2147483646 w 150"/>
                <a:gd name="T59" fmla="*/ 0 h 151"/>
                <a:gd name="T60" fmla="*/ 2147483646 w 150"/>
                <a:gd name="T61" fmla="*/ 0 h 151"/>
                <a:gd name="T62" fmla="*/ 2147483646 w 150"/>
                <a:gd name="T63" fmla="*/ 0 h 151"/>
                <a:gd name="T64" fmla="*/ 2147483646 w 150"/>
                <a:gd name="T65" fmla="*/ 2147483646 h 151"/>
                <a:gd name="T66" fmla="*/ 2147483646 w 150"/>
                <a:gd name="T67" fmla="*/ 2147483646 h 151"/>
                <a:gd name="T68" fmla="*/ 2147483646 w 150"/>
                <a:gd name="T69" fmla="*/ 2147483646 h 151"/>
                <a:gd name="T70" fmla="*/ 2147483646 w 150"/>
                <a:gd name="T71" fmla="*/ 2147483646 h 151"/>
                <a:gd name="T72" fmla="*/ 2147483646 w 150"/>
                <a:gd name="T73" fmla="*/ 2147483646 h 151"/>
                <a:gd name="T74" fmla="*/ 2147483646 w 150"/>
                <a:gd name="T75" fmla="*/ 2147483646 h 151"/>
                <a:gd name="T76" fmla="*/ 2147483646 w 150"/>
                <a:gd name="T77" fmla="*/ 2147483646 h 151"/>
                <a:gd name="T78" fmla="*/ 0 w 150"/>
                <a:gd name="T79" fmla="*/ 2147483646 h 151"/>
                <a:gd name="T80" fmla="*/ 0 w 150"/>
                <a:gd name="T81" fmla="*/ 2147483646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0" h="151">
                  <a:moveTo>
                    <a:pt x="0" y="110"/>
                  </a:moveTo>
                  <a:lnTo>
                    <a:pt x="0" y="110"/>
                  </a:lnTo>
                  <a:lnTo>
                    <a:pt x="1" y="118"/>
                  </a:lnTo>
                  <a:lnTo>
                    <a:pt x="3" y="125"/>
                  </a:lnTo>
                  <a:lnTo>
                    <a:pt x="7" y="132"/>
                  </a:lnTo>
                  <a:lnTo>
                    <a:pt x="11" y="139"/>
                  </a:lnTo>
                  <a:lnTo>
                    <a:pt x="18" y="144"/>
                  </a:lnTo>
                  <a:lnTo>
                    <a:pt x="25" y="147"/>
                  </a:lnTo>
                  <a:lnTo>
                    <a:pt x="32" y="150"/>
                  </a:lnTo>
                  <a:lnTo>
                    <a:pt x="42" y="151"/>
                  </a:lnTo>
                  <a:lnTo>
                    <a:pt x="108" y="151"/>
                  </a:lnTo>
                  <a:lnTo>
                    <a:pt x="118" y="150"/>
                  </a:lnTo>
                  <a:lnTo>
                    <a:pt x="125" y="147"/>
                  </a:lnTo>
                  <a:lnTo>
                    <a:pt x="132" y="144"/>
                  </a:lnTo>
                  <a:lnTo>
                    <a:pt x="139" y="139"/>
                  </a:lnTo>
                  <a:lnTo>
                    <a:pt x="143" y="132"/>
                  </a:lnTo>
                  <a:lnTo>
                    <a:pt x="147" y="125"/>
                  </a:lnTo>
                  <a:lnTo>
                    <a:pt x="149" y="118"/>
                  </a:lnTo>
                  <a:lnTo>
                    <a:pt x="150" y="110"/>
                  </a:lnTo>
                  <a:lnTo>
                    <a:pt x="150" y="42"/>
                  </a:lnTo>
                  <a:lnTo>
                    <a:pt x="149" y="34"/>
                  </a:lnTo>
                  <a:lnTo>
                    <a:pt x="147" y="26"/>
                  </a:lnTo>
                  <a:lnTo>
                    <a:pt x="143" y="19"/>
                  </a:lnTo>
                  <a:lnTo>
                    <a:pt x="139" y="13"/>
                  </a:lnTo>
                  <a:lnTo>
                    <a:pt x="132" y="7"/>
                  </a:lnTo>
                  <a:lnTo>
                    <a:pt x="125" y="4"/>
                  </a:lnTo>
                  <a:lnTo>
                    <a:pt x="118" y="1"/>
                  </a:lnTo>
                  <a:lnTo>
                    <a:pt x="108" y="0"/>
                  </a:lnTo>
                  <a:lnTo>
                    <a:pt x="42" y="0"/>
                  </a:lnTo>
                  <a:lnTo>
                    <a:pt x="32" y="1"/>
                  </a:lnTo>
                  <a:lnTo>
                    <a:pt x="25" y="4"/>
                  </a:lnTo>
                  <a:lnTo>
                    <a:pt x="18" y="7"/>
                  </a:lnTo>
                  <a:lnTo>
                    <a:pt x="11" y="13"/>
                  </a:lnTo>
                  <a:lnTo>
                    <a:pt x="7" y="19"/>
                  </a:lnTo>
                  <a:lnTo>
                    <a:pt x="3" y="26"/>
                  </a:lnTo>
                  <a:lnTo>
                    <a:pt x="1" y="34"/>
                  </a:lnTo>
                  <a:lnTo>
                    <a:pt x="0" y="42"/>
                  </a:lnTo>
                  <a:lnTo>
                    <a:pt x="0" y="110"/>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7" name="Freeform 1010"/>
            <p:cNvSpPr/>
            <p:nvPr/>
          </p:nvSpPr>
          <p:spPr bwMode="auto">
            <a:xfrm>
              <a:off x="4638676" y="5126038"/>
              <a:ext cx="49213" cy="171450"/>
            </a:xfrm>
            <a:custGeom>
              <a:avLst/>
              <a:gdLst>
                <a:gd name="T0" fmla="*/ 2147483646 w 31"/>
                <a:gd name="T1" fmla="*/ 0 h 108"/>
                <a:gd name="T2" fmla="*/ 2147483646 w 31"/>
                <a:gd name="T3" fmla="*/ 0 h 108"/>
                <a:gd name="T4" fmla="*/ 2147483646 w 31"/>
                <a:gd name="T5" fmla="*/ 2147483646 h 108"/>
                <a:gd name="T6" fmla="*/ 2147483646 w 31"/>
                <a:gd name="T7" fmla="*/ 2147483646 h 108"/>
                <a:gd name="T8" fmla="*/ 2147483646 w 31"/>
                <a:gd name="T9" fmla="*/ 2147483646 h 108"/>
                <a:gd name="T10" fmla="*/ 2147483646 w 31"/>
                <a:gd name="T11" fmla="*/ 2147483646 h 108"/>
                <a:gd name="T12" fmla="*/ 2147483646 w 31"/>
                <a:gd name="T13" fmla="*/ 2147483646 h 108"/>
                <a:gd name="T14" fmla="*/ 2147483646 w 31"/>
                <a:gd name="T15" fmla="*/ 2147483646 h 108"/>
                <a:gd name="T16" fmla="*/ 2147483646 w 31"/>
                <a:gd name="T17" fmla="*/ 2147483646 h 108"/>
                <a:gd name="T18" fmla="*/ 2147483646 w 31"/>
                <a:gd name="T19" fmla="*/ 2147483646 h 108"/>
                <a:gd name="T20" fmla="*/ 2147483646 w 31"/>
                <a:gd name="T21" fmla="*/ 2147483646 h 108"/>
                <a:gd name="T22" fmla="*/ 2147483646 w 31"/>
                <a:gd name="T23" fmla="*/ 2147483646 h 108"/>
                <a:gd name="T24" fmla="*/ 2147483646 w 31"/>
                <a:gd name="T25" fmla="*/ 2147483646 h 108"/>
                <a:gd name="T26" fmla="*/ 2147483646 w 31"/>
                <a:gd name="T27" fmla="*/ 2147483646 h 108"/>
                <a:gd name="T28" fmla="*/ 2147483646 w 31"/>
                <a:gd name="T29" fmla="*/ 2147483646 h 108"/>
                <a:gd name="T30" fmla="*/ 2147483646 w 31"/>
                <a:gd name="T31" fmla="*/ 2147483646 h 108"/>
                <a:gd name="T32" fmla="*/ 0 w 31"/>
                <a:gd name="T33" fmla="*/ 2147483646 h 108"/>
                <a:gd name="T34" fmla="*/ 0 w 31"/>
                <a:gd name="T35" fmla="*/ 2147483646 h 108"/>
                <a:gd name="T36" fmla="*/ 0 w 31"/>
                <a:gd name="T37" fmla="*/ 2147483646 h 108"/>
                <a:gd name="T38" fmla="*/ 2147483646 w 31"/>
                <a:gd name="T39" fmla="*/ 2147483646 h 108"/>
                <a:gd name="T40" fmla="*/ 2147483646 w 31"/>
                <a:gd name="T41" fmla="*/ 2147483646 h 108"/>
                <a:gd name="T42" fmla="*/ 2147483646 w 31"/>
                <a:gd name="T43" fmla="*/ 2147483646 h 108"/>
                <a:gd name="T44" fmla="*/ 2147483646 w 31"/>
                <a:gd name="T45" fmla="*/ 0 h 108"/>
                <a:gd name="T46" fmla="*/ 2147483646 w 31"/>
                <a:gd name="T47" fmla="*/ 0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 h="108">
                  <a:moveTo>
                    <a:pt x="15" y="0"/>
                  </a:moveTo>
                  <a:lnTo>
                    <a:pt x="15" y="0"/>
                  </a:lnTo>
                  <a:lnTo>
                    <a:pt x="22" y="1"/>
                  </a:lnTo>
                  <a:lnTo>
                    <a:pt x="27" y="5"/>
                  </a:lnTo>
                  <a:lnTo>
                    <a:pt x="30" y="10"/>
                  </a:lnTo>
                  <a:lnTo>
                    <a:pt x="31" y="17"/>
                  </a:lnTo>
                  <a:lnTo>
                    <a:pt x="31" y="91"/>
                  </a:lnTo>
                  <a:lnTo>
                    <a:pt x="30" y="98"/>
                  </a:lnTo>
                  <a:lnTo>
                    <a:pt x="27" y="103"/>
                  </a:lnTo>
                  <a:lnTo>
                    <a:pt x="22" y="106"/>
                  </a:lnTo>
                  <a:lnTo>
                    <a:pt x="15" y="108"/>
                  </a:lnTo>
                  <a:lnTo>
                    <a:pt x="9" y="106"/>
                  </a:lnTo>
                  <a:lnTo>
                    <a:pt x="4" y="103"/>
                  </a:lnTo>
                  <a:lnTo>
                    <a:pt x="1" y="98"/>
                  </a:lnTo>
                  <a:lnTo>
                    <a:pt x="0" y="91"/>
                  </a:lnTo>
                  <a:lnTo>
                    <a:pt x="0" y="17"/>
                  </a:lnTo>
                  <a:lnTo>
                    <a:pt x="1" y="10"/>
                  </a:lnTo>
                  <a:lnTo>
                    <a:pt x="4" y="5"/>
                  </a:lnTo>
                  <a:lnTo>
                    <a:pt x="9" y="1"/>
                  </a:lnTo>
                  <a:lnTo>
                    <a:pt x="15" y="0"/>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8" name="Freeform 1011"/>
            <p:cNvSpPr/>
            <p:nvPr/>
          </p:nvSpPr>
          <p:spPr bwMode="auto">
            <a:xfrm>
              <a:off x="4575176" y="5105401"/>
              <a:ext cx="50800" cy="238125"/>
            </a:xfrm>
            <a:custGeom>
              <a:avLst/>
              <a:gdLst>
                <a:gd name="T0" fmla="*/ 2147483646 w 32"/>
                <a:gd name="T1" fmla="*/ 0 h 150"/>
                <a:gd name="T2" fmla="*/ 2147483646 w 32"/>
                <a:gd name="T3" fmla="*/ 0 h 150"/>
                <a:gd name="T4" fmla="*/ 2147483646 w 32"/>
                <a:gd name="T5" fmla="*/ 2147483646 h 150"/>
                <a:gd name="T6" fmla="*/ 2147483646 w 32"/>
                <a:gd name="T7" fmla="*/ 2147483646 h 150"/>
                <a:gd name="T8" fmla="*/ 2147483646 w 32"/>
                <a:gd name="T9" fmla="*/ 2147483646 h 150"/>
                <a:gd name="T10" fmla="*/ 2147483646 w 32"/>
                <a:gd name="T11" fmla="*/ 2147483646 h 150"/>
                <a:gd name="T12" fmla="*/ 2147483646 w 32"/>
                <a:gd name="T13" fmla="*/ 2147483646 h 150"/>
                <a:gd name="T14" fmla="*/ 2147483646 w 32"/>
                <a:gd name="T15" fmla="*/ 2147483646 h 150"/>
                <a:gd name="T16" fmla="*/ 2147483646 w 32"/>
                <a:gd name="T17" fmla="*/ 2147483646 h 150"/>
                <a:gd name="T18" fmla="*/ 2147483646 w 32"/>
                <a:gd name="T19" fmla="*/ 2147483646 h 150"/>
                <a:gd name="T20" fmla="*/ 2147483646 w 32"/>
                <a:gd name="T21" fmla="*/ 2147483646 h 150"/>
                <a:gd name="T22" fmla="*/ 2147483646 w 32"/>
                <a:gd name="T23" fmla="*/ 2147483646 h 150"/>
                <a:gd name="T24" fmla="*/ 2147483646 w 32"/>
                <a:gd name="T25" fmla="*/ 2147483646 h 150"/>
                <a:gd name="T26" fmla="*/ 2147483646 w 32"/>
                <a:gd name="T27" fmla="*/ 2147483646 h 150"/>
                <a:gd name="T28" fmla="*/ 2147483646 w 32"/>
                <a:gd name="T29" fmla="*/ 2147483646 h 150"/>
                <a:gd name="T30" fmla="*/ 2147483646 w 32"/>
                <a:gd name="T31" fmla="*/ 2147483646 h 150"/>
                <a:gd name="T32" fmla="*/ 0 w 32"/>
                <a:gd name="T33" fmla="*/ 2147483646 h 150"/>
                <a:gd name="T34" fmla="*/ 0 w 32"/>
                <a:gd name="T35" fmla="*/ 2147483646 h 150"/>
                <a:gd name="T36" fmla="*/ 0 w 32"/>
                <a:gd name="T37" fmla="*/ 2147483646 h 150"/>
                <a:gd name="T38" fmla="*/ 2147483646 w 32"/>
                <a:gd name="T39" fmla="*/ 2147483646 h 150"/>
                <a:gd name="T40" fmla="*/ 2147483646 w 32"/>
                <a:gd name="T41" fmla="*/ 2147483646 h 150"/>
                <a:gd name="T42" fmla="*/ 2147483646 w 32"/>
                <a:gd name="T43" fmla="*/ 2147483646 h 150"/>
                <a:gd name="T44" fmla="*/ 2147483646 w 32"/>
                <a:gd name="T45" fmla="*/ 0 h 150"/>
                <a:gd name="T46" fmla="*/ 2147483646 w 32"/>
                <a:gd name="T47" fmla="*/ 0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150">
                  <a:moveTo>
                    <a:pt x="16" y="0"/>
                  </a:moveTo>
                  <a:lnTo>
                    <a:pt x="16" y="0"/>
                  </a:lnTo>
                  <a:lnTo>
                    <a:pt x="22" y="2"/>
                  </a:lnTo>
                  <a:lnTo>
                    <a:pt x="27" y="5"/>
                  </a:lnTo>
                  <a:lnTo>
                    <a:pt x="30" y="10"/>
                  </a:lnTo>
                  <a:lnTo>
                    <a:pt x="32" y="16"/>
                  </a:lnTo>
                  <a:lnTo>
                    <a:pt x="32" y="133"/>
                  </a:lnTo>
                  <a:lnTo>
                    <a:pt x="30" y="139"/>
                  </a:lnTo>
                  <a:lnTo>
                    <a:pt x="27" y="145"/>
                  </a:lnTo>
                  <a:lnTo>
                    <a:pt x="22" y="149"/>
                  </a:lnTo>
                  <a:lnTo>
                    <a:pt x="16" y="150"/>
                  </a:lnTo>
                  <a:lnTo>
                    <a:pt x="9" y="149"/>
                  </a:lnTo>
                  <a:lnTo>
                    <a:pt x="5" y="145"/>
                  </a:lnTo>
                  <a:lnTo>
                    <a:pt x="1" y="139"/>
                  </a:lnTo>
                  <a:lnTo>
                    <a:pt x="0" y="133"/>
                  </a:lnTo>
                  <a:lnTo>
                    <a:pt x="0" y="16"/>
                  </a:lnTo>
                  <a:lnTo>
                    <a:pt x="1" y="10"/>
                  </a:lnTo>
                  <a:lnTo>
                    <a:pt x="5" y="5"/>
                  </a:lnTo>
                  <a:lnTo>
                    <a:pt x="9" y="2"/>
                  </a:lnTo>
                  <a:lnTo>
                    <a:pt x="16" y="0"/>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59" name="Freeform 1012"/>
            <p:cNvSpPr/>
            <p:nvPr/>
          </p:nvSpPr>
          <p:spPr bwMode="auto">
            <a:xfrm>
              <a:off x="4449763" y="5043488"/>
              <a:ext cx="50800" cy="223838"/>
            </a:xfrm>
            <a:custGeom>
              <a:avLst/>
              <a:gdLst>
                <a:gd name="T0" fmla="*/ 2147483646 w 32"/>
                <a:gd name="T1" fmla="*/ 0 h 141"/>
                <a:gd name="T2" fmla="*/ 2147483646 w 32"/>
                <a:gd name="T3" fmla="*/ 0 h 141"/>
                <a:gd name="T4" fmla="*/ 2147483646 w 32"/>
                <a:gd name="T5" fmla="*/ 2147483646 h 141"/>
                <a:gd name="T6" fmla="*/ 2147483646 w 32"/>
                <a:gd name="T7" fmla="*/ 2147483646 h 141"/>
                <a:gd name="T8" fmla="*/ 2147483646 w 32"/>
                <a:gd name="T9" fmla="*/ 2147483646 h 141"/>
                <a:gd name="T10" fmla="*/ 2147483646 w 32"/>
                <a:gd name="T11" fmla="*/ 2147483646 h 141"/>
                <a:gd name="T12" fmla="*/ 2147483646 w 32"/>
                <a:gd name="T13" fmla="*/ 2147483646 h 141"/>
                <a:gd name="T14" fmla="*/ 2147483646 w 32"/>
                <a:gd name="T15" fmla="*/ 2147483646 h 141"/>
                <a:gd name="T16" fmla="*/ 2147483646 w 32"/>
                <a:gd name="T17" fmla="*/ 2147483646 h 141"/>
                <a:gd name="T18" fmla="*/ 2147483646 w 32"/>
                <a:gd name="T19" fmla="*/ 2147483646 h 141"/>
                <a:gd name="T20" fmla="*/ 2147483646 w 32"/>
                <a:gd name="T21" fmla="*/ 2147483646 h 141"/>
                <a:gd name="T22" fmla="*/ 2147483646 w 32"/>
                <a:gd name="T23" fmla="*/ 2147483646 h 141"/>
                <a:gd name="T24" fmla="*/ 2147483646 w 32"/>
                <a:gd name="T25" fmla="*/ 2147483646 h 141"/>
                <a:gd name="T26" fmla="*/ 2147483646 w 32"/>
                <a:gd name="T27" fmla="*/ 2147483646 h 141"/>
                <a:gd name="T28" fmla="*/ 2147483646 w 32"/>
                <a:gd name="T29" fmla="*/ 2147483646 h 141"/>
                <a:gd name="T30" fmla="*/ 2147483646 w 32"/>
                <a:gd name="T31" fmla="*/ 2147483646 h 141"/>
                <a:gd name="T32" fmla="*/ 0 w 32"/>
                <a:gd name="T33" fmla="*/ 2147483646 h 141"/>
                <a:gd name="T34" fmla="*/ 0 w 32"/>
                <a:gd name="T35" fmla="*/ 2147483646 h 141"/>
                <a:gd name="T36" fmla="*/ 0 w 32"/>
                <a:gd name="T37" fmla="*/ 2147483646 h 141"/>
                <a:gd name="T38" fmla="*/ 2147483646 w 32"/>
                <a:gd name="T39" fmla="*/ 2147483646 h 141"/>
                <a:gd name="T40" fmla="*/ 2147483646 w 32"/>
                <a:gd name="T41" fmla="*/ 2147483646 h 141"/>
                <a:gd name="T42" fmla="*/ 2147483646 w 32"/>
                <a:gd name="T43" fmla="*/ 2147483646 h 141"/>
                <a:gd name="T44" fmla="*/ 2147483646 w 32"/>
                <a:gd name="T45" fmla="*/ 0 h 141"/>
                <a:gd name="T46" fmla="*/ 2147483646 w 32"/>
                <a:gd name="T47" fmla="*/ 0 h 1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141">
                  <a:moveTo>
                    <a:pt x="16" y="0"/>
                  </a:moveTo>
                  <a:lnTo>
                    <a:pt x="16" y="0"/>
                  </a:lnTo>
                  <a:lnTo>
                    <a:pt x="22" y="1"/>
                  </a:lnTo>
                  <a:lnTo>
                    <a:pt x="26" y="4"/>
                  </a:lnTo>
                  <a:lnTo>
                    <a:pt x="30" y="9"/>
                  </a:lnTo>
                  <a:lnTo>
                    <a:pt x="32" y="16"/>
                  </a:lnTo>
                  <a:lnTo>
                    <a:pt x="32" y="126"/>
                  </a:lnTo>
                  <a:lnTo>
                    <a:pt x="30" y="132"/>
                  </a:lnTo>
                  <a:lnTo>
                    <a:pt x="26" y="136"/>
                  </a:lnTo>
                  <a:lnTo>
                    <a:pt x="22" y="140"/>
                  </a:lnTo>
                  <a:lnTo>
                    <a:pt x="16" y="141"/>
                  </a:lnTo>
                  <a:lnTo>
                    <a:pt x="9" y="140"/>
                  </a:lnTo>
                  <a:lnTo>
                    <a:pt x="4" y="136"/>
                  </a:lnTo>
                  <a:lnTo>
                    <a:pt x="1" y="132"/>
                  </a:lnTo>
                  <a:lnTo>
                    <a:pt x="0" y="126"/>
                  </a:lnTo>
                  <a:lnTo>
                    <a:pt x="0" y="16"/>
                  </a:lnTo>
                  <a:lnTo>
                    <a:pt x="1" y="9"/>
                  </a:lnTo>
                  <a:lnTo>
                    <a:pt x="4" y="4"/>
                  </a:lnTo>
                  <a:lnTo>
                    <a:pt x="9" y="1"/>
                  </a:lnTo>
                  <a:lnTo>
                    <a:pt x="16" y="0"/>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60" name="Freeform 1013"/>
            <p:cNvSpPr/>
            <p:nvPr/>
          </p:nvSpPr>
          <p:spPr bwMode="auto">
            <a:xfrm>
              <a:off x="4498976" y="5280026"/>
              <a:ext cx="163513" cy="284163"/>
            </a:xfrm>
            <a:custGeom>
              <a:avLst/>
              <a:gdLst>
                <a:gd name="T0" fmla="*/ 2147483646 w 103"/>
                <a:gd name="T1" fmla="*/ 2147483646 h 179"/>
                <a:gd name="T2" fmla="*/ 2147483646 w 103"/>
                <a:gd name="T3" fmla="*/ 2147483646 h 179"/>
                <a:gd name="T4" fmla="*/ 2147483646 w 103"/>
                <a:gd name="T5" fmla="*/ 2147483646 h 179"/>
                <a:gd name="T6" fmla="*/ 2147483646 w 103"/>
                <a:gd name="T7" fmla="*/ 2147483646 h 179"/>
                <a:gd name="T8" fmla="*/ 2147483646 w 103"/>
                <a:gd name="T9" fmla="*/ 2147483646 h 179"/>
                <a:gd name="T10" fmla="*/ 2147483646 w 103"/>
                <a:gd name="T11" fmla="*/ 2147483646 h 179"/>
                <a:gd name="T12" fmla="*/ 2147483646 w 103"/>
                <a:gd name="T13" fmla="*/ 2147483646 h 179"/>
                <a:gd name="T14" fmla="*/ 2147483646 w 103"/>
                <a:gd name="T15" fmla="*/ 2147483646 h 179"/>
                <a:gd name="T16" fmla="*/ 2147483646 w 103"/>
                <a:gd name="T17" fmla="*/ 2147483646 h 179"/>
                <a:gd name="T18" fmla="*/ 2147483646 w 103"/>
                <a:gd name="T19" fmla="*/ 0 h 179"/>
                <a:gd name="T20" fmla="*/ 2147483646 w 103"/>
                <a:gd name="T21" fmla="*/ 0 h 179"/>
                <a:gd name="T22" fmla="*/ 2147483646 w 103"/>
                <a:gd name="T23" fmla="*/ 0 h 179"/>
                <a:gd name="T24" fmla="*/ 2147483646 w 103"/>
                <a:gd name="T25" fmla="*/ 0 h 179"/>
                <a:gd name="T26" fmla="*/ 2147483646 w 103"/>
                <a:gd name="T27" fmla="*/ 0 h 179"/>
                <a:gd name="T28" fmla="*/ 2147483646 w 103"/>
                <a:gd name="T29" fmla="*/ 2147483646 h 179"/>
                <a:gd name="T30" fmla="*/ 2147483646 w 103"/>
                <a:gd name="T31" fmla="*/ 2147483646 h 179"/>
                <a:gd name="T32" fmla="*/ 2147483646 w 103"/>
                <a:gd name="T33" fmla="*/ 2147483646 h 179"/>
                <a:gd name="T34" fmla="*/ 2147483646 w 103"/>
                <a:gd name="T35" fmla="*/ 2147483646 h 179"/>
                <a:gd name="T36" fmla="*/ 2147483646 w 103"/>
                <a:gd name="T37" fmla="*/ 2147483646 h 179"/>
                <a:gd name="T38" fmla="*/ 2147483646 w 103"/>
                <a:gd name="T39" fmla="*/ 2147483646 h 179"/>
                <a:gd name="T40" fmla="*/ 0 w 103"/>
                <a:gd name="T41" fmla="*/ 2147483646 h 179"/>
                <a:gd name="T42" fmla="*/ 0 w 103"/>
                <a:gd name="T43" fmla="*/ 2147483646 h 179"/>
                <a:gd name="T44" fmla="*/ 2147483646 w 103"/>
                <a:gd name="T45" fmla="*/ 2147483646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3" h="179">
                  <a:moveTo>
                    <a:pt x="103" y="179"/>
                  </a:moveTo>
                  <a:lnTo>
                    <a:pt x="103" y="28"/>
                  </a:lnTo>
                  <a:lnTo>
                    <a:pt x="102" y="22"/>
                  </a:lnTo>
                  <a:lnTo>
                    <a:pt x="101" y="16"/>
                  </a:lnTo>
                  <a:lnTo>
                    <a:pt x="98" y="12"/>
                  </a:lnTo>
                  <a:lnTo>
                    <a:pt x="95" y="8"/>
                  </a:lnTo>
                  <a:lnTo>
                    <a:pt x="90" y="5"/>
                  </a:lnTo>
                  <a:lnTo>
                    <a:pt x="85" y="2"/>
                  </a:lnTo>
                  <a:lnTo>
                    <a:pt x="80" y="0"/>
                  </a:lnTo>
                  <a:lnTo>
                    <a:pt x="75" y="0"/>
                  </a:lnTo>
                  <a:lnTo>
                    <a:pt x="28" y="0"/>
                  </a:lnTo>
                  <a:lnTo>
                    <a:pt x="22" y="0"/>
                  </a:lnTo>
                  <a:lnTo>
                    <a:pt x="18" y="2"/>
                  </a:lnTo>
                  <a:lnTo>
                    <a:pt x="13" y="5"/>
                  </a:lnTo>
                  <a:lnTo>
                    <a:pt x="8" y="8"/>
                  </a:lnTo>
                  <a:lnTo>
                    <a:pt x="5" y="12"/>
                  </a:lnTo>
                  <a:lnTo>
                    <a:pt x="2" y="16"/>
                  </a:lnTo>
                  <a:lnTo>
                    <a:pt x="1" y="22"/>
                  </a:lnTo>
                  <a:lnTo>
                    <a:pt x="0" y="28"/>
                  </a:lnTo>
                  <a:lnTo>
                    <a:pt x="0" y="179"/>
                  </a:lnTo>
                  <a:lnTo>
                    <a:pt x="103" y="179"/>
                  </a:lnTo>
                  <a:close/>
                </a:path>
              </a:pathLst>
            </a:custGeom>
            <a:solidFill>
              <a:srgbClr val="FFCCB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8061" name="Rectangle 1014"/>
            <p:cNvSpPr>
              <a:spLocks noChangeArrowheads="1"/>
            </p:cNvSpPr>
            <p:nvPr/>
          </p:nvSpPr>
          <p:spPr bwMode="auto">
            <a:xfrm>
              <a:off x="4460876" y="5453063"/>
              <a:ext cx="239713" cy="11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62" name="Rectangle 1015"/>
            <p:cNvSpPr>
              <a:spLocks noChangeArrowheads="1"/>
            </p:cNvSpPr>
            <p:nvPr/>
          </p:nvSpPr>
          <p:spPr bwMode="auto">
            <a:xfrm>
              <a:off x="4451351" y="5489576"/>
              <a:ext cx="257175" cy="384175"/>
            </a:xfrm>
            <a:prstGeom prst="rect">
              <a:avLst/>
            </a:prstGeom>
            <a:solidFill>
              <a:srgbClr val="0871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vi-VN" altLang="en-US" sz="1800"/>
            </a:p>
          </p:txBody>
        </p:sp>
        <p:sp>
          <p:nvSpPr>
            <p:cNvPr id="28063" name="Freeform 1016"/>
            <p:cNvSpPr/>
            <p:nvPr/>
          </p:nvSpPr>
          <p:spPr bwMode="auto">
            <a:xfrm>
              <a:off x="4651376" y="5524501"/>
              <a:ext cx="22225" cy="22225"/>
            </a:xfrm>
            <a:custGeom>
              <a:avLst/>
              <a:gdLst>
                <a:gd name="T0" fmla="*/ 2147483646 w 14"/>
                <a:gd name="T1" fmla="*/ 2147483646 h 14"/>
                <a:gd name="T2" fmla="*/ 2147483646 w 14"/>
                <a:gd name="T3" fmla="*/ 2147483646 h 14"/>
                <a:gd name="T4" fmla="*/ 2147483646 w 14"/>
                <a:gd name="T5" fmla="*/ 2147483646 h 14"/>
                <a:gd name="T6" fmla="*/ 2147483646 w 14"/>
                <a:gd name="T7" fmla="*/ 2147483646 h 14"/>
                <a:gd name="T8" fmla="*/ 2147483646 w 14"/>
                <a:gd name="T9" fmla="*/ 2147483646 h 14"/>
                <a:gd name="T10" fmla="*/ 2147483646 w 14"/>
                <a:gd name="T11" fmla="*/ 2147483646 h 14"/>
                <a:gd name="T12" fmla="*/ 2147483646 w 14"/>
                <a:gd name="T13" fmla="*/ 2147483646 h 14"/>
                <a:gd name="T14" fmla="*/ 2147483646 w 14"/>
                <a:gd name="T15" fmla="*/ 2147483646 h 14"/>
                <a:gd name="T16" fmla="*/ 2147483646 w 14"/>
                <a:gd name="T17" fmla="*/ 2147483646 h 14"/>
                <a:gd name="T18" fmla="*/ 0 w 14"/>
                <a:gd name="T19" fmla="*/ 2147483646 h 14"/>
                <a:gd name="T20" fmla="*/ 0 w 14"/>
                <a:gd name="T21" fmla="*/ 2147483646 h 14"/>
                <a:gd name="T22" fmla="*/ 0 w 14"/>
                <a:gd name="T23" fmla="*/ 2147483646 h 14"/>
                <a:gd name="T24" fmla="*/ 0 w 14"/>
                <a:gd name="T25" fmla="*/ 2147483646 h 14"/>
                <a:gd name="T26" fmla="*/ 2147483646 w 14"/>
                <a:gd name="T27" fmla="*/ 2147483646 h 14"/>
                <a:gd name="T28" fmla="*/ 2147483646 w 14"/>
                <a:gd name="T29" fmla="*/ 2147483646 h 14"/>
                <a:gd name="T30" fmla="*/ 2147483646 w 14"/>
                <a:gd name="T31" fmla="*/ 0 h 14"/>
                <a:gd name="T32" fmla="*/ 2147483646 w 14"/>
                <a:gd name="T33" fmla="*/ 0 h 14"/>
                <a:gd name="T34" fmla="*/ 2147483646 w 14"/>
                <a:gd name="T35" fmla="*/ 2147483646 h 14"/>
                <a:gd name="T36" fmla="*/ 2147483646 w 14"/>
                <a:gd name="T37" fmla="*/ 2147483646 h 14"/>
                <a:gd name="T38" fmla="*/ 2147483646 w 14"/>
                <a:gd name="T39" fmla="*/ 2147483646 h 14"/>
                <a:gd name="T40" fmla="*/ 2147483646 w 14"/>
                <a:gd name="T41" fmla="*/ 2147483646 h 14"/>
                <a:gd name="T42" fmla="*/ 2147483646 w 14"/>
                <a:gd name="T43" fmla="*/ 2147483646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 h="14">
                  <a:moveTo>
                    <a:pt x="14" y="7"/>
                  </a:moveTo>
                  <a:lnTo>
                    <a:pt x="14" y="7"/>
                  </a:lnTo>
                  <a:lnTo>
                    <a:pt x="14" y="11"/>
                  </a:lnTo>
                  <a:lnTo>
                    <a:pt x="12" y="13"/>
                  </a:lnTo>
                  <a:lnTo>
                    <a:pt x="9" y="14"/>
                  </a:lnTo>
                  <a:lnTo>
                    <a:pt x="7" y="14"/>
                  </a:lnTo>
                  <a:lnTo>
                    <a:pt x="5" y="14"/>
                  </a:lnTo>
                  <a:lnTo>
                    <a:pt x="2" y="13"/>
                  </a:lnTo>
                  <a:lnTo>
                    <a:pt x="0" y="11"/>
                  </a:lnTo>
                  <a:lnTo>
                    <a:pt x="0" y="7"/>
                  </a:lnTo>
                  <a:lnTo>
                    <a:pt x="0" y="5"/>
                  </a:lnTo>
                  <a:lnTo>
                    <a:pt x="2" y="3"/>
                  </a:lnTo>
                  <a:lnTo>
                    <a:pt x="5" y="1"/>
                  </a:lnTo>
                  <a:lnTo>
                    <a:pt x="7" y="0"/>
                  </a:lnTo>
                  <a:lnTo>
                    <a:pt x="9" y="1"/>
                  </a:lnTo>
                  <a:lnTo>
                    <a:pt x="12" y="3"/>
                  </a:lnTo>
                  <a:lnTo>
                    <a:pt x="14" y="5"/>
                  </a:lnTo>
                  <a:lnTo>
                    <a:pt x="14" y="7"/>
                  </a:ln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pic>
          <p:nvPicPr>
            <p:cNvPr id="28064" name="Picture 1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4594225"/>
              <a:ext cx="501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ảnh Cô Gái Suy Nghĩ PNG Miễn Phí Tải Về - Lovepik">
            <a:extLst>
              <a:ext uri="{FF2B5EF4-FFF2-40B4-BE49-F238E27FC236}">
                <a16:creationId xmlns:a16="http://schemas.microsoft.com/office/drawing/2014/main" id="{B601CAED-50C8-4EC0-9642-AB248A190A2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186" b="99701" l="9780" r="89721">
                        <a14:foregroundMark x1="69162" y1="13074" x2="69760" y2="18862"/>
                        <a14:foregroundMark x1="65269" y1="18064" x2="64172" y2="21956"/>
                        <a14:foregroundMark x1="70259" y1="7186" x2="63573" y2="7485"/>
                        <a14:foregroundMark x1="53892" y1="55788" x2="55289" y2="62176"/>
                        <a14:foregroundMark x1="34132" y1="56687" x2="44411" y2="64172"/>
                        <a14:foregroundMark x1="62176" y1="53094" x2="55988" y2="56587"/>
                        <a14:foregroundMark x1="55988" y1="56587" x2="49701" y2="63872"/>
                        <a14:foregroundMark x1="63573" y1="53593" x2="60878" y2="53293"/>
                        <a14:foregroundMark x1="34132" y1="53892" x2="31637" y2="55289"/>
                        <a14:foregroundMark x1="32236" y1="79441" x2="36427" y2="82236"/>
                        <a14:foregroundMark x1="60279" y1="80838" x2="59681" y2="86427"/>
                        <a14:foregroundMark x1="46707" y1="91417" x2="46707" y2="98104"/>
                        <a14:foregroundMark x1="52196" y1="95309" x2="51896" y2="99701"/>
                        <a14:foregroundMark x1="41118" y1="96707" x2="40818" y2="99202"/>
                        <a14:foregroundMark x1="38024" y1="97206" x2="65868" y2="97206"/>
                        <a14:foregroundMark x1="38024" y1="97505" x2="34132" y2="97206"/>
                        <a14:foregroundMark x1="33333" y1="96707" x2="33633" y2="98104"/>
                        <a14:foregroundMark x1="35529" y1="94212" x2="33333" y2="992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14575" y="4413685"/>
            <a:ext cx="2201684" cy="220168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A2EADA7C-AF23-4714-9490-85BBB2D00318}"/>
              </a:ext>
            </a:extLst>
          </p:cNvPr>
          <p:cNvSpPr/>
          <p:nvPr/>
        </p:nvSpPr>
        <p:spPr bwMode="auto">
          <a:xfrm>
            <a:off x="291765" y="1343473"/>
            <a:ext cx="11313968" cy="3386187"/>
          </a:xfrm>
          <a:prstGeom prst="wedgeEllipseCallout">
            <a:avLst>
              <a:gd name="adj1" fmla="val -42831"/>
              <a:gd name="adj2" fmla="val 59062"/>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9Slide03 Roboto" panose="02000000000000000000" pitchFamily="2" charset="0"/>
              <a:ea typeface="#9Slide03 Roboto" panose="02000000000000000000" pitchFamily="2" charset="0"/>
              <a:cs typeface="+mn-cs"/>
            </a:endParaRPr>
          </a:p>
        </p:txBody>
      </p:sp>
      <p:sp>
        <p:nvSpPr>
          <p:cNvPr id="8" name="Title 1"/>
          <p:cNvSpPr txBox="1"/>
          <p:nvPr/>
        </p:nvSpPr>
        <p:spPr>
          <a:xfrm>
            <a:off x="1137359" y="1823849"/>
            <a:ext cx="9622779" cy="2576701"/>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lvl="0" eaLnBrk="0" hangingPunct="0">
              <a:lnSpc>
                <a:spcPct val="150000"/>
              </a:lnSpc>
            </a:pPr>
            <a:r>
              <a:rPr lang="en-US">
                <a:solidFill>
                  <a:srgbClr val="000000"/>
                </a:solidFill>
              </a:rPr>
              <a:t>Có một bước trong hai cấu trúc này khác các bước còn lại và rất quan trọng. Đó là bước nào và tại sao?</a:t>
            </a:r>
          </a:p>
          <a:p>
            <a:pPr lvl="0" eaLnBrk="0" hangingPunct="0">
              <a:lnSpc>
                <a:spcPct val="150000"/>
              </a:lnSpc>
            </a:pPr>
            <a:r>
              <a:rPr lang="en-US">
                <a:solidFill>
                  <a:srgbClr val="000000"/>
                </a:solidFill>
              </a:rPr>
              <a:t>Sử dụng cấu trúc rẽ nhánh nhằm mục đích gì? </a:t>
            </a:r>
          </a:p>
        </p:txBody>
      </p:sp>
      <p:sp>
        <p:nvSpPr>
          <p:cNvPr id="6" name="Rectangle 5">
            <a:extLst>
              <a:ext uri="{FF2B5EF4-FFF2-40B4-BE49-F238E27FC236}">
                <a16:creationId xmlns:a16="http://schemas.microsoft.com/office/drawing/2014/main" id="{0395E975-F0FE-4A79-89DA-BC51659C065C}"/>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Tree>
    <p:extLst>
      <p:ext uri="{BB962C8B-B14F-4D97-AF65-F5344CB8AC3E}">
        <p14:creationId xmlns:p14="http://schemas.microsoft.com/office/powerpoint/2010/main" val="1166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3524" y="600712"/>
            <a:ext cx="11300560" cy="1709019"/>
          </a:xfrm>
        </p:spPr>
        <p:txBody>
          <a:bodyPr/>
          <a:lstStyle/>
          <a:p>
            <a:pPr marL="0" indent="0" algn="just">
              <a:buNone/>
            </a:pPr>
            <a:r>
              <a:rPr lang="en-US">
                <a:latin typeface="Times New Roman" panose="02020603050405020304" pitchFamily="18" charset="0"/>
                <a:cs typeface="Times New Roman" panose="02020603050405020304" pitchFamily="18" charset="0"/>
              </a:rPr>
              <a:t>- Trong hai cấu trúc này bước khác nhau cơ bản đó là kiểm tra </a:t>
            </a:r>
            <a:r>
              <a:rPr lang="en-US">
                <a:solidFill>
                  <a:srgbClr val="FF0000"/>
                </a:solidFill>
                <a:latin typeface="Times New Roman" panose="02020603050405020304" pitchFamily="18" charset="0"/>
                <a:cs typeface="Times New Roman" panose="02020603050405020304" pitchFamily="18" charset="0"/>
              </a:rPr>
              <a:t>ĐIỀU KIỆN</a:t>
            </a:r>
            <a:r>
              <a:rPr lang="en-US">
                <a:latin typeface="Times New Roman" panose="02020603050405020304" pitchFamily="18" charset="0"/>
                <a:cs typeface="Times New Roman" panose="02020603050405020304" pitchFamily="18" charset="0"/>
              </a:rPr>
              <a:t>. Bước này rất quan trọng vì nó quyết định hoạt động tiếp theo tương ứng với từng trường hợp. </a:t>
            </a:r>
          </a:p>
        </p:txBody>
      </p:sp>
      <p:cxnSp>
        <p:nvCxnSpPr>
          <p:cNvPr id="10" name="Straight Connector 9">
            <a:extLst>
              <a:ext uri="{FF2B5EF4-FFF2-40B4-BE49-F238E27FC236}">
                <a16:creationId xmlns:a16="http://schemas.microsoft.com/office/drawing/2014/main" id="{0E65518D-923A-47D8-97E8-57800DD99477}"/>
              </a:ext>
            </a:extLst>
          </p:cNvPr>
          <p:cNvCxnSpPr>
            <a:cxnSpLocks/>
          </p:cNvCxnSpPr>
          <p:nvPr/>
        </p:nvCxnSpPr>
        <p:spPr>
          <a:xfrm>
            <a:off x="6891292" y="3794927"/>
            <a:ext cx="771433" cy="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13" name="Flowchart: Decision 12">
            <a:extLst>
              <a:ext uri="{FF2B5EF4-FFF2-40B4-BE49-F238E27FC236}">
                <a16:creationId xmlns:a16="http://schemas.microsoft.com/office/drawing/2014/main" id="{45E35EDB-A173-4220-8645-D7BD85E93F03}"/>
              </a:ext>
            </a:extLst>
          </p:cNvPr>
          <p:cNvSpPr/>
          <p:nvPr/>
        </p:nvSpPr>
        <p:spPr>
          <a:xfrm>
            <a:off x="7662725" y="3258448"/>
            <a:ext cx="3582791" cy="1072955"/>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 kiện</a:t>
            </a:r>
          </a:p>
        </p:txBody>
      </p:sp>
      <p:sp>
        <p:nvSpPr>
          <p:cNvPr id="14" name="Rectangle 13">
            <a:extLst>
              <a:ext uri="{FF2B5EF4-FFF2-40B4-BE49-F238E27FC236}">
                <a16:creationId xmlns:a16="http://schemas.microsoft.com/office/drawing/2014/main" id="{8CCDD31F-8529-43A3-9972-37E23871E4CB}"/>
              </a:ext>
            </a:extLst>
          </p:cNvPr>
          <p:cNvSpPr/>
          <p:nvPr/>
        </p:nvSpPr>
        <p:spPr>
          <a:xfrm>
            <a:off x="6096000" y="4678980"/>
            <a:ext cx="1849054" cy="5289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 1</a:t>
            </a:r>
          </a:p>
        </p:txBody>
      </p:sp>
      <p:cxnSp>
        <p:nvCxnSpPr>
          <p:cNvPr id="15" name="Straight Arrow Connector 14">
            <a:extLst>
              <a:ext uri="{FF2B5EF4-FFF2-40B4-BE49-F238E27FC236}">
                <a16:creationId xmlns:a16="http://schemas.microsoft.com/office/drawing/2014/main" id="{BAA8FCD5-DE95-4D63-B61D-31A43AAFEB25}"/>
              </a:ext>
            </a:extLst>
          </p:cNvPr>
          <p:cNvCxnSpPr/>
          <p:nvPr/>
        </p:nvCxnSpPr>
        <p:spPr>
          <a:xfrm>
            <a:off x="6891292" y="3802482"/>
            <a:ext cx="0" cy="906723"/>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5B54DE16-A863-4C57-96C5-8F51EFFF9B7E}"/>
              </a:ext>
            </a:extLst>
          </p:cNvPr>
          <p:cNvCxnSpPr>
            <a:cxnSpLocks/>
            <a:endCxn id="13" idx="0"/>
          </p:cNvCxnSpPr>
          <p:nvPr/>
        </p:nvCxnSpPr>
        <p:spPr>
          <a:xfrm flipH="1">
            <a:off x="9454122" y="2759751"/>
            <a:ext cx="1989" cy="498697"/>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17" name="Text Box 24">
            <a:extLst>
              <a:ext uri="{FF2B5EF4-FFF2-40B4-BE49-F238E27FC236}">
                <a16:creationId xmlns:a16="http://schemas.microsoft.com/office/drawing/2014/main" id="{86D2058D-1BBF-468A-90BF-4E7339098565}"/>
              </a:ext>
            </a:extLst>
          </p:cNvPr>
          <p:cNvSpPr txBox="1"/>
          <p:nvPr/>
        </p:nvSpPr>
        <p:spPr>
          <a:xfrm>
            <a:off x="6720503" y="3331637"/>
            <a:ext cx="837123" cy="412769"/>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Đúng</a:t>
            </a:r>
          </a:p>
        </p:txBody>
      </p:sp>
      <p:sp>
        <p:nvSpPr>
          <p:cNvPr id="18" name="Text Box 25">
            <a:extLst>
              <a:ext uri="{FF2B5EF4-FFF2-40B4-BE49-F238E27FC236}">
                <a16:creationId xmlns:a16="http://schemas.microsoft.com/office/drawing/2014/main" id="{B9E60B78-C5A6-4DDA-A023-D831F1787659}"/>
              </a:ext>
            </a:extLst>
          </p:cNvPr>
          <p:cNvSpPr txBox="1"/>
          <p:nvPr/>
        </p:nvSpPr>
        <p:spPr>
          <a:xfrm>
            <a:off x="9454115" y="4281887"/>
            <a:ext cx="608726" cy="467233"/>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Sai</a:t>
            </a:r>
          </a:p>
        </p:txBody>
      </p:sp>
      <p:sp>
        <p:nvSpPr>
          <p:cNvPr id="19" name="Text Box 26">
            <a:extLst>
              <a:ext uri="{FF2B5EF4-FFF2-40B4-BE49-F238E27FC236}">
                <a16:creationId xmlns:a16="http://schemas.microsoft.com/office/drawing/2014/main" id="{FF38FFA2-82EC-4BDF-A3BE-A60E728AD6A0}"/>
              </a:ext>
            </a:extLst>
          </p:cNvPr>
          <p:cNvSpPr txBox="1"/>
          <p:nvPr/>
        </p:nvSpPr>
        <p:spPr>
          <a:xfrm>
            <a:off x="6096000" y="5879562"/>
            <a:ext cx="5138461" cy="826571"/>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Điều kiện đúng thì thực hiện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Lệnh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Sai thì thực hiện </a:t>
            </a:r>
            <a:r>
              <a:rPr lang="en-US" sz="2400" b="1">
                <a:latin typeface="Times New Roman" panose="02020603050405020304" pitchFamily="18" charset="0"/>
                <a:ea typeface="Calibri" panose="020F0502020204030204" pitchFamily="34" charset="0"/>
                <a:cs typeface="Times New Roman" panose="02020603050405020304" pitchFamily="18" charset="0"/>
              </a:rPr>
              <a:t>L</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ệnh 2</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Text Box 28">
            <a:extLst>
              <a:ext uri="{FF2B5EF4-FFF2-40B4-BE49-F238E27FC236}">
                <a16:creationId xmlns:a16="http://schemas.microsoft.com/office/drawing/2014/main" id="{D0BC2381-50C4-4B71-A7BB-E7A02691FAFF}"/>
              </a:ext>
            </a:extLst>
          </p:cNvPr>
          <p:cNvSpPr txBox="1"/>
          <p:nvPr/>
        </p:nvSpPr>
        <p:spPr>
          <a:xfrm>
            <a:off x="6406792" y="2201048"/>
            <a:ext cx="4838724" cy="543015"/>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Cấu trúc rẽ nhánh dạng đầy đủ</a:t>
            </a:r>
          </a:p>
        </p:txBody>
      </p:sp>
      <p:cxnSp>
        <p:nvCxnSpPr>
          <p:cNvPr id="21" name="Straight Arrow Connector 20">
            <a:extLst>
              <a:ext uri="{FF2B5EF4-FFF2-40B4-BE49-F238E27FC236}">
                <a16:creationId xmlns:a16="http://schemas.microsoft.com/office/drawing/2014/main" id="{BDAD2379-B33E-4387-84BC-525161785E6A}"/>
              </a:ext>
            </a:extLst>
          </p:cNvPr>
          <p:cNvCxnSpPr>
            <a:cxnSpLocks/>
            <a:stCxn id="13" idx="2"/>
          </p:cNvCxnSpPr>
          <p:nvPr/>
        </p:nvCxnSpPr>
        <p:spPr>
          <a:xfrm flipH="1">
            <a:off x="9454115" y="4331403"/>
            <a:ext cx="6" cy="347577"/>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3E482B7A-CB9F-4A3C-9233-68608FF580F1}"/>
              </a:ext>
            </a:extLst>
          </p:cNvPr>
          <p:cNvSpPr/>
          <p:nvPr/>
        </p:nvSpPr>
        <p:spPr>
          <a:xfrm>
            <a:off x="8660817" y="4678980"/>
            <a:ext cx="1849054" cy="5289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 2</a:t>
            </a:r>
          </a:p>
        </p:txBody>
      </p:sp>
      <p:cxnSp>
        <p:nvCxnSpPr>
          <p:cNvPr id="23" name="Straight Arrow Connector 22">
            <a:extLst>
              <a:ext uri="{FF2B5EF4-FFF2-40B4-BE49-F238E27FC236}">
                <a16:creationId xmlns:a16="http://schemas.microsoft.com/office/drawing/2014/main" id="{EAAE3389-D7C6-44D2-BC0F-8CE95FD6418F}"/>
              </a:ext>
            </a:extLst>
          </p:cNvPr>
          <p:cNvCxnSpPr/>
          <p:nvPr/>
        </p:nvCxnSpPr>
        <p:spPr>
          <a:xfrm>
            <a:off x="9475991" y="5177678"/>
            <a:ext cx="0" cy="604482"/>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D611C8E-2DC5-4E22-882A-67BC85E890B0}"/>
              </a:ext>
            </a:extLst>
          </p:cNvPr>
          <p:cNvCxnSpPr/>
          <p:nvPr/>
        </p:nvCxnSpPr>
        <p:spPr>
          <a:xfrm>
            <a:off x="6950939" y="5464807"/>
            <a:ext cx="2505170" cy="0"/>
          </a:xfrm>
          <a:prstGeom prst="line">
            <a:avLst/>
          </a:prstGeom>
          <a:ln w="28575">
            <a:solidFill>
              <a:schemeClr val="tx1"/>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id="{97088D4B-16D6-4FCE-89F8-C2E4E953F2CE}"/>
              </a:ext>
            </a:extLst>
          </p:cNvPr>
          <p:cNvCxnSpPr/>
          <p:nvPr/>
        </p:nvCxnSpPr>
        <p:spPr>
          <a:xfrm>
            <a:off x="6931057" y="5207902"/>
            <a:ext cx="19882" cy="256905"/>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B7658EB3-2CC4-4983-8996-922293B86751}"/>
              </a:ext>
            </a:extLst>
          </p:cNvPr>
          <p:cNvCxnSpPr>
            <a:cxnSpLocks/>
          </p:cNvCxnSpPr>
          <p:nvPr/>
        </p:nvCxnSpPr>
        <p:spPr>
          <a:xfrm flipV="1">
            <a:off x="1052790" y="4213987"/>
            <a:ext cx="555002" cy="886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27" name="Flowchart: Decision 26">
            <a:extLst>
              <a:ext uri="{FF2B5EF4-FFF2-40B4-BE49-F238E27FC236}">
                <a16:creationId xmlns:a16="http://schemas.microsoft.com/office/drawing/2014/main" id="{D2A7FE14-E2A7-48CF-B45D-F8417C5F6046}"/>
              </a:ext>
            </a:extLst>
          </p:cNvPr>
          <p:cNvSpPr/>
          <p:nvPr/>
        </p:nvSpPr>
        <p:spPr>
          <a:xfrm>
            <a:off x="1607794" y="3504526"/>
            <a:ext cx="3350161" cy="1436652"/>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 kiện</a:t>
            </a:r>
            <a:endPar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D22FC388-CD3A-4DAF-9D10-1A286A08C399}"/>
              </a:ext>
            </a:extLst>
          </p:cNvPr>
          <p:cNvSpPr/>
          <p:nvPr/>
        </p:nvSpPr>
        <p:spPr>
          <a:xfrm>
            <a:off x="232881" y="5141494"/>
            <a:ext cx="1639816" cy="62077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0701F6B8-6CE6-4CE6-A956-B51684B75C67}"/>
              </a:ext>
            </a:extLst>
          </p:cNvPr>
          <p:cNvCxnSpPr>
            <a:cxnSpLocks/>
            <a:endCxn id="28" idx="0"/>
          </p:cNvCxnSpPr>
          <p:nvPr/>
        </p:nvCxnSpPr>
        <p:spPr>
          <a:xfrm>
            <a:off x="1052790" y="4255843"/>
            <a:ext cx="0" cy="885651"/>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C40C65C6-E6FC-408E-9D59-017CAB94C6F6}"/>
              </a:ext>
            </a:extLst>
          </p:cNvPr>
          <p:cNvCxnSpPr/>
          <p:nvPr/>
        </p:nvCxnSpPr>
        <p:spPr>
          <a:xfrm flipV="1">
            <a:off x="1865918" y="5481380"/>
            <a:ext cx="1445859" cy="1773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00E8E486-1946-4D19-9371-A6551C3D55EF}"/>
              </a:ext>
            </a:extLst>
          </p:cNvPr>
          <p:cNvCxnSpPr/>
          <p:nvPr/>
        </p:nvCxnSpPr>
        <p:spPr>
          <a:xfrm>
            <a:off x="3282874" y="2883750"/>
            <a:ext cx="17632" cy="620776"/>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32" name="Text Box 9">
            <a:extLst>
              <a:ext uri="{FF2B5EF4-FFF2-40B4-BE49-F238E27FC236}">
                <a16:creationId xmlns:a16="http://schemas.microsoft.com/office/drawing/2014/main" id="{04E20F66-A05B-4C74-8490-2887C46B18FA}"/>
              </a:ext>
            </a:extLst>
          </p:cNvPr>
          <p:cNvSpPr txBox="1"/>
          <p:nvPr/>
        </p:nvSpPr>
        <p:spPr>
          <a:xfrm>
            <a:off x="876382" y="3595688"/>
            <a:ext cx="978012"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 Box 10">
            <a:extLst>
              <a:ext uri="{FF2B5EF4-FFF2-40B4-BE49-F238E27FC236}">
                <a16:creationId xmlns:a16="http://schemas.microsoft.com/office/drawing/2014/main" id="{19DF93F6-ECB8-4997-B239-282C03354C36}"/>
              </a:ext>
            </a:extLst>
          </p:cNvPr>
          <p:cNvSpPr txBox="1"/>
          <p:nvPr/>
        </p:nvSpPr>
        <p:spPr>
          <a:xfrm>
            <a:off x="3404506" y="5088512"/>
            <a:ext cx="711175"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Text Box 11">
            <a:extLst>
              <a:ext uri="{FF2B5EF4-FFF2-40B4-BE49-F238E27FC236}">
                <a16:creationId xmlns:a16="http://schemas.microsoft.com/office/drawing/2014/main" id="{B83370E0-0EE4-4DE7-851D-A2E01CAACDA3}"/>
              </a:ext>
            </a:extLst>
          </p:cNvPr>
          <p:cNvSpPr txBox="1"/>
          <p:nvPr/>
        </p:nvSpPr>
        <p:spPr>
          <a:xfrm>
            <a:off x="373524" y="6235938"/>
            <a:ext cx="4986450"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Điều kiện</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a:effectLst/>
                <a:latin typeface="Times New Roman" panose="02020603050405020304" pitchFamily="18" charset="0"/>
                <a:ea typeface="Calibri" panose="020F0502020204030204" pitchFamily="34" charset="0"/>
                <a:cs typeface="Times New Roman" panose="02020603050405020304" pitchFamily="18" charset="0"/>
              </a:rPr>
              <a:t> thì thực hiện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Lệnh</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51C1207E-4217-4B3E-9F14-B5490B8C1B74}"/>
              </a:ext>
            </a:extLst>
          </p:cNvPr>
          <p:cNvCxnSpPr>
            <a:cxnSpLocks/>
          </p:cNvCxnSpPr>
          <p:nvPr/>
        </p:nvCxnSpPr>
        <p:spPr>
          <a:xfrm>
            <a:off x="3300507" y="4941178"/>
            <a:ext cx="0" cy="106418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36" name="Text Box 15">
            <a:extLst>
              <a:ext uri="{FF2B5EF4-FFF2-40B4-BE49-F238E27FC236}">
                <a16:creationId xmlns:a16="http://schemas.microsoft.com/office/drawing/2014/main" id="{19E379EB-A709-455B-B552-F6667EA1936B}"/>
              </a:ext>
            </a:extLst>
          </p:cNvPr>
          <p:cNvSpPr txBox="1"/>
          <p:nvPr/>
        </p:nvSpPr>
        <p:spPr>
          <a:xfrm>
            <a:off x="625767" y="2245238"/>
            <a:ext cx="4399878"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Cấu trúc rẽ nhánh dạng khuyết</a:t>
            </a:r>
          </a:p>
        </p:txBody>
      </p:sp>
      <p:sp>
        <p:nvSpPr>
          <p:cNvPr id="38" name="Rectangle 37">
            <a:extLst>
              <a:ext uri="{FF2B5EF4-FFF2-40B4-BE49-F238E27FC236}">
                <a16:creationId xmlns:a16="http://schemas.microsoft.com/office/drawing/2014/main" id="{B19022EC-60C7-46B3-967D-BFBCB6FCE28F}"/>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Cô Gái Suy Nghĩ PNG Miễn Phí Tải Về - Lovepik">
            <a:extLst>
              <a:ext uri="{FF2B5EF4-FFF2-40B4-BE49-F238E27FC236}">
                <a16:creationId xmlns:a16="http://schemas.microsoft.com/office/drawing/2014/main" id="{32D922A7-5C2D-4574-89B3-18C7BD71BC1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186" b="99701" l="9780" r="89721">
                        <a14:foregroundMark x1="69162" y1="13074" x2="69760" y2="18862"/>
                        <a14:foregroundMark x1="65269" y1="18064" x2="64172" y2="21956"/>
                        <a14:foregroundMark x1="70259" y1="7186" x2="63573" y2="7485"/>
                        <a14:foregroundMark x1="53892" y1="55788" x2="55289" y2="62176"/>
                        <a14:foregroundMark x1="34132" y1="56687" x2="44411" y2="64172"/>
                        <a14:foregroundMark x1="62176" y1="53094" x2="55988" y2="56587"/>
                        <a14:foregroundMark x1="55988" y1="56587" x2="49701" y2="63872"/>
                        <a14:foregroundMark x1="63573" y1="53593" x2="60878" y2="53293"/>
                        <a14:foregroundMark x1="34132" y1="53892" x2="31637" y2="55289"/>
                        <a14:foregroundMark x1="32236" y1="79441" x2="36427" y2="82236"/>
                        <a14:foregroundMark x1="60279" y1="80838" x2="59681" y2="86427"/>
                        <a14:foregroundMark x1="46707" y1="91417" x2="46707" y2="98104"/>
                        <a14:foregroundMark x1="52196" y1="95309" x2="51896" y2="99701"/>
                        <a14:foregroundMark x1="41118" y1="96707" x2="40818" y2="99202"/>
                        <a14:foregroundMark x1="38024" y1="97206" x2="65868" y2="97206"/>
                        <a14:foregroundMark x1="38024" y1="97505" x2="34132" y2="97206"/>
                        <a14:foregroundMark x1="33333" y1="96707" x2="33633" y2="98104"/>
                        <a14:foregroundMark x1="35529" y1="94212" x2="33333" y2="992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41347" y="2566736"/>
            <a:ext cx="1765902" cy="176590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A2EADA7C-AF23-4714-9490-85BBB2D00318}"/>
              </a:ext>
            </a:extLst>
          </p:cNvPr>
          <p:cNvSpPr/>
          <p:nvPr/>
        </p:nvSpPr>
        <p:spPr bwMode="auto">
          <a:xfrm>
            <a:off x="609599" y="679988"/>
            <a:ext cx="10668000" cy="2138913"/>
          </a:xfrm>
          <a:prstGeom prst="wedgeEllipseCallout">
            <a:avLst>
              <a:gd name="adj1" fmla="val -49331"/>
              <a:gd name="adj2" fmla="val 66886"/>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9Slide03 Roboto" panose="02000000000000000000" pitchFamily="2" charset="0"/>
              <a:ea typeface="#9Slide03 Roboto" panose="02000000000000000000" pitchFamily="2" charset="0"/>
              <a:cs typeface="+mn-cs"/>
            </a:endParaRPr>
          </a:p>
        </p:txBody>
      </p:sp>
      <p:sp>
        <p:nvSpPr>
          <p:cNvPr id="8" name="Title 1"/>
          <p:cNvSpPr txBox="1"/>
          <p:nvPr/>
        </p:nvSpPr>
        <p:spPr>
          <a:xfrm>
            <a:off x="994222" y="1317165"/>
            <a:ext cx="9668421" cy="1249571"/>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lvl="0" eaLnBrk="0" hangingPunct="0"/>
            <a:r>
              <a:rPr lang="en-US">
                <a:solidFill>
                  <a:srgbClr val="000000"/>
                </a:solidFill>
              </a:rPr>
              <a:t>Trong scratch có sử dụng được cấu trúc rẽ nhánh không? Nếu có thì sử dụng như thế nào? Lấy ví dụ?</a:t>
            </a:r>
          </a:p>
        </p:txBody>
      </p:sp>
      <p:sp>
        <p:nvSpPr>
          <p:cNvPr id="5" name="Content Placeholder 2">
            <a:extLst>
              <a:ext uri="{FF2B5EF4-FFF2-40B4-BE49-F238E27FC236}">
                <a16:creationId xmlns:a16="http://schemas.microsoft.com/office/drawing/2014/main" id="{EC8C5EC7-6743-42B8-8AC7-9FD5C5965ADB}"/>
              </a:ext>
            </a:extLst>
          </p:cNvPr>
          <p:cNvSpPr txBox="1">
            <a:spLocks/>
          </p:cNvSpPr>
          <p:nvPr/>
        </p:nvSpPr>
        <p:spPr>
          <a:xfrm>
            <a:off x="994222" y="3398831"/>
            <a:ext cx="10956758" cy="3083998"/>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buFontTx/>
              <a:buNone/>
            </a:pPr>
            <a:r>
              <a:rPr lang="en-US">
                <a:latin typeface="Times New Roman" panose="02020603050405020304" pitchFamily="18" charset="0"/>
                <a:cs typeface="Times New Roman" panose="02020603050405020304" pitchFamily="18" charset="0"/>
              </a:rPr>
              <a:t>Trong scratch có thể sử dụng được cấu trúc rẽ nhánh.</a:t>
            </a:r>
          </a:p>
          <a:p>
            <a:pPr marL="0" indent="0" algn="just" eaLnBrk="1" hangingPunct="1">
              <a:buFontTx/>
              <a:buNone/>
            </a:pPr>
            <a:r>
              <a:rPr lang="en-US">
                <a:latin typeface="Times New Roman" panose="02020603050405020304" pitchFamily="18" charset="0"/>
                <a:cs typeface="Times New Roman" panose="02020603050405020304" pitchFamily="18" charset="0"/>
              </a:rPr>
              <a:t>Để thể hiện cấu trúc rẽ nhánh đầy đủ và cấu trúc rẽ nhánh khuyết trong mô tả thuật toán, trong nhóm control của scratch có 2 khối lệnh tương ứng với 2 dạng: Rẽ nhánh đầy đủ và rẽ nhánh khuyết. Điều kiện để rẽ nhánh luôn là 1 biểu thức logic.</a:t>
            </a:r>
          </a:p>
        </p:txBody>
      </p:sp>
      <p:sp>
        <p:nvSpPr>
          <p:cNvPr id="7" name="Rectangle 6">
            <a:extLst>
              <a:ext uri="{FF2B5EF4-FFF2-40B4-BE49-F238E27FC236}">
                <a16:creationId xmlns:a16="http://schemas.microsoft.com/office/drawing/2014/main" id="{A1C1ACFC-18D8-4EBD-A6D7-D966B57653DA}"/>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Tree>
    <p:extLst>
      <p:ext uri="{BB962C8B-B14F-4D97-AF65-F5344CB8AC3E}">
        <p14:creationId xmlns:p14="http://schemas.microsoft.com/office/powerpoint/2010/main" val="34515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AB452D-1A1B-4FD8-8B54-5A1BD11ECC5D}"/>
              </a:ext>
            </a:extLst>
          </p:cNvPr>
          <p:cNvSpPr/>
          <p:nvPr/>
        </p:nvSpPr>
        <p:spPr>
          <a:xfrm>
            <a:off x="177132" y="737235"/>
            <a:ext cx="11261558" cy="1637628"/>
          </a:xfrm>
          <a:prstGeom prst="rect">
            <a:avLst/>
          </a:prstGeom>
        </p:spPr>
        <p:txBody>
          <a:bodyPr wrap="square">
            <a:spAutoFit/>
          </a:bodyPr>
          <a:lstStyle/>
          <a:p>
            <a:pPr algn="just">
              <a:lnSpc>
                <a:spcPct val="107000"/>
              </a:lnSpc>
              <a:spcBef>
                <a:spcPts val="300"/>
              </a:spcBef>
              <a:spcAft>
                <a:spcPts val="300"/>
              </a:spcAft>
            </a:pPr>
            <a:r>
              <a:rPr lang="en-US" sz="3200">
                <a:latin typeface="Times New Roman" panose="02020603050405020304" pitchFamily="18" charset="0"/>
                <a:ea typeface="SimSun" panose="02010600030101010101" pitchFamily="2" charset="-122"/>
              </a:rPr>
              <a:t>- Ngôn ngữ lập trình Scratch có hai khối lệnh thể hiện cấu trúc rẽ nhánh trong thuật toán: Rẽ nhánh dạng đầy đủ và rẽ nhánh dạng khuyết.</a:t>
            </a:r>
            <a:endParaRPr lang="en-US" sz="2800">
              <a:latin typeface="Times New Roman" panose="02020603050405020304" pitchFamily="18" charset="0"/>
              <a:ea typeface="SimSun" panose="02010600030101010101" pitchFamily="2" charset="-122"/>
            </a:endParaRPr>
          </a:p>
        </p:txBody>
      </p:sp>
      <p:sp>
        <p:nvSpPr>
          <p:cNvPr id="9" name="Rectangle 8">
            <a:extLst>
              <a:ext uri="{FF2B5EF4-FFF2-40B4-BE49-F238E27FC236}">
                <a16:creationId xmlns:a16="http://schemas.microsoft.com/office/drawing/2014/main" id="{75ECA55F-86E0-49F5-99F2-E9DE84B0CDC5}"/>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
        <p:nvSpPr>
          <p:cNvPr id="12" name="Rectangle 11">
            <a:extLst>
              <a:ext uri="{FF2B5EF4-FFF2-40B4-BE49-F238E27FC236}">
                <a16:creationId xmlns:a16="http://schemas.microsoft.com/office/drawing/2014/main" id="{37FEA0E8-C177-4774-9052-D9103A7B51DE}"/>
              </a:ext>
            </a:extLst>
          </p:cNvPr>
          <p:cNvSpPr/>
          <p:nvPr/>
        </p:nvSpPr>
        <p:spPr>
          <a:xfrm>
            <a:off x="177132" y="6292623"/>
            <a:ext cx="4990469" cy="583750"/>
          </a:xfrm>
          <a:prstGeom prst="rect">
            <a:avLst/>
          </a:prstGeom>
        </p:spPr>
        <p:txBody>
          <a:bodyPr wrap="none">
            <a:spAutoFit/>
          </a:bodyPr>
          <a:lstStyle/>
          <a:p>
            <a:pPr>
              <a:lnSpc>
                <a:spcPct val="107000"/>
              </a:lnSpc>
              <a:spcAft>
                <a:spcPts val="0"/>
              </a:spcAft>
            </a:pPr>
            <a:r>
              <a:rPr lang="en-US" sz="3200">
                <a:latin typeface="Times New Roman" panose="02020603050405020304" pitchFamily="18" charset="0"/>
                <a:ea typeface="SimSun" panose="02010600030101010101" pitchFamily="2" charset="-122"/>
              </a:rPr>
              <a:t>- Điều kiện là biểu thức logic</a:t>
            </a:r>
            <a:endParaRPr lang="en-US" sz="2400">
              <a:effectLst/>
              <a:latin typeface="Times New Roman" panose="02020603050405020304" pitchFamily="18" charset="0"/>
              <a:ea typeface="SimSun" panose="02010600030101010101" pitchFamily="2" charset="-122"/>
            </a:endParaRPr>
          </a:p>
        </p:txBody>
      </p:sp>
      <p:pic>
        <p:nvPicPr>
          <p:cNvPr id="38" name="Picture 37">
            <a:extLst>
              <a:ext uri="{FF2B5EF4-FFF2-40B4-BE49-F238E27FC236}">
                <a16:creationId xmlns:a16="http://schemas.microsoft.com/office/drawing/2014/main" id="{0B44D5BE-549D-4BFC-A285-189A7F515487}"/>
              </a:ext>
            </a:extLst>
          </p:cNvPr>
          <p:cNvPicPr>
            <a:picLocks noChangeAspect="1"/>
          </p:cNvPicPr>
          <p:nvPr/>
        </p:nvPicPr>
        <p:blipFill>
          <a:blip r:embed="rId2"/>
          <a:stretch>
            <a:fillRect/>
          </a:stretch>
        </p:blipFill>
        <p:spPr>
          <a:xfrm>
            <a:off x="1637743" y="2304491"/>
            <a:ext cx="9572723" cy="4031989"/>
          </a:xfrm>
          <a:prstGeom prst="rect">
            <a:avLst/>
          </a:prstGeom>
        </p:spPr>
      </p:pic>
    </p:spTree>
    <p:extLst>
      <p:ext uri="{BB962C8B-B14F-4D97-AF65-F5344CB8AC3E}">
        <p14:creationId xmlns:p14="http://schemas.microsoft.com/office/powerpoint/2010/main" val="184629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3028" y="1620253"/>
            <a:ext cx="5882972" cy="3657599"/>
          </a:xfrm>
          <a:prstGeom prst="rect">
            <a:avLst/>
          </a:prstGeom>
          <a:noFill/>
        </p:spPr>
      </p:pic>
      <p:pic>
        <p:nvPicPr>
          <p:cNvPr id="3" name="Picture 4">
            <a:extLst>
              <a:ext uri="{FF2B5EF4-FFF2-40B4-BE49-F238E27FC236}">
                <a16:creationId xmlns:a16="http://schemas.microsoft.com/office/drawing/2014/main" id="{1423BD98-6655-4284-B8E5-252BBF710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23370" y="1620252"/>
            <a:ext cx="5755602" cy="3657599"/>
          </a:xfrm>
          <a:prstGeom prst="rect">
            <a:avLst/>
          </a:prstGeom>
          <a:noFill/>
        </p:spPr>
      </p:pic>
      <p:sp>
        <p:nvSpPr>
          <p:cNvPr id="4" name="Rectangle 3">
            <a:extLst>
              <a:ext uri="{FF2B5EF4-FFF2-40B4-BE49-F238E27FC236}">
                <a16:creationId xmlns:a16="http://schemas.microsoft.com/office/drawing/2014/main" id="{13E6333E-13A8-4446-82DC-E0D85F303359}"/>
              </a:ext>
            </a:extLst>
          </p:cNvPr>
          <p:cNvSpPr>
            <a:spLocks noChangeArrowheads="1"/>
          </p:cNvSpPr>
          <p:nvPr/>
        </p:nvSpPr>
        <p:spPr bwMode="auto">
          <a:xfrm>
            <a:off x="215936" y="32385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lang="en-US" altLang="en-US" b="1">
                <a:solidFill>
                  <a:srgbClr val="FF0000"/>
                </a:solidFill>
              </a:rPr>
              <a:t>Thể hiện trong Scratch</a:t>
            </a:r>
            <a:endParaRPr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81840" y="705386"/>
            <a:ext cx="12023090" cy="581596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Khởi động phần mềm Scratch </a:t>
            </a:r>
          </a:p>
          <a:p>
            <a:r>
              <a:rPr lang="en-US" sz="2800">
                <a:latin typeface="Times New Roman" panose="02020603050405020304" pitchFamily="18" charset="0"/>
                <a:cs typeface="Times New Roman" panose="02020603050405020304" pitchFamily="18" charset="0"/>
              </a:rPr>
              <a:t>+ Thực hiện bài tập: </a:t>
            </a:r>
          </a:p>
          <a:p>
            <a:r>
              <a:rPr lang="en-US" sz="2800">
                <a:latin typeface="Times New Roman" panose="02020603050405020304" pitchFamily="18" charset="0"/>
                <a:cs typeface="Times New Roman" panose="02020603050405020304" pitchFamily="18" charset="0"/>
              </a:rPr>
              <a:t>Tuấn dùng cấu trúc rẽ nhánh đầy đủ như sau :</a:t>
            </a:r>
          </a:p>
          <a:p>
            <a:r>
              <a:rPr lang="en-US" sz="2800">
                <a:latin typeface="Times New Roman" panose="02020603050405020304" pitchFamily="18" charset="0"/>
                <a:cs typeface="Times New Roman" panose="02020603050405020304" pitchFamily="18" charset="0"/>
              </a:rPr>
              <a:t>Nếu câu trả lời đúng : Nhân vật con bọ thay đổi trang phục . Nhân vật con bọ đưa ra thông báo “ Bạn tinh đúng, mời đi qua’’</a:t>
            </a:r>
          </a:p>
          <a:p>
            <a:r>
              <a:rPr lang="en-US" sz="2800">
                <a:latin typeface="Times New Roman" panose="02020603050405020304" pitchFamily="18" charset="0"/>
                <a:cs typeface="Times New Roman" panose="02020603050405020304" pitchFamily="18" charset="0"/>
              </a:rPr>
              <a:t> Nhân vật con bọ biến mất.</a:t>
            </a:r>
          </a:p>
          <a:p>
            <a:r>
              <a:rPr lang="en-US" sz="2800">
                <a:latin typeface="Times New Roman" panose="02020603050405020304" pitchFamily="18" charset="0"/>
                <a:cs typeface="Times New Roman" panose="02020603050405020304" pitchFamily="18" charset="0"/>
              </a:rPr>
              <a:t>Trái lại</a:t>
            </a:r>
          </a:p>
          <a:p>
            <a:r>
              <a:rPr lang="en-US" sz="2800">
                <a:latin typeface="Times New Roman" panose="02020603050405020304" pitchFamily="18" charset="0"/>
                <a:cs typeface="Times New Roman" panose="02020603050405020304" pitchFamily="18" charset="0"/>
              </a:rPr>
              <a:t>Nhân vật Con bọ thông báo “Bạn tinh sai! Dừng chơi’’</a:t>
            </a:r>
          </a:p>
          <a:p>
            <a:r>
              <a:rPr lang="en-US" sz="2800">
                <a:latin typeface="Times New Roman" panose="02020603050405020304" pitchFamily="18" charset="0"/>
                <a:cs typeface="Times New Roman" panose="02020603050405020304" pitchFamily="18" charset="0"/>
              </a:rPr>
              <a:t>Dừng trò chơi</a:t>
            </a:r>
          </a:p>
          <a:p>
            <a:r>
              <a:rPr lang="en-US" sz="2800">
                <a:latin typeface="Times New Roman" panose="02020603050405020304" pitchFamily="18" charset="0"/>
                <a:cs typeface="Times New Roman" panose="02020603050405020304" pitchFamily="18" charset="0"/>
              </a:rPr>
              <a:t> Hết nhánh</a:t>
            </a:r>
          </a:p>
          <a:p>
            <a:r>
              <a:rPr lang="en-US" sz="2800">
                <a:latin typeface="Times New Roman" panose="02020603050405020304" pitchFamily="18" charset="0"/>
                <a:cs typeface="Times New Roman" panose="02020603050405020304" pitchFamily="18" charset="0"/>
              </a:rPr>
              <a:t>Để dừng trò chơi, Tuấn dự định dùng khối lệnh stop all  trong nhóm Control. </a:t>
            </a:r>
          </a:p>
          <a:p>
            <a:pPr algn="ctr"/>
            <a:r>
              <a:rPr lang="en-US" sz="3200" b="1">
                <a:solidFill>
                  <a:srgbClr val="FF0000"/>
                </a:solidFill>
                <a:latin typeface="Times New Roman" panose="02020603050405020304" pitchFamily="18" charset="0"/>
                <a:cs typeface="Times New Roman" panose="02020603050405020304" pitchFamily="18" charset="0"/>
              </a:rPr>
              <a:t>Em hãy tạo đoạn chương trình giúp bạn Tuấn. Sử dụng scratch để thể hiện cấu trúc rẽ nhánh trên.</a:t>
            </a:r>
          </a:p>
        </p:txBody>
      </p:sp>
      <p:sp>
        <p:nvSpPr>
          <p:cNvPr id="4" name="Rectangle 3">
            <a:extLst>
              <a:ext uri="{FF2B5EF4-FFF2-40B4-BE49-F238E27FC236}">
                <a16:creationId xmlns:a16="http://schemas.microsoft.com/office/drawing/2014/main" id="{BBF5E8BD-8F95-4376-ADF3-9DE257C90486}"/>
              </a:ext>
            </a:extLst>
          </p:cNvPr>
          <p:cNvSpPr/>
          <p:nvPr/>
        </p:nvSpPr>
        <p:spPr>
          <a:xfrm>
            <a:off x="169545" y="59055"/>
            <a:ext cx="8638800" cy="646331"/>
          </a:xfrm>
          <a:prstGeom prst="rect">
            <a:avLst/>
          </a:prstGeom>
        </p:spPr>
        <p:txBody>
          <a:bodyPr wrap="square">
            <a:spAutoFit/>
          </a:bodyPr>
          <a:lstStyle/>
          <a:p>
            <a:pP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2. </a:t>
            </a:r>
            <a:r>
              <a:rPr lang="en-US" altLang="vi-VN" sz="3600" b="1">
                <a:solidFill>
                  <a:srgbClr val="FF0000"/>
                </a:solidFill>
                <a:latin typeface="Times New Roman" panose="02020603050405020304" pitchFamily="18" charset="0"/>
                <a:cs typeface="Times New Roman" panose="02020603050405020304" pitchFamily="18" charset="0"/>
                <a:sym typeface="+mn-ea"/>
              </a:rPr>
              <a:t>Thực hành</a:t>
            </a:r>
            <a:endParaRPr lang="en-US" sz="36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a:extLst>
              <a:ext uri="{FF2B5EF4-FFF2-40B4-BE49-F238E27FC236}">
                <a16:creationId xmlns:a16="http://schemas.microsoft.com/office/drawing/2014/main" id="{9A0FA234-317F-482A-BB87-1310473468F0}"/>
              </a:ext>
            </a:extLst>
          </p:cNvPr>
          <p:cNvSpPr/>
          <p:nvPr/>
        </p:nvSpPr>
        <p:spPr bwMode="auto">
          <a:xfrm>
            <a:off x="0" y="545432"/>
            <a:ext cx="4138863" cy="2253915"/>
          </a:xfrm>
          <a:prstGeom prst="cloudCallout">
            <a:avLst>
              <a:gd name="adj1" fmla="val -4554"/>
              <a:gd name="adj2" fmla="val 13865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 name="Picture 2">
            <a:extLst>
              <a:ext uri="{FF2B5EF4-FFF2-40B4-BE49-F238E27FC236}">
                <a16:creationId xmlns:a16="http://schemas.microsoft.com/office/drawing/2014/main" id="{4B4ADE09-9A67-4C32-AE9D-89167A5CCFBE}"/>
              </a:ext>
            </a:extLst>
          </p:cNvPr>
          <p:cNvPicPr>
            <a:picLocks noChangeAspect="1"/>
          </p:cNvPicPr>
          <p:nvPr/>
        </p:nvPicPr>
        <p:blipFill rotWithShape="1">
          <a:blip r:embed="rId2">
            <a:extLst>
              <a:ext uri="{28A0092B-C50C-407E-A947-70E740481C1C}">
                <a14:useLocalDpi xmlns:a14="http://schemas.microsoft.com/office/drawing/2010/main" val="0"/>
              </a:ext>
            </a:extLst>
          </a:blip>
          <a:srcRect t="6835" r="4663" b="6596"/>
          <a:stretch/>
        </p:blipFill>
        <p:spPr>
          <a:xfrm>
            <a:off x="4363452" y="170519"/>
            <a:ext cx="6047875" cy="6516962"/>
          </a:xfrm>
          <a:prstGeom prst="rect">
            <a:avLst/>
          </a:prstGeom>
        </p:spPr>
      </p:pic>
      <p:pic>
        <p:nvPicPr>
          <p:cNvPr id="4" name="Picture 2">
            <a:extLst>
              <a:ext uri="{FF2B5EF4-FFF2-40B4-BE49-F238E27FC236}">
                <a16:creationId xmlns:a16="http://schemas.microsoft.com/office/drawing/2014/main" id="{ED9A5941-9190-44BE-BACA-DE7151812C73}"/>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46169" y="4058653"/>
            <a:ext cx="2488316" cy="27993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8E16D8-14A5-4D64-8205-1F0A0CBD6070}"/>
              </a:ext>
            </a:extLst>
          </p:cNvPr>
          <p:cNvSpPr/>
          <p:nvPr/>
        </p:nvSpPr>
        <p:spPr>
          <a:xfrm>
            <a:off x="205329" y="1130042"/>
            <a:ext cx="3436229" cy="954107"/>
          </a:xfrm>
          <a:prstGeom prst="rect">
            <a:avLst/>
          </a:prstGeom>
        </p:spPr>
        <p:txBody>
          <a:bodyPr wrap="square">
            <a:spAutoFit/>
          </a:bodyPr>
          <a:lstStyle/>
          <a:p>
            <a:pPr lvl="0" algn="ctr"/>
            <a:r>
              <a:rPr lang="en-US" sz="2800">
                <a:solidFill>
                  <a:srgbClr val="000000"/>
                </a:solidFill>
                <a:latin typeface="Times New Roman" panose="02020603050405020304" pitchFamily="18" charset="0"/>
                <a:cs typeface="Times New Roman" panose="02020603050405020304" pitchFamily="18" charset="0"/>
              </a:rPr>
              <a:t>Ch</a:t>
            </a:r>
            <a:r>
              <a:rPr lang="vi-VN" sz="2800">
                <a:solidFill>
                  <a:srgbClr val="000000"/>
                </a:solidFill>
                <a:latin typeface="Times New Roman" panose="02020603050405020304" pitchFamily="18" charset="0"/>
                <a:cs typeface="Times New Roman" panose="02020603050405020304" pitchFamily="18" charset="0"/>
              </a:rPr>
              <a:t>ư</a:t>
            </a:r>
            <a:r>
              <a:rPr lang="en-US" sz="2800">
                <a:solidFill>
                  <a:srgbClr val="000000"/>
                </a:solidFill>
                <a:latin typeface="Times New Roman" panose="02020603050405020304" pitchFamily="18" charset="0"/>
                <a:cs typeface="Times New Roman" panose="02020603050405020304" pitchFamily="18" charset="0"/>
              </a:rPr>
              <a:t>ơng trình mô phỏng trên Scratch</a:t>
            </a:r>
          </a:p>
        </p:txBody>
      </p:sp>
    </p:spTree>
    <p:extLst>
      <p:ext uri="{BB962C8B-B14F-4D97-AF65-F5344CB8AC3E}">
        <p14:creationId xmlns:p14="http://schemas.microsoft.com/office/powerpoint/2010/main" val="13772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hinhnenx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7 Lợi ích tuyệt vời của việc học hè. - Học Tốt Blog">
            <a:extLst>
              <a:ext uri="{FF2B5EF4-FFF2-40B4-BE49-F238E27FC236}">
                <a16:creationId xmlns:a16="http://schemas.microsoft.com/office/drawing/2014/main" id="{A1DD1A0B-1C08-41FC-804F-2A68CA062A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56" b="94737" l="3320" r="96266">
                        <a14:foregroundMark x1="18257" y1="29187" x2="21992" y2="71292"/>
                        <a14:foregroundMark x1="23237" y1="24880" x2="10788" y2="22010"/>
                        <a14:foregroundMark x1="10788" y1="22010" x2="7884" y2="22967"/>
                        <a14:foregroundMark x1="7469" y1="30144" x2="3320" y2="43541"/>
                        <a14:foregroundMark x1="3320" y1="43541" x2="4979" y2="44976"/>
                        <a14:foregroundMark x1="24481" y1="76555" x2="19502" y2="86603"/>
                        <a14:foregroundMark x1="28216" y1="77512" x2="30705" y2="82297"/>
                        <a14:foregroundMark x1="44813" y1="65072" x2="44813" y2="72249"/>
                        <a14:foregroundMark x1="55187" y1="61244" x2="53527" y2="75598"/>
                        <a14:foregroundMark x1="53527" y1="75598" x2="53527" y2="75598"/>
                        <a14:foregroundMark x1="66805" y1="65072" x2="80083" y2="73206"/>
                        <a14:foregroundMark x1="92946" y1="29187" x2="92946" y2="49282"/>
                        <a14:foregroundMark x1="92946" y1="49282" x2="92531" y2="51675"/>
                        <a14:foregroundMark x1="56017" y1="9091" x2="46473" y2="7656"/>
                        <a14:foregroundMark x1="97095" y1="31100" x2="97095" y2="38756"/>
                        <a14:foregroundMark x1="48963" y1="33014" x2="48133" y2="38756"/>
                        <a14:foregroundMark x1="71369" y1="63158" x2="60996" y2="66029"/>
                        <a14:foregroundMark x1="75519" y1="86603" x2="73444" y2="90909"/>
                        <a14:foregroundMark x1="87967" y1="86603" x2="81328" y2="94737"/>
                      </a14:backgroundRemoval>
                    </a14:imgEffect>
                  </a14:imgLayer>
                </a14:imgProps>
              </a:ext>
              <a:ext uri="{28A0092B-C50C-407E-A947-70E740481C1C}">
                <a14:useLocalDpi xmlns:a14="http://schemas.microsoft.com/office/drawing/2010/main" val="0"/>
              </a:ext>
            </a:extLst>
          </a:blip>
          <a:srcRect/>
          <a:stretch>
            <a:fillRect/>
          </a:stretch>
        </p:blipFill>
        <p:spPr bwMode="auto">
          <a:xfrm>
            <a:off x="0" y="1590633"/>
            <a:ext cx="5358311" cy="49613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p:nvPr/>
        </p:nvSpPr>
        <p:spPr>
          <a:xfrm>
            <a:off x="1605881" y="1284618"/>
            <a:ext cx="10734675" cy="1281112"/>
          </a:xfrm>
          <a:prstGeom prst="rect">
            <a:avLst/>
          </a:prstGeom>
        </p:spPr>
        <p:txBody>
          <a:bodyPr/>
          <a:lstStyle/>
          <a:p>
            <a:pPr algn="ctr" defTabSz="902970" eaLnBrk="1" fontAlgn="auto" hangingPunct="1">
              <a:spcAft>
                <a:spcPts val="0"/>
              </a:spcAft>
              <a:defRPr/>
            </a:pPr>
            <a:r>
              <a:rPr lang="en-US" sz="8690" b="1" dirty="0">
                <a:solidFill>
                  <a:srgbClr val="FF0000"/>
                </a:solidFill>
                <a:latin typeface="Times New Roman" panose="02020603050405020304" pitchFamily="18" charset="0"/>
                <a:ea typeface="+mj-ea"/>
                <a:cs typeface="Times New Roman" panose="02020603050405020304" pitchFamily="18" charset="0"/>
              </a:rPr>
              <a:t>LUYỆN TẬP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557644133"/>
              </p:ext>
            </p:extLst>
          </p:nvPr>
        </p:nvGraphicFramePr>
        <p:xfrm>
          <a:off x="235587" y="1409699"/>
          <a:ext cx="11731825" cy="5183604"/>
        </p:xfrm>
        <a:graphic>
          <a:graphicData uri="http://schemas.openxmlformats.org/drawingml/2006/table">
            <a:tbl>
              <a:tblPr firstRow="1" bandRow="1">
                <a:tableStyleId>{5940675A-B579-460E-94D1-54222C63F5DA}</a:tableStyleId>
              </a:tblPr>
              <a:tblGrid>
                <a:gridCol w="9431437">
                  <a:extLst>
                    <a:ext uri="{9D8B030D-6E8A-4147-A177-3AD203B41FA5}">
                      <a16:colId xmlns:a16="http://schemas.microsoft.com/office/drawing/2014/main" val="20001"/>
                    </a:ext>
                  </a:extLst>
                </a:gridCol>
                <a:gridCol w="1158595">
                  <a:extLst>
                    <a:ext uri="{9D8B030D-6E8A-4147-A177-3AD203B41FA5}">
                      <a16:colId xmlns:a16="http://schemas.microsoft.com/office/drawing/2014/main" val="20002"/>
                    </a:ext>
                  </a:extLst>
                </a:gridCol>
                <a:gridCol w="1141793">
                  <a:extLst>
                    <a:ext uri="{9D8B030D-6E8A-4147-A177-3AD203B41FA5}">
                      <a16:colId xmlns:a16="http://schemas.microsoft.com/office/drawing/2014/main" val="20003"/>
                    </a:ext>
                  </a:extLst>
                </a:gridCol>
              </a:tblGrid>
              <a:tr h="489019">
                <a:tc>
                  <a:txBody>
                    <a:bodyPr/>
                    <a:lstStyle/>
                    <a:p>
                      <a:pPr algn="ctr">
                        <a:buNone/>
                      </a:pPr>
                      <a:r>
                        <a:rPr lang="en-US" sz="2400"/>
                        <a:t>NỘI DUNG </a:t>
                      </a: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r>
                        <a:rPr lang="en-US" sz="2400"/>
                        <a:t>ĐÚNG</a:t>
                      </a: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r>
                        <a:rPr lang="en-US" sz="2400"/>
                        <a:t>   SAI</a:t>
                      </a: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586823">
                <a:tc>
                  <a:txBody>
                    <a:bodyPr/>
                    <a:lstStyle/>
                    <a:p>
                      <a:pPr algn="l">
                        <a:buNone/>
                      </a:pPr>
                      <a:r>
                        <a:rPr lang="en-US" sz="2400"/>
                        <a:t>Câu 1: Hoàn toàn thể hiện được cấu trúc rẽ nhánh của thuật toán.</a:t>
                      </a: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1525740">
                <a:tc>
                  <a:txBody>
                    <a:bodyPr/>
                    <a:lstStyle/>
                    <a:p>
                      <a:pPr algn="l">
                        <a:buNone/>
                      </a:pPr>
                      <a:r>
                        <a:rPr lang="en-US" sz="2400">
                          <a:sym typeface="+mn-ea"/>
                        </a:rPr>
                        <a:t>Câu 2: Khối lệnh rẽ nhánh dạng đầy đủ mới cần điều kiện rẽ nhánh, còn khối lệnh rẽ nhánh dạng khuyết không cần có điều kiện nào.</a:t>
                      </a:r>
                      <a:endParaRPr lang="en-US" sz="2400">
                        <a:latin typeface="Times New Roman" panose="02020603050405020304" pitchFamily="18" charset="0"/>
                        <a:cs typeface="Times New Roman" panose="02020603050405020304" pitchFamily="18" charset="0"/>
                        <a:sym typeface="+mn-ea"/>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1056282">
                <a:tc>
                  <a:txBody>
                    <a:bodyPr/>
                    <a:lstStyle/>
                    <a:p>
                      <a:pPr algn="l">
                        <a:buNone/>
                      </a:pPr>
                      <a:r>
                        <a:rPr lang="en-US" sz="2400">
                          <a:sym typeface="+mn-ea"/>
                        </a:rPr>
                        <a:t>Câu 3: Điều kiện rẽ nhánh cần phải được thể hiện bằng một biêu thức logic.</a:t>
                      </a:r>
                      <a:endParaRPr lang="en-US" sz="2400">
                        <a:latin typeface="Times New Roman" panose="02020603050405020304" pitchFamily="18" charset="0"/>
                        <a:cs typeface="Times New Roman" panose="02020603050405020304" pitchFamily="18" charset="0"/>
                        <a:sym typeface="+mn-ea"/>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1525740">
                <a:tc>
                  <a:txBody>
                    <a:bodyPr/>
                    <a:lstStyle/>
                    <a:p>
                      <a:pPr algn="l">
                        <a:buNone/>
                      </a:pPr>
                      <a:r>
                        <a:rPr lang="en-US" sz="2400">
                          <a:sym typeface="+mn-ea"/>
                        </a:rPr>
                        <a:t>Câu 4: Để thể hiện cấu trúc rẽ nhánh dạng khuyết, có thể dùng khối lệnh rẽ nhánh dạng đầy đủ (If...then...else...) nhưng không kéo thả lệnh nào vào phần else.</a:t>
                      </a:r>
                      <a:endParaRPr lang="en-US" sz="2400">
                        <a:latin typeface="Times New Roman" panose="02020603050405020304" pitchFamily="18" charset="0"/>
                        <a:cs typeface="Times New Roman" panose="02020603050405020304" pitchFamily="18" charset="0"/>
                        <a:sym typeface="+mn-ea"/>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tc>
                  <a:txBody>
                    <a:bodyPr/>
                    <a:lstStyle/>
                    <a:p>
                      <a:pPr algn="ctr">
                        <a:buNone/>
                      </a:pPr>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
        <p:nvSpPr>
          <p:cNvPr id="3" name="Text Box 2"/>
          <p:cNvSpPr txBox="1"/>
          <p:nvPr/>
        </p:nvSpPr>
        <p:spPr>
          <a:xfrm>
            <a:off x="235586" y="76200"/>
            <a:ext cx="10354310" cy="1322070"/>
          </a:xfrm>
          <a:prstGeom prst="rect">
            <a:avLst/>
          </a:prstGeom>
          <a:noFill/>
        </p:spPr>
        <p:txBody>
          <a:bodyPr wrap="square" rtlCol="0">
            <a:spAutoFit/>
          </a:bodyPr>
          <a:lstStyle/>
          <a:p>
            <a:pPr algn="ctr"/>
            <a:r>
              <a:rPr lang="en-US" sz="3200" b="1">
                <a:solidFill>
                  <a:srgbClr val="FF0000"/>
                </a:solidFill>
              </a:rPr>
              <a:t>HOẠT ĐỘNG NHÓM</a:t>
            </a:r>
          </a:p>
          <a:p>
            <a:pPr algn="ctr"/>
            <a:r>
              <a:rPr lang="en-US" sz="2400" b="1">
                <a:solidFill>
                  <a:srgbClr val="00B050"/>
                </a:solidFill>
                <a:latin typeface="Times New Roman" panose="02020603050405020304" pitchFamily="18" charset="0"/>
                <a:cs typeface="Times New Roman" panose="02020603050405020304" pitchFamily="18" charset="0"/>
              </a:rPr>
              <a:t>Hoàn thành phiếu học tập: </a:t>
            </a:r>
          </a:p>
          <a:p>
            <a:pPr algn="ctr"/>
            <a:r>
              <a:rPr lang="en-US" sz="2400" b="1">
                <a:solidFill>
                  <a:srgbClr val="00B050"/>
                </a:solidFill>
                <a:latin typeface="Times New Roman" panose="02020603050405020304" pitchFamily="18" charset="0"/>
                <a:cs typeface="Times New Roman" panose="02020603050405020304" pitchFamily="18" charset="0"/>
              </a:rPr>
              <a:t>Trong các câu sau, những câu nào đúng với môi trường lập trình Scratch?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1115975530"/>
              </p:ext>
            </p:extLst>
          </p:nvPr>
        </p:nvGraphicFramePr>
        <p:xfrm>
          <a:off x="224589" y="1"/>
          <a:ext cx="11742821" cy="6817250"/>
        </p:xfrm>
        <a:graphic>
          <a:graphicData uri="http://schemas.openxmlformats.org/drawingml/2006/table">
            <a:tbl>
              <a:tblPr firstRow="1" bandRow="1">
                <a:tableStyleId>{5C22544A-7EE6-4342-B048-85BDC9FD1C3A}</a:tableStyleId>
              </a:tblPr>
              <a:tblGrid>
                <a:gridCol w="3349854">
                  <a:extLst>
                    <a:ext uri="{9D8B030D-6E8A-4147-A177-3AD203B41FA5}">
                      <a16:colId xmlns:a16="http://schemas.microsoft.com/office/drawing/2014/main" val="20001"/>
                    </a:ext>
                  </a:extLst>
                </a:gridCol>
                <a:gridCol w="3267191">
                  <a:extLst>
                    <a:ext uri="{9D8B030D-6E8A-4147-A177-3AD203B41FA5}">
                      <a16:colId xmlns:a16="http://schemas.microsoft.com/office/drawing/2014/main" val="20002"/>
                    </a:ext>
                  </a:extLst>
                </a:gridCol>
                <a:gridCol w="5125776">
                  <a:extLst>
                    <a:ext uri="{9D8B030D-6E8A-4147-A177-3AD203B41FA5}">
                      <a16:colId xmlns:a16="http://schemas.microsoft.com/office/drawing/2014/main" val="20003"/>
                    </a:ext>
                  </a:extLst>
                </a:gridCol>
              </a:tblGrid>
              <a:tr h="542759">
                <a:tc>
                  <a:txBody>
                    <a:bodyPr/>
                    <a:lstStyle/>
                    <a:p>
                      <a:pPr algn="ctr">
                        <a:buNone/>
                      </a:pPr>
                      <a:r>
                        <a:rPr lang="en-US" sz="1800">
                          <a:latin typeface="Times New Roman" panose="02020603050405020304" pitchFamily="18" charset="0"/>
                          <a:cs typeface="Times New Roman" panose="02020603050405020304" pitchFamily="18" charset="0"/>
                        </a:rPr>
                        <a:t>NỘI DUNG </a:t>
                      </a:r>
                    </a:p>
                  </a:txBody>
                  <a:tcPr anchor="ctr"/>
                </a:tc>
                <a:tc>
                  <a:txBody>
                    <a:bodyPr/>
                    <a:lstStyle/>
                    <a:p>
                      <a:pPr algn="ctr">
                        <a:buNone/>
                      </a:pPr>
                      <a:r>
                        <a:rPr lang="en-US" sz="1800">
                          <a:latin typeface="Times New Roman" panose="02020603050405020304" pitchFamily="18" charset="0"/>
                          <a:cs typeface="Times New Roman" panose="02020603050405020304" pitchFamily="18" charset="0"/>
                        </a:rPr>
                        <a:t>ĐÚNG</a:t>
                      </a:r>
                    </a:p>
                  </a:txBody>
                  <a:tcPr anchor="ctr"/>
                </a:tc>
                <a:tc>
                  <a:txBody>
                    <a:bodyPr/>
                    <a:lstStyle/>
                    <a:p>
                      <a:pPr algn="ctr">
                        <a:buNone/>
                      </a:pPr>
                      <a:r>
                        <a:rPr lang="en-US" sz="1800">
                          <a:latin typeface="Times New Roman" panose="02020603050405020304" pitchFamily="18" charset="0"/>
                          <a:cs typeface="Times New Roman" panose="02020603050405020304" pitchFamily="18" charset="0"/>
                        </a:rPr>
                        <a:t>   SAI</a:t>
                      </a:r>
                    </a:p>
                  </a:txBody>
                  <a:tcPr anchor="ctr"/>
                </a:tc>
                <a:extLst>
                  <a:ext uri="{0D108BD9-81ED-4DB2-BD59-A6C34878D82A}">
                    <a16:rowId xmlns:a16="http://schemas.microsoft.com/office/drawing/2014/main" val="10000"/>
                  </a:ext>
                </a:extLst>
              </a:tr>
              <a:tr h="887798">
                <a:tc>
                  <a:txBody>
                    <a:bodyPr/>
                    <a:lstStyle/>
                    <a:p>
                      <a:pPr>
                        <a:buNone/>
                      </a:pPr>
                      <a:r>
                        <a:rPr lang="en-US" sz="1800">
                          <a:latin typeface="Times New Roman" panose="02020603050405020304" pitchFamily="18" charset="0"/>
                          <a:cs typeface="Times New Roman" panose="02020603050405020304" pitchFamily="18" charset="0"/>
                        </a:rPr>
                        <a:t>Câu 1: Hoàn toàn thể hiện được cấu trúc rẽ nhánh của thuật toán.</a:t>
                      </a:r>
                    </a:p>
                  </a:txBody>
                  <a:tcPr anchor="ctr"/>
                </a:tc>
                <a:tc>
                  <a:txBody>
                    <a:bodyPr/>
                    <a:lstStyle/>
                    <a:p>
                      <a:pPr>
                        <a:buNone/>
                      </a:pPr>
                      <a:r>
                        <a:rPr lang="en-US" sz="1800">
                          <a:latin typeface="Times New Roman" panose="02020603050405020304" pitchFamily="18" charset="0"/>
                          <a:cs typeface="Times New Roman" panose="02020603050405020304" pitchFamily="18" charset="0"/>
                        </a:rPr>
                        <a:t>Câu 1. Hoàn toàn thể hiện được cấu trúc rẽ nhánh của thuật toán.</a:t>
                      </a:r>
                    </a:p>
                    <a:p>
                      <a:pPr>
                        <a:buNone/>
                      </a:pPr>
                      <a:endParaRPr lang="en-US" sz="1800">
                        <a:latin typeface="Times New Roman" panose="02020603050405020304" pitchFamily="18" charset="0"/>
                        <a:cs typeface="Times New Roman" panose="02020603050405020304" pitchFamily="18" charset="0"/>
                      </a:endParaRPr>
                    </a:p>
                  </a:txBody>
                  <a:tcPr anchor="ctr"/>
                </a:tc>
                <a:tc>
                  <a:txBody>
                    <a:bodyPr/>
                    <a:lstStyle/>
                    <a:p>
                      <a:pPr>
                        <a:buNone/>
                      </a:pP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2219494">
                <a:tc>
                  <a:txBody>
                    <a:bodyPr/>
                    <a:lstStyle/>
                    <a:p>
                      <a:pPr>
                        <a:buNone/>
                      </a:pPr>
                      <a:r>
                        <a:rPr lang="en-US" sz="1800">
                          <a:latin typeface="Times New Roman" panose="02020603050405020304" pitchFamily="18" charset="0"/>
                          <a:cs typeface="Times New Roman" panose="02020603050405020304" pitchFamily="18" charset="0"/>
                          <a:sym typeface="+mn-ea"/>
                        </a:rPr>
                        <a:t>Câu 2: Khối lệnh rẽ nhánh dạng đầy đủ mới cần điều kiện rẽ nhánh, còn khối lệnh rẽ nhánh dạng khuyết không cần có điều kiện nào.</a:t>
                      </a:r>
                    </a:p>
                  </a:txBody>
                  <a:tcPr anchor="ctr"/>
                </a:tc>
                <a:tc>
                  <a:txBody>
                    <a:bodyPr/>
                    <a:lstStyle/>
                    <a:p>
                      <a:pPr>
                        <a:buNone/>
                      </a:pPr>
                      <a:endParaRPr lang="en-US" sz="1800">
                        <a:latin typeface="Times New Roman" panose="02020603050405020304" pitchFamily="18" charset="0"/>
                        <a:cs typeface="Times New Roman" panose="02020603050405020304" pitchFamily="18" charset="0"/>
                      </a:endParaRPr>
                    </a:p>
                  </a:txBody>
                  <a:tcPr anchor="ctr"/>
                </a:tc>
                <a:tc>
                  <a:txBody>
                    <a:bodyPr/>
                    <a:lstStyle/>
                    <a:p>
                      <a:pPr>
                        <a:buNone/>
                      </a:pPr>
                      <a:r>
                        <a:rPr lang="en-US" sz="1800">
                          <a:latin typeface="Times New Roman" panose="02020603050405020304" pitchFamily="18" charset="0"/>
                          <a:cs typeface="Times New Roman" panose="02020603050405020304" pitchFamily="18" charset="0"/>
                        </a:rPr>
                        <a:t>Câu 2. Khối lệnh rẽ nhánh dạng đầy đủ mới cần điều kiện rẽ nhánh, còn khối lệnh rẽ nhánh dạng khuyết không cần có điều kiện nào. =&gt; Khối lệnh rẽ nhánh dạng đầy đủ (If ... then ... else) cũng cần phải có điều kiện rẽ nhánh. Khối lệnh rẽ nhánh dạng khuyết (If) không có điều kiện nhưng chỉ thực hiện một lệnh nếu điều kiện đúng.</a:t>
                      </a:r>
                    </a:p>
                    <a:p>
                      <a:pPr>
                        <a:buNone/>
                      </a:pPr>
                      <a:r>
                        <a:rPr lang="en-US" sz="1800">
                          <a:latin typeface="Times New Roman" panose="02020603050405020304" pitchFamily="18" charset="0"/>
                          <a:cs typeface="Times New Roman" panose="02020603050405020304" pitchFamily="18" charset="0"/>
                        </a:rPr>
                        <a:t>phần else.</a:t>
                      </a:r>
                    </a:p>
                  </a:txBody>
                  <a:tcPr anchor="ctr"/>
                </a:tc>
                <a:extLst>
                  <a:ext uri="{0D108BD9-81ED-4DB2-BD59-A6C34878D82A}">
                    <a16:rowId xmlns:a16="http://schemas.microsoft.com/office/drawing/2014/main" val="10002"/>
                  </a:ext>
                </a:extLst>
              </a:tr>
              <a:tr h="1154137">
                <a:tc>
                  <a:txBody>
                    <a:bodyPr/>
                    <a:lstStyle/>
                    <a:p>
                      <a:pPr>
                        <a:buNone/>
                      </a:pPr>
                      <a:r>
                        <a:rPr lang="en-US" sz="1800">
                          <a:latin typeface="Times New Roman" panose="02020603050405020304" pitchFamily="18" charset="0"/>
                          <a:cs typeface="Times New Roman" panose="02020603050405020304" pitchFamily="18" charset="0"/>
                          <a:sym typeface="+mn-ea"/>
                        </a:rPr>
                        <a:t>Câu 3: Điều kiện rẽ nhánh cần phải được thể hiện bằng một biêu thức logic.</a:t>
                      </a:r>
                    </a:p>
                  </a:txBody>
                  <a:tcPr anchor="ctr"/>
                </a:tc>
                <a:tc>
                  <a:txBody>
                    <a:bodyPr/>
                    <a:lstStyle/>
                    <a:p>
                      <a:pPr>
                        <a:buNone/>
                      </a:pPr>
                      <a:r>
                        <a:rPr lang="en-US" sz="1800">
                          <a:latin typeface="Times New Roman" panose="02020603050405020304" pitchFamily="18" charset="0"/>
                          <a:cs typeface="Times New Roman" panose="02020603050405020304" pitchFamily="18" charset="0"/>
                          <a:sym typeface="+mn-ea"/>
                        </a:rPr>
                        <a:t>Câu 3. Điều kiện rẽ nhánh cần phải được thể hiện bằng một biểu thức logic.</a:t>
                      </a:r>
                      <a:endParaRPr lang="en-US" sz="1800">
                        <a:latin typeface="Times New Roman" panose="02020603050405020304" pitchFamily="18" charset="0"/>
                        <a:cs typeface="Times New Roman" panose="02020603050405020304" pitchFamily="18" charset="0"/>
                      </a:endParaRPr>
                    </a:p>
                    <a:p>
                      <a:pPr>
                        <a:buNone/>
                      </a:pPr>
                      <a:endParaRPr lang="en-US" sz="1800">
                        <a:latin typeface="Times New Roman" panose="02020603050405020304" pitchFamily="18" charset="0"/>
                        <a:cs typeface="Times New Roman" panose="02020603050405020304" pitchFamily="18" charset="0"/>
                      </a:endParaRPr>
                    </a:p>
                  </a:txBody>
                  <a:tcPr anchor="ctr"/>
                </a:tc>
                <a:tc>
                  <a:txBody>
                    <a:bodyPr/>
                    <a:lstStyle/>
                    <a:p>
                      <a:pPr>
                        <a:buNone/>
                      </a:pP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1885371">
                <a:tc>
                  <a:txBody>
                    <a:bodyPr/>
                    <a:lstStyle/>
                    <a:p>
                      <a:pPr>
                        <a:buNone/>
                      </a:pPr>
                      <a:r>
                        <a:rPr lang="en-US" sz="1800">
                          <a:latin typeface="Times New Roman" panose="02020603050405020304" pitchFamily="18" charset="0"/>
                          <a:cs typeface="Times New Roman" panose="02020603050405020304" pitchFamily="18" charset="0"/>
                          <a:sym typeface="+mn-ea"/>
                        </a:rPr>
                        <a:t>Câu 4: Để thể hiện cấu trúc rẽ nhánh dạng khuyết, có thể dùng khối lệnh rẽ nhánh dạng đầy đủ (If...then...else...) nhưng không kéo thả lệnh nào vào phần else.</a:t>
                      </a:r>
                    </a:p>
                  </a:txBody>
                  <a:tcPr anchor="ctr"/>
                </a:tc>
                <a:tc>
                  <a:txBody>
                    <a:bodyPr/>
                    <a:lstStyle/>
                    <a:p>
                      <a:pPr>
                        <a:buNone/>
                      </a:pPr>
                      <a:endParaRPr lang="en-US" sz="1800">
                        <a:latin typeface="Times New Roman" panose="02020603050405020304" pitchFamily="18" charset="0"/>
                        <a:cs typeface="Times New Roman" panose="02020603050405020304" pitchFamily="18" charset="0"/>
                      </a:endParaRPr>
                    </a:p>
                  </a:txBody>
                  <a:tcPr anchor="ctr"/>
                </a:tc>
                <a:tc>
                  <a:txBody>
                    <a:bodyPr/>
                    <a:lstStyle/>
                    <a:p>
                      <a:pPr>
                        <a:buNone/>
                      </a:pPr>
                      <a:r>
                        <a:rPr lang="en-US" sz="1800">
                          <a:latin typeface="Times New Roman" panose="02020603050405020304" pitchFamily="18" charset="0"/>
                          <a:cs typeface="Times New Roman" panose="02020603050405020304" pitchFamily="18" charset="0"/>
                          <a:sym typeface="+mn-ea"/>
                        </a:rPr>
                        <a:t>Câu 4. Để thể hiện cấu trúc rẽ nhánh dạng khuyết, có thể dùng khối lệnh rẽ nhánh dạng đầy đủ (If … then… else…) nhưng không kéo thả lệnh nào phần else. Để thể hiện cấu trúc rẽ nhánh dạng khuyết, cần sử dụng khối lệnh rẽ nhánh dạng khuyết (If) mà không kéo thả lệnh nào </a:t>
                      </a:r>
                    </a:p>
                  </a:txBody>
                  <a:tcPr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p:cNvSpPr/>
          <p:nvPr/>
        </p:nvSpPr>
        <p:spPr bwMode="auto">
          <a:xfrm>
            <a:off x="-28574" y="20637"/>
            <a:ext cx="12219940" cy="1631366"/>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 name="Rectangles 1"/>
          <p:cNvSpPr/>
          <p:nvPr/>
        </p:nvSpPr>
        <p:spPr>
          <a:xfrm>
            <a:off x="1607185" y="26086"/>
            <a:ext cx="9380855" cy="1446550"/>
          </a:xfrm>
          <a:prstGeom prst="rect">
            <a:avLst/>
          </a:prstGeom>
          <a:noFill/>
          <a:ln>
            <a:noFill/>
          </a:ln>
        </p:spPr>
        <p:txBody>
          <a:bodyPr wrap="square" rtlCol="0" anchor="t">
            <a:spAutoFit/>
          </a:bodyPr>
          <a:lstStyle/>
          <a:p>
            <a:pPr algn="ctr"/>
            <a:r>
              <a:rPr lang="en-US" altLang="zh-CN" sz="44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 HIỆN CẤU TRÚC RẼ NHÁNH TRONG CHƯƠNG TRÌNH </a:t>
            </a:r>
          </a:p>
        </p:txBody>
      </p:sp>
      <p:sp>
        <p:nvSpPr>
          <p:cNvPr id="5" name="Rectangle 4">
            <a:extLst>
              <a:ext uri="{FF2B5EF4-FFF2-40B4-BE49-F238E27FC236}">
                <a16:creationId xmlns:a16="http://schemas.microsoft.com/office/drawing/2014/main" id="{9C362706-670B-426C-8C4F-071EB27C35A4}"/>
              </a:ext>
            </a:extLst>
          </p:cNvPr>
          <p:cNvSpPr/>
          <p:nvPr/>
        </p:nvSpPr>
        <p:spPr>
          <a:xfrm>
            <a:off x="2912001" y="1625643"/>
            <a:ext cx="6055106" cy="769441"/>
          </a:xfrm>
          <a:prstGeom prst="rect">
            <a:avLst/>
          </a:prstGeom>
        </p:spPr>
        <p:txBody>
          <a:bodyPr wrap="square">
            <a:spAutoFit/>
          </a:bodyPr>
          <a:lstStyle/>
          <a:p>
            <a:pPr algn="ctr" eaLnBrk="1" hangingPunct="1"/>
            <a:r>
              <a:rPr lang="en-US" altLang="vi-VN" sz="4400" b="1">
                <a:solidFill>
                  <a:srgbClr val="6600CC"/>
                </a:solidFill>
                <a:latin typeface="Times New Roman" panose="02020603050405020304" pitchFamily="18" charset="0"/>
                <a:cs typeface="Times New Roman" panose="02020603050405020304" pitchFamily="18" charset="0"/>
              </a:rPr>
              <a:t>NỘI DUNG BÀI HỌC</a:t>
            </a:r>
          </a:p>
        </p:txBody>
      </p:sp>
      <p:graphicFrame>
        <p:nvGraphicFramePr>
          <p:cNvPr id="15" name="Diagram 14">
            <a:extLst>
              <a:ext uri="{FF2B5EF4-FFF2-40B4-BE49-F238E27FC236}">
                <a16:creationId xmlns:a16="http://schemas.microsoft.com/office/drawing/2014/main" id="{1204785D-2839-4265-9FDA-EA22355A17EE}"/>
              </a:ext>
            </a:extLst>
          </p:cNvPr>
          <p:cNvGraphicFramePr/>
          <p:nvPr>
            <p:extLst>
              <p:ext uri="{D42A27DB-BD31-4B8C-83A1-F6EECF244321}">
                <p14:modId xmlns:p14="http://schemas.microsoft.com/office/powerpoint/2010/main" val="706682180"/>
              </p:ext>
            </p:extLst>
          </p:nvPr>
        </p:nvGraphicFramePr>
        <p:xfrm>
          <a:off x="221366" y="2010364"/>
          <a:ext cx="11746045" cy="482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graphicEl>
                                              <a:dgm id="{8259B0E9-958C-4682-BE71-5A6ED8893AEC}"/>
                                            </p:graphicEl>
                                          </p:spTgt>
                                        </p:tgtEl>
                                        <p:attrNameLst>
                                          <p:attrName>style.visibility</p:attrName>
                                        </p:attrNameLst>
                                      </p:cBhvr>
                                      <p:to>
                                        <p:strVal val="visible"/>
                                      </p:to>
                                    </p:set>
                                    <p:animEffect transition="in" filter="wipe(left)">
                                      <p:cBhvr>
                                        <p:cTn id="12" dur="500"/>
                                        <p:tgtEl>
                                          <p:spTgt spid="15">
                                            <p:graphicEl>
                                              <a:dgm id="{8259B0E9-958C-4682-BE71-5A6ED8893AEC}"/>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graphicEl>
                                              <a:dgm id="{6D3745D4-75F7-4EF7-996D-950405DCF3E9}"/>
                                            </p:graphicEl>
                                          </p:spTgt>
                                        </p:tgtEl>
                                        <p:attrNameLst>
                                          <p:attrName>style.visibility</p:attrName>
                                        </p:attrNameLst>
                                      </p:cBhvr>
                                      <p:to>
                                        <p:strVal val="visible"/>
                                      </p:to>
                                    </p:set>
                                    <p:animEffect transition="in" filter="wipe(left)">
                                      <p:cBhvr>
                                        <p:cTn id="15" dur="500"/>
                                        <p:tgtEl>
                                          <p:spTgt spid="15">
                                            <p:graphicEl>
                                              <a:dgm id="{6D3745D4-75F7-4EF7-996D-950405DCF3E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graphicEl>
                                              <a:dgm id="{17CB3A71-0320-45AD-A1E5-8742DF3894A6}"/>
                                            </p:graphicEl>
                                          </p:spTgt>
                                        </p:tgtEl>
                                        <p:attrNameLst>
                                          <p:attrName>style.visibility</p:attrName>
                                        </p:attrNameLst>
                                      </p:cBhvr>
                                      <p:to>
                                        <p:strVal val="visible"/>
                                      </p:to>
                                    </p:set>
                                    <p:animEffect transition="in" filter="wipe(left)">
                                      <p:cBhvr>
                                        <p:cTn id="20" dur="500"/>
                                        <p:tgtEl>
                                          <p:spTgt spid="15">
                                            <p:graphicEl>
                                              <a:dgm id="{17CB3A71-0320-45AD-A1E5-8742DF3894A6}"/>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graphicEl>
                                              <a:dgm id="{88629452-E9A0-4288-A6A9-B4646F26EB93}"/>
                                            </p:graphicEl>
                                          </p:spTgt>
                                        </p:tgtEl>
                                        <p:attrNameLst>
                                          <p:attrName>style.visibility</p:attrName>
                                        </p:attrNameLst>
                                      </p:cBhvr>
                                      <p:to>
                                        <p:strVal val="visible"/>
                                      </p:to>
                                    </p:set>
                                    <p:animEffect transition="in" filter="wipe(left)">
                                      <p:cBhvr>
                                        <p:cTn id="23" dur="500"/>
                                        <p:tgtEl>
                                          <p:spTgt spid="15">
                                            <p:graphicEl>
                                              <a:dgm id="{88629452-E9A0-4288-A6A9-B4646F26EB9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graphicEl>
                                              <a:dgm id="{07648B92-C677-45AD-A59E-A8586B6A45E7}"/>
                                            </p:graphicEl>
                                          </p:spTgt>
                                        </p:tgtEl>
                                        <p:attrNameLst>
                                          <p:attrName>style.visibility</p:attrName>
                                        </p:attrNameLst>
                                      </p:cBhvr>
                                      <p:to>
                                        <p:strVal val="visible"/>
                                      </p:to>
                                    </p:set>
                                    <p:animEffect transition="in" filter="wipe(left)">
                                      <p:cBhvr>
                                        <p:cTn id="28" dur="500"/>
                                        <p:tgtEl>
                                          <p:spTgt spid="15">
                                            <p:graphicEl>
                                              <a:dgm id="{07648B92-C677-45AD-A59E-A8586B6A45E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graphicEl>
                                              <a:dgm id="{42347B85-A5B2-47EF-A51D-A9B995C3AC51}"/>
                                            </p:graphicEl>
                                          </p:spTgt>
                                        </p:tgtEl>
                                        <p:attrNameLst>
                                          <p:attrName>style.visibility</p:attrName>
                                        </p:attrNameLst>
                                      </p:cBhvr>
                                      <p:to>
                                        <p:strVal val="visible"/>
                                      </p:to>
                                    </p:set>
                                    <p:animEffect transition="in" filter="wipe(left)">
                                      <p:cBhvr>
                                        <p:cTn id="31" dur="500"/>
                                        <p:tgtEl>
                                          <p:spTgt spid="15">
                                            <p:graphicEl>
                                              <a:dgm id="{42347B85-A5B2-47EF-A51D-A9B995C3AC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graphicEl>
                                              <a:dgm id="{B00140F9-DA04-490B-A39B-4C5594A6E2DE}"/>
                                            </p:graphicEl>
                                          </p:spTgt>
                                        </p:tgtEl>
                                        <p:attrNameLst>
                                          <p:attrName>style.visibility</p:attrName>
                                        </p:attrNameLst>
                                      </p:cBhvr>
                                      <p:to>
                                        <p:strVal val="visible"/>
                                      </p:to>
                                    </p:set>
                                    <p:animEffect transition="in" filter="wipe(left)">
                                      <p:cBhvr>
                                        <p:cTn id="36" dur="500"/>
                                        <p:tgtEl>
                                          <p:spTgt spid="15">
                                            <p:graphicEl>
                                              <a:dgm id="{B00140F9-DA04-490B-A39B-4C5594A6E2D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graphicEl>
                                              <a:dgm id="{BB9E3631-B554-4A79-9410-C4BF4BDD2686}"/>
                                            </p:graphicEl>
                                          </p:spTgt>
                                        </p:tgtEl>
                                        <p:attrNameLst>
                                          <p:attrName>style.visibility</p:attrName>
                                        </p:attrNameLst>
                                      </p:cBhvr>
                                      <p:to>
                                        <p:strVal val="visible"/>
                                      </p:to>
                                    </p:set>
                                    <p:animEffect transition="in" filter="wipe(left)">
                                      <p:cBhvr>
                                        <p:cTn id="39" dur="500"/>
                                        <p:tgtEl>
                                          <p:spTgt spid="15">
                                            <p:graphicEl>
                                              <a:dgm id="{BB9E3631-B554-4A79-9410-C4BF4BDD26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ở Giáo Dục Và Đào Tạo Vĩnh Phúc">
            <a:extLst>
              <a:ext uri="{FF2B5EF4-FFF2-40B4-BE49-F238E27FC236}">
                <a16:creationId xmlns:a16="http://schemas.microsoft.com/office/drawing/2014/main" id="{4A0E242B-2FB9-4EDA-BC46-D3AF0006865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91" b="97074" l="4194" r="95161">
                        <a14:foregroundMark x1="63226" y1="10638" x2="60323" y2="30319"/>
                        <a14:foregroundMark x1="54839" y1="6117" x2="47097" y2="19415"/>
                        <a14:foregroundMark x1="47097" y1="19415" x2="64516" y2="26330"/>
                        <a14:foregroundMark x1="64516" y1="26330" x2="73226" y2="14096"/>
                        <a14:foregroundMark x1="73226" y1="14096" x2="60968" y2="4787"/>
                        <a14:foregroundMark x1="60968" y1="4787" x2="52903" y2="6649"/>
                        <a14:foregroundMark x1="20000" y1="36436" x2="12258" y2="56915"/>
                        <a14:foregroundMark x1="9355" y1="39894" x2="7097" y2="63298"/>
                        <a14:foregroundMark x1="5806" y1="38564" x2="4194" y2="44681"/>
                        <a14:foregroundMark x1="27419" y1="29521" x2="21613" y2="37766"/>
                        <a14:foregroundMark x1="19032" y1="48404" x2="14194" y2="51862"/>
                        <a14:foregroundMark x1="51613" y1="48670" x2="43548" y2="64096"/>
                        <a14:foregroundMark x1="43548" y1="64096" x2="42581" y2="78989"/>
                        <a14:foregroundMark x1="42581" y1="78989" x2="72581" y2="83511"/>
                        <a14:foregroundMark x1="72581" y1="83511" x2="87742" y2="71011"/>
                        <a14:foregroundMark x1="87742" y1="71011" x2="92258" y2="57713"/>
                        <a14:foregroundMark x1="92258" y1="57713" x2="77742" y2="48670"/>
                        <a14:foregroundMark x1="77742" y1="48670" x2="59355" y2="48404"/>
                        <a14:foregroundMark x1="59355" y1="48404" x2="43548" y2="60638"/>
                        <a14:foregroundMark x1="43548" y1="60638" x2="40645" y2="71277"/>
                        <a14:foregroundMark x1="74516" y1="56383" x2="58387" y2="60106"/>
                        <a14:foregroundMark x1="58387" y1="60106" x2="64839" y2="73138"/>
                        <a14:foregroundMark x1="64839" y1="73138" x2="88387" y2="66223"/>
                        <a14:foregroundMark x1="88387" y1="66223" x2="80968" y2="53191"/>
                        <a14:foregroundMark x1="80968" y1="53191" x2="62581" y2="51064"/>
                        <a14:foregroundMark x1="62581" y1="51064" x2="59677" y2="60106"/>
                        <a14:foregroundMark x1="61935" y1="79521" x2="66774" y2="92819"/>
                        <a14:foregroundMark x1="66774" y1="92819" x2="68710" y2="78191"/>
                        <a14:foregroundMark x1="68710" y1="78191" x2="53226" y2="70213"/>
                        <a14:foregroundMark x1="53226" y1="70213" x2="44194" y2="74202"/>
                        <a14:foregroundMark x1="68065" y1="96011" x2="53548" y2="97340"/>
                        <a14:foregroundMark x1="89677" y1="39362" x2="89677" y2="39362"/>
                        <a14:foregroundMark x1="95161" y1="44149" x2="95161" y2="44149"/>
                        <a14:foregroundMark x1="86452" y1="21543" x2="86452" y2="21543"/>
                        <a14:foregroundMark x1="88387" y1="14628" x2="88387" y2="14628"/>
                        <a14:foregroundMark x1="88387" y1="8511" x2="88387" y2="8511"/>
                        <a14:foregroundMark x1="30000" y1="9043" x2="30000" y2="9043"/>
                        <a14:foregroundMark x1="27742" y1="15160" x2="27742" y2="15160"/>
                        <a14:foregroundMark x1="31290" y1="20213" x2="31290" y2="20213"/>
                      </a14:backgroundRemoval>
                    </a14:imgEffect>
                  </a14:imgLayer>
                </a14:imgProps>
              </a:ext>
              <a:ext uri="{28A0092B-C50C-407E-A947-70E740481C1C}">
                <a14:useLocalDpi xmlns:a14="http://schemas.microsoft.com/office/drawing/2010/main" val="0"/>
              </a:ext>
            </a:extLst>
          </a:blip>
          <a:srcRect/>
          <a:stretch>
            <a:fillRect/>
          </a:stretch>
        </p:blipFill>
        <p:spPr bwMode="auto">
          <a:xfrm>
            <a:off x="355266" y="1182688"/>
            <a:ext cx="2952750"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p:nvPr/>
        </p:nvSpPr>
        <p:spPr>
          <a:xfrm>
            <a:off x="1102059" y="2787650"/>
            <a:ext cx="10734675" cy="1282700"/>
          </a:xfrm>
          <a:prstGeom prst="rect">
            <a:avLst/>
          </a:prstGeom>
        </p:spPr>
        <p:txBody>
          <a:bodyPr/>
          <a:lstStyle/>
          <a:p>
            <a:pPr algn="ctr" defTabSz="902970" eaLnBrk="1" fontAlgn="auto" hangingPunct="1">
              <a:spcAft>
                <a:spcPts val="0"/>
              </a:spcAft>
              <a:defRPr/>
            </a:pPr>
            <a:r>
              <a:rPr lang="en-US" sz="8690" b="1" dirty="0">
                <a:solidFill>
                  <a:srgbClr val="FF0000"/>
                </a:solidFill>
                <a:latin typeface="Times New Roman" panose="02020603050405020304" pitchFamily="18" charset="0"/>
                <a:ea typeface="+mj-ea"/>
                <a:cs typeface="Times New Roman" panose="02020603050405020304" pitchFamily="18" charset="0"/>
              </a:rPr>
              <a:t>VẬN DỤNG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A99820-C876-4D61-B1C6-DA83C1AC5C84}"/>
              </a:ext>
            </a:extLst>
          </p:cNvPr>
          <p:cNvGrpSpPr/>
          <p:nvPr/>
        </p:nvGrpSpPr>
        <p:grpSpPr>
          <a:xfrm>
            <a:off x="481012" y="227329"/>
            <a:ext cx="11229975" cy="3201671"/>
            <a:chOff x="481012" y="227329"/>
            <a:chExt cx="11229975" cy="3201671"/>
          </a:xfrm>
        </p:grpSpPr>
        <p:sp>
          <p:nvSpPr>
            <p:cNvPr id="3" name="Thought Bubble: Cloud 2">
              <a:extLst>
                <a:ext uri="{FF2B5EF4-FFF2-40B4-BE49-F238E27FC236}">
                  <a16:creationId xmlns:a16="http://schemas.microsoft.com/office/drawing/2014/main" id="{0DBD1D46-540D-42D6-8EE3-67FDB8197983}"/>
                </a:ext>
              </a:extLst>
            </p:cNvPr>
            <p:cNvSpPr/>
            <p:nvPr/>
          </p:nvSpPr>
          <p:spPr bwMode="auto">
            <a:xfrm>
              <a:off x="481012" y="227329"/>
              <a:ext cx="11229975" cy="3201671"/>
            </a:xfrm>
            <a:prstGeom prst="cloudCallout">
              <a:avLst>
                <a:gd name="adj1" fmla="val -21342"/>
                <a:gd name="adj2" fmla="val 70608"/>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4" name="Title 1">
              <a:extLst>
                <a:ext uri="{FF2B5EF4-FFF2-40B4-BE49-F238E27FC236}">
                  <a16:creationId xmlns:a16="http://schemas.microsoft.com/office/drawing/2014/main" id="{FFD8450E-C4D0-4511-B662-04255F4762B9}"/>
                </a:ext>
              </a:extLst>
            </p:cNvPr>
            <p:cNvSpPr txBox="1"/>
            <p:nvPr/>
          </p:nvSpPr>
          <p:spPr>
            <a:xfrm>
              <a:off x="1667510" y="1102360"/>
              <a:ext cx="8856980" cy="1774189"/>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algn="just" fontAlgn="auto">
                <a:spcAft>
                  <a:spcPts val="0"/>
                </a:spcAft>
                <a:defRPr/>
              </a:pPr>
              <a:r>
                <a:rPr lang="en-US" sz="3600">
                  <a:latin typeface="Arial"/>
                  <a:cs typeface="+mj-cs"/>
                </a:rPr>
                <a:t>Em hãy tạo Chương trình Scratch giải phương trình bậc nhất ax+b=0.</a:t>
              </a:r>
              <a:endParaRPr lang="en-US" sz="3600" dirty="0"/>
            </a:p>
          </p:txBody>
        </p:sp>
      </p:grpSp>
      <p:pic>
        <p:nvPicPr>
          <p:cNvPr id="5" name="Picture 2">
            <a:extLst>
              <a:ext uri="{FF2B5EF4-FFF2-40B4-BE49-F238E27FC236}">
                <a16:creationId xmlns:a16="http://schemas.microsoft.com/office/drawing/2014/main" id="{1D8E5BEB-28FE-47AA-8485-7F885019C51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163109" y="3797012"/>
            <a:ext cx="2720887" cy="3060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88495"/>
            <a:ext cx="10972800" cy="582613"/>
          </a:xfrm>
        </p:spPr>
        <p:txBody>
          <a:bodyPr/>
          <a:lstStyle/>
          <a:p>
            <a:r>
              <a:rPr lang="en-US"/>
              <a:t>Sử dụng khối lệnh if ......else như sau:</a:t>
            </a:r>
          </a:p>
        </p:txBody>
      </p:sp>
      <p:pic>
        <p:nvPicPr>
          <p:cNvPr id="6" name="Picture 5">
            <a:extLst>
              <a:ext uri="{FF2B5EF4-FFF2-40B4-BE49-F238E27FC236}">
                <a16:creationId xmlns:a16="http://schemas.microsoft.com/office/drawing/2014/main" id="{94372AAF-C74A-4359-A4F8-F98247686BE7}"/>
              </a:ext>
            </a:extLst>
          </p:cNvPr>
          <p:cNvPicPr>
            <a:picLocks noChangeAspect="1"/>
          </p:cNvPicPr>
          <p:nvPr/>
        </p:nvPicPr>
        <p:blipFill>
          <a:blip r:embed="rId2"/>
          <a:stretch>
            <a:fillRect/>
          </a:stretch>
        </p:blipFill>
        <p:spPr>
          <a:xfrm>
            <a:off x="1963981" y="771108"/>
            <a:ext cx="7418143" cy="6086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749913" y="2146300"/>
            <a:ext cx="10734675" cy="1282700"/>
          </a:xfrm>
          <a:prstGeom prst="rect">
            <a:avLst/>
          </a:prstGeom>
        </p:spPr>
        <p:txBody>
          <a:bodyPr/>
          <a:lstStyle/>
          <a:p>
            <a:pPr algn="ctr" defTabSz="902970" eaLnBrk="1" fontAlgn="auto" hangingPunct="1">
              <a:spcAft>
                <a:spcPts val="0"/>
              </a:spcAft>
              <a:defRPr/>
            </a:pPr>
            <a:r>
              <a:rPr lang="en-US" sz="7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H</a:t>
            </a:r>
            <a:r>
              <a:rPr lang="vi-VN" sz="7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7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ỚNG DẪN VỀ NHÀ</a:t>
            </a:r>
            <a:endParaRPr lang="en-US" sz="7200" b="1"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1026" name="Picture 2" descr="Sinh viên, làm bài Tập phim Hoạt hình Clip nghệ thuật - bài tập về nhà. png  tải về - Miễn phí trong suốt Góc png Tải về.">
            <a:extLst>
              <a:ext uri="{FF2B5EF4-FFF2-40B4-BE49-F238E27FC236}">
                <a16:creationId xmlns:a16="http://schemas.microsoft.com/office/drawing/2014/main" id="{008C1D6D-8562-47B2-A7BB-189ACB0AA1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870" b="92609" l="10000" r="90000">
                        <a14:foregroundMark x1="32444" y1="26304" x2="33000" y2="61739"/>
                        <a14:foregroundMark x1="33000" y1="61739" x2="33444" y2="61739"/>
                        <a14:foregroundMark x1="42444" y1="5870" x2="38333" y2="12174"/>
                        <a14:foregroundMark x1="23000" y1="64348" x2="23444" y2="72391"/>
                        <a14:foregroundMark x1="26111" y1="78043" x2="26111" y2="78043"/>
                        <a14:foregroundMark x1="19667" y1="63261" x2="17667" y2="68478"/>
                        <a14:foregroundMark x1="20556" y1="59565" x2="17667" y2="68913"/>
                        <a14:foregroundMark x1="18667" y1="58478" x2="17667" y2="68043"/>
                        <a14:foregroundMark x1="18111" y1="58478" x2="17000" y2="79348"/>
                        <a14:foregroundMark x1="20111" y1="38043" x2="18667" y2="47609"/>
                        <a14:foregroundMark x1="17444" y1="38696" x2="17889" y2="47609"/>
                        <a14:foregroundMark x1="30556" y1="89348" x2="41222" y2="92609"/>
                        <a14:foregroundMark x1="60333" y1="43478" x2="60333" y2="43478"/>
                        <a14:foregroundMark x1="64889" y1="41957" x2="64889" y2="41957"/>
                        <a14:foregroundMark x1="68778" y1="42826" x2="68778" y2="42826"/>
                        <a14:foregroundMark x1="72444" y1="44348" x2="72444" y2="44348"/>
                        <a14:foregroundMark x1="76111" y1="41957" x2="76111" y2="41957"/>
                        <a14:foregroundMark x1="79778" y1="42826" x2="79778" y2="42826"/>
                        <a14:foregroundMark x1="81000" y1="43478" x2="81000" y2="43478"/>
                      </a14:backgroundRemoval>
                    </a14:imgEffect>
                  </a14:imgLayer>
                </a14:imgProps>
              </a:ext>
              <a:ext uri="{28A0092B-C50C-407E-A947-70E740481C1C}">
                <a14:useLocalDpi xmlns:a14="http://schemas.microsoft.com/office/drawing/2010/main" val="0"/>
              </a:ext>
            </a:extLst>
          </a:blip>
          <a:srcRect/>
          <a:stretch>
            <a:fillRect/>
          </a:stretch>
        </p:blipFill>
        <p:spPr bwMode="auto">
          <a:xfrm>
            <a:off x="-753012" y="3630245"/>
            <a:ext cx="5883200" cy="300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9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444F8-29D5-4D8D-AE84-915C8635C7C3}"/>
              </a:ext>
            </a:extLst>
          </p:cNvPr>
          <p:cNvSpPr/>
          <p:nvPr/>
        </p:nvSpPr>
        <p:spPr>
          <a:xfrm>
            <a:off x="407377" y="984739"/>
            <a:ext cx="11131062" cy="3871060"/>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marL="571500" indent="-571500" algn="just">
              <a:lnSpc>
                <a:spcPct val="115000"/>
              </a:lnSpc>
              <a:spcAft>
                <a:spcPts val="0"/>
              </a:spcAft>
              <a:buFontTx/>
              <a:buChar char="-"/>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Nghiên cứu lại nội dung bài 4.</a:t>
            </a:r>
          </a:p>
          <a:p>
            <a:pPr marL="571500" indent="-571500" algn="just">
              <a:lnSpc>
                <a:spcPct val="115000"/>
              </a:lnSpc>
              <a:spcAft>
                <a:spcPts val="0"/>
              </a:spcAft>
              <a:buFontTx/>
              <a:buChar char="-"/>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Hoàn thành bài tập trong phần vận dụng sgk trang 94.</a:t>
            </a:r>
          </a:p>
          <a:p>
            <a:pPr marL="571500" indent="-571500" algn="just">
              <a:lnSpc>
                <a:spcPct val="115000"/>
              </a:lnSpc>
              <a:spcAft>
                <a:spcPts val="0"/>
              </a:spcAft>
              <a:buFontTx/>
              <a:buChar char="-"/>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Tìm hiểu phần đọc thêm sgk trang 95.</a:t>
            </a:r>
          </a:p>
          <a:p>
            <a:pPr marL="571500" indent="-571500" algn="just">
              <a:lnSpc>
                <a:spcPct val="115000"/>
              </a:lnSpc>
              <a:spcAft>
                <a:spcPts val="0"/>
              </a:spcAft>
              <a:buFontTx/>
              <a:buChar char="-"/>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Tìm hiểu tr</a:t>
            </a:r>
            <a:r>
              <a:rPr lang="vi-VN"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ớc nội dung bài 5 – Thể hiện cấu trúc lặp trong ch</a:t>
            </a:r>
            <a:r>
              <a:rPr lang="vi-VN"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ơng trình.</a:t>
            </a:r>
          </a:p>
        </p:txBody>
      </p:sp>
    </p:spTree>
    <p:extLst>
      <p:ext uri="{BB962C8B-B14F-4D97-AF65-F5344CB8AC3E}">
        <p14:creationId xmlns:p14="http://schemas.microsoft.com/office/powerpoint/2010/main" val="88218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1"/>
          <p:cNvGrpSpPr/>
          <p:nvPr/>
        </p:nvGrpSpPr>
        <p:grpSpPr bwMode="auto">
          <a:xfrm>
            <a:off x="2788820" y="364874"/>
            <a:ext cx="5975350" cy="4679950"/>
            <a:chOff x="2424113" y="688975"/>
            <a:chExt cx="6713537" cy="5619751"/>
          </a:xfrm>
        </p:grpSpPr>
        <p:sp>
          <p:nvSpPr>
            <p:cNvPr id="52229"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30" name="Freeform 24"/>
            <p:cNvSpPr/>
            <p:nvPr/>
          </p:nvSpPr>
          <p:spPr bwMode="auto">
            <a:xfrm>
              <a:off x="2427288" y="1592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1" name="Freeform 6"/>
            <p:cNvSpPr/>
            <p:nvPr/>
          </p:nvSpPr>
          <p:spPr bwMode="auto">
            <a:xfrm>
              <a:off x="335597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2" name="Freeform 7"/>
            <p:cNvSpPr/>
            <p:nvPr/>
          </p:nvSpPr>
          <p:spPr bwMode="auto">
            <a:xfrm>
              <a:off x="4254500" y="1127125"/>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3" name="Freeform 8"/>
            <p:cNvSpPr/>
            <p:nvPr/>
          </p:nvSpPr>
          <p:spPr bwMode="auto">
            <a:xfrm>
              <a:off x="4254500" y="2419350"/>
              <a:ext cx="801687" cy="800100"/>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4" name="Freeform 9"/>
            <p:cNvSpPr/>
            <p:nvPr/>
          </p:nvSpPr>
          <p:spPr bwMode="auto">
            <a:xfrm>
              <a:off x="2427288" y="2847975"/>
              <a:ext cx="800100" cy="798513"/>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5" name="Freeform 10"/>
            <p:cNvSpPr/>
            <p:nvPr/>
          </p:nvSpPr>
          <p:spPr bwMode="auto">
            <a:xfrm>
              <a:off x="2854325" y="1165225"/>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6" name="Freeform 11"/>
            <p:cNvSpPr/>
            <p:nvPr/>
          </p:nvSpPr>
          <p:spPr bwMode="auto">
            <a:xfrm>
              <a:off x="4254500" y="703263"/>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7" name="Freeform 12"/>
            <p:cNvSpPr/>
            <p:nvPr/>
          </p:nvSpPr>
          <p:spPr bwMode="auto">
            <a:xfrm>
              <a:off x="6948488" y="68897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8" name="Freeform 13"/>
            <p:cNvSpPr/>
            <p:nvPr/>
          </p:nvSpPr>
          <p:spPr bwMode="auto">
            <a:xfrm>
              <a:off x="8320088" y="1157288"/>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9" name="Freeform 14"/>
            <p:cNvSpPr/>
            <p:nvPr/>
          </p:nvSpPr>
          <p:spPr bwMode="auto">
            <a:xfrm>
              <a:off x="78454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0" name="Freeform 15"/>
            <p:cNvSpPr/>
            <p:nvPr/>
          </p:nvSpPr>
          <p:spPr bwMode="auto">
            <a:xfrm>
              <a:off x="8320088" y="3717925"/>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1" name="Freeform 16"/>
            <p:cNvSpPr/>
            <p:nvPr/>
          </p:nvSpPr>
          <p:spPr bwMode="auto">
            <a:xfrm>
              <a:off x="8320088" y="2425700"/>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2" name="Freeform 17"/>
            <p:cNvSpPr/>
            <p:nvPr/>
          </p:nvSpPr>
          <p:spPr bwMode="auto">
            <a:xfrm>
              <a:off x="7418388" y="2411413"/>
              <a:ext cx="815975"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3" name="Freeform 18"/>
            <p:cNvSpPr/>
            <p:nvPr/>
          </p:nvSpPr>
          <p:spPr bwMode="auto">
            <a:xfrm>
              <a:off x="6534150" y="1562100"/>
              <a:ext cx="817562"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4" name="Freeform 19"/>
            <p:cNvSpPr/>
            <p:nvPr/>
          </p:nvSpPr>
          <p:spPr bwMode="auto">
            <a:xfrm>
              <a:off x="8320088" y="1584325"/>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5" name="Freeform 20"/>
            <p:cNvSpPr/>
            <p:nvPr/>
          </p:nvSpPr>
          <p:spPr bwMode="auto">
            <a:xfrm>
              <a:off x="7423150"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6" name="Freeform 21"/>
            <p:cNvSpPr/>
            <p:nvPr/>
          </p:nvSpPr>
          <p:spPr bwMode="auto">
            <a:xfrm>
              <a:off x="6486525" y="548322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7" name="Freeform 22"/>
            <p:cNvSpPr/>
            <p:nvPr/>
          </p:nvSpPr>
          <p:spPr bwMode="auto">
            <a:xfrm>
              <a:off x="5554663" y="5929313"/>
              <a:ext cx="722312" cy="379413"/>
            </a:xfrm>
            <a:custGeom>
              <a:avLst/>
              <a:gdLst>
                <a:gd name="T0" fmla="*/ 2147483646 w 272"/>
                <a:gd name="T1" fmla="*/ 2147483646 h 143"/>
                <a:gd name="T2" fmla="*/ 2147483646 w 272"/>
                <a:gd name="T3" fmla="*/ 2147483646 h 143"/>
                <a:gd name="T4" fmla="*/ 2147483646 w 272"/>
                <a:gd name="T5" fmla="*/ 2147483646 h 143"/>
                <a:gd name="T6" fmla="*/ 0 w 272"/>
                <a:gd name="T7" fmla="*/ 2147483646 h 143"/>
                <a:gd name="T8" fmla="*/ 0 w 272"/>
                <a:gd name="T9" fmla="*/ 2147483646 h 143"/>
                <a:gd name="T10" fmla="*/ 2147483646 w 272"/>
                <a:gd name="T11" fmla="*/ 0 h 143"/>
                <a:gd name="T12" fmla="*/ 2147483646 w 272"/>
                <a:gd name="T13" fmla="*/ 0 h 143"/>
                <a:gd name="T14" fmla="*/ 2147483646 w 272"/>
                <a:gd name="T15" fmla="*/ 2147483646 h 143"/>
                <a:gd name="T16" fmla="*/ 2147483646 w 272"/>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8" name="Freeform 23"/>
            <p:cNvSpPr/>
            <p:nvPr/>
          </p:nvSpPr>
          <p:spPr bwMode="auto">
            <a:xfrm>
              <a:off x="6510338" y="5026025"/>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9" name="Freeform 24"/>
            <p:cNvSpPr/>
            <p:nvPr/>
          </p:nvSpPr>
          <p:spPr bwMode="auto">
            <a:xfrm>
              <a:off x="6510338" y="1122363"/>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0" name="Freeform 25"/>
            <p:cNvSpPr/>
            <p:nvPr/>
          </p:nvSpPr>
          <p:spPr bwMode="auto">
            <a:xfrm>
              <a:off x="7418388" y="4181475"/>
              <a:ext cx="815975"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1" name="Freeform 26"/>
            <p:cNvSpPr/>
            <p:nvPr/>
          </p:nvSpPr>
          <p:spPr bwMode="auto">
            <a:xfrm>
              <a:off x="7418388" y="3733800"/>
              <a:ext cx="815975"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2" name="Freeform 27"/>
            <p:cNvSpPr/>
            <p:nvPr/>
          </p:nvSpPr>
          <p:spPr bwMode="auto">
            <a:xfrm>
              <a:off x="8320088" y="3268663"/>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3" name="Freeform 28"/>
            <p:cNvSpPr/>
            <p:nvPr/>
          </p:nvSpPr>
          <p:spPr bwMode="auto">
            <a:xfrm>
              <a:off x="6534150" y="3733800"/>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4" name="Freeform 29"/>
            <p:cNvSpPr/>
            <p:nvPr/>
          </p:nvSpPr>
          <p:spPr bwMode="auto">
            <a:xfrm>
              <a:off x="5159375" y="5483225"/>
              <a:ext cx="379412" cy="379413"/>
            </a:xfrm>
            <a:custGeom>
              <a:avLst/>
              <a:gdLst>
                <a:gd name="T0" fmla="*/ 2147483646 w 143"/>
                <a:gd name="T1" fmla="*/ 2147483646 h 143"/>
                <a:gd name="T2" fmla="*/ 2147483646 w 143"/>
                <a:gd name="T3" fmla="*/ 2147483646 h 143"/>
                <a:gd name="T4" fmla="*/ 2147483646 w 143"/>
                <a:gd name="T5" fmla="*/ 2147483646 h 143"/>
                <a:gd name="T6" fmla="*/ 0 w 143"/>
                <a:gd name="T7" fmla="*/ 2147483646 h 143"/>
                <a:gd name="T8" fmla="*/ 0 w 143"/>
                <a:gd name="T9" fmla="*/ 2147483646 h 143"/>
                <a:gd name="T10" fmla="*/ 2147483646 w 143"/>
                <a:gd name="T11" fmla="*/ 0 h 143"/>
                <a:gd name="T12" fmla="*/ 2147483646 w 143"/>
                <a:gd name="T13" fmla="*/ 0 h 143"/>
                <a:gd name="T14" fmla="*/ 2147483646 w 143"/>
                <a:gd name="T15" fmla="*/ 2147483646 h 143"/>
                <a:gd name="T16" fmla="*/ 2147483646 w 143"/>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5" name="Freeform 30"/>
            <p:cNvSpPr/>
            <p:nvPr/>
          </p:nvSpPr>
          <p:spPr bwMode="auto">
            <a:xfrm>
              <a:off x="3838575"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6" name="Freeform 31"/>
            <p:cNvSpPr/>
            <p:nvPr/>
          </p:nvSpPr>
          <p:spPr bwMode="auto">
            <a:xfrm>
              <a:off x="4284663" y="4614863"/>
              <a:ext cx="379412" cy="788988"/>
            </a:xfrm>
            <a:custGeom>
              <a:avLst/>
              <a:gdLst>
                <a:gd name="T0" fmla="*/ 2147483646 w 143"/>
                <a:gd name="T1" fmla="*/ 2147483646 h 297"/>
                <a:gd name="T2" fmla="*/ 2147483646 w 143"/>
                <a:gd name="T3" fmla="*/ 2147483646 h 297"/>
                <a:gd name="T4" fmla="*/ 2147483646 w 143"/>
                <a:gd name="T5" fmla="*/ 2147483646 h 297"/>
                <a:gd name="T6" fmla="*/ 0 w 143"/>
                <a:gd name="T7" fmla="*/ 2147483646 h 297"/>
                <a:gd name="T8" fmla="*/ 0 w 143"/>
                <a:gd name="T9" fmla="*/ 2147483646 h 297"/>
                <a:gd name="T10" fmla="*/ 2147483646 w 143"/>
                <a:gd name="T11" fmla="*/ 0 h 297"/>
                <a:gd name="T12" fmla="*/ 2147483646 w 143"/>
                <a:gd name="T13" fmla="*/ 0 h 297"/>
                <a:gd name="T14" fmla="*/ 2147483646 w 143"/>
                <a:gd name="T15" fmla="*/ 2147483646 h 297"/>
                <a:gd name="T16" fmla="*/ 2147483646 w 143"/>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7" name="Freeform 32"/>
            <p:cNvSpPr/>
            <p:nvPr/>
          </p:nvSpPr>
          <p:spPr bwMode="auto">
            <a:xfrm>
              <a:off x="6942138" y="4184650"/>
              <a:ext cx="382587" cy="788988"/>
            </a:xfrm>
            <a:custGeom>
              <a:avLst/>
              <a:gdLst>
                <a:gd name="T0" fmla="*/ 2147483646 w 144"/>
                <a:gd name="T1" fmla="*/ 2147483646 h 297"/>
                <a:gd name="T2" fmla="*/ 2147483646 w 144"/>
                <a:gd name="T3" fmla="*/ 2147483646 h 297"/>
                <a:gd name="T4" fmla="*/ 2147483646 w 144"/>
                <a:gd name="T5" fmla="*/ 2147483646 h 297"/>
                <a:gd name="T6" fmla="*/ 0 w 144"/>
                <a:gd name="T7" fmla="*/ 2147483646 h 297"/>
                <a:gd name="T8" fmla="*/ 0 w 144"/>
                <a:gd name="T9" fmla="*/ 2147483646 h 297"/>
                <a:gd name="T10" fmla="*/ 2147483646 w 144"/>
                <a:gd name="T11" fmla="*/ 0 h 297"/>
                <a:gd name="T12" fmla="*/ 2147483646 w 144"/>
                <a:gd name="T13" fmla="*/ 0 h 297"/>
                <a:gd name="T14" fmla="*/ 2147483646 w 144"/>
                <a:gd name="T15" fmla="*/ 2147483646 h 297"/>
                <a:gd name="T16" fmla="*/ 2147483646 w 144"/>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8" name="Freeform 33"/>
            <p:cNvSpPr/>
            <p:nvPr/>
          </p:nvSpPr>
          <p:spPr bwMode="auto">
            <a:xfrm>
              <a:off x="2854325" y="3697288"/>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9" name="Freeform 34"/>
            <p:cNvSpPr/>
            <p:nvPr/>
          </p:nvSpPr>
          <p:spPr bwMode="auto">
            <a:xfrm>
              <a:off x="5159375" y="4181475"/>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0" name="Freeform 35"/>
            <p:cNvSpPr/>
            <p:nvPr/>
          </p:nvSpPr>
          <p:spPr bwMode="auto">
            <a:xfrm>
              <a:off x="74263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1" name="Freeform 36"/>
            <p:cNvSpPr/>
            <p:nvPr/>
          </p:nvSpPr>
          <p:spPr bwMode="auto">
            <a:xfrm>
              <a:off x="78454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2" name="Freeform 37"/>
            <p:cNvSpPr/>
            <p:nvPr/>
          </p:nvSpPr>
          <p:spPr bwMode="auto">
            <a:xfrm>
              <a:off x="74263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3" name="Freeform 38"/>
            <p:cNvSpPr/>
            <p:nvPr/>
          </p:nvSpPr>
          <p:spPr bwMode="auto">
            <a:xfrm>
              <a:off x="6027738" y="3268663"/>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4" name="Freeform 39"/>
            <p:cNvSpPr/>
            <p:nvPr/>
          </p:nvSpPr>
          <p:spPr bwMode="auto">
            <a:xfrm>
              <a:off x="6035675" y="3733800"/>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5" name="Freeform 40"/>
            <p:cNvSpPr/>
            <p:nvPr/>
          </p:nvSpPr>
          <p:spPr bwMode="auto">
            <a:xfrm>
              <a:off x="5170488" y="1562100"/>
              <a:ext cx="1230312" cy="1643063"/>
            </a:xfrm>
            <a:custGeom>
              <a:avLst/>
              <a:gdLst>
                <a:gd name="T0" fmla="*/ 2147483646 w 464"/>
                <a:gd name="T1" fmla="*/ 2147483646 h 619"/>
                <a:gd name="T2" fmla="*/ 2147483646 w 464"/>
                <a:gd name="T3" fmla="*/ 2147483646 h 619"/>
                <a:gd name="T4" fmla="*/ 2147483646 w 464"/>
                <a:gd name="T5" fmla="*/ 2147483646 h 619"/>
                <a:gd name="T6" fmla="*/ 0 w 464"/>
                <a:gd name="T7" fmla="*/ 2147483646 h 619"/>
                <a:gd name="T8" fmla="*/ 0 w 464"/>
                <a:gd name="T9" fmla="*/ 2147483646 h 619"/>
                <a:gd name="T10" fmla="*/ 2147483646 w 464"/>
                <a:gd name="T11" fmla="*/ 0 h 619"/>
                <a:gd name="T12" fmla="*/ 2147483646 w 464"/>
                <a:gd name="T13" fmla="*/ 0 h 619"/>
                <a:gd name="T14" fmla="*/ 2147483646 w 464"/>
                <a:gd name="T15" fmla="*/ 2147483646 h 619"/>
                <a:gd name="T16" fmla="*/ 2147483646 w 464"/>
                <a:gd name="T17" fmla="*/ 2147483646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6" name="Freeform 41"/>
            <p:cNvSpPr/>
            <p:nvPr/>
          </p:nvSpPr>
          <p:spPr bwMode="auto">
            <a:xfrm>
              <a:off x="4703763" y="4625975"/>
              <a:ext cx="835025" cy="777875"/>
            </a:xfrm>
            <a:custGeom>
              <a:avLst/>
              <a:gdLst>
                <a:gd name="T0" fmla="*/ 2147483646 w 315"/>
                <a:gd name="T1" fmla="*/ 2147483646 h 293"/>
                <a:gd name="T2" fmla="*/ 2147483646 w 315"/>
                <a:gd name="T3" fmla="*/ 2147483646 h 293"/>
                <a:gd name="T4" fmla="*/ 2147483646 w 315"/>
                <a:gd name="T5" fmla="*/ 2147483646 h 293"/>
                <a:gd name="T6" fmla="*/ 0 w 315"/>
                <a:gd name="T7" fmla="*/ 2147483646 h 293"/>
                <a:gd name="T8" fmla="*/ 0 w 315"/>
                <a:gd name="T9" fmla="*/ 2147483646 h 293"/>
                <a:gd name="T10" fmla="*/ 2147483646 w 315"/>
                <a:gd name="T11" fmla="*/ 0 h 293"/>
                <a:gd name="T12" fmla="*/ 2147483646 w 315"/>
                <a:gd name="T13" fmla="*/ 0 h 293"/>
                <a:gd name="T14" fmla="*/ 2147483646 w 315"/>
                <a:gd name="T15" fmla="*/ 2147483646 h 293"/>
                <a:gd name="T16" fmla="*/ 2147483646 w 31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7" name="Freeform 42"/>
            <p:cNvSpPr/>
            <p:nvPr/>
          </p:nvSpPr>
          <p:spPr bwMode="auto">
            <a:xfrm>
              <a:off x="5605463" y="5068888"/>
              <a:ext cx="817562" cy="779463"/>
            </a:xfrm>
            <a:custGeom>
              <a:avLst/>
              <a:gdLst>
                <a:gd name="T0" fmla="*/ 2147483646 w 308"/>
                <a:gd name="T1" fmla="*/ 2147483646 h 294"/>
                <a:gd name="T2" fmla="*/ 2147483646 w 308"/>
                <a:gd name="T3" fmla="*/ 2147483646 h 294"/>
                <a:gd name="T4" fmla="*/ 2147483646 w 308"/>
                <a:gd name="T5" fmla="*/ 2147483646 h 294"/>
                <a:gd name="T6" fmla="*/ 0 w 308"/>
                <a:gd name="T7" fmla="*/ 2147483646 h 294"/>
                <a:gd name="T8" fmla="*/ 0 w 308"/>
                <a:gd name="T9" fmla="*/ 2147483646 h 294"/>
                <a:gd name="T10" fmla="*/ 2147483646 w 308"/>
                <a:gd name="T11" fmla="*/ 0 h 294"/>
                <a:gd name="T12" fmla="*/ 2147483646 w 308"/>
                <a:gd name="T13" fmla="*/ 0 h 294"/>
                <a:gd name="T14" fmla="*/ 2147483646 w 308"/>
                <a:gd name="T15" fmla="*/ 2147483646 h 294"/>
                <a:gd name="T16" fmla="*/ 2147483646 w 308"/>
                <a:gd name="T17" fmla="*/ 2147483646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8" name="Freeform 43"/>
            <p:cNvSpPr/>
            <p:nvPr/>
          </p:nvSpPr>
          <p:spPr bwMode="auto">
            <a:xfrm>
              <a:off x="5167313" y="3316288"/>
              <a:ext cx="809625" cy="777875"/>
            </a:xfrm>
            <a:custGeom>
              <a:avLst/>
              <a:gdLst>
                <a:gd name="T0" fmla="*/ 2147483646 w 305"/>
                <a:gd name="T1" fmla="*/ 2147483646 h 293"/>
                <a:gd name="T2" fmla="*/ 2147483646 w 305"/>
                <a:gd name="T3" fmla="*/ 2147483646 h 293"/>
                <a:gd name="T4" fmla="*/ 2147483646 w 305"/>
                <a:gd name="T5" fmla="*/ 2147483646 h 293"/>
                <a:gd name="T6" fmla="*/ 0 w 305"/>
                <a:gd name="T7" fmla="*/ 2147483646 h 293"/>
                <a:gd name="T8" fmla="*/ 0 w 305"/>
                <a:gd name="T9" fmla="*/ 2147483646 h 293"/>
                <a:gd name="T10" fmla="*/ 2147483646 w 305"/>
                <a:gd name="T11" fmla="*/ 0 h 293"/>
                <a:gd name="T12" fmla="*/ 2147483646 w 305"/>
                <a:gd name="T13" fmla="*/ 0 h 293"/>
                <a:gd name="T14" fmla="*/ 2147483646 w 305"/>
                <a:gd name="T15" fmla="*/ 2147483646 h 293"/>
                <a:gd name="T16" fmla="*/ 2147483646 w 30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9" name="Freeform 44"/>
            <p:cNvSpPr/>
            <p:nvPr/>
          </p:nvSpPr>
          <p:spPr bwMode="auto">
            <a:xfrm>
              <a:off x="742632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0" name="Freeform 45"/>
            <p:cNvSpPr/>
            <p:nvPr/>
          </p:nvSpPr>
          <p:spPr bwMode="auto">
            <a:xfrm>
              <a:off x="6546850" y="2419350"/>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1" name="Freeform 46"/>
            <p:cNvSpPr/>
            <p:nvPr/>
          </p:nvSpPr>
          <p:spPr bwMode="auto">
            <a:xfrm>
              <a:off x="5605463" y="4206875"/>
              <a:ext cx="1223962" cy="766763"/>
            </a:xfrm>
            <a:custGeom>
              <a:avLst/>
              <a:gdLst>
                <a:gd name="T0" fmla="*/ 2147483646 w 461"/>
                <a:gd name="T1" fmla="*/ 2147483646 h 289"/>
                <a:gd name="T2" fmla="*/ 2147483646 w 461"/>
                <a:gd name="T3" fmla="*/ 2147483646 h 289"/>
                <a:gd name="T4" fmla="*/ 2147483646 w 461"/>
                <a:gd name="T5" fmla="*/ 2147483646 h 289"/>
                <a:gd name="T6" fmla="*/ 0 w 461"/>
                <a:gd name="T7" fmla="*/ 2147483646 h 289"/>
                <a:gd name="T8" fmla="*/ 0 w 461"/>
                <a:gd name="T9" fmla="*/ 2147483646 h 289"/>
                <a:gd name="T10" fmla="*/ 2147483646 w 461"/>
                <a:gd name="T11" fmla="*/ 0 h 289"/>
                <a:gd name="T12" fmla="*/ 2147483646 w 461"/>
                <a:gd name="T13" fmla="*/ 0 h 289"/>
                <a:gd name="T14" fmla="*/ 2147483646 w 461"/>
                <a:gd name="T15" fmla="*/ 2147483646 h 289"/>
                <a:gd name="T16" fmla="*/ 2147483646 w 461"/>
                <a:gd name="T17" fmla="*/ 2147483646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2" name="Freeform 47"/>
            <p:cNvSpPr/>
            <p:nvPr/>
          </p:nvSpPr>
          <p:spPr bwMode="auto">
            <a:xfrm>
              <a:off x="3352800" y="3322638"/>
              <a:ext cx="1716087" cy="1201738"/>
            </a:xfrm>
            <a:custGeom>
              <a:avLst/>
              <a:gdLst>
                <a:gd name="T0" fmla="*/ 2147483646 w 647"/>
                <a:gd name="T1" fmla="*/ 2147483646 h 453"/>
                <a:gd name="T2" fmla="*/ 2147483646 w 647"/>
                <a:gd name="T3" fmla="*/ 2147483646 h 453"/>
                <a:gd name="T4" fmla="*/ 2147483646 w 647"/>
                <a:gd name="T5" fmla="*/ 2147483646 h 453"/>
                <a:gd name="T6" fmla="*/ 0 w 647"/>
                <a:gd name="T7" fmla="*/ 2147483646 h 453"/>
                <a:gd name="T8" fmla="*/ 0 w 647"/>
                <a:gd name="T9" fmla="*/ 2147483646 h 453"/>
                <a:gd name="T10" fmla="*/ 2147483646 w 647"/>
                <a:gd name="T11" fmla="*/ 0 h 453"/>
                <a:gd name="T12" fmla="*/ 2147483646 w 647"/>
                <a:gd name="T13" fmla="*/ 0 h 453"/>
                <a:gd name="T14" fmla="*/ 2147483646 w 647"/>
                <a:gd name="T15" fmla="*/ 2147483646 h 453"/>
                <a:gd name="T16" fmla="*/ 2147483646 w 647"/>
                <a:gd name="T17" fmla="*/ 2147483646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3" name="Freeform 48"/>
            <p:cNvSpPr/>
            <p:nvPr/>
          </p:nvSpPr>
          <p:spPr bwMode="auto">
            <a:xfrm>
              <a:off x="3355975" y="2014538"/>
              <a:ext cx="800100" cy="1209675"/>
            </a:xfrm>
            <a:custGeom>
              <a:avLst/>
              <a:gdLst>
                <a:gd name="T0" fmla="*/ 2147483646 w 302"/>
                <a:gd name="T1" fmla="*/ 2147483646 h 456"/>
                <a:gd name="T2" fmla="*/ 2147483646 w 302"/>
                <a:gd name="T3" fmla="*/ 2147483646 h 456"/>
                <a:gd name="T4" fmla="*/ 2147483646 w 302"/>
                <a:gd name="T5" fmla="*/ 2147483646 h 456"/>
                <a:gd name="T6" fmla="*/ 0 w 302"/>
                <a:gd name="T7" fmla="*/ 2147483646 h 456"/>
                <a:gd name="T8" fmla="*/ 0 w 302"/>
                <a:gd name="T9" fmla="*/ 2147483646 h 456"/>
                <a:gd name="T10" fmla="*/ 2147483646 w 302"/>
                <a:gd name="T11" fmla="*/ 0 h 456"/>
                <a:gd name="T12" fmla="*/ 2147483646 w 302"/>
                <a:gd name="T13" fmla="*/ 0 h 456"/>
                <a:gd name="T14" fmla="*/ 2147483646 w 302"/>
                <a:gd name="T15" fmla="*/ 2147483646 h 456"/>
                <a:gd name="T16" fmla="*/ 2147483646 w 302"/>
                <a:gd name="T17" fmla="*/ 2147483646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4" name="Rectangle 49"/>
            <p:cNvSpPr>
              <a:spLocks noChangeArrowheads="1"/>
            </p:cNvSpPr>
            <p:nvPr/>
          </p:nvSpPr>
          <p:spPr bwMode="auto">
            <a:xfrm>
              <a:off x="7464697" y="1984678"/>
              <a:ext cx="770843" cy="3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000">
                  <a:solidFill>
                    <a:srgbClr val="FFFFFF"/>
                  </a:solidFill>
                  <a:ea typeface="Microsoft YaHei" panose="020B0503020204020204" charset="-122"/>
                </a:rPr>
                <a:t>LOVE</a:t>
              </a:r>
              <a:endParaRPr lang="zh-CN" altLang="zh-CN" sz="1600"/>
            </a:p>
          </p:txBody>
        </p:sp>
        <p:sp>
          <p:nvSpPr>
            <p:cNvPr id="52275" name="Rectangle 50"/>
            <p:cNvSpPr>
              <a:spLocks noChangeArrowheads="1"/>
            </p:cNvSpPr>
            <p:nvPr/>
          </p:nvSpPr>
          <p:spPr bwMode="auto">
            <a:xfrm>
              <a:off x="2908300" y="1149350"/>
              <a:ext cx="201716" cy="42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300">
                  <a:solidFill>
                    <a:srgbClr val="FFFFFF"/>
                  </a:solidFill>
                  <a:ea typeface="Microsoft YaHei" panose="020B0503020204020204" charset="-122"/>
                </a:rPr>
                <a:t>L</a:t>
              </a:r>
              <a:endParaRPr lang="zh-CN" altLang="zh-CN" sz="1800"/>
            </a:p>
          </p:txBody>
        </p:sp>
        <p:sp>
          <p:nvSpPr>
            <p:cNvPr id="52276" name="Rectangle 51"/>
            <p:cNvSpPr>
              <a:spLocks noChangeArrowheads="1"/>
            </p:cNvSpPr>
            <p:nvPr/>
          </p:nvSpPr>
          <p:spPr bwMode="auto">
            <a:xfrm>
              <a:off x="2908300" y="3684586"/>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L</a:t>
              </a:r>
              <a:endParaRPr lang="zh-CN" altLang="zh-CN" sz="1800"/>
            </a:p>
          </p:txBody>
        </p:sp>
        <p:sp>
          <p:nvSpPr>
            <p:cNvPr id="52277" name="Rectangle 52"/>
            <p:cNvSpPr>
              <a:spLocks noChangeArrowheads="1"/>
            </p:cNvSpPr>
            <p:nvPr/>
          </p:nvSpPr>
          <p:spPr bwMode="auto">
            <a:xfrm>
              <a:off x="8366125" y="1149350"/>
              <a:ext cx="260350"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300">
                  <a:solidFill>
                    <a:schemeClr val="bg1"/>
                  </a:solidFill>
                  <a:ea typeface="Microsoft YaHei" panose="020B0503020204020204" charset="-122"/>
                </a:rPr>
                <a:t>L</a:t>
              </a:r>
              <a:endParaRPr lang="zh-CN" altLang="zh-CN" sz="1800">
                <a:solidFill>
                  <a:schemeClr val="bg1"/>
                </a:solidFill>
              </a:endParaRPr>
            </a:p>
          </p:txBody>
        </p:sp>
        <p:sp>
          <p:nvSpPr>
            <p:cNvPr id="52278" name="Rectangle 53"/>
            <p:cNvSpPr>
              <a:spLocks noChangeArrowheads="1"/>
            </p:cNvSpPr>
            <p:nvPr/>
          </p:nvSpPr>
          <p:spPr bwMode="auto">
            <a:xfrm>
              <a:off x="6526213" y="5449888"/>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L</a:t>
              </a:r>
              <a:endParaRPr lang="zh-CN" altLang="zh-CN" sz="1800"/>
            </a:p>
          </p:txBody>
        </p:sp>
        <p:sp>
          <p:nvSpPr>
            <p:cNvPr id="52279" name="Rectangle 54"/>
            <p:cNvSpPr>
              <a:spLocks noChangeArrowheads="1"/>
            </p:cNvSpPr>
            <p:nvPr/>
          </p:nvSpPr>
          <p:spPr bwMode="auto">
            <a:xfrm>
              <a:off x="7436353" y="3302374"/>
              <a:ext cx="734822" cy="33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1800">
                  <a:solidFill>
                    <a:schemeClr val="bg1"/>
                  </a:solidFill>
                  <a:ea typeface="Microsoft YaHei" panose="020B0503020204020204" charset="-122"/>
                </a:rPr>
                <a:t>PIRCE</a:t>
              </a:r>
              <a:endParaRPr lang="zh-CN" altLang="zh-CN" sz="1400">
                <a:solidFill>
                  <a:schemeClr val="bg1"/>
                </a:solidFill>
              </a:endParaRPr>
            </a:p>
          </p:txBody>
        </p:sp>
        <p:sp>
          <p:nvSpPr>
            <p:cNvPr id="52280" name="Rectangle 55"/>
            <p:cNvSpPr>
              <a:spLocks noChangeArrowheads="1"/>
            </p:cNvSpPr>
            <p:nvPr/>
          </p:nvSpPr>
          <p:spPr bwMode="auto">
            <a:xfrm>
              <a:off x="6073775" y="3275013"/>
              <a:ext cx="250345"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G</a:t>
              </a:r>
              <a:endParaRPr lang="zh-CN" altLang="zh-CN" sz="1800"/>
            </a:p>
          </p:txBody>
        </p:sp>
        <p:sp>
          <p:nvSpPr>
            <p:cNvPr id="52281" name="Rectangle 56"/>
            <p:cNvSpPr>
              <a:spLocks noChangeArrowheads="1"/>
            </p:cNvSpPr>
            <p:nvPr/>
          </p:nvSpPr>
          <p:spPr bwMode="auto">
            <a:xfrm>
              <a:off x="6073775" y="3709988"/>
              <a:ext cx="19271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S</a:t>
              </a:r>
              <a:endParaRPr lang="zh-CN" altLang="zh-CN" sz="1800"/>
            </a:p>
          </p:txBody>
        </p:sp>
        <p:sp>
          <p:nvSpPr>
            <p:cNvPr id="52282" name="Rectangle 57"/>
            <p:cNvSpPr>
              <a:spLocks noChangeArrowheads="1"/>
            </p:cNvSpPr>
            <p:nvPr/>
          </p:nvSpPr>
          <p:spPr bwMode="auto">
            <a:xfrm>
              <a:off x="4335462" y="4602164"/>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T</a:t>
              </a:r>
              <a:endParaRPr lang="zh-CN" altLang="zh-CN" sz="1800"/>
            </a:p>
          </p:txBody>
        </p:sp>
        <p:sp>
          <p:nvSpPr>
            <p:cNvPr id="52283" name="Rectangle 58"/>
            <p:cNvSpPr>
              <a:spLocks noChangeArrowheads="1"/>
            </p:cNvSpPr>
            <p:nvPr/>
          </p:nvSpPr>
          <p:spPr bwMode="auto">
            <a:xfrm>
              <a:off x="4335462" y="4948238"/>
              <a:ext cx="250345"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H</a:t>
              </a:r>
              <a:endParaRPr lang="zh-CN" altLang="zh-CN" sz="1800"/>
            </a:p>
          </p:txBody>
        </p:sp>
      </p:grpSp>
      <p:sp>
        <p:nvSpPr>
          <p:cNvPr id="79" name="Rectangle 78"/>
          <p:cNvSpPr/>
          <p:nvPr/>
        </p:nvSpPr>
        <p:spPr>
          <a:xfrm>
            <a:off x="1775097" y="2462977"/>
            <a:ext cx="8417625" cy="830997"/>
          </a:xfrm>
          <a:prstGeom prst="rect">
            <a:avLst/>
          </a:prstGeom>
          <a:solidFill>
            <a:schemeClr val="bg1"/>
          </a:solidFill>
        </p:spPr>
        <p:txBody>
          <a:bodyPr wrap="none">
            <a:spAutoFit/>
          </a:bodyPr>
          <a:lstStyle/>
          <a:p>
            <a:pPr algn="ctr" eaLnBrk="1" fontAlgn="auto" hangingPunct="1">
              <a:spcBef>
                <a:spcPts val="0"/>
              </a:spcBef>
              <a:spcAft>
                <a:spcPts val="0"/>
              </a:spcAft>
              <a:defRPr/>
            </a:pP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52228"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188" y="3178857"/>
            <a:ext cx="8417625" cy="420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Biểu Tượng Vector Khởi động Trong Phong Cách Phẳng ...">
            <a:extLst>
              <a:ext uri="{FF2B5EF4-FFF2-40B4-BE49-F238E27FC236}">
                <a16:creationId xmlns:a16="http://schemas.microsoft.com/office/drawing/2014/main" id="{4A635545-D003-4039-BFAB-F1F81703B7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0469" y1="51406" x2="30312" y2="62031"/>
                        <a14:foregroundMark x1="30312" y1="62031" x2="36406" y2="67656"/>
                        <a14:foregroundMark x1="36406" y1="67656" x2="45000" y2="64063"/>
                        <a14:foregroundMark x1="45000" y1="64063" x2="37969" y2="52969"/>
                        <a14:foregroundMark x1="36563" y1="56406" x2="36563" y2="64063"/>
                        <a14:foregroundMark x1="42344" y1="50625" x2="37969" y2="55313"/>
                        <a14:foregroundMark x1="30781" y1="51406" x2="28750" y2="57969"/>
                        <a14:foregroundMark x1="30000" y1="52656" x2="29531" y2="56719"/>
                        <a14:foregroundMark x1="69531" y1="26719" x2="63750" y2="39531"/>
                        <a14:foregroundMark x1="63750" y1="39531" x2="63750" y2="39531"/>
                        <a14:foregroundMark x1="77344" y1="12969" x2="71250" y2="16875"/>
                        <a14:foregroundMark x1="83906" y1="12500" x2="74844" y2="12344"/>
                        <a14:foregroundMark x1="74844" y1="12344" x2="69531" y2="24063"/>
                        <a14:foregroundMark x1="69531" y1="24063" x2="79063" y2="28281"/>
                        <a14:foregroundMark x1="79063" y1="28281" x2="86250" y2="18750"/>
                        <a14:foregroundMark x1="86250" y1="18750" x2="84219" y2="14063"/>
                        <a14:foregroundMark x1="80000" y1="12188" x2="70938" y2="15000"/>
                        <a14:foregroundMark x1="70938" y1="15000" x2="69531" y2="16094"/>
                        <a14:foregroundMark x1="84219" y1="12969" x2="77031" y2="24063"/>
                        <a14:foregroundMark x1="80000" y1="11406" x2="71875" y2="13125"/>
                        <a14:foregroundMark x1="71875" y1="13125" x2="70469" y2="14531"/>
                        <a14:foregroundMark x1="81250" y1="11406" x2="73438" y2="11563"/>
                        <a14:foregroundMark x1="73438" y1="11563" x2="68438" y2="13750"/>
                        <a14:foregroundMark x1="17656" y1="69063" x2="17500" y2="79375"/>
                        <a14:foregroundMark x1="17500" y1="79375" x2="25781" y2="84531"/>
                        <a14:foregroundMark x1="25781" y1="84531" x2="26250" y2="84531"/>
                        <a14:foregroundMark x1="26875" y1="74219" x2="26250" y2="72188"/>
                        <a14:foregroundMark x1="24219" y1="70313" x2="31250" y2="77188"/>
                        <a14:foregroundMark x1="31250" y1="77188" x2="26250" y2="83438"/>
                        <a14:foregroundMark x1="26250" y1="83438" x2="16094" y2="78281"/>
                        <a14:foregroundMark x1="16094" y1="78281" x2="16250" y2="68594"/>
                        <a14:foregroundMark x1="16250" y1="68594" x2="16250" y2="68438"/>
                        <a14:foregroundMark x1="25313" y1="72969" x2="23438" y2="71094"/>
                        <a14:foregroundMark x1="24688" y1="72656" x2="19844" y2="85469"/>
                        <a14:foregroundMark x1="19844" y1="85469" x2="22656" y2="82500"/>
                        <a14:foregroundMark x1="25469" y1="74063" x2="25781" y2="81875"/>
                      </a14:backgroundRemoval>
                    </a14:imgEffect>
                  </a14:imgLayer>
                </a14:imgProps>
              </a:ext>
              <a:ext uri="{28A0092B-C50C-407E-A947-70E740481C1C}">
                <a14:useLocalDpi xmlns:a14="http://schemas.microsoft.com/office/drawing/2010/main" val="0"/>
              </a:ext>
            </a:extLst>
          </a:blip>
          <a:srcRect/>
          <a:stretch>
            <a:fillRect/>
          </a:stretch>
        </p:blipFill>
        <p:spPr bwMode="auto">
          <a:xfrm>
            <a:off x="-3097162" y="2598738"/>
            <a:ext cx="6194324" cy="619432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p:nvPr/>
        </p:nvSpPr>
        <p:spPr>
          <a:xfrm>
            <a:off x="450850" y="2598738"/>
            <a:ext cx="10734675" cy="1281112"/>
          </a:xfrm>
          <a:prstGeom prst="rect">
            <a:avLst/>
          </a:prstGeom>
        </p:spPr>
        <p:txBody>
          <a:bodyPr/>
          <a:lstStyle/>
          <a:p>
            <a:pPr algn="ctr" defTabSz="902970" eaLnBrk="1" fontAlgn="auto" hangingPunct="1">
              <a:spcAft>
                <a:spcPts val="0"/>
              </a:spcAft>
              <a:defRPr/>
            </a:pPr>
            <a:r>
              <a:rPr lang="en-US" sz="8690" b="1" dirty="0">
                <a:solidFill>
                  <a:srgbClr val="FF0000"/>
                </a:solidFill>
                <a:latin typeface="Times New Roman" panose="02020603050405020304" pitchFamily="18" charset="0"/>
                <a:ea typeface="+mj-ea"/>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4.44444E-6 L 0.83216 -0.72917 " pathEditMode="relative" rAng="0" ptsTypes="AA">
                                      <p:cBhvr>
                                        <p:cTn id="6" dur="2000" fill="hold"/>
                                        <p:tgtEl>
                                          <p:spTgt spid="2050"/>
                                        </p:tgtEl>
                                        <p:attrNameLst>
                                          <p:attrName>ppt_x</p:attrName>
                                          <p:attrName>ppt_y</p:attrName>
                                        </p:attrNameLst>
                                      </p:cBhvr>
                                      <p:rCtr x="41602" y="-3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AC041D70-CA28-41C8-87AF-AB4C587A4EFE}"/>
              </a:ext>
            </a:extLst>
          </p:cNvPr>
          <p:cNvSpPr/>
          <p:nvPr/>
        </p:nvSpPr>
        <p:spPr bwMode="auto">
          <a:xfrm>
            <a:off x="304800" y="323850"/>
            <a:ext cx="11229975" cy="3524250"/>
          </a:xfrm>
          <a:prstGeom prst="cloudCallout">
            <a:avLst>
              <a:gd name="adj1" fmla="val -21342"/>
              <a:gd name="adj2" fmla="val 70608"/>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8" name="Title 1"/>
          <p:cNvSpPr txBox="1"/>
          <p:nvPr/>
        </p:nvSpPr>
        <p:spPr>
          <a:xfrm>
            <a:off x="1667510" y="1102360"/>
            <a:ext cx="8856980" cy="1774189"/>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algn="just" fontAlgn="auto">
              <a:spcAft>
                <a:spcPts val="0"/>
              </a:spcAft>
              <a:defRPr/>
            </a:pPr>
            <a:r>
              <a:rPr lang="en-US" sz="3600" dirty="0"/>
              <a:t>Em hãy viết thuật toán giải phương trình bậc nhất ax + b= 0 bằng liệt kê các bước hoặc bằng sơ đồ khối ?</a:t>
            </a:r>
          </a:p>
        </p:txBody>
      </p:sp>
      <p:pic>
        <p:nvPicPr>
          <p:cNvPr id="7" name="Picture 2">
            <a:extLst>
              <a:ext uri="{FF2B5EF4-FFF2-40B4-BE49-F238E27FC236}">
                <a16:creationId xmlns:a16="http://schemas.microsoft.com/office/drawing/2014/main" id="{67F12AB0-2F01-4F4E-8AE7-7E68C05D80E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795" b="99872" l="4167" r="56167">
                        <a14:foregroundMark x1="14917" y1="14615" x2="13417" y2="10128"/>
                        <a14:foregroundMark x1="36000" y1="12051" x2="36167" y2="7051"/>
                        <a14:foregroundMark x1="25667" y1="31923" x2="30167" y2="30000"/>
                        <a14:foregroundMark x1="42500" y1="26026" x2="40333" y2="37821"/>
                        <a14:foregroundMark x1="18500" y1="55513" x2="15667" y2="66154"/>
                        <a14:foregroundMark x1="11250" y1="68333" x2="18917" y2="75897"/>
                        <a14:foregroundMark x1="18917" y1="75897" x2="19250" y2="75897"/>
                        <a14:foregroundMark x1="26167" y1="90769" x2="25083" y2="97692"/>
                        <a14:foregroundMark x1="25083" y1="97692" x2="24750" y2="97692"/>
                        <a14:foregroundMark x1="32917" y1="99615" x2="36000" y2="99359"/>
                        <a14:foregroundMark x1="4167" y1="35000" x2="5667" y2="35897"/>
                        <a14:foregroundMark x1="52750" y1="38462" x2="56167" y2="36154"/>
                        <a14:foregroundMark x1="23417" y1="99359" x2="24000" y2="99615"/>
                        <a14:foregroundMark x1="27833" y1="99872" x2="25667" y2="99872"/>
                        <a14:foregroundMark x1="34167" y1="99615" x2="36333" y2="99872"/>
                        <a14:backgroundMark x1="50917" y1="30769" x2="49833" y2="33077"/>
                        <a14:backgroundMark x1="7417" y1="43077" x2="7417" y2="43077"/>
                      </a14:backgroundRemoval>
                    </a14:imgEffect>
                  </a14:imgLayer>
                </a14:imgProps>
              </a:ext>
              <a:ext uri="{28A0092B-C50C-407E-A947-70E740481C1C}">
                <a14:useLocalDpi xmlns:a14="http://schemas.microsoft.com/office/drawing/2010/main" val="0"/>
              </a:ext>
            </a:extLst>
          </a:blip>
          <a:srcRect l="2711" t="4873" r="42177" b="-257"/>
          <a:stretch/>
        </p:blipFill>
        <p:spPr bwMode="auto">
          <a:xfrm>
            <a:off x="1163109" y="3797012"/>
            <a:ext cx="2720887" cy="3060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1" animBg="1"/>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C3177C-51EA-4BAE-804D-5FD974B1316E}"/>
              </a:ext>
            </a:extLst>
          </p:cNvPr>
          <p:cNvSpPr/>
          <p:nvPr/>
        </p:nvSpPr>
        <p:spPr>
          <a:xfrm>
            <a:off x="753110" y="399871"/>
            <a:ext cx="10685780" cy="646331"/>
          </a:xfrm>
          <a:prstGeom prst="rect">
            <a:avLst/>
          </a:prstGeom>
        </p:spPr>
        <p:txBody>
          <a:bodyPr wrap="square">
            <a:spAutoFit/>
          </a:bodyPr>
          <a:lstStyle/>
          <a:p>
            <a:pPr algn="ctr"/>
            <a:r>
              <a:rPr lang="en-US" sz="3600" b="1">
                <a:solidFill>
                  <a:srgbClr val="000000"/>
                </a:solidFill>
                <a:latin typeface="#9Slide03 Roboto" panose="02000000000000000000" pitchFamily="2" charset="0"/>
                <a:ea typeface="#9Slide03 Roboto" panose="02000000000000000000" pitchFamily="2" charset="0"/>
                <a:cs typeface="+mj-cs"/>
              </a:rPr>
              <a:t>Thuật toán giải phương trình bậc nhất: ax + b = 0</a:t>
            </a:r>
            <a:endParaRPr lang="en-US" b="1">
              <a:latin typeface="#9Slide03 Roboto" panose="02000000000000000000" pitchFamily="2" charset="0"/>
              <a:ea typeface="#9Slide03 Roboto" panose="02000000000000000000" pitchFamily="2" charset="0"/>
            </a:endParaRPr>
          </a:p>
        </p:txBody>
      </p:sp>
      <p:sp>
        <p:nvSpPr>
          <p:cNvPr id="4" name="Rectangle 3">
            <a:extLst>
              <a:ext uri="{FF2B5EF4-FFF2-40B4-BE49-F238E27FC236}">
                <a16:creationId xmlns:a16="http://schemas.microsoft.com/office/drawing/2014/main" id="{AC0163DC-1015-41F7-B586-6F17DAFE6175}"/>
              </a:ext>
            </a:extLst>
          </p:cNvPr>
          <p:cNvSpPr/>
          <p:nvPr/>
        </p:nvSpPr>
        <p:spPr>
          <a:xfrm>
            <a:off x="610870" y="1313586"/>
            <a:ext cx="10685780" cy="584775"/>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1. </a:t>
            </a:r>
            <a:r>
              <a:rPr lang="en-US" sz="3200">
                <a:solidFill>
                  <a:srgbClr val="000000"/>
                </a:solidFill>
                <a:latin typeface="#9Slide03 Roboto" panose="02000000000000000000" pitchFamily="2" charset="0"/>
                <a:ea typeface="#9Slide03 Roboto" panose="02000000000000000000" pitchFamily="2" charset="0"/>
                <a:cs typeface="+mj-cs"/>
              </a:rPr>
              <a:t>Nhập hai số thực a, b</a:t>
            </a:r>
            <a:endParaRPr lang="en-US" sz="3200">
              <a:latin typeface="#9Slide03 Roboto" panose="02000000000000000000" pitchFamily="2" charset="0"/>
              <a:ea typeface="#9Slide03 Roboto" panose="02000000000000000000" pitchFamily="2" charset="0"/>
            </a:endParaRPr>
          </a:p>
        </p:txBody>
      </p:sp>
      <p:sp>
        <p:nvSpPr>
          <p:cNvPr id="5" name="Rectangle 4">
            <a:extLst>
              <a:ext uri="{FF2B5EF4-FFF2-40B4-BE49-F238E27FC236}">
                <a16:creationId xmlns:a16="http://schemas.microsoft.com/office/drawing/2014/main" id="{258A34F1-C774-421C-95CC-544A16A79FE0}"/>
              </a:ext>
            </a:extLst>
          </p:cNvPr>
          <p:cNvSpPr/>
          <p:nvPr/>
        </p:nvSpPr>
        <p:spPr>
          <a:xfrm>
            <a:off x="614287" y="2047443"/>
            <a:ext cx="10537583" cy="584775"/>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2. </a:t>
            </a:r>
            <a:r>
              <a:rPr lang="en-US" sz="3200">
                <a:solidFill>
                  <a:srgbClr val="000000"/>
                </a:solidFill>
                <a:latin typeface="#9Slide03 Roboto" panose="02000000000000000000" pitchFamily="2" charset="0"/>
                <a:ea typeface="#9Slide03 Roboto" panose="02000000000000000000" pitchFamily="2" charset="0"/>
                <a:cs typeface="+mj-cs"/>
              </a:rPr>
              <a:t>Nếu a = 0</a:t>
            </a:r>
            <a:endParaRPr lang="en-US" sz="3200">
              <a:latin typeface="#9Slide03 Roboto" panose="02000000000000000000" pitchFamily="2" charset="0"/>
              <a:ea typeface="#9Slide03 Roboto" panose="02000000000000000000" pitchFamily="2" charset="0"/>
            </a:endParaRPr>
          </a:p>
        </p:txBody>
      </p:sp>
      <p:sp>
        <p:nvSpPr>
          <p:cNvPr id="7" name="Rectangle 6">
            <a:extLst>
              <a:ext uri="{FF2B5EF4-FFF2-40B4-BE49-F238E27FC236}">
                <a16:creationId xmlns:a16="http://schemas.microsoft.com/office/drawing/2014/main" id="{E7767791-A136-4E3D-A9D1-3A0CEF7D2EBA}"/>
              </a:ext>
            </a:extLst>
          </p:cNvPr>
          <p:cNvSpPr/>
          <p:nvPr/>
        </p:nvSpPr>
        <p:spPr>
          <a:xfrm>
            <a:off x="614287" y="2701845"/>
            <a:ext cx="10537583" cy="1077218"/>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2.1. </a:t>
            </a:r>
            <a:r>
              <a:rPr lang="en-US" sz="3200">
                <a:solidFill>
                  <a:srgbClr val="000000"/>
                </a:solidFill>
                <a:latin typeface="#9Slide03 Roboto" panose="02000000000000000000" pitchFamily="2" charset="0"/>
                <a:ea typeface="#9Slide03 Roboto" panose="02000000000000000000" pitchFamily="2" charset="0"/>
                <a:cs typeface="+mj-cs"/>
              </a:rPr>
              <a:t>Nếu b ≠0 thì thông báo phương trình vô định, rồi kết thúc;</a:t>
            </a:r>
            <a:endParaRPr lang="en-US" sz="3200">
              <a:latin typeface="#9Slide03 Roboto" panose="02000000000000000000" pitchFamily="2" charset="0"/>
              <a:ea typeface="#9Slide03 Roboto" panose="02000000000000000000" pitchFamily="2" charset="0"/>
            </a:endParaRPr>
          </a:p>
        </p:txBody>
      </p:sp>
      <p:sp>
        <p:nvSpPr>
          <p:cNvPr id="8" name="Rectangle 7">
            <a:extLst>
              <a:ext uri="{FF2B5EF4-FFF2-40B4-BE49-F238E27FC236}">
                <a16:creationId xmlns:a16="http://schemas.microsoft.com/office/drawing/2014/main" id="{2F029C7B-6BF0-4B40-B466-BA51E13294DF}"/>
              </a:ext>
            </a:extLst>
          </p:cNvPr>
          <p:cNvSpPr/>
          <p:nvPr/>
        </p:nvSpPr>
        <p:spPr>
          <a:xfrm>
            <a:off x="614287" y="3871942"/>
            <a:ext cx="10537583" cy="584775"/>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2.2. </a:t>
            </a:r>
            <a:r>
              <a:rPr lang="en-US" sz="3200">
                <a:solidFill>
                  <a:srgbClr val="000000"/>
                </a:solidFill>
                <a:latin typeface="#9Slide03 Roboto" panose="02000000000000000000" pitchFamily="2" charset="0"/>
                <a:ea typeface="#9Slide03 Roboto" panose="02000000000000000000" pitchFamily="2" charset="0"/>
                <a:cs typeface="+mj-cs"/>
              </a:rPr>
              <a:t>Nếu b = 0 thì gán x = 0 rồi chuyển sang </a:t>
            </a:r>
            <a:r>
              <a:rPr lang="en-US" sz="3200" b="1">
                <a:solidFill>
                  <a:srgbClr val="000000"/>
                </a:solidFill>
                <a:latin typeface="#9Slide03 Roboto" panose="02000000000000000000" pitchFamily="2" charset="0"/>
                <a:ea typeface="#9Slide03 Roboto" panose="02000000000000000000" pitchFamily="2" charset="0"/>
                <a:cs typeface="+mj-cs"/>
              </a:rPr>
              <a:t>bước 4</a:t>
            </a:r>
            <a:r>
              <a:rPr lang="en-US" sz="3200">
                <a:solidFill>
                  <a:srgbClr val="000000"/>
                </a:solidFill>
                <a:latin typeface="#9Slide03 Roboto" panose="02000000000000000000" pitchFamily="2" charset="0"/>
                <a:ea typeface="#9Slide03 Roboto" panose="02000000000000000000" pitchFamily="2" charset="0"/>
                <a:cs typeface="+mj-cs"/>
              </a:rPr>
              <a:t>;</a:t>
            </a:r>
            <a:endParaRPr lang="en-US" sz="3200">
              <a:latin typeface="#9Slide03 Roboto" panose="02000000000000000000" pitchFamily="2" charset="0"/>
              <a:ea typeface="#9Slide03 Roboto" panose="02000000000000000000" pitchFamily="2" charset="0"/>
            </a:endParaRPr>
          </a:p>
        </p:txBody>
      </p:sp>
      <p:sp>
        <p:nvSpPr>
          <p:cNvPr id="9" name="Rectangle 8">
            <a:extLst>
              <a:ext uri="{FF2B5EF4-FFF2-40B4-BE49-F238E27FC236}">
                <a16:creationId xmlns:a16="http://schemas.microsoft.com/office/drawing/2014/main" id="{8F40DE68-A134-4817-A2B9-C3F8140395F6}"/>
              </a:ext>
            </a:extLst>
          </p:cNvPr>
          <p:cNvSpPr/>
          <p:nvPr/>
        </p:nvSpPr>
        <p:spPr>
          <a:xfrm>
            <a:off x="610870" y="4651877"/>
            <a:ext cx="10537583" cy="584775"/>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3. </a:t>
            </a:r>
            <a:r>
              <a:rPr lang="en-US" sz="3200">
                <a:solidFill>
                  <a:srgbClr val="000000"/>
                </a:solidFill>
                <a:latin typeface="#9Slide03 Roboto" panose="02000000000000000000" pitchFamily="2" charset="0"/>
                <a:ea typeface="#9Slide03 Roboto" panose="02000000000000000000" pitchFamily="2" charset="0"/>
                <a:cs typeface="+mj-cs"/>
              </a:rPr>
              <a:t> x </a:t>
            </a:r>
            <a:r>
              <a:rPr lang="en-US" sz="3200">
                <a:solidFill>
                  <a:srgbClr val="000000"/>
                </a:solidFill>
                <a:latin typeface="#9Slide03 Roboto" panose="02000000000000000000" pitchFamily="2" charset="0"/>
                <a:ea typeface="#9Slide03 Roboto" panose="02000000000000000000" pitchFamily="2" charset="0"/>
                <a:cs typeface="+mj-cs"/>
                <a:sym typeface="Wingdings" panose="05000000000000000000" pitchFamily="2" charset="2"/>
              </a:rPr>
              <a:t></a:t>
            </a:r>
            <a:r>
              <a:rPr lang="en-US" sz="3200">
                <a:solidFill>
                  <a:srgbClr val="000000"/>
                </a:solidFill>
                <a:latin typeface="#9Slide03 Roboto" panose="02000000000000000000" pitchFamily="2" charset="0"/>
                <a:ea typeface="#9Slide03 Roboto" panose="02000000000000000000" pitchFamily="2" charset="0"/>
                <a:cs typeface="+mj-cs"/>
              </a:rPr>
              <a:t> -b/a</a:t>
            </a:r>
            <a:endParaRPr lang="en-US" sz="3200">
              <a:latin typeface="#9Slide03 Roboto" panose="02000000000000000000" pitchFamily="2" charset="0"/>
              <a:ea typeface="#9Slide03 Roboto" panose="02000000000000000000" pitchFamily="2" charset="0"/>
            </a:endParaRPr>
          </a:p>
        </p:txBody>
      </p:sp>
      <p:sp>
        <p:nvSpPr>
          <p:cNvPr id="10" name="Rectangle 9">
            <a:extLst>
              <a:ext uri="{FF2B5EF4-FFF2-40B4-BE49-F238E27FC236}">
                <a16:creationId xmlns:a16="http://schemas.microsoft.com/office/drawing/2014/main" id="{1D180FB4-9059-4B8F-B3BF-554F5AA26B0B}"/>
              </a:ext>
            </a:extLst>
          </p:cNvPr>
          <p:cNvSpPr/>
          <p:nvPr/>
        </p:nvSpPr>
        <p:spPr>
          <a:xfrm>
            <a:off x="610870" y="5431812"/>
            <a:ext cx="10685780" cy="584775"/>
          </a:xfrm>
          <a:prstGeom prst="rect">
            <a:avLst/>
          </a:prstGeom>
        </p:spPr>
        <p:txBody>
          <a:bodyPr wrap="square">
            <a:spAutoFit/>
          </a:bodyPr>
          <a:lstStyle/>
          <a:p>
            <a:r>
              <a:rPr lang="en-US" sz="3200" b="1">
                <a:solidFill>
                  <a:srgbClr val="000000"/>
                </a:solidFill>
                <a:latin typeface="#9Slide03 Roboto" panose="02000000000000000000" pitchFamily="2" charset="0"/>
                <a:ea typeface="#9Slide03 Roboto" panose="02000000000000000000" pitchFamily="2" charset="0"/>
                <a:cs typeface="+mj-cs"/>
              </a:rPr>
              <a:t>Bước 4. </a:t>
            </a:r>
            <a:r>
              <a:rPr lang="en-US" sz="3200">
                <a:solidFill>
                  <a:srgbClr val="000000"/>
                </a:solidFill>
                <a:latin typeface="#9Slide03 Roboto" panose="02000000000000000000" pitchFamily="2" charset="0"/>
                <a:ea typeface="#9Slide03 Roboto" panose="02000000000000000000" pitchFamily="2" charset="0"/>
                <a:cs typeface="+mj-cs"/>
              </a:rPr>
              <a:t>Đưa ra nghiệm X, rồi kết thúc.</a:t>
            </a:r>
            <a:endParaRPr lang="en-US" sz="3200">
              <a:latin typeface="#9Slide03 Roboto" panose="02000000000000000000" pitchFamily="2" charset="0"/>
              <a:ea typeface="#9Slide03 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3867" y="101134"/>
            <a:ext cx="2725057" cy="582613"/>
          </a:xfrm>
        </p:spPr>
        <p:txBody>
          <a:bodyPr/>
          <a:lstStyle/>
          <a:p>
            <a:r>
              <a:rPr lang="en-US" sz="2800">
                <a:latin typeface="Times New Roman" panose="02020603050405020304" pitchFamily="18" charset="0"/>
                <a:cs typeface="Times New Roman" panose="02020603050405020304" pitchFamily="18" charset="0"/>
              </a:rPr>
              <a:t>Sơ đồ khối</a:t>
            </a:r>
          </a:p>
        </p:txBody>
      </p:sp>
      <p:grpSp>
        <p:nvGrpSpPr>
          <p:cNvPr id="46" name="Group 45">
            <a:extLst>
              <a:ext uri="{FF2B5EF4-FFF2-40B4-BE49-F238E27FC236}">
                <a16:creationId xmlns:a16="http://schemas.microsoft.com/office/drawing/2014/main" id="{D24F2EC8-3E12-42EC-9A1B-5E68C19588C8}"/>
              </a:ext>
            </a:extLst>
          </p:cNvPr>
          <p:cNvGrpSpPr/>
          <p:nvPr/>
        </p:nvGrpSpPr>
        <p:grpSpPr>
          <a:xfrm>
            <a:off x="1790490" y="124444"/>
            <a:ext cx="3753060" cy="1276348"/>
            <a:chOff x="1809540" y="124444"/>
            <a:chExt cx="3753060" cy="1276348"/>
          </a:xfrm>
        </p:grpSpPr>
        <p:sp>
          <p:nvSpPr>
            <p:cNvPr id="7" name="Oval 6">
              <a:extLst>
                <a:ext uri="{FF2B5EF4-FFF2-40B4-BE49-F238E27FC236}">
                  <a16:creationId xmlns:a16="http://schemas.microsoft.com/office/drawing/2014/main" id="{64C373C0-0A9D-4E2B-BE24-7CF8DD4FD3E6}"/>
                </a:ext>
              </a:extLst>
            </p:cNvPr>
            <p:cNvSpPr/>
            <p:nvPr/>
          </p:nvSpPr>
          <p:spPr bwMode="auto">
            <a:xfrm>
              <a:off x="1809540" y="124444"/>
              <a:ext cx="3753060" cy="1276348"/>
            </a:xfrm>
            <a:prstGeom prst="ellipse">
              <a:avLst/>
            </a:prstGeom>
            <a:solidFill>
              <a:srgbClr val="FFC000"/>
            </a:solidFill>
            <a:ln w="2857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TextBox 13">
              <a:extLst>
                <a:ext uri="{FF2B5EF4-FFF2-40B4-BE49-F238E27FC236}">
                  <a16:creationId xmlns:a16="http://schemas.microsoft.com/office/drawing/2014/main" id="{6BBCFACB-B063-4145-8CF3-B5281295366B}"/>
                </a:ext>
              </a:extLst>
            </p:cNvPr>
            <p:cNvSpPr txBox="1"/>
            <p:nvPr/>
          </p:nvSpPr>
          <p:spPr>
            <a:xfrm>
              <a:off x="2571215" y="440227"/>
              <a:ext cx="2505814" cy="523220"/>
            </a:xfrm>
            <a:prstGeom prst="rect">
              <a:avLst/>
            </a:prstGeom>
            <a:solidFill>
              <a:srgbClr val="FFC000"/>
            </a:solidFill>
          </p:spPr>
          <p:txBody>
            <a:bodyPr wrap="none" rtlCol="0">
              <a:spAutoFit/>
            </a:bodyPr>
            <a:lstStyle/>
            <a:p>
              <a:r>
                <a:rPr lang="en-US" sz="2800">
                  <a:latin typeface="Times New Roman" panose="02020603050405020304" pitchFamily="18" charset="0"/>
                  <a:ea typeface="SimSun" panose="02010600030101010101" pitchFamily="2" charset="-122"/>
                  <a:cs typeface="Times New Roman" panose="02020603050405020304" pitchFamily="18" charset="0"/>
                </a:rPr>
                <a:t>Nhập hai số a, b</a:t>
              </a:r>
            </a:p>
          </p:txBody>
        </p:sp>
      </p:grpSp>
      <p:grpSp>
        <p:nvGrpSpPr>
          <p:cNvPr id="52" name="Group 51">
            <a:extLst>
              <a:ext uri="{FF2B5EF4-FFF2-40B4-BE49-F238E27FC236}">
                <a16:creationId xmlns:a16="http://schemas.microsoft.com/office/drawing/2014/main" id="{D5A40C31-767A-4309-8738-19D54D32978F}"/>
              </a:ext>
            </a:extLst>
          </p:cNvPr>
          <p:cNvGrpSpPr/>
          <p:nvPr/>
        </p:nvGrpSpPr>
        <p:grpSpPr>
          <a:xfrm>
            <a:off x="1809539" y="5244929"/>
            <a:ext cx="3753060" cy="1488624"/>
            <a:chOff x="1809539" y="5244929"/>
            <a:chExt cx="3753060" cy="1488624"/>
          </a:xfrm>
        </p:grpSpPr>
        <p:sp>
          <p:nvSpPr>
            <p:cNvPr id="15" name="Oval 14">
              <a:extLst>
                <a:ext uri="{FF2B5EF4-FFF2-40B4-BE49-F238E27FC236}">
                  <a16:creationId xmlns:a16="http://schemas.microsoft.com/office/drawing/2014/main" id="{6B4E49F8-2084-4FEC-AEF7-13BA13109650}"/>
                </a:ext>
              </a:extLst>
            </p:cNvPr>
            <p:cNvSpPr/>
            <p:nvPr/>
          </p:nvSpPr>
          <p:spPr bwMode="auto">
            <a:xfrm>
              <a:off x="1809539" y="5244929"/>
              <a:ext cx="3753060" cy="1488624"/>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6" name="TextBox 15">
              <a:extLst>
                <a:ext uri="{FF2B5EF4-FFF2-40B4-BE49-F238E27FC236}">
                  <a16:creationId xmlns:a16="http://schemas.microsoft.com/office/drawing/2014/main" id="{92BA9C2B-ACBA-4411-8700-7C5FFE510D4F}"/>
                </a:ext>
              </a:extLst>
            </p:cNvPr>
            <p:cNvSpPr txBox="1"/>
            <p:nvPr/>
          </p:nvSpPr>
          <p:spPr>
            <a:xfrm>
              <a:off x="1973277" y="5586272"/>
              <a:ext cx="3589322" cy="954107"/>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Thông báo PT vô định rồi kết thúc</a:t>
              </a:r>
            </a:p>
          </p:txBody>
        </p:sp>
      </p:grpSp>
      <p:grpSp>
        <p:nvGrpSpPr>
          <p:cNvPr id="48" name="Group 47">
            <a:extLst>
              <a:ext uri="{FF2B5EF4-FFF2-40B4-BE49-F238E27FC236}">
                <a16:creationId xmlns:a16="http://schemas.microsoft.com/office/drawing/2014/main" id="{A20B06FD-5C49-4E97-A347-B9D1E86CC37E}"/>
              </a:ext>
            </a:extLst>
          </p:cNvPr>
          <p:cNvGrpSpPr/>
          <p:nvPr/>
        </p:nvGrpSpPr>
        <p:grpSpPr>
          <a:xfrm>
            <a:off x="5728969" y="1995769"/>
            <a:ext cx="2614931" cy="899830"/>
            <a:chOff x="5728969" y="1995769"/>
            <a:chExt cx="2614931" cy="899830"/>
          </a:xfrm>
        </p:grpSpPr>
        <p:sp>
          <p:nvSpPr>
            <p:cNvPr id="11" name="Rectangle 10">
              <a:extLst>
                <a:ext uri="{FF2B5EF4-FFF2-40B4-BE49-F238E27FC236}">
                  <a16:creationId xmlns:a16="http://schemas.microsoft.com/office/drawing/2014/main" id="{4FC0B0ED-0D94-458E-A767-770B1559A9F7}"/>
                </a:ext>
              </a:extLst>
            </p:cNvPr>
            <p:cNvSpPr/>
            <p:nvPr/>
          </p:nvSpPr>
          <p:spPr bwMode="auto">
            <a:xfrm>
              <a:off x="5728969" y="1995769"/>
              <a:ext cx="2614931" cy="899830"/>
            </a:xfrm>
            <a:prstGeom prst="rect">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7" name="TextBox 16">
              <a:extLst>
                <a:ext uri="{FF2B5EF4-FFF2-40B4-BE49-F238E27FC236}">
                  <a16:creationId xmlns:a16="http://schemas.microsoft.com/office/drawing/2014/main" id="{1211AC14-6818-466E-B1B1-B6A9AB0D6423}"/>
                </a:ext>
              </a:extLst>
            </p:cNvPr>
            <p:cNvSpPr txBox="1"/>
            <p:nvPr/>
          </p:nvSpPr>
          <p:spPr>
            <a:xfrm>
              <a:off x="5914499" y="2229459"/>
              <a:ext cx="2372251"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x </a:t>
              </a:r>
              <a:r>
                <a:rPr lang="en-US" sz="2800">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-b/a</a:t>
              </a:r>
              <a:endParaRPr lang="en-US" sz="2800">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51" name="Group 50">
            <a:extLst>
              <a:ext uri="{FF2B5EF4-FFF2-40B4-BE49-F238E27FC236}">
                <a16:creationId xmlns:a16="http://schemas.microsoft.com/office/drawing/2014/main" id="{FA15C2F9-659C-4431-8CC1-C5FFD2ED501F}"/>
              </a:ext>
            </a:extLst>
          </p:cNvPr>
          <p:cNvGrpSpPr/>
          <p:nvPr/>
        </p:nvGrpSpPr>
        <p:grpSpPr>
          <a:xfrm>
            <a:off x="1988914" y="3534954"/>
            <a:ext cx="3314700" cy="1276350"/>
            <a:chOff x="1988914" y="3534954"/>
            <a:chExt cx="3314700" cy="1276350"/>
          </a:xfrm>
        </p:grpSpPr>
        <p:sp>
          <p:nvSpPr>
            <p:cNvPr id="10" name="Flowchart: Decision 9">
              <a:extLst>
                <a:ext uri="{FF2B5EF4-FFF2-40B4-BE49-F238E27FC236}">
                  <a16:creationId xmlns:a16="http://schemas.microsoft.com/office/drawing/2014/main" id="{4E8D2965-16BD-4378-8CF8-BC127A4093A6}"/>
                </a:ext>
              </a:extLst>
            </p:cNvPr>
            <p:cNvSpPr/>
            <p:nvPr/>
          </p:nvSpPr>
          <p:spPr bwMode="auto">
            <a:xfrm>
              <a:off x="1988914" y="3534954"/>
              <a:ext cx="3314700" cy="1276350"/>
            </a:xfrm>
            <a:prstGeom prst="flowChartDecision">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9" name="TextBox 18">
              <a:extLst>
                <a:ext uri="{FF2B5EF4-FFF2-40B4-BE49-F238E27FC236}">
                  <a16:creationId xmlns:a16="http://schemas.microsoft.com/office/drawing/2014/main" id="{ADEB0612-2794-4174-BF26-98CD71501986}"/>
                </a:ext>
              </a:extLst>
            </p:cNvPr>
            <p:cNvSpPr txBox="1"/>
            <p:nvPr/>
          </p:nvSpPr>
          <p:spPr>
            <a:xfrm>
              <a:off x="2404391" y="3911519"/>
              <a:ext cx="2899223"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b </a:t>
              </a:r>
              <a:r>
                <a:rPr lang="en-US" sz="2800">
                  <a:latin typeface="Times New Roman" panose="02020603050405020304" pitchFamily="18" charset="0"/>
                  <a:ea typeface="SimSun" panose="02010600030101010101" pitchFamily="2" charset="-122"/>
                  <a:cs typeface="Times New Roman" panose="02020603050405020304" pitchFamily="18" charset="0"/>
                  <a:sym typeface="Symbol" panose="05050102010706020507" pitchFamily="18" charset="2"/>
                </a:rPr>
                <a:t>= 0</a:t>
              </a:r>
              <a:endParaRPr lang="en-US" sz="2800">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50" name="Group 49">
            <a:extLst>
              <a:ext uri="{FF2B5EF4-FFF2-40B4-BE49-F238E27FC236}">
                <a16:creationId xmlns:a16="http://schemas.microsoft.com/office/drawing/2014/main" id="{320D36B5-6183-47B3-A796-107063672A57}"/>
              </a:ext>
            </a:extLst>
          </p:cNvPr>
          <p:cNvGrpSpPr/>
          <p:nvPr/>
        </p:nvGrpSpPr>
        <p:grpSpPr>
          <a:xfrm>
            <a:off x="2131252" y="1854647"/>
            <a:ext cx="3067033" cy="1276350"/>
            <a:chOff x="2131252" y="1854647"/>
            <a:chExt cx="3067033" cy="1276350"/>
          </a:xfrm>
        </p:grpSpPr>
        <p:sp>
          <p:nvSpPr>
            <p:cNvPr id="9" name="Flowchart: Decision 8">
              <a:extLst>
                <a:ext uri="{FF2B5EF4-FFF2-40B4-BE49-F238E27FC236}">
                  <a16:creationId xmlns:a16="http://schemas.microsoft.com/office/drawing/2014/main" id="{92988D73-AE99-4DE5-852C-77CC1A8E731F}"/>
                </a:ext>
              </a:extLst>
            </p:cNvPr>
            <p:cNvSpPr/>
            <p:nvPr/>
          </p:nvSpPr>
          <p:spPr bwMode="auto">
            <a:xfrm>
              <a:off x="2131252" y="1854647"/>
              <a:ext cx="3067033" cy="1276350"/>
            </a:xfrm>
            <a:prstGeom prst="flowChartDecision">
              <a:avLst/>
            </a:prstGeom>
            <a:solidFill>
              <a:srgbClr val="FFC000"/>
            </a:solidFill>
            <a:ln w="2857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0A1DDCEB-3343-4804-B83C-0C4858D5AB95}"/>
                </a:ext>
              </a:extLst>
            </p:cNvPr>
            <p:cNvSpPr txBox="1"/>
            <p:nvPr/>
          </p:nvSpPr>
          <p:spPr>
            <a:xfrm>
              <a:off x="2475965" y="2236302"/>
              <a:ext cx="2324100"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a = 0</a:t>
              </a:r>
            </a:p>
          </p:txBody>
        </p:sp>
      </p:grpSp>
      <p:cxnSp>
        <p:nvCxnSpPr>
          <p:cNvPr id="22" name="Straight Arrow Connector 21">
            <a:extLst>
              <a:ext uri="{FF2B5EF4-FFF2-40B4-BE49-F238E27FC236}">
                <a16:creationId xmlns:a16="http://schemas.microsoft.com/office/drawing/2014/main" id="{37D5BF80-DB1C-4752-AA7A-0EA7FCC527E5}"/>
              </a:ext>
            </a:extLst>
          </p:cNvPr>
          <p:cNvCxnSpPr>
            <a:cxnSpLocks/>
            <a:stCxn id="7" idx="4"/>
            <a:endCxn id="9" idx="0"/>
          </p:cNvCxnSpPr>
          <p:nvPr/>
        </p:nvCxnSpPr>
        <p:spPr bwMode="auto">
          <a:xfrm flipH="1">
            <a:off x="3664769" y="1400792"/>
            <a:ext cx="2251" cy="453855"/>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9" name="Straight Arrow Connector 28">
            <a:extLst>
              <a:ext uri="{FF2B5EF4-FFF2-40B4-BE49-F238E27FC236}">
                <a16:creationId xmlns:a16="http://schemas.microsoft.com/office/drawing/2014/main" id="{8B4DE098-C2B4-4EEA-8C7D-6BF5D843596D}"/>
              </a:ext>
            </a:extLst>
          </p:cNvPr>
          <p:cNvCxnSpPr>
            <a:cxnSpLocks/>
            <a:stCxn id="9" idx="2"/>
          </p:cNvCxnSpPr>
          <p:nvPr/>
        </p:nvCxnSpPr>
        <p:spPr bwMode="auto">
          <a:xfrm>
            <a:off x="3664769" y="3130997"/>
            <a:ext cx="0" cy="416370"/>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51FDF1DE-F644-427D-9ACA-F849FA934E12}"/>
              </a:ext>
            </a:extLst>
          </p:cNvPr>
          <p:cNvCxnSpPr>
            <a:cxnSpLocks/>
          </p:cNvCxnSpPr>
          <p:nvPr/>
        </p:nvCxnSpPr>
        <p:spPr bwMode="auto">
          <a:xfrm>
            <a:off x="3664768" y="4789481"/>
            <a:ext cx="0" cy="463655"/>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F5BCD274-8CE7-41B5-9802-D8A51318FE7F}"/>
              </a:ext>
            </a:extLst>
          </p:cNvPr>
          <p:cNvCxnSpPr>
            <a:cxnSpLocks/>
          </p:cNvCxnSpPr>
          <p:nvPr/>
        </p:nvCxnSpPr>
        <p:spPr bwMode="auto">
          <a:xfrm>
            <a:off x="5198284" y="2491069"/>
            <a:ext cx="530684" cy="0"/>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A786E419-BB56-40BE-9AC6-B84C9DAAE53D}"/>
              </a:ext>
            </a:extLst>
          </p:cNvPr>
          <p:cNvCxnSpPr>
            <a:cxnSpLocks/>
            <a:stCxn id="11" idx="3"/>
            <a:endCxn id="26" idx="2"/>
          </p:cNvCxnSpPr>
          <p:nvPr/>
        </p:nvCxnSpPr>
        <p:spPr bwMode="auto">
          <a:xfrm>
            <a:off x="8343900" y="2445684"/>
            <a:ext cx="447157" cy="3464"/>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53E10859-0903-48F7-89EA-F7B5CC603E69}"/>
              </a:ext>
            </a:extLst>
          </p:cNvPr>
          <p:cNvGrpSpPr/>
          <p:nvPr/>
        </p:nvGrpSpPr>
        <p:grpSpPr>
          <a:xfrm>
            <a:off x="8791057" y="1810973"/>
            <a:ext cx="3324743" cy="1276350"/>
            <a:chOff x="8791057" y="1810973"/>
            <a:chExt cx="3324743" cy="1276350"/>
          </a:xfrm>
        </p:grpSpPr>
        <p:sp>
          <p:nvSpPr>
            <p:cNvPr id="26" name="Oval 25">
              <a:extLst>
                <a:ext uri="{FF2B5EF4-FFF2-40B4-BE49-F238E27FC236}">
                  <a16:creationId xmlns:a16="http://schemas.microsoft.com/office/drawing/2014/main" id="{4AE7278D-1D87-4054-A00A-062B34141017}"/>
                </a:ext>
              </a:extLst>
            </p:cNvPr>
            <p:cNvSpPr/>
            <p:nvPr/>
          </p:nvSpPr>
          <p:spPr bwMode="auto">
            <a:xfrm>
              <a:off x="8791057" y="1810973"/>
              <a:ext cx="3324743" cy="1276350"/>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TextBox 26">
              <a:extLst>
                <a:ext uri="{FF2B5EF4-FFF2-40B4-BE49-F238E27FC236}">
                  <a16:creationId xmlns:a16="http://schemas.microsoft.com/office/drawing/2014/main" id="{96780E81-3BE3-47D5-8F97-C3AA6686AC14}"/>
                </a:ext>
              </a:extLst>
            </p:cNvPr>
            <p:cNvSpPr txBox="1"/>
            <p:nvPr/>
          </p:nvSpPr>
          <p:spPr>
            <a:xfrm>
              <a:off x="9036102" y="1972094"/>
              <a:ext cx="2900570" cy="954107"/>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Đưa ra x rồi kết thúc</a:t>
              </a:r>
            </a:p>
          </p:txBody>
        </p:sp>
      </p:grpSp>
      <p:grpSp>
        <p:nvGrpSpPr>
          <p:cNvPr id="49" name="Group 48">
            <a:extLst>
              <a:ext uri="{FF2B5EF4-FFF2-40B4-BE49-F238E27FC236}">
                <a16:creationId xmlns:a16="http://schemas.microsoft.com/office/drawing/2014/main" id="{F57DD1C6-8484-45F1-9675-30E69443F218}"/>
              </a:ext>
            </a:extLst>
          </p:cNvPr>
          <p:cNvGrpSpPr/>
          <p:nvPr/>
        </p:nvGrpSpPr>
        <p:grpSpPr>
          <a:xfrm>
            <a:off x="5813806" y="3429335"/>
            <a:ext cx="3753060" cy="1488624"/>
            <a:chOff x="5813806" y="3429335"/>
            <a:chExt cx="3753060" cy="1488624"/>
          </a:xfrm>
        </p:grpSpPr>
        <p:sp>
          <p:nvSpPr>
            <p:cNvPr id="39" name="Oval 38">
              <a:extLst>
                <a:ext uri="{FF2B5EF4-FFF2-40B4-BE49-F238E27FC236}">
                  <a16:creationId xmlns:a16="http://schemas.microsoft.com/office/drawing/2014/main" id="{4DE78F90-DBEE-4528-8B33-C493289F6943}"/>
                </a:ext>
              </a:extLst>
            </p:cNvPr>
            <p:cNvSpPr/>
            <p:nvPr/>
          </p:nvSpPr>
          <p:spPr bwMode="auto">
            <a:xfrm>
              <a:off x="5813806" y="3429335"/>
              <a:ext cx="3753060" cy="1488624"/>
            </a:xfrm>
            <a:prstGeom prst="ellipse">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0" name="TextBox 39">
              <a:extLst>
                <a:ext uri="{FF2B5EF4-FFF2-40B4-BE49-F238E27FC236}">
                  <a16:creationId xmlns:a16="http://schemas.microsoft.com/office/drawing/2014/main" id="{96B7C897-A572-42E1-A962-2A325C4AF76F}"/>
                </a:ext>
              </a:extLst>
            </p:cNvPr>
            <p:cNvSpPr txBox="1"/>
            <p:nvPr/>
          </p:nvSpPr>
          <p:spPr>
            <a:xfrm>
              <a:off x="5977544" y="3770678"/>
              <a:ext cx="3589322" cy="954107"/>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Thông báo PT vô nghiệm rồi kết thúc</a:t>
              </a:r>
            </a:p>
          </p:txBody>
        </p:sp>
      </p:grpSp>
      <p:cxnSp>
        <p:nvCxnSpPr>
          <p:cNvPr id="41" name="Straight Arrow Connector 40">
            <a:extLst>
              <a:ext uri="{FF2B5EF4-FFF2-40B4-BE49-F238E27FC236}">
                <a16:creationId xmlns:a16="http://schemas.microsoft.com/office/drawing/2014/main" id="{48C1155C-0521-44F0-999C-DC3261706946}"/>
              </a:ext>
            </a:extLst>
          </p:cNvPr>
          <p:cNvCxnSpPr>
            <a:cxnSpLocks/>
          </p:cNvCxnSpPr>
          <p:nvPr/>
        </p:nvCxnSpPr>
        <p:spPr bwMode="auto">
          <a:xfrm>
            <a:off x="5303614" y="4176541"/>
            <a:ext cx="530684" cy="0"/>
          </a:xfrm>
          <a:prstGeom prst="straightConnector1">
            <a:avLst/>
          </a:prstGeom>
          <a:ln w="28575">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C72CA52B-9709-4A51-B7A2-7AF9B300480F}"/>
              </a:ext>
            </a:extLst>
          </p:cNvPr>
          <p:cNvSpPr txBox="1"/>
          <p:nvPr/>
        </p:nvSpPr>
        <p:spPr>
          <a:xfrm>
            <a:off x="3686069" y="2976998"/>
            <a:ext cx="1092493"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Đúng</a:t>
            </a:r>
          </a:p>
        </p:txBody>
      </p:sp>
      <p:sp>
        <p:nvSpPr>
          <p:cNvPr id="43" name="TextBox 42">
            <a:extLst>
              <a:ext uri="{FF2B5EF4-FFF2-40B4-BE49-F238E27FC236}">
                <a16:creationId xmlns:a16="http://schemas.microsoft.com/office/drawing/2014/main" id="{B6ED4591-B67A-4DC9-ABA1-5DBDA3A8446F}"/>
              </a:ext>
            </a:extLst>
          </p:cNvPr>
          <p:cNvSpPr txBox="1"/>
          <p:nvPr/>
        </p:nvSpPr>
        <p:spPr>
          <a:xfrm>
            <a:off x="4873368" y="1944653"/>
            <a:ext cx="1074519"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Sai</a:t>
            </a:r>
          </a:p>
        </p:txBody>
      </p:sp>
      <p:sp>
        <p:nvSpPr>
          <p:cNvPr id="44" name="TextBox 43">
            <a:extLst>
              <a:ext uri="{FF2B5EF4-FFF2-40B4-BE49-F238E27FC236}">
                <a16:creationId xmlns:a16="http://schemas.microsoft.com/office/drawing/2014/main" id="{50EFF890-BA84-4A9F-86FF-A72B3CAD7557}"/>
              </a:ext>
            </a:extLst>
          </p:cNvPr>
          <p:cNvSpPr txBox="1"/>
          <p:nvPr/>
        </p:nvSpPr>
        <p:spPr>
          <a:xfrm>
            <a:off x="3707572" y="4692041"/>
            <a:ext cx="1092493"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Đúng</a:t>
            </a:r>
          </a:p>
        </p:txBody>
      </p:sp>
      <p:sp>
        <p:nvSpPr>
          <p:cNvPr id="45" name="TextBox 44">
            <a:extLst>
              <a:ext uri="{FF2B5EF4-FFF2-40B4-BE49-F238E27FC236}">
                <a16:creationId xmlns:a16="http://schemas.microsoft.com/office/drawing/2014/main" id="{D3795AA8-2135-4CC3-977E-198BC42699D5}"/>
              </a:ext>
            </a:extLst>
          </p:cNvPr>
          <p:cNvSpPr txBox="1"/>
          <p:nvPr/>
        </p:nvSpPr>
        <p:spPr>
          <a:xfrm>
            <a:off x="5021451" y="3599835"/>
            <a:ext cx="1074519" cy="523220"/>
          </a:xfrm>
          <a:prstGeom prst="rect">
            <a:avLst/>
          </a:prstGeom>
          <a:noFill/>
          <a:ln>
            <a:noFill/>
          </a:ln>
        </p:spPr>
        <p:txBody>
          <a:bodyPr wrap="square" rtlCol="0">
            <a:spAutoFit/>
          </a:bodyPr>
          <a:lstStyle/>
          <a:p>
            <a:pPr algn="ctr"/>
            <a:r>
              <a:rPr lang="en-US" sz="2800">
                <a:latin typeface="Times New Roman" panose="02020603050405020304" pitchFamily="18" charset="0"/>
                <a:ea typeface="SimSun" panose="02010600030101010101" pitchFamily="2" charset="-122"/>
                <a:cs typeface="Times New Roman" panose="02020603050405020304" pitchFamily="18" charset="0"/>
              </a:rPr>
              <a:t>Sai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up)">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up)">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par>
                                <p:cTn id="62" presetID="22" presetClass="entr" presetSubtype="8"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par>
                                <p:cTn id="70" presetID="22" presetClass="entr" presetSubtype="4"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4238" y="1824906"/>
            <a:ext cx="7917132" cy="829858"/>
          </a:xfrm>
          <a:prstGeom prst="rect">
            <a:avLst/>
          </a:prstGeom>
          <a:noFill/>
        </p:spPr>
        <p:txBody>
          <a:bodyPr wrap="none" lIns="90311" tIns="45156" rIns="90311" bIns="45156">
            <a:spAutoFit/>
          </a:bodyPr>
          <a:lstStyle/>
          <a:p>
            <a:pPr algn="ctr" eaLnBrk="1" fontAlgn="auto" hangingPunct="1">
              <a:spcBef>
                <a:spcPts val="0"/>
              </a:spcBef>
              <a:spcAft>
                <a:spcPts val="0"/>
              </a:spcAft>
              <a:defRPr/>
            </a:pPr>
            <a: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HÌNH THÀNH KIẾN THỨC</a:t>
            </a:r>
          </a:p>
        </p:txBody>
      </p:sp>
      <p:pic>
        <p:nvPicPr>
          <p:cNvPr id="14" name="Hình ảnh 5">
            <a:extLst>
              <a:ext uri="{FF2B5EF4-FFF2-40B4-BE49-F238E27FC236}">
                <a16:creationId xmlns:a16="http://schemas.microsoft.com/office/drawing/2014/main" id="{88A3950E-CA22-41E8-ABA3-F20D9645C7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1" t="12222" r="20015" b="20370"/>
          <a:stretch/>
        </p:blipFill>
        <p:spPr>
          <a:xfrm>
            <a:off x="0" y="111220"/>
            <a:ext cx="3542044" cy="3429000"/>
          </a:xfrm>
          <a:prstGeom prst="ellipse">
            <a:avLst/>
          </a:prstGeom>
          <a:ln>
            <a:noFill/>
          </a:ln>
          <a:effectLst>
            <a:softEdge rad="112500"/>
          </a:effectLst>
        </p:spPr>
      </p:pic>
      <p:sp>
        <p:nvSpPr>
          <p:cNvPr id="2" name="Rectangle 1">
            <a:extLst>
              <a:ext uri="{FF2B5EF4-FFF2-40B4-BE49-F238E27FC236}">
                <a16:creationId xmlns:a16="http://schemas.microsoft.com/office/drawing/2014/main" id="{26817C89-0B62-43CE-98E1-AD6DACE37063}"/>
              </a:ext>
            </a:extLst>
          </p:cNvPr>
          <p:cNvSpPr/>
          <p:nvPr/>
        </p:nvSpPr>
        <p:spPr>
          <a:xfrm>
            <a:off x="2502570" y="3783675"/>
            <a:ext cx="8638800" cy="646331"/>
          </a:xfrm>
          <a:prstGeom prst="rect">
            <a:avLst/>
          </a:prstGeom>
        </p:spPr>
        <p:txBody>
          <a:bodyPr wrap="square">
            <a:spAutoFit/>
          </a:bodyPr>
          <a:lstStyle/>
          <a:p>
            <a:pPr eaLnBrk="1" fontAlgn="auto" hangingPunct="1">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2. </a:t>
            </a:r>
            <a:r>
              <a:rPr lang="en-US" altLang="vi-VN" sz="3600" b="1">
                <a:solidFill>
                  <a:srgbClr val="FF0000"/>
                </a:solidFill>
                <a:latin typeface="Times New Roman" panose="02020603050405020304" pitchFamily="18" charset="0"/>
                <a:cs typeface="Times New Roman" panose="02020603050405020304" pitchFamily="18" charset="0"/>
                <a:sym typeface="+mn-ea"/>
              </a:rPr>
              <a:t>Thực hành</a:t>
            </a:r>
            <a:endParaRPr lang="en-US" sz="36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3" name="Rectangle 2">
            <a:extLst>
              <a:ext uri="{FF2B5EF4-FFF2-40B4-BE49-F238E27FC236}">
                <a16:creationId xmlns:a16="http://schemas.microsoft.com/office/drawing/2014/main" id="{C7B4283B-F74C-4C35-B23F-07B1B4091D6B}"/>
              </a:ext>
            </a:extLst>
          </p:cNvPr>
          <p:cNvSpPr/>
          <p:nvPr/>
        </p:nvSpPr>
        <p:spPr>
          <a:xfrm>
            <a:off x="2502570" y="2991650"/>
            <a:ext cx="10718514" cy="646331"/>
          </a:xfrm>
          <a:prstGeom prst="rect">
            <a:avLst/>
          </a:prstGeom>
        </p:spPr>
        <p:txBody>
          <a:bodyPr wrap="square">
            <a:spAutoFit/>
          </a:bodyPr>
          <a:lstStyle/>
          <a:p>
            <a:pPr lvl="0" fontAlgn="auto">
              <a:spcBef>
                <a:spcPts val="0"/>
              </a:spcBef>
              <a:spcAft>
                <a:spcPts val="0"/>
              </a:spcAft>
              <a:defRPr/>
            </a:pPr>
            <a:r>
              <a:rPr lang="en-US" sz="3600" b="1">
                <a:solidFill>
                  <a:srgbClr val="FF0000"/>
                </a:solidFill>
                <a:latin typeface="Times New Roman" panose="02020603050405020304" pitchFamily="18" charset="0"/>
                <a:cs typeface="Times New Roman" panose="02020603050405020304" pitchFamily="18" charset="0"/>
              </a:rPr>
              <a:t>1. </a:t>
            </a:r>
            <a:r>
              <a:rPr lang="en-US" altLang="vi-VN" sz="3600" b="1">
                <a:solidFill>
                  <a:srgbClr val="FF0000"/>
                </a:solidFill>
                <a:latin typeface="Times New Roman" panose="02020603050405020304" pitchFamily="18" charset="0"/>
                <a:cs typeface="Times New Roman" panose="02020603050405020304" pitchFamily="18" charset="0"/>
                <a:sym typeface="+mn-ea"/>
              </a:rPr>
              <a:t>Thể hiện cấu trúc rẽ nhánh trong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ảnh Cô Gái Suy Nghĩ PNG Miễn Phí Tải Về - Lovepik">
            <a:extLst>
              <a:ext uri="{FF2B5EF4-FFF2-40B4-BE49-F238E27FC236}">
                <a16:creationId xmlns:a16="http://schemas.microsoft.com/office/drawing/2014/main" id="{4B9D75BB-F9FA-42A6-B43E-66EA33AD565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186" b="99701" l="9780" r="89721">
                        <a14:foregroundMark x1="69162" y1="13074" x2="69760" y2="18862"/>
                        <a14:foregroundMark x1="65269" y1="18064" x2="64172" y2="21956"/>
                        <a14:foregroundMark x1="70259" y1="7186" x2="63573" y2="7485"/>
                        <a14:foregroundMark x1="53892" y1="55788" x2="55289" y2="62176"/>
                        <a14:foregroundMark x1="34132" y1="56687" x2="44411" y2="64172"/>
                        <a14:foregroundMark x1="62176" y1="53094" x2="55988" y2="56587"/>
                        <a14:foregroundMark x1="55988" y1="56587" x2="49701" y2="63872"/>
                        <a14:foregroundMark x1="63573" y1="53593" x2="60878" y2="53293"/>
                        <a14:foregroundMark x1="34132" y1="53892" x2="31637" y2="55289"/>
                        <a14:foregroundMark x1="32236" y1="79441" x2="36427" y2="82236"/>
                        <a14:foregroundMark x1="60279" y1="80838" x2="59681" y2="86427"/>
                        <a14:foregroundMark x1="46707" y1="91417" x2="46707" y2="98104"/>
                        <a14:foregroundMark x1="52196" y1="95309" x2="51896" y2="99701"/>
                        <a14:foregroundMark x1="41118" y1="96707" x2="40818" y2="99202"/>
                        <a14:foregroundMark x1="38024" y1="97206" x2="65868" y2="97206"/>
                        <a14:foregroundMark x1="38024" y1="97505" x2="34132" y2="97206"/>
                        <a14:foregroundMark x1="33333" y1="96707" x2="33633" y2="98104"/>
                        <a14:foregroundMark x1="35529" y1="94212" x2="33333" y2="992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70844" y="2493335"/>
            <a:ext cx="2364998" cy="2364998"/>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A2EADA7C-AF23-4714-9490-85BBB2D00318}"/>
              </a:ext>
            </a:extLst>
          </p:cNvPr>
          <p:cNvSpPr/>
          <p:nvPr/>
        </p:nvSpPr>
        <p:spPr bwMode="auto">
          <a:xfrm>
            <a:off x="644692" y="1213887"/>
            <a:ext cx="11313968" cy="1609524"/>
          </a:xfrm>
          <a:prstGeom prst="wedgeEllipseCallout">
            <a:avLst>
              <a:gd name="adj1" fmla="val -44248"/>
              <a:gd name="adj2" fmla="val 82216"/>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9Slide03 Roboto" panose="02000000000000000000" pitchFamily="2" charset="0"/>
              <a:ea typeface="#9Slide03 Roboto" panose="02000000000000000000" pitchFamily="2" charset="0"/>
              <a:cs typeface="+mn-cs"/>
            </a:endParaRPr>
          </a:p>
        </p:txBody>
      </p:sp>
      <p:sp>
        <p:nvSpPr>
          <p:cNvPr id="8" name="Title 1"/>
          <p:cNvSpPr txBox="1"/>
          <p:nvPr/>
        </p:nvSpPr>
        <p:spPr>
          <a:xfrm>
            <a:off x="1763821" y="1466918"/>
            <a:ext cx="9075709" cy="1797655"/>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lvl="0" eaLnBrk="0" hangingPunct="0"/>
            <a:r>
              <a:rPr lang="en-US">
                <a:solidFill>
                  <a:srgbClr val="000000"/>
                </a:solidFill>
              </a:rPr>
              <a:t>Câu 1: Cấu trúc rẽ nhánh là gì? Có những loại cấu trúc rẽ nhánh  nào?  </a:t>
            </a:r>
          </a:p>
        </p:txBody>
      </p:sp>
      <p:sp>
        <p:nvSpPr>
          <p:cNvPr id="6" name="Rectangle 5">
            <a:extLst>
              <a:ext uri="{FF2B5EF4-FFF2-40B4-BE49-F238E27FC236}">
                <a16:creationId xmlns:a16="http://schemas.microsoft.com/office/drawing/2014/main" id="{E30A2D47-C6F3-44CF-B3A8-7BF1EC5B1C23}"/>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881" y="539838"/>
            <a:ext cx="11525150" cy="1464654"/>
          </a:xfrm>
        </p:spPr>
        <p:txBody>
          <a:bodyPr/>
          <a:lstStyle/>
          <a:p>
            <a:pPr marL="0" indent="0" algn="just">
              <a:buNone/>
            </a:pPr>
            <a:r>
              <a:rPr lang="en-US" b="1">
                <a:latin typeface="Times New Roman" panose="02020603050405020304" pitchFamily="18" charset="0"/>
                <a:cs typeface="Times New Roman" panose="02020603050405020304" pitchFamily="18" charset="0"/>
                <a:sym typeface="+mn-ea"/>
              </a:rPr>
              <a:t>- </a:t>
            </a:r>
            <a:r>
              <a:rPr lang="en-US">
                <a:latin typeface="Times New Roman" panose="02020603050405020304" pitchFamily="18" charset="0"/>
                <a:cs typeface="Times New Roman" panose="02020603050405020304" pitchFamily="18" charset="0"/>
                <a:sym typeface="+mn-ea"/>
              </a:rPr>
              <a:t>Tùy vào kết quả kiểm tra là đúng hay sai mà bước xử lí tiếp theo sẽ rẽ theo “nhánh” tương ứng, cấu trúc như vậy được gọi là cấu trúc rẽ nhánh. Có 2 dạng cấu trúc rẽ nhánh: dạng đủ và dạng thiếu.</a:t>
            </a:r>
            <a:endParaRPr lang="en-US" b="1">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120524E0-2ED2-49DF-8487-6DCB0E9F5A96}"/>
              </a:ext>
            </a:extLst>
          </p:cNvPr>
          <p:cNvCxnSpPr>
            <a:cxnSpLocks/>
          </p:cNvCxnSpPr>
          <p:nvPr/>
        </p:nvCxnSpPr>
        <p:spPr>
          <a:xfrm>
            <a:off x="6891292" y="3682633"/>
            <a:ext cx="771433" cy="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29" name="Flowchart: Decision 28">
            <a:extLst>
              <a:ext uri="{FF2B5EF4-FFF2-40B4-BE49-F238E27FC236}">
                <a16:creationId xmlns:a16="http://schemas.microsoft.com/office/drawing/2014/main" id="{708225F6-EC5E-49E3-93F1-0CEB2FF98892}"/>
              </a:ext>
            </a:extLst>
          </p:cNvPr>
          <p:cNvSpPr/>
          <p:nvPr/>
        </p:nvSpPr>
        <p:spPr>
          <a:xfrm>
            <a:off x="7662725" y="3146154"/>
            <a:ext cx="3582791" cy="1072955"/>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kiện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867AA755-EE48-411C-8C70-433DB96F2433}"/>
              </a:ext>
            </a:extLst>
          </p:cNvPr>
          <p:cNvSpPr/>
          <p:nvPr/>
        </p:nvSpPr>
        <p:spPr>
          <a:xfrm>
            <a:off x="6096000" y="4566686"/>
            <a:ext cx="1849054" cy="5289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 1</a:t>
            </a:r>
          </a:p>
        </p:txBody>
      </p:sp>
      <p:cxnSp>
        <p:nvCxnSpPr>
          <p:cNvPr id="31" name="Straight Arrow Connector 30">
            <a:extLst>
              <a:ext uri="{FF2B5EF4-FFF2-40B4-BE49-F238E27FC236}">
                <a16:creationId xmlns:a16="http://schemas.microsoft.com/office/drawing/2014/main" id="{FBF627D1-AC5B-4AFA-B518-212280A54F33}"/>
              </a:ext>
            </a:extLst>
          </p:cNvPr>
          <p:cNvCxnSpPr/>
          <p:nvPr/>
        </p:nvCxnSpPr>
        <p:spPr>
          <a:xfrm>
            <a:off x="6891292" y="3690188"/>
            <a:ext cx="0" cy="906723"/>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85D956BD-66E0-423D-A554-C14B43068C77}"/>
              </a:ext>
            </a:extLst>
          </p:cNvPr>
          <p:cNvCxnSpPr>
            <a:cxnSpLocks/>
            <a:endCxn id="29" idx="0"/>
          </p:cNvCxnSpPr>
          <p:nvPr/>
        </p:nvCxnSpPr>
        <p:spPr>
          <a:xfrm flipH="1">
            <a:off x="9454122" y="2647457"/>
            <a:ext cx="1989" cy="498697"/>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33" name="Text Box 24">
            <a:extLst>
              <a:ext uri="{FF2B5EF4-FFF2-40B4-BE49-F238E27FC236}">
                <a16:creationId xmlns:a16="http://schemas.microsoft.com/office/drawing/2014/main" id="{464BCA87-B816-475F-ABE5-BCAFDD6133ED}"/>
              </a:ext>
            </a:extLst>
          </p:cNvPr>
          <p:cNvSpPr txBox="1"/>
          <p:nvPr/>
        </p:nvSpPr>
        <p:spPr>
          <a:xfrm>
            <a:off x="6720503" y="3219343"/>
            <a:ext cx="837123" cy="412769"/>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Đúng</a:t>
            </a:r>
          </a:p>
        </p:txBody>
      </p:sp>
      <p:sp>
        <p:nvSpPr>
          <p:cNvPr id="34" name="Text Box 25">
            <a:extLst>
              <a:ext uri="{FF2B5EF4-FFF2-40B4-BE49-F238E27FC236}">
                <a16:creationId xmlns:a16="http://schemas.microsoft.com/office/drawing/2014/main" id="{0FC4C77A-6F10-4B51-8024-8166B00E14CF}"/>
              </a:ext>
            </a:extLst>
          </p:cNvPr>
          <p:cNvSpPr txBox="1"/>
          <p:nvPr/>
        </p:nvSpPr>
        <p:spPr>
          <a:xfrm>
            <a:off x="9454115" y="4169593"/>
            <a:ext cx="608726" cy="467233"/>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Sai</a:t>
            </a:r>
          </a:p>
        </p:txBody>
      </p:sp>
      <p:sp>
        <p:nvSpPr>
          <p:cNvPr id="35" name="Text Box 26">
            <a:extLst>
              <a:ext uri="{FF2B5EF4-FFF2-40B4-BE49-F238E27FC236}">
                <a16:creationId xmlns:a16="http://schemas.microsoft.com/office/drawing/2014/main" id="{AE732383-B39F-4CF9-85CC-2F26B0A10FFA}"/>
              </a:ext>
            </a:extLst>
          </p:cNvPr>
          <p:cNvSpPr txBox="1"/>
          <p:nvPr/>
        </p:nvSpPr>
        <p:spPr>
          <a:xfrm>
            <a:off x="6096000" y="5767268"/>
            <a:ext cx="5138461" cy="826571"/>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Điều kiện đúng thì thực hiện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Lệnh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Sai thì thực hiện </a:t>
            </a:r>
            <a:r>
              <a:rPr lang="en-US" sz="2400" b="1">
                <a:latin typeface="Times New Roman" panose="02020603050405020304" pitchFamily="18" charset="0"/>
                <a:ea typeface="Calibri" panose="020F0502020204030204" pitchFamily="34" charset="0"/>
                <a:cs typeface="Times New Roman" panose="02020603050405020304" pitchFamily="18" charset="0"/>
              </a:rPr>
              <a:t>L</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ệnh 2</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6" name="Text Box 28">
            <a:extLst>
              <a:ext uri="{FF2B5EF4-FFF2-40B4-BE49-F238E27FC236}">
                <a16:creationId xmlns:a16="http://schemas.microsoft.com/office/drawing/2014/main" id="{96CEA448-3005-4CE4-B83E-51EA1C52A98F}"/>
              </a:ext>
            </a:extLst>
          </p:cNvPr>
          <p:cNvSpPr txBox="1"/>
          <p:nvPr/>
        </p:nvSpPr>
        <p:spPr>
          <a:xfrm>
            <a:off x="6406792" y="2088754"/>
            <a:ext cx="4838724" cy="543015"/>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Cấu trúc rẽ nhánh dạng đầy đủ</a:t>
            </a:r>
          </a:p>
        </p:txBody>
      </p:sp>
      <p:cxnSp>
        <p:nvCxnSpPr>
          <p:cNvPr id="37" name="Straight Arrow Connector 36">
            <a:extLst>
              <a:ext uri="{FF2B5EF4-FFF2-40B4-BE49-F238E27FC236}">
                <a16:creationId xmlns:a16="http://schemas.microsoft.com/office/drawing/2014/main" id="{F8E975FC-FD0A-4DA5-9F9D-39CE2503C171}"/>
              </a:ext>
            </a:extLst>
          </p:cNvPr>
          <p:cNvCxnSpPr>
            <a:cxnSpLocks/>
            <a:stCxn id="29" idx="2"/>
          </p:cNvCxnSpPr>
          <p:nvPr/>
        </p:nvCxnSpPr>
        <p:spPr>
          <a:xfrm flipH="1">
            <a:off x="9454115" y="4219109"/>
            <a:ext cx="6" cy="347577"/>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38" name="Rectangle 37">
            <a:extLst>
              <a:ext uri="{FF2B5EF4-FFF2-40B4-BE49-F238E27FC236}">
                <a16:creationId xmlns:a16="http://schemas.microsoft.com/office/drawing/2014/main" id="{E5C4BA5A-22FA-40CE-BE24-767F99D4E6E5}"/>
              </a:ext>
            </a:extLst>
          </p:cNvPr>
          <p:cNvSpPr/>
          <p:nvPr/>
        </p:nvSpPr>
        <p:spPr>
          <a:xfrm>
            <a:off x="8660817" y="4566686"/>
            <a:ext cx="1849054" cy="5289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 2</a:t>
            </a:r>
          </a:p>
        </p:txBody>
      </p:sp>
      <p:cxnSp>
        <p:nvCxnSpPr>
          <p:cNvPr id="39" name="Straight Arrow Connector 38">
            <a:extLst>
              <a:ext uri="{FF2B5EF4-FFF2-40B4-BE49-F238E27FC236}">
                <a16:creationId xmlns:a16="http://schemas.microsoft.com/office/drawing/2014/main" id="{1E5E48C8-C759-482B-8F05-CEB73282D35A}"/>
              </a:ext>
            </a:extLst>
          </p:cNvPr>
          <p:cNvCxnSpPr/>
          <p:nvPr/>
        </p:nvCxnSpPr>
        <p:spPr>
          <a:xfrm>
            <a:off x="9475991" y="5065384"/>
            <a:ext cx="0" cy="604482"/>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3AE3294C-2806-4ED8-9355-B4B302F196D7}"/>
              </a:ext>
            </a:extLst>
          </p:cNvPr>
          <p:cNvCxnSpPr/>
          <p:nvPr/>
        </p:nvCxnSpPr>
        <p:spPr>
          <a:xfrm>
            <a:off x="6950939" y="5352513"/>
            <a:ext cx="2505170" cy="0"/>
          </a:xfrm>
          <a:prstGeom prst="line">
            <a:avLst/>
          </a:prstGeom>
          <a:ln w="28575">
            <a:solidFill>
              <a:schemeClr val="tx1"/>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763EDBAC-4BE8-4063-9038-F7F6BD61BFE4}"/>
              </a:ext>
            </a:extLst>
          </p:cNvPr>
          <p:cNvCxnSpPr/>
          <p:nvPr/>
        </p:nvCxnSpPr>
        <p:spPr>
          <a:xfrm>
            <a:off x="6931057" y="5095608"/>
            <a:ext cx="19882" cy="256905"/>
          </a:xfrm>
          <a:prstGeom prst="line">
            <a:avLst/>
          </a:prstGeom>
          <a:ln w="28575"/>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D2F9A671-2CBD-4B4F-91F2-97EEE5BB4891}"/>
              </a:ext>
            </a:extLst>
          </p:cNvPr>
          <p:cNvCxnSpPr>
            <a:cxnSpLocks/>
          </p:cNvCxnSpPr>
          <p:nvPr/>
        </p:nvCxnSpPr>
        <p:spPr>
          <a:xfrm flipV="1">
            <a:off x="1052790" y="4101693"/>
            <a:ext cx="555002" cy="8865"/>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50" name="Flowchart: Decision 49">
            <a:extLst>
              <a:ext uri="{FF2B5EF4-FFF2-40B4-BE49-F238E27FC236}">
                <a16:creationId xmlns:a16="http://schemas.microsoft.com/office/drawing/2014/main" id="{3CC366CA-3989-46B4-93C2-1501EBA78416}"/>
              </a:ext>
            </a:extLst>
          </p:cNvPr>
          <p:cNvSpPr/>
          <p:nvPr/>
        </p:nvSpPr>
        <p:spPr>
          <a:xfrm>
            <a:off x="1607794" y="3392232"/>
            <a:ext cx="3350161" cy="1436652"/>
          </a:xfrm>
          <a:prstGeom prst="flowChartDecision">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kiện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6AA69F14-0716-43C6-90D7-1DF82E787856}"/>
              </a:ext>
            </a:extLst>
          </p:cNvPr>
          <p:cNvSpPr/>
          <p:nvPr/>
        </p:nvSpPr>
        <p:spPr>
          <a:xfrm>
            <a:off x="232881" y="5029200"/>
            <a:ext cx="1639816" cy="62077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Lệnh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F5FFDD9A-85A1-42D0-97F0-EDAB88E6512C}"/>
              </a:ext>
            </a:extLst>
          </p:cNvPr>
          <p:cNvCxnSpPr>
            <a:cxnSpLocks/>
            <a:endCxn id="51" idx="0"/>
          </p:cNvCxnSpPr>
          <p:nvPr/>
        </p:nvCxnSpPr>
        <p:spPr>
          <a:xfrm>
            <a:off x="1052790" y="4143549"/>
            <a:ext cx="0" cy="885651"/>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a:extLst>
              <a:ext uri="{FF2B5EF4-FFF2-40B4-BE49-F238E27FC236}">
                <a16:creationId xmlns:a16="http://schemas.microsoft.com/office/drawing/2014/main" id="{1420AC01-F4C2-4864-BBB1-986CB213078A}"/>
              </a:ext>
            </a:extLst>
          </p:cNvPr>
          <p:cNvCxnSpPr/>
          <p:nvPr/>
        </p:nvCxnSpPr>
        <p:spPr>
          <a:xfrm flipV="1">
            <a:off x="1865918" y="5369086"/>
            <a:ext cx="1445859" cy="17736"/>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5BBDED14-8E5C-44CD-87DA-8F0C6B8532E9}"/>
              </a:ext>
            </a:extLst>
          </p:cNvPr>
          <p:cNvCxnSpPr/>
          <p:nvPr/>
        </p:nvCxnSpPr>
        <p:spPr>
          <a:xfrm>
            <a:off x="3282874" y="2771456"/>
            <a:ext cx="17632" cy="620776"/>
          </a:xfrm>
          <a:prstGeom prst="straightConnector1">
            <a:avLst/>
          </a:prstGeom>
          <a:ln w="28575">
            <a:solidFill>
              <a:schemeClr val="tx1"/>
            </a:solidFill>
            <a:headEnd w="lg" len="med"/>
            <a:tailEnd type="triangle"/>
          </a:ln>
        </p:spPr>
        <p:style>
          <a:lnRef idx="3">
            <a:schemeClr val="accent1"/>
          </a:lnRef>
          <a:fillRef idx="0">
            <a:schemeClr val="accent1"/>
          </a:fillRef>
          <a:effectRef idx="2">
            <a:schemeClr val="accent1"/>
          </a:effectRef>
          <a:fontRef idx="minor">
            <a:schemeClr val="tx1"/>
          </a:fontRef>
        </p:style>
      </p:cxnSp>
      <p:sp>
        <p:nvSpPr>
          <p:cNvPr id="55" name="Text Box 9">
            <a:extLst>
              <a:ext uri="{FF2B5EF4-FFF2-40B4-BE49-F238E27FC236}">
                <a16:creationId xmlns:a16="http://schemas.microsoft.com/office/drawing/2014/main" id="{31E5F206-8FE8-4456-A59A-BF1C88322565}"/>
              </a:ext>
            </a:extLst>
          </p:cNvPr>
          <p:cNvSpPr txBox="1"/>
          <p:nvPr/>
        </p:nvSpPr>
        <p:spPr>
          <a:xfrm>
            <a:off x="876382" y="3483394"/>
            <a:ext cx="978012"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Đúng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 name="Text Box 10">
            <a:extLst>
              <a:ext uri="{FF2B5EF4-FFF2-40B4-BE49-F238E27FC236}">
                <a16:creationId xmlns:a16="http://schemas.microsoft.com/office/drawing/2014/main" id="{ED2DC76F-6113-43BB-A360-67FC24659FE5}"/>
              </a:ext>
            </a:extLst>
          </p:cNvPr>
          <p:cNvSpPr txBox="1"/>
          <p:nvPr/>
        </p:nvSpPr>
        <p:spPr>
          <a:xfrm>
            <a:off x="3404506" y="4976218"/>
            <a:ext cx="711175"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Sai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Text Box 11">
            <a:extLst>
              <a:ext uri="{FF2B5EF4-FFF2-40B4-BE49-F238E27FC236}">
                <a16:creationId xmlns:a16="http://schemas.microsoft.com/office/drawing/2014/main" id="{DDAA3CC5-94BB-4FB9-A8AE-272671BB09F7}"/>
              </a:ext>
            </a:extLst>
          </p:cNvPr>
          <p:cNvSpPr txBox="1"/>
          <p:nvPr/>
        </p:nvSpPr>
        <p:spPr>
          <a:xfrm>
            <a:off x="373524" y="6123644"/>
            <a:ext cx="4986450"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Nếu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Điều kiện</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a:effectLst/>
                <a:latin typeface="Times New Roman" panose="02020603050405020304" pitchFamily="18" charset="0"/>
                <a:ea typeface="Calibri" panose="020F0502020204030204" pitchFamily="34" charset="0"/>
                <a:cs typeface="Times New Roman" panose="02020603050405020304" pitchFamily="18" charset="0"/>
              </a:rPr>
              <a:t> thì thực hiện </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Lệnh</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8" name="Straight Arrow Connector 57">
            <a:extLst>
              <a:ext uri="{FF2B5EF4-FFF2-40B4-BE49-F238E27FC236}">
                <a16:creationId xmlns:a16="http://schemas.microsoft.com/office/drawing/2014/main" id="{9F6E4D8A-A2CC-4141-8F39-4962B6FD022C}"/>
              </a:ext>
            </a:extLst>
          </p:cNvPr>
          <p:cNvCxnSpPr>
            <a:cxnSpLocks/>
          </p:cNvCxnSpPr>
          <p:nvPr/>
        </p:nvCxnSpPr>
        <p:spPr>
          <a:xfrm>
            <a:off x="3300507" y="4828884"/>
            <a:ext cx="0" cy="106418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59" name="Text Box 15">
            <a:extLst>
              <a:ext uri="{FF2B5EF4-FFF2-40B4-BE49-F238E27FC236}">
                <a16:creationId xmlns:a16="http://schemas.microsoft.com/office/drawing/2014/main" id="{51B0C8AF-AA5E-4A8C-94C1-1C7E8A34A24E}"/>
              </a:ext>
            </a:extLst>
          </p:cNvPr>
          <p:cNvSpPr txBox="1"/>
          <p:nvPr/>
        </p:nvSpPr>
        <p:spPr>
          <a:xfrm>
            <a:off x="625767" y="2132944"/>
            <a:ext cx="4399878" cy="549830"/>
          </a:xfrm>
          <a:prstGeom prst="rect">
            <a:avLst/>
          </a:prstGeom>
          <a:noFill/>
          <a:ln w="28575">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Cấu trúc rẽ nhánh dạng thiếu</a:t>
            </a:r>
          </a:p>
        </p:txBody>
      </p:sp>
      <p:sp>
        <p:nvSpPr>
          <p:cNvPr id="75" name="Rectangle 74">
            <a:extLst>
              <a:ext uri="{FF2B5EF4-FFF2-40B4-BE49-F238E27FC236}">
                <a16:creationId xmlns:a16="http://schemas.microsoft.com/office/drawing/2014/main" id="{1C8E5D4C-C9CE-4992-AB4A-A3A58E5FFF34}"/>
              </a:ext>
            </a:extLst>
          </p:cNvPr>
          <p:cNvSpPr>
            <a:spLocks noChangeArrowheads="1"/>
          </p:cNvSpPr>
          <p:nvPr/>
        </p:nvSpPr>
        <p:spPr bwMode="auto">
          <a:xfrm>
            <a:off x="177132" y="0"/>
            <a:ext cx="12014868"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rPr>
              <a:t>1. </a:t>
            </a:r>
            <a:r>
              <a:rPr b="1">
                <a:solidFill>
                  <a:srgbClr val="FF0000"/>
                </a:solidFill>
              </a:rPr>
              <a:t>Thể hiện cấu trúc rẽ nhánh trong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up)">
                                      <p:cBhvr>
                                        <p:cTn id="18" dur="500"/>
                                        <p:tgtEl>
                                          <p:spTgt spid="51"/>
                                        </p:tgtEl>
                                      </p:cBhvr>
                                    </p:animEffect>
                                  </p:childTnLst>
                                </p:cTn>
                              </p:par>
                              <p:par>
                                <p:cTn id="19" presetID="22" presetClass="entr" presetSubtype="1"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up)">
                                      <p:cBhvr>
                                        <p:cTn id="21" dur="500"/>
                                        <p:tgtEl>
                                          <p:spTgt spid="52"/>
                                        </p:tgtEl>
                                      </p:cBhvr>
                                    </p:animEffect>
                                  </p:childTnLst>
                                </p:cTn>
                              </p:par>
                              <p:par>
                                <p:cTn id="22" presetID="22" presetClass="entr" presetSubtype="1"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up)">
                                      <p:cBhvr>
                                        <p:cTn id="24" dur="500"/>
                                        <p:tgtEl>
                                          <p:spTgt spid="53"/>
                                        </p:tgtEl>
                                      </p:cBhvr>
                                    </p:animEffect>
                                  </p:childTnLst>
                                </p:cTn>
                              </p:par>
                              <p:par>
                                <p:cTn id="25" presetID="22" presetClass="entr" presetSubtype="1"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up)">
                                      <p:cBhvr>
                                        <p:cTn id="30" dur="500"/>
                                        <p:tgtEl>
                                          <p:spTgt spid="5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22" presetClass="entr" presetSubtype="1"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up)">
                                      <p:cBhvr>
                                        <p:cTn id="39" dur="500"/>
                                        <p:tgtEl>
                                          <p:spTgt spid="5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up)">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up)">
                                      <p:cBhvr>
                                        <p:cTn id="53" dur="500"/>
                                        <p:tgtEl>
                                          <p:spTgt spid="30"/>
                                        </p:tgtEl>
                                      </p:cBhvr>
                                    </p:animEffect>
                                  </p:childTnLst>
                                </p:cTn>
                              </p:par>
                              <p:par>
                                <p:cTn id="54" presetID="22" presetClass="entr" presetSubtype="1"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up)">
                                      <p:cBhvr>
                                        <p:cTn id="59" dur="500"/>
                                        <p:tgtEl>
                                          <p:spTgt spid="32"/>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up)">
                                      <p:cBhvr>
                                        <p:cTn id="62" dur="500"/>
                                        <p:tgtEl>
                                          <p:spTgt spid="33"/>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up)">
                                      <p:cBhvr>
                                        <p:cTn id="65" dur="500"/>
                                        <p:tgtEl>
                                          <p:spTgt spid="3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par>
                                <p:cTn id="72" presetID="22" presetClass="entr" presetSubtype="1"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500"/>
                                        <p:tgtEl>
                                          <p:spTgt spid="37"/>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up)">
                                      <p:cBhvr>
                                        <p:cTn id="77" dur="500"/>
                                        <p:tgtEl>
                                          <p:spTgt spid="38"/>
                                        </p:tgtEl>
                                      </p:cBhvr>
                                    </p:animEffect>
                                  </p:childTnLst>
                                </p:cTn>
                              </p:par>
                              <p:par>
                                <p:cTn id="78" presetID="22" presetClass="entr" presetSubtype="1"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up)">
                                      <p:cBhvr>
                                        <p:cTn id="80" dur="500"/>
                                        <p:tgtEl>
                                          <p:spTgt spid="39"/>
                                        </p:tgtEl>
                                      </p:cBhvr>
                                    </p:animEffect>
                                  </p:childTnLst>
                                </p:cTn>
                              </p:par>
                              <p:par>
                                <p:cTn id="81" presetID="22" presetClass="entr" presetSubtype="1"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22" presetClass="entr" presetSubtype="1"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up)">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9" grpId="0" animBg="1"/>
      <p:bldP spid="30" grpId="0" animBg="1"/>
      <p:bldP spid="33" grpId="0"/>
      <p:bldP spid="34" grpId="0"/>
      <p:bldP spid="35" grpId="0"/>
      <p:bldP spid="36" grpId="0"/>
      <p:bldP spid="38" grpId="0" animBg="1"/>
      <p:bldP spid="50" grpId="0" animBg="1"/>
      <p:bldP spid="51" grpId="0" animBg="1"/>
      <p:bldP spid="55" grpId="0"/>
      <p:bldP spid="56" grpId="0"/>
      <p:bldP spid="57" grpId="0"/>
      <p:bldP spid="59" grpId="0"/>
    </p:bldLst>
  </p:timing>
</p:sld>
</file>

<file path=ppt/theme/theme1.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1358</Words>
  <Application>Microsoft Office PowerPoint</Application>
  <PresentationFormat>Widescreen</PresentationFormat>
  <Paragraphs>138</Paragraphs>
  <Slides>25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等线</vt:lpstr>
      <vt:lpstr>Microsoft YaHei</vt:lpstr>
      <vt:lpstr>SimSun</vt:lpstr>
      <vt:lpstr>#9Slide03 Roboto</vt:lpstr>
      <vt:lpstr>Arial</vt:lpstr>
      <vt:lpstr>Calibri</vt:lpstr>
      <vt:lpstr>Calibri Light</vt:lpstr>
      <vt:lpstr>Symbol</vt:lpstr>
      <vt:lpstr>Times New Roman</vt:lpstr>
      <vt:lpstr>Wingdings</vt:lpstr>
      <vt:lpstr>7_Thiết kế Tùy chỉnh</vt:lpstr>
      <vt:lpstr>Blue Waves</vt:lpstr>
      <vt:lpstr>PHÒNG GIÁO DỤC ĐÀO TẠO HUYỆN TRƯỜNG THCS *******</vt:lpstr>
      <vt:lpstr>PowerPoint Presentation</vt:lpstr>
      <vt:lpstr>PowerPoint Presentation</vt:lpstr>
      <vt:lpstr>PowerPoint Presentation</vt:lpstr>
      <vt:lpstr>PowerPoint Presentation</vt:lpstr>
      <vt:lpstr>Sơ đồ khối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dụng khối lệnh if ......else như sau:</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HUYỆN TRƯỜNG THCS *******</dc:title>
  <dc:creator>Admin</dc:creator>
  <cp:lastModifiedBy>Admin</cp:lastModifiedBy>
  <cp:revision>100</cp:revision>
  <dcterms:created xsi:type="dcterms:W3CDTF">2022-07-17T09:57:00Z</dcterms:created>
  <dcterms:modified xsi:type="dcterms:W3CDTF">2023-07-14T01:02:14Z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C3AB76C755A641978158CB0CC4FA6EF0</vt:lpwstr>
  </property>
  <property fmtid="{D5CDD505-2E9C-101B-9397-08002B2CF9AE}" pid="3" name="KSOProductBuildVer">
    <vt:lpwstr>1033-11.2.0.11537</vt:lpwstr>
  </property>
</Properties>
</file>