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4"/>
  </p:notesMasterIdLst>
  <p:sldIdLst>
    <p:sldId id="277" r:id="rId2"/>
    <p:sldId id="280" r:id="rId3"/>
    <p:sldId id="344" r:id="rId4"/>
    <p:sldId id="345" r:id="rId5"/>
    <p:sldId id="278" r:id="rId6"/>
    <p:sldId id="282" r:id="rId7"/>
    <p:sldId id="283" r:id="rId8"/>
    <p:sldId id="349" r:id="rId9"/>
    <p:sldId id="350" r:id="rId10"/>
    <p:sldId id="351" r:id="rId11"/>
    <p:sldId id="353" r:id="rId12"/>
    <p:sldId id="354" r:id="rId13"/>
    <p:sldId id="358" r:id="rId14"/>
    <p:sldId id="346" r:id="rId15"/>
    <p:sldId id="359" r:id="rId16"/>
    <p:sldId id="360" r:id="rId17"/>
    <p:sldId id="361" r:id="rId18"/>
    <p:sldId id="362" r:id="rId19"/>
    <p:sldId id="363" r:id="rId20"/>
    <p:sldId id="364" r:id="rId21"/>
    <p:sldId id="365" r:id="rId22"/>
    <p:sldId id="305" r:id="rId23"/>
    <p:sldId id="366" r:id="rId24"/>
    <p:sldId id="367" r:id="rId25"/>
    <p:sldId id="368" r:id="rId26"/>
    <p:sldId id="369" r:id="rId27"/>
    <p:sldId id="370" r:id="rId28"/>
    <p:sldId id="352" r:id="rId29"/>
    <p:sldId id="315" r:id="rId30"/>
    <p:sldId id="341" r:id="rId31"/>
    <p:sldId id="320" r:id="rId32"/>
    <p:sldId id="321" r:id="rId33"/>
  </p:sldIdLst>
  <p:sldSz cx="9144000" cy="5143500" type="screen16x9"/>
  <p:notesSz cx="6858000" cy="9144000"/>
  <p:embeddedFontLst>
    <p:embeddedFont>
      <p:font typeface="Open Sans" panose="020B0606030504020204" pitchFamily="34" charset="0"/>
      <p:regular r:id="rId35"/>
      <p:bold r:id="rId36"/>
      <p:italic r:id="rId37"/>
      <p:boldItalic r:id="rId38"/>
    </p:embeddedFont>
    <p:embeddedFont>
      <p:font typeface="Sora"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E4CE"/>
    <a:srgbClr val="FFF0C5"/>
    <a:srgbClr val="FFF4D5"/>
    <a:srgbClr val="FFFCF3"/>
    <a:srgbClr val="E9FBED"/>
    <a:srgbClr val="E7FFF2"/>
    <a:srgbClr val="FF49D2"/>
    <a:srgbClr val="191919"/>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6E869E-3F62-47ED-A157-B59E57AA5AEA}">
  <a:tblStyle styleId="{116E869E-3F62-47ED-A157-B59E57AA5A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E954378-E70A-480A-89B9-9184BCF820B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4660"/>
  </p:normalViewPr>
  <p:slideViewPr>
    <p:cSldViewPr snapToGrid="0">
      <p:cViewPr varScale="1">
        <p:scale>
          <a:sx n="60" d="100"/>
          <a:sy n="60" d="100"/>
        </p:scale>
        <p:origin x="1090"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184d99d1a72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9" name="Google Shape;2099;g184d99d1a72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70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30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Google Shape;60;p6"/>
          <p:cNvGrpSpPr/>
          <p:nvPr/>
        </p:nvGrpSpPr>
        <p:grpSpPr>
          <a:xfrm>
            <a:off x="518850" y="392550"/>
            <a:ext cx="8106300" cy="4358400"/>
            <a:chOff x="518850" y="392550"/>
            <a:chExt cx="8106300" cy="4358400"/>
          </a:xfrm>
        </p:grpSpPr>
        <p:grpSp>
          <p:nvGrpSpPr>
            <p:cNvPr id="61" name="Google Shape;61;p6"/>
            <p:cNvGrpSpPr/>
            <p:nvPr/>
          </p:nvGrpSpPr>
          <p:grpSpPr>
            <a:xfrm>
              <a:off x="518850" y="392550"/>
              <a:ext cx="8106300" cy="396000"/>
              <a:chOff x="518850" y="385283"/>
              <a:chExt cx="8106300" cy="396000"/>
            </a:xfrm>
          </p:grpSpPr>
          <p:cxnSp>
            <p:nvCxnSpPr>
              <p:cNvPr id="62" name="Google Shape;62;p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64" name="Google Shape;64;p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65" name="Google Shape;65;p6"/>
            <p:cNvGrpSpPr/>
            <p:nvPr/>
          </p:nvGrpSpPr>
          <p:grpSpPr>
            <a:xfrm rot="10800000">
              <a:off x="518850" y="4354950"/>
              <a:ext cx="8106300" cy="396000"/>
              <a:chOff x="518850" y="385283"/>
              <a:chExt cx="8106300" cy="396000"/>
            </a:xfrm>
          </p:grpSpPr>
          <p:cxnSp>
            <p:nvCxnSpPr>
              <p:cNvPr id="66" name="Google Shape;66;p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68" name="Google Shape;68;p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69" name="Google Shape;69;p6"/>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5" name="Google Shape;85;p8"/>
          <p:cNvGrpSpPr/>
          <p:nvPr/>
        </p:nvGrpSpPr>
        <p:grpSpPr>
          <a:xfrm>
            <a:off x="518850" y="392550"/>
            <a:ext cx="8106300" cy="4358400"/>
            <a:chOff x="518850" y="392550"/>
            <a:chExt cx="8106300" cy="4358400"/>
          </a:xfrm>
        </p:grpSpPr>
        <p:grpSp>
          <p:nvGrpSpPr>
            <p:cNvPr id="86" name="Google Shape;86;p8"/>
            <p:cNvGrpSpPr/>
            <p:nvPr/>
          </p:nvGrpSpPr>
          <p:grpSpPr>
            <a:xfrm>
              <a:off x="518850" y="392550"/>
              <a:ext cx="8106300" cy="396000"/>
              <a:chOff x="518850" y="385283"/>
              <a:chExt cx="8106300" cy="396000"/>
            </a:xfrm>
          </p:grpSpPr>
          <p:cxnSp>
            <p:nvCxnSpPr>
              <p:cNvPr id="87" name="Google Shape;87;p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88" name="Google Shape;88;p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89" name="Google Shape;89;p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90" name="Google Shape;90;p8"/>
            <p:cNvGrpSpPr/>
            <p:nvPr/>
          </p:nvGrpSpPr>
          <p:grpSpPr>
            <a:xfrm rot="10800000">
              <a:off x="518850" y="4354950"/>
              <a:ext cx="8106300" cy="396000"/>
              <a:chOff x="518850" y="385283"/>
              <a:chExt cx="8106300" cy="396000"/>
            </a:xfrm>
          </p:grpSpPr>
          <p:cxnSp>
            <p:nvCxnSpPr>
              <p:cNvPr id="91" name="Google Shape;91;p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92" name="Google Shape;92;p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93" name="Google Shape;93;p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2135550" y="1222639"/>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6" name="Google Shape;96;p9"/>
          <p:cNvSpPr txBox="1">
            <a:spLocks noGrp="1"/>
          </p:cNvSpPr>
          <p:nvPr>
            <p:ph type="subTitle" idx="1"/>
          </p:nvPr>
        </p:nvSpPr>
        <p:spPr>
          <a:xfrm>
            <a:off x="2135550" y="3339439"/>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7" name="Google Shape;97;p9"/>
          <p:cNvGrpSpPr/>
          <p:nvPr/>
        </p:nvGrpSpPr>
        <p:grpSpPr>
          <a:xfrm>
            <a:off x="518850" y="392550"/>
            <a:ext cx="8106300" cy="4358400"/>
            <a:chOff x="518850" y="392550"/>
            <a:chExt cx="8106300" cy="4358400"/>
          </a:xfrm>
        </p:grpSpPr>
        <p:grpSp>
          <p:nvGrpSpPr>
            <p:cNvPr id="98" name="Google Shape;98;p9"/>
            <p:cNvGrpSpPr/>
            <p:nvPr/>
          </p:nvGrpSpPr>
          <p:grpSpPr>
            <a:xfrm>
              <a:off x="518850" y="392550"/>
              <a:ext cx="8106300" cy="396000"/>
              <a:chOff x="518850" y="385283"/>
              <a:chExt cx="8106300" cy="396000"/>
            </a:xfrm>
          </p:grpSpPr>
          <p:cxnSp>
            <p:nvCxnSpPr>
              <p:cNvPr id="99" name="Google Shape;99;p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00" name="Google Shape;100;p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01" name="Google Shape;101;p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02" name="Google Shape;102;p9"/>
            <p:cNvGrpSpPr/>
            <p:nvPr/>
          </p:nvGrpSpPr>
          <p:grpSpPr>
            <a:xfrm rot="10800000">
              <a:off x="518850" y="4354950"/>
              <a:ext cx="8106300" cy="396000"/>
              <a:chOff x="518850" y="385283"/>
              <a:chExt cx="8106300" cy="396000"/>
            </a:xfrm>
          </p:grpSpPr>
          <p:cxnSp>
            <p:nvCxnSpPr>
              <p:cNvPr id="103" name="Google Shape;103;p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05" name="Google Shape;105;p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a:spLocks noGrp="1"/>
          </p:cNvSpPr>
          <p:nvPr>
            <p:ph type="pic" idx="2"/>
          </p:nvPr>
        </p:nvSpPr>
        <p:spPr>
          <a:xfrm>
            <a:off x="0" y="0"/>
            <a:ext cx="9144000" cy="5143500"/>
          </a:xfrm>
          <a:prstGeom prst="rect">
            <a:avLst/>
          </a:prstGeom>
          <a:noFill/>
          <a:ln>
            <a:noFill/>
          </a:ln>
        </p:spPr>
      </p:sp>
      <p:sp>
        <p:nvSpPr>
          <p:cNvPr id="108" name="Google Shape;108;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9"/>
        <p:cNvGrpSpPr/>
        <p:nvPr/>
      </p:nvGrpSpPr>
      <p:grpSpPr>
        <a:xfrm>
          <a:off x="0" y="0"/>
          <a:ext cx="0" cy="0"/>
          <a:chOff x="0" y="0"/>
          <a:chExt cx="0" cy="0"/>
        </a:xfrm>
      </p:grpSpPr>
      <p:grpSp>
        <p:nvGrpSpPr>
          <p:cNvPr id="230" name="Google Shape;230;p19"/>
          <p:cNvGrpSpPr/>
          <p:nvPr/>
        </p:nvGrpSpPr>
        <p:grpSpPr>
          <a:xfrm>
            <a:off x="518850" y="392550"/>
            <a:ext cx="8106300" cy="4358400"/>
            <a:chOff x="518850" y="392550"/>
            <a:chExt cx="8106300" cy="4358400"/>
          </a:xfrm>
        </p:grpSpPr>
        <p:grpSp>
          <p:nvGrpSpPr>
            <p:cNvPr id="231" name="Google Shape;231;p19"/>
            <p:cNvGrpSpPr/>
            <p:nvPr/>
          </p:nvGrpSpPr>
          <p:grpSpPr>
            <a:xfrm>
              <a:off x="518850" y="392550"/>
              <a:ext cx="8106300" cy="396000"/>
              <a:chOff x="518850" y="385283"/>
              <a:chExt cx="8106300" cy="396000"/>
            </a:xfrm>
          </p:grpSpPr>
          <p:cxnSp>
            <p:nvCxnSpPr>
              <p:cNvPr id="232" name="Google Shape;232;p1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33" name="Google Shape;233;p1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34" name="Google Shape;234;p1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235" name="Google Shape;235;p19"/>
            <p:cNvGrpSpPr/>
            <p:nvPr/>
          </p:nvGrpSpPr>
          <p:grpSpPr>
            <a:xfrm rot="10800000">
              <a:off x="518850" y="4354950"/>
              <a:ext cx="8106300" cy="396000"/>
              <a:chOff x="518850" y="385283"/>
              <a:chExt cx="8106300" cy="396000"/>
            </a:xfrm>
          </p:grpSpPr>
          <p:cxnSp>
            <p:nvCxnSpPr>
              <p:cNvPr id="236" name="Google Shape;236;p1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1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38" name="Google Shape;238;p1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grpSp>
        <p:nvGrpSpPr>
          <p:cNvPr id="239" name="Google Shape;239;p19"/>
          <p:cNvGrpSpPr/>
          <p:nvPr/>
        </p:nvGrpSpPr>
        <p:grpSpPr>
          <a:xfrm>
            <a:off x="518845" y="755087"/>
            <a:ext cx="3381109" cy="3633336"/>
            <a:chOff x="1742895" y="795775"/>
            <a:chExt cx="3381109" cy="3633336"/>
          </a:xfrm>
        </p:grpSpPr>
        <p:sp>
          <p:nvSpPr>
            <p:cNvPr id="240" name="Google Shape;240;p19"/>
            <p:cNvSpPr/>
            <p:nvPr/>
          </p:nvSpPr>
          <p:spPr>
            <a:xfrm>
              <a:off x="1913656" y="3200832"/>
              <a:ext cx="38942" cy="38942"/>
            </a:xfrm>
            <a:custGeom>
              <a:avLst/>
              <a:gdLst/>
              <a:ahLst/>
              <a:cxnLst/>
              <a:rect l="l" t="t" r="r" b="b"/>
              <a:pathLst>
                <a:path w="660" h="660" extrusionOk="0">
                  <a:moveTo>
                    <a:pt x="335" y="1"/>
                  </a:moveTo>
                  <a:cubicBezTo>
                    <a:pt x="149" y="1"/>
                    <a:pt x="1" y="140"/>
                    <a:pt x="1" y="325"/>
                  </a:cubicBezTo>
                  <a:cubicBezTo>
                    <a:pt x="1" y="511"/>
                    <a:pt x="149" y="659"/>
                    <a:pt x="335" y="659"/>
                  </a:cubicBezTo>
                  <a:cubicBezTo>
                    <a:pt x="511" y="659"/>
                    <a:pt x="659" y="511"/>
                    <a:pt x="659" y="325"/>
                  </a:cubicBezTo>
                  <a:cubicBezTo>
                    <a:pt x="659" y="140"/>
                    <a:pt x="511" y="1"/>
                    <a:pt x="335"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a:off x="1910411" y="3196997"/>
              <a:ext cx="46022" cy="46081"/>
            </a:xfrm>
            <a:custGeom>
              <a:avLst/>
              <a:gdLst/>
              <a:ahLst/>
              <a:cxnLst/>
              <a:rect l="l" t="t" r="r" b="b"/>
              <a:pathLst>
                <a:path w="780" h="781" extrusionOk="0">
                  <a:moveTo>
                    <a:pt x="390" y="121"/>
                  </a:moveTo>
                  <a:cubicBezTo>
                    <a:pt x="538" y="121"/>
                    <a:pt x="659" y="242"/>
                    <a:pt x="659" y="390"/>
                  </a:cubicBezTo>
                  <a:cubicBezTo>
                    <a:pt x="659" y="539"/>
                    <a:pt x="538" y="659"/>
                    <a:pt x="390" y="659"/>
                  </a:cubicBezTo>
                  <a:cubicBezTo>
                    <a:pt x="241" y="659"/>
                    <a:pt x="121" y="539"/>
                    <a:pt x="121" y="390"/>
                  </a:cubicBezTo>
                  <a:cubicBezTo>
                    <a:pt x="121" y="242"/>
                    <a:pt x="241" y="121"/>
                    <a:pt x="390" y="121"/>
                  </a:cubicBezTo>
                  <a:close/>
                  <a:moveTo>
                    <a:pt x="390" y="1"/>
                  </a:moveTo>
                  <a:cubicBezTo>
                    <a:pt x="176" y="1"/>
                    <a:pt x="0" y="177"/>
                    <a:pt x="0" y="390"/>
                  </a:cubicBezTo>
                  <a:cubicBezTo>
                    <a:pt x="0" y="604"/>
                    <a:pt x="176" y="780"/>
                    <a:pt x="390" y="780"/>
                  </a:cubicBezTo>
                  <a:cubicBezTo>
                    <a:pt x="603" y="780"/>
                    <a:pt x="779" y="604"/>
                    <a:pt x="779" y="390"/>
                  </a:cubicBezTo>
                  <a:cubicBezTo>
                    <a:pt x="779" y="177"/>
                    <a:pt x="603"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19"/>
            <p:cNvGrpSpPr/>
            <p:nvPr/>
          </p:nvGrpSpPr>
          <p:grpSpPr>
            <a:xfrm>
              <a:off x="1742895" y="947116"/>
              <a:ext cx="1986215" cy="3269968"/>
              <a:chOff x="6934075" y="1778325"/>
              <a:chExt cx="689275" cy="1134775"/>
            </a:xfrm>
          </p:grpSpPr>
          <p:sp>
            <p:nvSpPr>
              <p:cNvPr id="243" name="Google Shape;243;p19"/>
              <p:cNvSpPr/>
              <p:nvPr/>
            </p:nvSpPr>
            <p:spPr>
              <a:xfrm>
                <a:off x="7486500" y="2665625"/>
                <a:ext cx="136850" cy="66125"/>
              </a:xfrm>
              <a:custGeom>
                <a:avLst/>
                <a:gdLst/>
                <a:ahLst/>
                <a:cxnLst/>
                <a:rect l="l" t="t" r="r" b="b"/>
                <a:pathLst>
                  <a:path w="5474" h="2645" extrusionOk="0">
                    <a:moveTo>
                      <a:pt x="5418" y="1"/>
                    </a:moveTo>
                    <a:cubicBezTo>
                      <a:pt x="5390" y="1"/>
                      <a:pt x="5363" y="28"/>
                      <a:pt x="5363" y="56"/>
                    </a:cubicBezTo>
                    <a:lnTo>
                      <a:pt x="5363" y="520"/>
                    </a:lnTo>
                    <a:cubicBezTo>
                      <a:pt x="5363" y="557"/>
                      <a:pt x="5390" y="576"/>
                      <a:pt x="5418" y="576"/>
                    </a:cubicBezTo>
                    <a:cubicBezTo>
                      <a:pt x="5446" y="576"/>
                      <a:pt x="5474" y="557"/>
                      <a:pt x="5474" y="520"/>
                    </a:cubicBezTo>
                    <a:lnTo>
                      <a:pt x="5474" y="56"/>
                    </a:lnTo>
                    <a:cubicBezTo>
                      <a:pt x="5474" y="28"/>
                      <a:pt x="5455" y="1"/>
                      <a:pt x="5418" y="1"/>
                    </a:cubicBezTo>
                    <a:close/>
                    <a:moveTo>
                      <a:pt x="5418" y="928"/>
                    </a:moveTo>
                    <a:cubicBezTo>
                      <a:pt x="5390" y="928"/>
                      <a:pt x="5363" y="956"/>
                      <a:pt x="5363" y="984"/>
                    </a:cubicBezTo>
                    <a:lnTo>
                      <a:pt x="5363" y="1448"/>
                    </a:lnTo>
                    <a:cubicBezTo>
                      <a:pt x="5363" y="1485"/>
                      <a:pt x="5390" y="1503"/>
                      <a:pt x="5418" y="1503"/>
                    </a:cubicBezTo>
                    <a:cubicBezTo>
                      <a:pt x="5446" y="1503"/>
                      <a:pt x="5474" y="1485"/>
                      <a:pt x="5474" y="1448"/>
                    </a:cubicBezTo>
                    <a:lnTo>
                      <a:pt x="5474" y="984"/>
                    </a:lnTo>
                    <a:cubicBezTo>
                      <a:pt x="5474" y="956"/>
                      <a:pt x="5455" y="928"/>
                      <a:pt x="5418" y="928"/>
                    </a:cubicBezTo>
                    <a:close/>
                    <a:moveTo>
                      <a:pt x="5418" y="1856"/>
                    </a:moveTo>
                    <a:cubicBezTo>
                      <a:pt x="5390" y="1856"/>
                      <a:pt x="5363" y="1884"/>
                      <a:pt x="5363" y="1912"/>
                    </a:cubicBezTo>
                    <a:lnTo>
                      <a:pt x="5363" y="2375"/>
                    </a:lnTo>
                    <a:cubicBezTo>
                      <a:pt x="5363" y="2413"/>
                      <a:pt x="5390" y="2431"/>
                      <a:pt x="5418" y="2431"/>
                    </a:cubicBezTo>
                    <a:cubicBezTo>
                      <a:pt x="5446" y="2431"/>
                      <a:pt x="5474" y="2413"/>
                      <a:pt x="5474" y="2375"/>
                    </a:cubicBezTo>
                    <a:lnTo>
                      <a:pt x="5474" y="1912"/>
                    </a:lnTo>
                    <a:cubicBezTo>
                      <a:pt x="5474" y="1884"/>
                      <a:pt x="5455" y="1856"/>
                      <a:pt x="5418" y="1856"/>
                    </a:cubicBezTo>
                    <a:close/>
                    <a:moveTo>
                      <a:pt x="56" y="2524"/>
                    </a:moveTo>
                    <a:cubicBezTo>
                      <a:pt x="28" y="2524"/>
                      <a:pt x="1" y="2552"/>
                      <a:pt x="1" y="2589"/>
                    </a:cubicBezTo>
                    <a:cubicBezTo>
                      <a:pt x="1" y="2617"/>
                      <a:pt x="28" y="2644"/>
                      <a:pt x="56" y="2644"/>
                    </a:cubicBezTo>
                    <a:lnTo>
                      <a:pt x="520" y="2644"/>
                    </a:lnTo>
                    <a:cubicBezTo>
                      <a:pt x="557" y="2644"/>
                      <a:pt x="585" y="2617"/>
                      <a:pt x="585" y="2589"/>
                    </a:cubicBezTo>
                    <a:cubicBezTo>
                      <a:pt x="585" y="2552"/>
                      <a:pt x="557" y="2524"/>
                      <a:pt x="520" y="2524"/>
                    </a:cubicBezTo>
                    <a:close/>
                    <a:moveTo>
                      <a:pt x="984" y="2524"/>
                    </a:moveTo>
                    <a:cubicBezTo>
                      <a:pt x="956" y="2524"/>
                      <a:pt x="928" y="2552"/>
                      <a:pt x="928" y="2589"/>
                    </a:cubicBezTo>
                    <a:cubicBezTo>
                      <a:pt x="928" y="2617"/>
                      <a:pt x="956" y="2644"/>
                      <a:pt x="984" y="2644"/>
                    </a:cubicBezTo>
                    <a:lnTo>
                      <a:pt x="1448" y="2644"/>
                    </a:lnTo>
                    <a:cubicBezTo>
                      <a:pt x="1485" y="2644"/>
                      <a:pt x="1513" y="2617"/>
                      <a:pt x="1513" y="2589"/>
                    </a:cubicBezTo>
                    <a:cubicBezTo>
                      <a:pt x="1513" y="2552"/>
                      <a:pt x="1485" y="2524"/>
                      <a:pt x="1448" y="2524"/>
                    </a:cubicBezTo>
                    <a:close/>
                    <a:moveTo>
                      <a:pt x="1912" y="2524"/>
                    </a:moveTo>
                    <a:cubicBezTo>
                      <a:pt x="1884" y="2524"/>
                      <a:pt x="1856" y="2552"/>
                      <a:pt x="1856" y="2589"/>
                    </a:cubicBezTo>
                    <a:cubicBezTo>
                      <a:pt x="1856" y="2617"/>
                      <a:pt x="1884" y="2644"/>
                      <a:pt x="1912" y="2644"/>
                    </a:cubicBezTo>
                    <a:lnTo>
                      <a:pt x="2375" y="2644"/>
                    </a:lnTo>
                    <a:cubicBezTo>
                      <a:pt x="2413" y="2644"/>
                      <a:pt x="2440" y="2617"/>
                      <a:pt x="2440" y="2589"/>
                    </a:cubicBezTo>
                    <a:cubicBezTo>
                      <a:pt x="2440" y="2552"/>
                      <a:pt x="2413" y="2524"/>
                      <a:pt x="2375" y="2524"/>
                    </a:cubicBezTo>
                    <a:close/>
                    <a:moveTo>
                      <a:pt x="2839" y="2524"/>
                    </a:moveTo>
                    <a:cubicBezTo>
                      <a:pt x="2812" y="2524"/>
                      <a:pt x="2784" y="2552"/>
                      <a:pt x="2784" y="2589"/>
                    </a:cubicBezTo>
                    <a:cubicBezTo>
                      <a:pt x="2784" y="2617"/>
                      <a:pt x="2812" y="2644"/>
                      <a:pt x="2839" y="2644"/>
                    </a:cubicBezTo>
                    <a:lnTo>
                      <a:pt x="3303" y="2644"/>
                    </a:lnTo>
                    <a:cubicBezTo>
                      <a:pt x="3340" y="2644"/>
                      <a:pt x="3368" y="2617"/>
                      <a:pt x="3368" y="2589"/>
                    </a:cubicBezTo>
                    <a:cubicBezTo>
                      <a:pt x="3368" y="2552"/>
                      <a:pt x="3340" y="2524"/>
                      <a:pt x="3303" y="2524"/>
                    </a:cubicBezTo>
                    <a:close/>
                    <a:moveTo>
                      <a:pt x="3767" y="2524"/>
                    </a:moveTo>
                    <a:cubicBezTo>
                      <a:pt x="3739" y="2524"/>
                      <a:pt x="3711" y="2552"/>
                      <a:pt x="3711" y="2589"/>
                    </a:cubicBezTo>
                    <a:cubicBezTo>
                      <a:pt x="3711" y="2617"/>
                      <a:pt x="3739" y="2644"/>
                      <a:pt x="3767" y="2644"/>
                    </a:cubicBezTo>
                    <a:lnTo>
                      <a:pt x="4231" y="2644"/>
                    </a:lnTo>
                    <a:cubicBezTo>
                      <a:pt x="4268" y="2644"/>
                      <a:pt x="4296" y="2617"/>
                      <a:pt x="4296" y="2589"/>
                    </a:cubicBezTo>
                    <a:cubicBezTo>
                      <a:pt x="4296" y="2552"/>
                      <a:pt x="4268" y="2524"/>
                      <a:pt x="4231" y="2524"/>
                    </a:cubicBezTo>
                    <a:close/>
                    <a:moveTo>
                      <a:pt x="4695" y="2524"/>
                    </a:moveTo>
                    <a:cubicBezTo>
                      <a:pt x="4667" y="2524"/>
                      <a:pt x="4639" y="2552"/>
                      <a:pt x="4639" y="2589"/>
                    </a:cubicBezTo>
                    <a:cubicBezTo>
                      <a:pt x="4639" y="2617"/>
                      <a:pt x="4667" y="2644"/>
                      <a:pt x="4695" y="2644"/>
                    </a:cubicBezTo>
                    <a:lnTo>
                      <a:pt x="5159" y="2644"/>
                    </a:lnTo>
                    <a:cubicBezTo>
                      <a:pt x="5196" y="2644"/>
                      <a:pt x="5223" y="2617"/>
                      <a:pt x="5223" y="2589"/>
                    </a:cubicBezTo>
                    <a:cubicBezTo>
                      <a:pt x="5223" y="2552"/>
                      <a:pt x="5196" y="2524"/>
                      <a:pt x="5159" y="2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7313500" y="2548975"/>
                <a:ext cx="85375" cy="41525"/>
              </a:xfrm>
              <a:custGeom>
                <a:avLst/>
                <a:gdLst/>
                <a:ahLst/>
                <a:cxnLst/>
                <a:rect l="l" t="t" r="r" b="b"/>
                <a:pathLst>
                  <a:path w="3415" h="1661" extrusionOk="0">
                    <a:moveTo>
                      <a:pt x="3358" y="0"/>
                    </a:moveTo>
                    <a:cubicBezTo>
                      <a:pt x="3321" y="0"/>
                      <a:pt x="3293" y="28"/>
                      <a:pt x="3293" y="65"/>
                    </a:cubicBezTo>
                    <a:lnTo>
                      <a:pt x="3293" y="260"/>
                    </a:lnTo>
                    <a:cubicBezTo>
                      <a:pt x="3293" y="297"/>
                      <a:pt x="3321" y="316"/>
                      <a:pt x="3358" y="316"/>
                    </a:cubicBezTo>
                    <a:cubicBezTo>
                      <a:pt x="3386" y="316"/>
                      <a:pt x="3414" y="297"/>
                      <a:pt x="3414" y="260"/>
                    </a:cubicBezTo>
                    <a:lnTo>
                      <a:pt x="3414" y="65"/>
                    </a:lnTo>
                    <a:cubicBezTo>
                      <a:pt x="3414" y="28"/>
                      <a:pt x="3386" y="0"/>
                      <a:pt x="3358" y="0"/>
                    </a:cubicBezTo>
                    <a:close/>
                    <a:moveTo>
                      <a:pt x="56" y="613"/>
                    </a:moveTo>
                    <a:cubicBezTo>
                      <a:pt x="28" y="613"/>
                      <a:pt x="0" y="641"/>
                      <a:pt x="0" y="668"/>
                    </a:cubicBezTo>
                    <a:lnTo>
                      <a:pt x="0" y="678"/>
                    </a:lnTo>
                    <a:cubicBezTo>
                      <a:pt x="0" y="706"/>
                      <a:pt x="28" y="733"/>
                      <a:pt x="56" y="733"/>
                    </a:cubicBezTo>
                    <a:lnTo>
                      <a:pt x="520" y="733"/>
                    </a:lnTo>
                    <a:cubicBezTo>
                      <a:pt x="548" y="733"/>
                      <a:pt x="575" y="706"/>
                      <a:pt x="575" y="668"/>
                    </a:cubicBezTo>
                    <a:cubicBezTo>
                      <a:pt x="575" y="641"/>
                      <a:pt x="548" y="613"/>
                      <a:pt x="520" y="613"/>
                    </a:cubicBezTo>
                    <a:close/>
                    <a:moveTo>
                      <a:pt x="984" y="613"/>
                    </a:moveTo>
                    <a:cubicBezTo>
                      <a:pt x="946" y="613"/>
                      <a:pt x="928" y="641"/>
                      <a:pt x="928" y="668"/>
                    </a:cubicBezTo>
                    <a:cubicBezTo>
                      <a:pt x="928" y="706"/>
                      <a:pt x="946" y="733"/>
                      <a:pt x="984" y="733"/>
                    </a:cubicBezTo>
                    <a:lnTo>
                      <a:pt x="1447" y="733"/>
                    </a:lnTo>
                    <a:cubicBezTo>
                      <a:pt x="1475" y="733"/>
                      <a:pt x="1503" y="706"/>
                      <a:pt x="1503" y="668"/>
                    </a:cubicBezTo>
                    <a:cubicBezTo>
                      <a:pt x="1503" y="641"/>
                      <a:pt x="1475" y="613"/>
                      <a:pt x="1447" y="613"/>
                    </a:cubicBezTo>
                    <a:close/>
                    <a:moveTo>
                      <a:pt x="1911" y="613"/>
                    </a:moveTo>
                    <a:cubicBezTo>
                      <a:pt x="1874" y="613"/>
                      <a:pt x="1856" y="641"/>
                      <a:pt x="1856" y="668"/>
                    </a:cubicBezTo>
                    <a:cubicBezTo>
                      <a:pt x="1856" y="706"/>
                      <a:pt x="1874" y="733"/>
                      <a:pt x="1911" y="733"/>
                    </a:cubicBezTo>
                    <a:lnTo>
                      <a:pt x="2375" y="733"/>
                    </a:lnTo>
                    <a:cubicBezTo>
                      <a:pt x="2403" y="733"/>
                      <a:pt x="2431" y="706"/>
                      <a:pt x="2431" y="668"/>
                    </a:cubicBezTo>
                    <a:cubicBezTo>
                      <a:pt x="2431" y="641"/>
                      <a:pt x="2403" y="613"/>
                      <a:pt x="2375" y="613"/>
                    </a:cubicBezTo>
                    <a:close/>
                    <a:moveTo>
                      <a:pt x="2839" y="613"/>
                    </a:moveTo>
                    <a:cubicBezTo>
                      <a:pt x="2802" y="613"/>
                      <a:pt x="2783" y="641"/>
                      <a:pt x="2783" y="668"/>
                    </a:cubicBezTo>
                    <a:cubicBezTo>
                      <a:pt x="2783" y="706"/>
                      <a:pt x="2802" y="733"/>
                      <a:pt x="2839" y="733"/>
                    </a:cubicBezTo>
                    <a:lnTo>
                      <a:pt x="3303" y="733"/>
                    </a:lnTo>
                    <a:cubicBezTo>
                      <a:pt x="3331" y="733"/>
                      <a:pt x="3358" y="706"/>
                      <a:pt x="3358" y="668"/>
                    </a:cubicBezTo>
                    <a:cubicBezTo>
                      <a:pt x="3358" y="641"/>
                      <a:pt x="3331" y="613"/>
                      <a:pt x="3303" y="613"/>
                    </a:cubicBezTo>
                    <a:close/>
                    <a:moveTo>
                      <a:pt x="56" y="1086"/>
                    </a:moveTo>
                    <a:cubicBezTo>
                      <a:pt x="28" y="1086"/>
                      <a:pt x="0" y="1104"/>
                      <a:pt x="0" y="1142"/>
                    </a:cubicBezTo>
                    <a:lnTo>
                      <a:pt x="0" y="1605"/>
                    </a:lnTo>
                    <a:cubicBezTo>
                      <a:pt x="0" y="1633"/>
                      <a:pt x="28" y="1661"/>
                      <a:pt x="56" y="1661"/>
                    </a:cubicBezTo>
                    <a:cubicBezTo>
                      <a:pt x="93" y="1661"/>
                      <a:pt x="121" y="1633"/>
                      <a:pt x="121" y="1605"/>
                    </a:cubicBezTo>
                    <a:lnTo>
                      <a:pt x="121" y="1142"/>
                    </a:lnTo>
                    <a:cubicBezTo>
                      <a:pt x="121" y="1104"/>
                      <a:pt x="93" y="1086"/>
                      <a:pt x="56" y="1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7252725" y="2143825"/>
                <a:ext cx="207600" cy="156800"/>
              </a:xfrm>
              <a:custGeom>
                <a:avLst/>
                <a:gdLst/>
                <a:ahLst/>
                <a:cxnLst/>
                <a:rect l="l" t="t" r="r" b="b"/>
                <a:pathLst>
                  <a:path w="8304" h="6272" extrusionOk="0">
                    <a:moveTo>
                      <a:pt x="56" y="0"/>
                    </a:moveTo>
                    <a:cubicBezTo>
                      <a:pt x="29" y="0"/>
                      <a:pt x="1" y="28"/>
                      <a:pt x="1" y="56"/>
                    </a:cubicBezTo>
                    <a:lnTo>
                      <a:pt x="1" y="520"/>
                    </a:lnTo>
                    <a:cubicBezTo>
                      <a:pt x="1" y="557"/>
                      <a:pt x="29" y="575"/>
                      <a:pt x="56" y="575"/>
                    </a:cubicBezTo>
                    <a:cubicBezTo>
                      <a:pt x="94" y="575"/>
                      <a:pt x="112" y="557"/>
                      <a:pt x="112" y="520"/>
                    </a:cubicBezTo>
                    <a:lnTo>
                      <a:pt x="112" y="56"/>
                    </a:lnTo>
                    <a:cubicBezTo>
                      <a:pt x="112" y="28"/>
                      <a:pt x="94" y="0"/>
                      <a:pt x="56" y="0"/>
                    </a:cubicBezTo>
                    <a:close/>
                    <a:moveTo>
                      <a:pt x="56" y="928"/>
                    </a:moveTo>
                    <a:cubicBezTo>
                      <a:pt x="29" y="928"/>
                      <a:pt x="1" y="956"/>
                      <a:pt x="1" y="984"/>
                    </a:cubicBezTo>
                    <a:lnTo>
                      <a:pt x="1" y="1447"/>
                    </a:lnTo>
                    <a:cubicBezTo>
                      <a:pt x="1" y="1484"/>
                      <a:pt x="29" y="1503"/>
                      <a:pt x="56" y="1503"/>
                    </a:cubicBezTo>
                    <a:cubicBezTo>
                      <a:pt x="94" y="1503"/>
                      <a:pt x="112" y="1484"/>
                      <a:pt x="112" y="1447"/>
                    </a:cubicBezTo>
                    <a:lnTo>
                      <a:pt x="112" y="984"/>
                    </a:lnTo>
                    <a:cubicBezTo>
                      <a:pt x="112" y="956"/>
                      <a:pt x="94" y="928"/>
                      <a:pt x="56" y="928"/>
                    </a:cubicBezTo>
                    <a:close/>
                    <a:moveTo>
                      <a:pt x="56" y="1856"/>
                    </a:moveTo>
                    <a:cubicBezTo>
                      <a:pt x="29" y="1856"/>
                      <a:pt x="1" y="1883"/>
                      <a:pt x="1" y="1911"/>
                    </a:cubicBezTo>
                    <a:lnTo>
                      <a:pt x="1" y="2375"/>
                    </a:lnTo>
                    <a:cubicBezTo>
                      <a:pt x="1" y="2412"/>
                      <a:pt x="29" y="2431"/>
                      <a:pt x="56" y="2431"/>
                    </a:cubicBezTo>
                    <a:cubicBezTo>
                      <a:pt x="94" y="2431"/>
                      <a:pt x="112" y="2412"/>
                      <a:pt x="112" y="2375"/>
                    </a:cubicBezTo>
                    <a:lnTo>
                      <a:pt x="112" y="1911"/>
                    </a:lnTo>
                    <a:cubicBezTo>
                      <a:pt x="112" y="1883"/>
                      <a:pt x="94" y="1856"/>
                      <a:pt x="56" y="1856"/>
                    </a:cubicBezTo>
                    <a:close/>
                    <a:moveTo>
                      <a:pt x="66" y="2774"/>
                    </a:moveTo>
                    <a:cubicBezTo>
                      <a:pt x="29" y="2774"/>
                      <a:pt x="10" y="2802"/>
                      <a:pt x="10" y="2830"/>
                    </a:cubicBezTo>
                    <a:cubicBezTo>
                      <a:pt x="10" y="2867"/>
                      <a:pt x="29" y="2895"/>
                      <a:pt x="66" y="2895"/>
                    </a:cubicBezTo>
                    <a:lnTo>
                      <a:pt x="530" y="2895"/>
                    </a:lnTo>
                    <a:cubicBezTo>
                      <a:pt x="557" y="2895"/>
                      <a:pt x="585" y="2867"/>
                      <a:pt x="585" y="2830"/>
                    </a:cubicBezTo>
                    <a:cubicBezTo>
                      <a:pt x="585" y="2802"/>
                      <a:pt x="557" y="2774"/>
                      <a:pt x="530" y="2774"/>
                    </a:cubicBezTo>
                    <a:close/>
                    <a:moveTo>
                      <a:pt x="993" y="2774"/>
                    </a:moveTo>
                    <a:cubicBezTo>
                      <a:pt x="956" y="2774"/>
                      <a:pt x="938" y="2802"/>
                      <a:pt x="938" y="2830"/>
                    </a:cubicBezTo>
                    <a:cubicBezTo>
                      <a:pt x="938" y="2867"/>
                      <a:pt x="956" y="2895"/>
                      <a:pt x="993" y="2895"/>
                    </a:cubicBezTo>
                    <a:lnTo>
                      <a:pt x="1457" y="2895"/>
                    </a:lnTo>
                    <a:cubicBezTo>
                      <a:pt x="1485" y="2895"/>
                      <a:pt x="1513" y="2867"/>
                      <a:pt x="1513" y="2830"/>
                    </a:cubicBezTo>
                    <a:cubicBezTo>
                      <a:pt x="1513" y="2802"/>
                      <a:pt x="1485" y="2774"/>
                      <a:pt x="1457" y="2774"/>
                    </a:cubicBezTo>
                    <a:close/>
                    <a:moveTo>
                      <a:pt x="1921" y="2774"/>
                    </a:moveTo>
                    <a:cubicBezTo>
                      <a:pt x="1884" y="2774"/>
                      <a:pt x="1865" y="2802"/>
                      <a:pt x="1865" y="2830"/>
                    </a:cubicBezTo>
                    <a:cubicBezTo>
                      <a:pt x="1865" y="2867"/>
                      <a:pt x="1884" y="2895"/>
                      <a:pt x="1921" y="2895"/>
                    </a:cubicBezTo>
                    <a:lnTo>
                      <a:pt x="2385" y="2895"/>
                    </a:lnTo>
                    <a:cubicBezTo>
                      <a:pt x="2413" y="2895"/>
                      <a:pt x="2441" y="2867"/>
                      <a:pt x="2441" y="2830"/>
                    </a:cubicBezTo>
                    <a:cubicBezTo>
                      <a:pt x="2441" y="2802"/>
                      <a:pt x="2413" y="2774"/>
                      <a:pt x="2385" y="2774"/>
                    </a:cubicBezTo>
                    <a:close/>
                    <a:moveTo>
                      <a:pt x="2849" y="2774"/>
                    </a:moveTo>
                    <a:cubicBezTo>
                      <a:pt x="2812" y="2774"/>
                      <a:pt x="2793" y="2802"/>
                      <a:pt x="2793" y="2830"/>
                    </a:cubicBezTo>
                    <a:cubicBezTo>
                      <a:pt x="2793" y="2867"/>
                      <a:pt x="2812" y="2895"/>
                      <a:pt x="2849" y="2895"/>
                    </a:cubicBezTo>
                    <a:lnTo>
                      <a:pt x="3313" y="2895"/>
                    </a:lnTo>
                    <a:cubicBezTo>
                      <a:pt x="3340" y="2895"/>
                      <a:pt x="3368" y="2867"/>
                      <a:pt x="3368" y="2830"/>
                    </a:cubicBezTo>
                    <a:cubicBezTo>
                      <a:pt x="3368" y="2802"/>
                      <a:pt x="3340" y="2774"/>
                      <a:pt x="3313" y="2774"/>
                    </a:cubicBezTo>
                    <a:close/>
                    <a:moveTo>
                      <a:pt x="3776" y="2774"/>
                    </a:moveTo>
                    <a:cubicBezTo>
                      <a:pt x="3739" y="2774"/>
                      <a:pt x="3721" y="2802"/>
                      <a:pt x="3721" y="2830"/>
                    </a:cubicBezTo>
                    <a:cubicBezTo>
                      <a:pt x="3721" y="2867"/>
                      <a:pt x="3739" y="2895"/>
                      <a:pt x="3776" y="2895"/>
                    </a:cubicBezTo>
                    <a:lnTo>
                      <a:pt x="4240" y="2895"/>
                    </a:lnTo>
                    <a:cubicBezTo>
                      <a:pt x="4268" y="2895"/>
                      <a:pt x="4296" y="2867"/>
                      <a:pt x="4296" y="2830"/>
                    </a:cubicBezTo>
                    <a:cubicBezTo>
                      <a:pt x="4296" y="2802"/>
                      <a:pt x="4268" y="2774"/>
                      <a:pt x="4240" y="2774"/>
                    </a:cubicBezTo>
                    <a:close/>
                    <a:moveTo>
                      <a:pt x="4704" y="2774"/>
                    </a:moveTo>
                    <a:cubicBezTo>
                      <a:pt x="4667" y="2774"/>
                      <a:pt x="4648" y="2802"/>
                      <a:pt x="4648" y="2830"/>
                    </a:cubicBezTo>
                    <a:cubicBezTo>
                      <a:pt x="4648" y="2867"/>
                      <a:pt x="4667" y="2895"/>
                      <a:pt x="4704" y="2895"/>
                    </a:cubicBezTo>
                    <a:lnTo>
                      <a:pt x="5168" y="2895"/>
                    </a:lnTo>
                    <a:cubicBezTo>
                      <a:pt x="5196" y="2895"/>
                      <a:pt x="5224" y="2867"/>
                      <a:pt x="5224" y="2830"/>
                    </a:cubicBezTo>
                    <a:cubicBezTo>
                      <a:pt x="5224" y="2802"/>
                      <a:pt x="5196" y="2774"/>
                      <a:pt x="5168" y="2774"/>
                    </a:cubicBezTo>
                    <a:close/>
                    <a:moveTo>
                      <a:pt x="5632" y="2774"/>
                    </a:moveTo>
                    <a:cubicBezTo>
                      <a:pt x="5595" y="2774"/>
                      <a:pt x="5576" y="2802"/>
                      <a:pt x="5576" y="2830"/>
                    </a:cubicBezTo>
                    <a:cubicBezTo>
                      <a:pt x="5576" y="2867"/>
                      <a:pt x="5595" y="2895"/>
                      <a:pt x="5632" y="2895"/>
                    </a:cubicBezTo>
                    <a:lnTo>
                      <a:pt x="6096" y="2895"/>
                    </a:lnTo>
                    <a:cubicBezTo>
                      <a:pt x="6123" y="2895"/>
                      <a:pt x="6151" y="2867"/>
                      <a:pt x="6151" y="2830"/>
                    </a:cubicBezTo>
                    <a:cubicBezTo>
                      <a:pt x="6151" y="2802"/>
                      <a:pt x="6123" y="2774"/>
                      <a:pt x="6096" y="2774"/>
                    </a:cubicBezTo>
                    <a:close/>
                    <a:moveTo>
                      <a:pt x="6559" y="2774"/>
                    </a:moveTo>
                    <a:cubicBezTo>
                      <a:pt x="6522" y="2774"/>
                      <a:pt x="6504" y="2802"/>
                      <a:pt x="6504" y="2830"/>
                    </a:cubicBezTo>
                    <a:cubicBezTo>
                      <a:pt x="6504" y="2867"/>
                      <a:pt x="6522" y="2895"/>
                      <a:pt x="6559" y="2895"/>
                    </a:cubicBezTo>
                    <a:lnTo>
                      <a:pt x="7023" y="2895"/>
                    </a:lnTo>
                    <a:cubicBezTo>
                      <a:pt x="7051" y="2895"/>
                      <a:pt x="7079" y="2867"/>
                      <a:pt x="7079" y="2830"/>
                    </a:cubicBezTo>
                    <a:cubicBezTo>
                      <a:pt x="7079" y="2802"/>
                      <a:pt x="7051" y="2774"/>
                      <a:pt x="7023" y="2774"/>
                    </a:cubicBezTo>
                    <a:close/>
                    <a:moveTo>
                      <a:pt x="7487" y="2774"/>
                    </a:moveTo>
                    <a:cubicBezTo>
                      <a:pt x="7450" y="2774"/>
                      <a:pt x="7431" y="2802"/>
                      <a:pt x="7431" y="2830"/>
                    </a:cubicBezTo>
                    <a:cubicBezTo>
                      <a:pt x="7431" y="2867"/>
                      <a:pt x="7450" y="2895"/>
                      <a:pt x="7487" y="2895"/>
                    </a:cubicBezTo>
                    <a:lnTo>
                      <a:pt x="7951" y="2895"/>
                    </a:lnTo>
                    <a:cubicBezTo>
                      <a:pt x="7979" y="2895"/>
                      <a:pt x="8007" y="2867"/>
                      <a:pt x="8007" y="2830"/>
                    </a:cubicBezTo>
                    <a:cubicBezTo>
                      <a:pt x="8007" y="2802"/>
                      <a:pt x="7979" y="2774"/>
                      <a:pt x="7951" y="2774"/>
                    </a:cubicBezTo>
                    <a:close/>
                    <a:moveTo>
                      <a:pt x="8248" y="2941"/>
                    </a:moveTo>
                    <a:cubicBezTo>
                      <a:pt x="8211" y="2941"/>
                      <a:pt x="8183" y="2969"/>
                      <a:pt x="8183" y="3006"/>
                    </a:cubicBezTo>
                    <a:lnTo>
                      <a:pt x="8183" y="3470"/>
                    </a:lnTo>
                    <a:cubicBezTo>
                      <a:pt x="8183" y="3497"/>
                      <a:pt x="8211" y="3525"/>
                      <a:pt x="8248" y="3525"/>
                    </a:cubicBezTo>
                    <a:cubicBezTo>
                      <a:pt x="8276" y="3525"/>
                      <a:pt x="8303" y="3497"/>
                      <a:pt x="8303" y="3470"/>
                    </a:cubicBezTo>
                    <a:lnTo>
                      <a:pt x="8303" y="3006"/>
                    </a:lnTo>
                    <a:cubicBezTo>
                      <a:pt x="8303" y="2969"/>
                      <a:pt x="8276" y="2941"/>
                      <a:pt x="8248" y="2941"/>
                    </a:cubicBezTo>
                    <a:close/>
                    <a:moveTo>
                      <a:pt x="8248" y="3869"/>
                    </a:moveTo>
                    <a:cubicBezTo>
                      <a:pt x="8211" y="3869"/>
                      <a:pt x="8183" y="3896"/>
                      <a:pt x="8183" y="3933"/>
                    </a:cubicBezTo>
                    <a:lnTo>
                      <a:pt x="8183" y="4397"/>
                    </a:lnTo>
                    <a:cubicBezTo>
                      <a:pt x="8183" y="4425"/>
                      <a:pt x="8211" y="4453"/>
                      <a:pt x="8248" y="4453"/>
                    </a:cubicBezTo>
                    <a:cubicBezTo>
                      <a:pt x="8276" y="4453"/>
                      <a:pt x="8303" y="4425"/>
                      <a:pt x="8303" y="4397"/>
                    </a:cubicBezTo>
                    <a:lnTo>
                      <a:pt x="8303" y="3933"/>
                    </a:lnTo>
                    <a:cubicBezTo>
                      <a:pt x="8303" y="3896"/>
                      <a:pt x="8276" y="3869"/>
                      <a:pt x="8248" y="3869"/>
                    </a:cubicBezTo>
                    <a:close/>
                    <a:moveTo>
                      <a:pt x="8248" y="4796"/>
                    </a:moveTo>
                    <a:cubicBezTo>
                      <a:pt x="8211" y="4796"/>
                      <a:pt x="8183" y="4824"/>
                      <a:pt x="8183" y="4861"/>
                    </a:cubicBezTo>
                    <a:lnTo>
                      <a:pt x="8183" y="5325"/>
                    </a:lnTo>
                    <a:cubicBezTo>
                      <a:pt x="8183" y="5353"/>
                      <a:pt x="8211" y="5381"/>
                      <a:pt x="8248" y="5381"/>
                    </a:cubicBezTo>
                    <a:cubicBezTo>
                      <a:pt x="8276" y="5381"/>
                      <a:pt x="8303" y="5353"/>
                      <a:pt x="8303" y="5325"/>
                    </a:cubicBezTo>
                    <a:lnTo>
                      <a:pt x="8303" y="4861"/>
                    </a:lnTo>
                    <a:cubicBezTo>
                      <a:pt x="8303" y="4824"/>
                      <a:pt x="8276" y="4796"/>
                      <a:pt x="8248" y="4796"/>
                    </a:cubicBezTo>
                    <a:close/>
                    <a:moveTo>
                      <a:pt x="8248" y="5724"/>
                    </a:moveTo>
                    <a:cubicBezTo>
                      <a:pt x="8211" y="5724"/>
                      <a:pt x="8183" y="5752"/>
                      <a:pt x="8183" y="5789"/>
                    </a:cubicBezTo>
                    <a:lnTo>
                      <a:pt x="8183" y="6216"/>
                    </a:lnTo>
                    <a:cubicBezTo>
                      <a:pt x="8183" y="6253"/>
                      <a:pt x="8211" y="6271"/>
                      <a:pt x="8248" y="6271"/>
                    </a:cubicBezTo>
                    <a:cubicBezTo>
                      <a:pt x="8276" y="6271"/>
                      <a:pt x="8303" y="6253"/>
                      <a:pt x="8303" y="6216"/>
                    </a:cubicBezTo>
                    <a:lnTo>
                      <a:pt x="8303" y="5789"/>
                    </a:lnTo>
                    <a:cubicBezTo>
                      <a:pt x="8303" y="5752"/>
                      <a:pt x="8276" y="5724"/>
                      <a:pt x="8248" y="57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7564200" y="1778325"/>
                <a:ext cx="41075" cy="41075"/>
              </a:xfrm>
              <a:custGeom>
                <a:avLst/>
                <a:gdLst/>
                <a:ahLst/>
                <a:cxnLst/>
                <a:rect l="l" t="t" r="r" b="b"/>
                <a:pathLst>
                  <a:path w="1643" h="1643" extrusionOk="0">
                    <a:moveTo>
                      <a:pt x="826" y="186"/>
                    </a:moveTo>
                    <a:lnTo>
                      <a:pt x="1049" y="585"/>
                    </a:lnTo>
                    <a:cubicBezTo>
                      <a:pt x="1049" y="594"/>
                      <a:pt x="1058" y="603"/>
                      <a:pt x="1067" y="603"/>
                    </a:cubicBezTo>
                    <a:lnTo>
                      <a:pt x="1466" y="826"/>
                    </a:lnTo>
                    <a:lnTo>
                      <a:pt x="1067" y="1048"/>
                    </a:lnTo>
                    <a:cubicBezTo>
                      <a:pt x="1058" y="1048"/>
                      <a:pt x="1049" y="1058"/>
                      <a:pt x="1039" y="1067"/>
                    </a:cubicBezTo>
                    <a:lnTo>
                      <a:pt x="826" y="1466"/>
                    </a:lnTo>
                    <a:lnTo>
                      <a:pt x="603" y="1067"/>
                    </a:lnTo>
                    <a:cubicBezTo>
                      <a:pt x="603" y="1058"/>
                      <a:pt x="594" y="1048"/>
                      <a:pt x="585" y="1039"/>
                    </a:cubicBezTo>
                    <a:lnTo>
                      <a:pt x="186" y="826"/>
                    </a:lnTo>
                    <a:lnTo>
                      <a:pt x="585" y="603"/>
                    </a:lnTo>
                    <a:cubicBezTo>
                      <a:pt x="594" y="603"/>
                      <a:pt x="603" y="594"/>
                      <a:pt x="603" y="585"/>
                    </a:cubicBezTo>
                    <a:lnTo>
                      <a:pt x="826" y="186"/>
                    </a:lnTo>
                    <a:close/>
                    <a:moveTo>
                      <a:pt x="826" y="0"/>
                    </a:moveTo>
                    <a:cubicBezTo>
                      <a:pt x="807" y="0"/>
                      <a:pt x="789" y="19"/>
                      <a:pt x="780" y="37"/>
                    </a:cubicBezTo>
                    <a:lnTo>
                      <a:pt x="511" y="510"/>
                    </a:lnTo>
                    <a:lnTo>
                      <a:pt x="37" y="770"/>
                    </a:lnTo>
                    <a:cubicBezTo>
                      <a:pt x="19" y="779"/>
                      <a:pt x="0" y="798"/>
                      <a:pt x="0" y="826"/>
                    </a:cubicBezTo>
                    <a:cubicBezTo>
                      <a:pt x="0" y="844"/>
                      <a:pt x="19" y="863"/>
                      <a:pt x="37" y="872"/>
                    </a:cubicBezTo>
                    <a:lnTo>
                      <a:pt x="511" y="1141"/>
                    </a:lnTo>
                    <a:lnTo>
                      <a:pt x="770" y="1614"/>
                    </a:lnTo>
                    <a:cubicBezTo>
                      <a:pt x="780" y="1633"/>
                      <a:pt x="798" y="1642"/>
                      <a:pt x="826" y="1642"/>
                    </a:cubicBezTo>
                    <a:cubicBezTo>
                      <a:pt x="845" y="1642"/>
                      <a:pt x="863" y="1633"/>
                      <a:pt x="872" y="1614"/>
                    </a:cubicBezTo>
                    <a:lnTo>
                      <a:pt x="1141" y="1141"/>
                    </a:lnTo>
                    <a:lnTo>
                      <a:pt x="1615" y="881"/>
                    </a:lnTo>
                    <a:cubicBezTo>
                      <a:pt x="1633" y="863"/>
                      <a:pt x="1642" y="844"/>
                      <a:pt x="1642" y="826"/>
                    </a:cubicBezTo>
                    <a:cubicBezTo>
                      <a:pt x="1642" y="807"/>
                      <a:pt x="1633" y="789"/>
                      <a:pt x="1615" y="779"/>
                    </a:cubicBezTo>
                    <a:lnTo>
                      <a:pt x="1141" y="510"/>
                    </a:lnTo>
                    <a:lnTo>
                      <a:pt x="882" y="37"/>
                    </a:lnTo>
                    <a:cubicBezTo>
                      <a:pt x="863" y="9"/>
                      <a:pt x="845" y="0"/>
                      <a:pt x="826" y="0"/>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6975825" y="2325875"/>
                <a:ext cx="51500" cy="51275"/>
              </a:xfrm>
              <a:custGeom>
                <a:avLst/>
                <a:gdLst/>
                <a:ahLst/>
                <a:cxnLst/>
                <a:rect l="l" t="t" r="r" b="b"/>
                <a:pathLst>
                  <a:path w="2060" h="2051" extrusionOk="0">
                    <a:moveTo>
                      <a:pt x="1030" y="177"/>
                    </a:moveTo>
                    <a:lnTo>
                      <a:pt x="1327" y="715"/>
                    </a:lnTo>
                    <a:cubicBezTo>
                      <a:pt x="1327" y="724"/>
                      <a:pt x="1336" y="733"/>
                      <a:pt x="1346" y="733"/>
                    </a:cubicBezTo>
                    <a:lnTo>
                      <a:pt x="1874" y="1030"/>
                    </a:lnTo>
                    <a:lnTo>
                      <a:pt x="1346" y="1318"/>
                    </a:lnTo>
                    <a:cubicBezTo>
                      <a:pt x="1336" y="1327"/>
                      <a:pt x="1327" y="1336"/>
                      <a:pt x="1318" y="1345"/>
                    </a:cubicBezTo>
                    <a:lnTo>
                      <a:pt x="1030" y="1874"/>
                    </a:lnTo>
                    <a:lnTo>
                      <a:pt x="733" y="1336"/>
                    </a:lnTo>
                    <a:cubicBezTo>
                      <a:pt x="733" y="1327"/>
                      <a:pt x="724" y="1318"/>
                      <a:pt x="715" y="1318"/>
                    </a:cubicBezTo>
                    <a:lnTo>
                      <a:pt x="186" y="1021"/>
                    </a:lnTo>
                    <a:lnTo>
                      <a:pt x="715" y="733"/>
                    </a:lnTo>
                    <a:cubicBezTo>
                      <a:pt x="724" y="724"/>
                      <a:pt x="733" y="715"/>
                      <a:pt x="743" y="705"/>
                    </a:cubicBezTo>
                    <a:lnTo>
                      <a:pt x="1030" y="177"/>
                    </a:lnTo>
                    <a:close/>
                    <a:moveTo>
                      <a:pt x="1030" y="0"/>
                    </a:moveTo>
                    <a:cubicBezTo>
                      <a:pt x="1012" y="0"/>
                      <a:pt x="993" y="10"/>
                      <a:pt x="984" y="28"/>
                    </a:cubicBezTo>
                    <a:lnTo>
                      <a:pt x="640" y="640"/>
                    </a:lnTo>
                    <a:lnTo>
                      <a:pt x="28" y="974"/>
                    </a:lnTo>
                    <a:cubicBezTo>
                      <a:pt x="10" y="984"/>
                      <a:pt x="0" y="1002"/>
                      <a:pt x="0" y="1021"/>
                    </a:cubicBezTo>
                    <a:cubicBezTo>
                      <a:pt x="0" y="1039"/>
                      <a:pt x="10" y="1067"/>
                      <a:pt x="28" y="1076"/>
                    </a:cubicBezTo>
                    <a:lnTo>
                      <a:pt x="640" y="1410"/>
                    </a:lnTo>
                    <a:lnTo>
                      <a:pt x="974" y="2023"/>
                    </a:lnTo>
                    <a:cubicBezTo>
                      <a:pt x="984" y="2041"/>
                      <a:pt x="1002" y="2050"/>
                      <a:pt x="1030" y="2050"/>
                    </a:cubicBezTo>
                    <a:cubicBezTo>
                      <a:pt x="1049" y="2050"/>
                      <a:pt x="1067" y="2041"/>
                      <a:pt x="1076" y="2023"/>
                    </a:cubicBezTo>
                    <a:lnTo>
                      <a:pt x="1410" y="1410"/>
                    </a:lnTo>
                    <a:lnTo>
                      <a:pt x="2023" y="1076"/>
                    </a:lnTo>
                    <a:cubicBezTo>
                      <a:pt x="2041" y="1067"/>
                      <a:pt x="2060" y="1049"/>
                      <a:pt x="2060" y="1030"/>
                    </a:cubicBezTo>
                    <a:cubicBezTo>
                      <a:pt x="2060" y="1002"/>
                      <a:pt x="2041" y="984"/>
                      <a:pt x="2023" y="974"/>
                    </a:cubicBezTo>
                    <a:lnTo>
                      <a:pt x="1420" y="640"/>
                    </a:lnTo>
                    <a:lnTo>
                      <a:pt x="1086" y="28"/>
                    </a:lnTo>
                    <a:cubicBezTo>
                      <a:pt x="1076" y="10"/>
                      <a:pt x="1058"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992525" y="1930925"/>
                <a:ext cx="22050" cy="22050"/>
              </a:xfrm>
              <a:custGeom>
                <a:avLst/>
                <a:gdLst/>
                <a:ahLst/>
                <a:cxnLst/>
                <a:rect l="l" t="t" r="r" b="b"/>
                <a:pathLst>
                  <a:path w="882" h="882" extrusionOk="0">
                    <a:moveTo>
                      <a:pt x="446" y="112"/>
                    </a:moveTo>
                    <a:cubicBezTo>
                      <a:pt x="622" y="112"/>
                      <a:pt x="770" y="260"/>
                      <a:pt x="770" y="436"/>
                    </a:cubicBezTo>
                    <a:cubicBezTo>
                      <a:pt x="770" y="622"/>
                      <a:pt x="622" y="761"/>
                      <a:pt x="446" y="761"/>
                    </a:cubicBezTo>
                    <a:cubicBezTo>
                      <a:pt x="260" y="761"/>
                      <a:pt x="112" y="622"/>
                      <a:pt x="112" y="436"/>
                    </a:cubicBezTo>
                    <a:cubicBezTo>
                      <a:pt x="112" y="260"/>
                      <a:pt x="260" y="112"/>
                      <a:pt x="446" y="112"/>
                    </a:cubicBezTo>
                    <a:close/>
                    <a:moveTo>
                      <a:pt x="446" y="0"/>
                    </a:moveTo>
                    <a:cubicBezTo>
                      <a:pt x="195" y="0"/>
                      <a:pt x="0" y="195"/>
                      <a:pt x="0" y="436"/>
                    </a:cubicBezTo>
                    <a:cubicBezTo>
                      <a:pt x="0" y="687"/>
                      <a:pt x="195" y="882"/>
                      <a:pt x="446" y="882"/>
                    </a:cubicBezTo>
                    <a:cubicBezTo>
                      <a:pt x="687" y="882"/>
                      <a:pt x="882" y="687"/>
                      <a:pt x="882" y="436"/>
                    </a:cubicBezTo>
                    <a:cubicBezTo>
                      <a:pt x="882" y="195"/>
                      <a:pt x="687"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6934075" y="2211075"/>
                <a:ext cx="14175" cy="14175"/>
              </a:xfrm>
              <a:custGeom>
                <a:avLst/>
                <a:gdLst/>
                <a:ahLst/>
                <a:cxnLst/>
                <a:rect l="l" t="t" r="r" b="b"/>
                <a:pathLst>
                  <a:path w="567" h="567" extrusionOk="0">
                    <a:moveTo>
                      <a:pt x="288" y="121"/>
                    </a:moveTo>
                    <a:cubicBezTo>
                      <a:pt x="381" y="121"/>
                      <a:pt x="455" y="195"/>
                      <a:pt x="455" y="288"/>
                    </a:cubicBezTo>
                    <a:cubicBezTo>
                      <a:pt x="455" y="381"/>
                      <a:pt x="381" y="455"/>
                      <a:pt x="288" y="455"/>
                    </a:cubicBezTo>
                    <a:cubicBezTo>
                      <a:pt x="195" y="455"/>
                      <a:pt x="121" y="381"/>
                      <a:pt x="121" y="288"/>
                    </a:cubicBezTo>
                    <a:cubicBezTo>
                      <a:pt x="121" y="195"/>
                      <a:pt x="195" y="121"/>
                      <a:pt x="288" y="121"/>
                    </a:cubicBezTo>
                    <a:close/>
                    <a:moveTo>
                      <a:pt x="288" y="0"/>
                    </a:moveTo>
                    <a:cubicBezTo>
                      <a:pt x="130" y="0"/>
                      <a:pt x="1" y="130"/>
                      <a:pt x="1" y="288"/>
                    </a:cubicBezTo>
                    <a:cubicBezTo>
                      <a:pt x="1" y="446"/>
                      <a:pt x="130" y="566"/>
                      <a:pt x="288" y="566"/>
                    </a:cubicBezTo>
                    <a:cubicBezTo>
                      <a:pt x="446" y="566"/>
                      <a:pt x="566" y="446"/>
                      <a:pt x="566" y="288"/>
                    </a:cubicBezTo>
                    <a:cubicBezTo>
                      <a:pt x="566" y="130"/>
                      <a:pt x="446" y="0"/>
                      <a:pt x="288"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6935000" y="2456875"/>
                <a:ext cx="344900" cy="344675"/>
              </a:xfrm>
              <a:custGeom>
                <a:avLst/>
                <a:gdLst/>
                <a:ahLst/>
                <a:cxnLst/>
                <a:rect l="l" t="t" r="r" b="b"/>
                <a:pathLst>
                  <a:path w="13796" h="13787" extrusionOk="0">
                    <a:moveTo>
                      <a:pt x="6912" y="3796"/>
                    </a:moveTo>
                    <a:cubicBezTo>
                      <a:pt x="7506" y="3796"/>
                      <a:pt x="8099" y="3972"/>
                      <a:pt x="8609" y="4315"/>
                    </a:cubicBezTo>
                    <a:cubicBezTo>
                      <a:pt x="9361" y="4816"/>
                      <a:pt x="9853" y="5614"/>
                      <a:pt x="9964" y="6514"/>
                    </a:cubicBezTo>
                    <a:cubicBezTo>
                      <a:pt x="10149" y="7998"/>
                      <a:pt x="9203" y="9427"/>
                      <a:pt x="7765" y="9835"/>
                    </a:cubicBezTo>
                    <a:cubicBezTo>
                      <a:pt x="7482" y="9916"/>
                      <a:pt x="7191" y="9957"/>
                      <a:pt x="6903" y="9957"/>
                    </a:cubicBezTo>
                    <a:cubicBezTo>
                      <a:pt x="6303" y="9957"/>
                      <a:pt x="5712" y="9783"/>
                      <a:pt x="5205" y="9445"/>
                    </a:cubicBezTo>
                    <a:cubicBezTo>
                      <a:pt x="4453" y="8944"/>
                      <a:pt x="3962" y="8147"/>
                      <a:pt x="3851" y="7247"/>
                    </a:cubicBezTo>
                    <a:cubicBezTo>
                      <a:pt x="3674" y="5762"/>
                      <a:pt x="4620" y="4334"/>
                      <a:pt x="6049" y="3916"/>
                    </a:cubicBezTo>
                    <a:cubicBezTo>
                      <a:pt x="6337" y="3842"/>
                      <a:pt x="6624" y="3796"/>
                      <a:pt x="6912" y="3796"/>
                    </a:cubicBezTo>
                    <a:close/>
                    <a:moveTo>
                      <a:pt x="6911" y="3680"/>
                    </a:moveTo>
                    <a:cubicBezTo>
                      <a:pt x="6614" y="3680"/>
                      <a:pt x="6315" y="3721"/>
                      <a:pt x="6021" y="3805"/>
                    </a:cubicBezTo>
                    <a:cubicBezTo>
                      <a:pt x="4528" y="4232"/>
                      <a:pt x="3544" y="5716"/>
                      <a:pt x="3739" y="7256"/>
                    </a:cubicBezTo>
                    <a:cubicBezTo>
                      <a:pt x="3851" y="8193"/>
                      <a:pt x="4361" y="9028"/>
                      <a:pt x="5140" y="9538"/>
                    </a:cubicBezTo>
                    <a:cubicBezTo>
                      <a:pt x="5669" y="9891"/>
                      <a:pt x="6290" y="10076"/>
                      <a:pt x="6912" y="10076"/>
                    </a:cubicBezTo>
                    <a:cubicBezTo>
                      <a:pt x="7209" y="10076"/>
                      <a:pt x="7506" y="10030"/>
                      <a:pt x="7793" y="9946"/>
                    </a:cubicBezTo>
                    <a:cubicBezTo>
                      <a:pt x="9287" y="9519"/>
                      <a:pt x="10270" y="8035"/>
                      <a:pt x="10084" y="6495"/>
                    </a:cubicBezTo>
                    <a:cubicBezTo>
                      <a:pt x="9964" y="5568"/>
                      <a:pt x="9454" y="4733"/>
                      <a:pt x="8674" y="4213"/>
                    </a:cubicBezTo>
                    <a:cubicBezTo>
                      <a:pt x="8147" y="3862"/>
                      <a:pt x="7534" y="3680"/>
                      <a:pt x="6911" y="3680"/>
                    </a:cubicBezTo>
                    <a:close/>
                    <a:moveTo>
                      <a:pt x="5928" y="118"/>
                    </a:moveTo>
                    <a:cubicBezTo>
                      <a:pt x="5934" y="118"/>
                      <a:pt x="5938" y="122"/>
                      <a:pt x="5938" y="122"/>
                    </a:cubicBezTo>
                    <a:cubicBezTo>
                      <a:pt x="5938" y="122"/>
                      <a:pt x="5947" y="122"/>
                      <a:pt x="5947" y="132"/>
                    </a:cubicBezTo>
                    <a:lnTo>
                      <a:pt x="6411" y="1588"/>
                    </a:lnTo>
                    <a:cubicBezTo>
                      <a:pt x="6428" y="1646"/>
                      <a:pt x="6474" y="1682"/>
                      <a:pt x="6530" y="1682"/>
                    </a:cubicBezTo>
                    <a:cubicBezTo>
                      <a:pt x="6537" y="1682"/>
                      <a:pt x="6543" y="1682"/>
                      <a:pt x="6550" y="1681"/>
                    </a:cubicBezTo>
                    <a:cubicBezTo>
                      <a:pt x="6670" y="1672"/>
                      <a:pt x="6789" y="1668"/>
                      <a:pt x="6907" y="1668"/>
                    </a:cubicBezTo>
                    <a:cubicBezTo>
                      <a:pt x="7323" y="1668"/>
                      <a:pt x="7732" y="1719"/>
                      <a:pt x="8136" y="1820"/>
                    </a:cubicBezTo>
                    <a:cubicBezTo>
                      <a:pt x="8150" y="1824"/>
                      <a:pt x="8163" y="1826"/>
                      <a:pt x="8177" y="1826"/>
                    </a:cubicBezTo>
                    <a:cubicBezTo>
                      <a:pt x="8227" y="1826"/>
                      <a:pt x="8272" y="1799"/>
                      <a:pt x="8294" y="1755"/>
                    </a:cubicBezTo>
                    <a:lnTo>
                      <a:pt x="8999" y="391"/>
                    </a:lnTo>
                    <a:cubicBezTo>
                      <a:pt x="8999" y="382"/>
                      <a:pt x="9018" y="382"/>
                      <a:pt x="9027" y="382"/>
                    </a:cubicBezTo>
                    <a:lnTo>
                      <a:pt x="11003" y="1412"/>
                    </a:lnTo>
                    <a:cubicBezTo>
                      <a:pt x="11012" y="1412"/>
                      <a:pt x="11012" y="1430"/>
                      <a:pt x="11012" y="1440"/>
                    </a:cubicBezTo>
                    <a:lnTo>
                      <a:pt x="10307" y="2794"/>
                    </a:lnTo>
                    <a:cubicBezTo>
                      <a:pt x="10279" y="2850"/>
                      <a:pt x="10289" y="2924"/>
                      <a:pt x="10335" y="2961"/>
                    </a:cubicBezTo>
                    <a:cubicBezTo>
                      <a:pt x="10743" y="3313"/>
                      <a:pt x="11086" y="3731"/>
                      <a:pt x="11365" y="4185"/>
                    </a:cubicBezTo>
                    <a:cubicBezTo>
                      <a:pt x="11386" y="4227"/>
                      <a:pt x="11427" y="4248"/>
                      <a:pt x="11474" y="4248"/>
                    </a:cubicBezTo>
                    <a:cubicBezTo>
                      <a:pt x="11490" y="4248"/>
                      <a:pt x="11506" y="4246"/>
                      <a:pt x="11522" y="4241"/>
                    </a:cubicBezTo>
                    <a:lnTo>
                      <a:pt x="12979" y="3787"/>
                    </a:lnTo>
                    <a:cubicBezTo>
                      <a:pt x="12981" y="3784"/>
                      <a:pt x="12985" y="3783"/>
                      <a:pt x="12989" y="3783"/>
                    </a:cubicBezTo>
                    <a:cubicBezTo>
                      <a:pt x="12997" y="3783"/>
                      <a:pt x="13007" y="3789"/>
                      <a:pt x="13007" y="3796"/>
                    </a:cubicBezTo>
                    <a:lnTo>
                      <a:pt x="13675" y="5920"/>
                    </a:lnTo>
                    <a:cubicBezTo>
                      <a:pt x="13675" y="5929"/>
                      <a:pt x="13675" y="5939"/>
                      <a:pt x="13665" y="5948"/>
                    </a:cubicBezTo>
                    <a:lnTo>
                      <a:pt x="12200" y="6403"/>
                    </a:lnTo>
                    <a:cubicBezTo>
                      <a:pt x="12144" y="6421"/>
                      <a:pt x="12107" y="6486"/>
                      <a:pt x="12107" y="6542"/>
                    </a:cubicBezTo>
                    <a:cubicBezTo>
                      <a:pt x="12144" y="7080"/>
                      <a:pt x="12097" y="7618"/>
                      <a:pt x="11968" y="8137"/>
                    </a:cubicBezTo>
                    <a:cubicBezTo>
                      <a:pt x="11958" y="8202"/>
                      <a:pt x="11986" y="8258"/>
                      <a:pt x="12042" y="8295"/>
                    </a:cubicBezTo>
                    <a:lnTo>
                      <a:pt x="13396" y="9000"/>
                    </a:lnTo>
                    <a:cubicBezTo>
                      <a:pt x="13415" y="9000"/>
                      <a:pt x="13415" y="9009"/>
                      <a:pt x="13406" y="9028"/>
                    </a:cubicBezTo>
                    <a:lnTo>
                      <a:pt x="12385" y="10994"/>
                    </a:lnTo>
                    <a:cubicBezTo>
                      <a:pt x="12379" y="11001"/>
                      <a:pt x="12372" y="11008"/>
                      <a:pt x="12365" y="11008"/>
                    </a:cubicBezTo>
                    <a:cubicBezTo>
                      <a:pt x="12363" y="11008"/>
                      <a:pt x="12360" y="11006"/>
                      <a:pt x="12357" y="11004"/>
                    </a:cubicBezTo>
                    <a:lnTo>
                      <a:pt x="10994" y="10299"/>
                    </a:lnTo>
                    <a:cubicBezTo>
                      <a:pt x="10977" y="10289"/>
                      <a:pt x="10957" y="10284"/>
                      <a:pt x="10936" y="10284"/>
                    </a:cubicBezTo>
                    <a:cubicBezTo>
                      <a:pt x="10899" y="10284"/>
                      <a:pt x="10860" y="10300"/>
                      <a:pt x="10836" y="10336"/>
                    </a:cubicBezTo>
                    <a:cubicBezTo>
                      <a:pt x="10483" y="10735"/>
                      <a:pt x="10066" y="11087"/>
                      <a:pt x="9611" y="11366"/>
                    </a:cubicBezTo>
                    <a:cubicBezTo>
                      <a:pt x="9556" y="11393"/>
                      <a:pt x="9528" y="11458"/>
                      <a:pt x="9546" y="11523"/>
                    </a:cubicBezTo>
                    <a:lnTo>
                      <a:pt x="10010" y="12980"/>
                    </a:lnTo>
                    <a:cubicBezTo>
                      <a:pt x="10010" y="12989"/>
                      <a:pt x="10010" y="12998"/>
                      <a:pt x="10001" y="13008"/>
                    </a:cubicBezTo>
                    <a:lnTo>
                      <a:pt x="7877" y="13675"/>
                    </a:lnTo>
                    <a:cubicBezTo>
                      <a:pt x="7867" y="13675"/>
                      <a:pt x="7849" y="13666"/>
                      <a:pt x="7849" y="13657"/>
                    </a:cubicBezTo>
                    <a:lnTo>
                      <a:pt x="7385" y="12200"/>
                    </a:lnTo>
                    <a:cubicBezTo>
                      <a:pt x="7366" y="12145"/>
                      <a:pt x="7320" y="12108"/>
                      <a:pt x="7255" y="12108"/>
                    </a:cubicBezTo>
                    <a:lnTo>
                      <a:pt x="7246" y="12108"/>
                    </a:lnTo>
                    <a:cubicBezTo>
                      <a:pt x="7128" y="12116"/>
                      <a:pt x="7010" y="12120"/>
                      <a:pt x="6892" y="12120"/>
                    </a:cubicBezTo>
                    <a:cubicBezTo>
                      <a:pt x="6479" y="12120"/>
                      <a:pt x="6064" y="12070"/>
                      <a:pt x="5659" y="11969"/>
                    </a:cubicBezTo>
                    <a:cubicBezTo>
                      <a:pt x="5651" y="11967"/>
                      <a:pt x="5643" y="11967"/>
                      <a:pt x="5635" y="11967"/>
                    </a:cubicBezTo>
                    <a:cubicBezTo>
                      <a:pt x="5579" y="11967"/>
                      <a:pt x="5526" y="11994"/>
                      <a:pt x="5502" y="12043"/>
                    </a:cubicBezTo>
                    <a:lnTo>
                      <a:pt x="4797" y="13397"/>
                    </a:lnTo>
                    <a:cubicBezTo>
                      <a:pt x="4797" y="13404"/>
                      <a:pt x="4787" y="13410"/>
                      <a:pt x="4779" y="13410"/>
                    </a:cubicBezTo>
                    <a:cubicBezTo>
                      <a:pt x="4775" y="13410"/>
                      <a:pt x="4772" y="13409"/>
                      <a:pt x="4769" y="13406"/>
                    </a:cubicBezTo>
                    <a:lnTo>
                      <a:pt x="2793" y="12386"/>
                    </a:lnTo>
                    <a:cubicBezTo>
                      <a:pt x="2784" y="12377"/>
                      <a:pt x="2784" y="12367"/>
                      <a:pt x="2784" y="12358"/>
                    </a:cubicBezTo>
                    <a:lnTo>
                      <a:pt x="3489" y="10994"/>
                    </a:lnTo>
                    <a:cubicBezTo>
                      <a:pt x="3517" y="10939"/>
                      <a:pt x="3507" y="10874"/>
                      <a:pt x="3461" y="10828"/>
                    </a:cubicBezTo>
                    <a:cubicBezTo>
                      <a:pt x="3053" y="10475"/>
                      <a:pt x="2709" y="10067"/>
                      <a:pt x="2431" y="9612"/>
                    </a:cubicBezTo>
                    <a:cubicBezTo>
                      <a:pt x="2409" y="9568"/>
                      <a:pt x="2364" y="9542"/>
                      <a:pt x="2314" y="9542"/>
                    </a:cubicBezTo>
                    <a:cubicBezTo>
                      <a:pt x="2301" y="9542"/>
                      <a:pt x="2287" y="9543"/>
                      <a:pt x="2273" y="9547"/>
                    </a:cubicBezTo>
                    <a:lnTo>
                      <a:pt x="817" y="10011"/>
                    </a:lnTo>
                    <a:cubicBezTo>
                      <a:pt x="808" y="10011"/>
                      <a:pt x="789" y="10002"/>
                      <a:pt x="789" y="9993"/>
                    </a:cubicBezTo>
                    <a:lnTo>
                      <a:pt x="121" y="7878"/>
                    </a:lnTo>
                    <a:cubicBezTo>
                      <a:pt x="121" y="7868"/>
                      <a:pt x="121" y="7850"/>
                      <a:pt x="131" y="7850"/>
                    </a:cubicBezTo>
                    <a:lnTo>
                      <a:pt x="1596" y="7386"/>
                    </a:lnTo>
                    <a:cubicBezTo>
                      <a:pt x="1652" y="7367"/>
                      <a:pt x="1689" y="7312"/>
                      <a:pt x="1689" y="7247"/>
                    </a:cubicBezTo>
                    <a:cubicBezTo>
                      <a:pt x="1652" y="6709"/>
                      <a:pt x="1698" y="6180"/>
                      <a:pt x="1828" y="5651"/>
                    </a:cubicBezTo>
                    <a:cubicBezTo>
                      <a:pt x="1837" y="5595"/>
                      <a:pt x="1810" y="5531"/>
                      <a:pt x="1754" y="5503"/>
                    </a:cubicBezTo>
                    <a:lnTo>
                      <a:pt x="400" y="4798"/>
                    </a:lnTo>
                    <a:cubicBezTo>
                      <a:pt x="390" y="4788"/>
                      <a:pt x="381" y="4779"/>
                      <a:pt x="390" y="4770"/>
                    </a:cubicBezTo>
                    <a:lnTo>
                      <a:pt x="1411" y="2794"/>
                    </a:lnTo>
                    <a:cubicBezTo>
                      <a:pt x="1420" y="2785"/>
                      <a:pt x="1429" y="2785"/>
                      <a:pt x="1439" y="2785"/>
                    </a:cubicBezTo>
                    <a:lnTo>
                      <a:pt x="2802" y="3490"/>
                    </a:lnTo>
                    <a:cubicBezTo>
                      <a:pt x="2823" y="3500"/>
                      <a:pt x="2845" y="3505"/>
                      <a:pt x="2867" y="3505"/>
                    </a:cubicBezTo>
                    <a:cubicBezTo>
                      <a:pt x="2904" y="3505"/>
                      <a:pt x="2940" y="3491"/>
                      <a:pt x="2969" y="3462"/>
                    </a:cubicBezTo>
                    <a:cubicBezTo>
                      <a:pt x="3322" y="3054"/>
                      <a:pt x="3730" y="2710"/>
                      <a:pt x="4184" y="2432"/>
                    </a:cubicBezTo>
                    <a:cubicBezTo>
                      <a:pt x="4240" y="2395"/>
                      <a:pt x="4268" y="2330"/>
                      <a:pt x="4249" y="2274"/>
                    </a:cubicBezTo>
                    <a:lnTo>
                      <a:pt x="3786" y="818"/>
                    </a:lnTo>
                    <a:cubicBezTo>
                      <a:pt x="3786" y="799"/>
                      <a:pt x="3786" y="790"/>
                      <a:pt x="3804" y="790"/>
                    </a:cubicBezTo>
                    <a:lnTo>
                      <a:pt x="5919" y="122"/>
                    </a:lnTo>
                    <a:cubicBezTo>
                      <a:pt x="5922" y="119"/>
                      <a:pt x="5925" y="118"/>
                      <a:pt x="5928" y="118"/>
                    </a:cubicBezTo>
                    <a:close/>
                    <a:moveTo>
                      <a:pt x="5925" y="1"/>
                    </a:moveTo>
                    <a:cubicBezTo>
                      <a:pt x="5910" y="1"/>
                      <a:pt x="5896" y="4"/>
                      <a:pt x="5882" y="11"/>
                    </a:cubicBezTo>
                    <a:lnTo>
                      <a:pt x="3767" y="679"/>
                    </a:lnTo>
                    <a:cubicBezTo>
                      <a:pt x="3693" y="697"/>
                      <a:pt x="3656" y="781"/>
                      <a:pt x="3674" y="846"/>
                    </a:cubicBezTo>
                    <a:lnTo>
                      <a:pt x="4138" y="2312"/>
                    </a:lnTo>
                    <a:cubicBezTo>
                      <a:pt x="4138" y="2321"/>
                      <a:pt x="4138" y="2330"/>
                      <a:pt x="4129" y="2330"/>
                    </a:cubicBezTo>
                    <a:cubicBezTo>
                      <a:pt x="3656" y="2618"/>
                      <a:pt x="3238" y="2970"/>
                      <a:pt x="2876" y="3378"/>
                    </a:cubicBezTo>
                    <a:cubicBezTo>
                      <a:pt x="2867" y="3388"/>
                      <a:pt x="2858" y="3388"/>
                      <a:pt x="2849" y="3388"/>
                    </a:cubicBezTo>
                    <a:lnTo>
                      <a:pt x="1494" y="2683"/>
                    </a:lnTo>
                    <a:cubicBezTo>
                      <a:pt x="1474" y="2671"/>
                      <a:pt x="1453" y="2666"/>
                      <a:pt x="1431" y="2666"/>
                    </a:cubicBezTo>
                    <a:cubicBezTo>
                      <a:pt x="1383" y="2666"/>
                      <a:pt x="1334" y="2693"/>
                      <a:pt x="1309" y="2738"/>
                    </a:cubicBezTo>
                    <a:lnTo>
                      <a:pt x="288" y="4714"/>
                    </a:lnTo>
                    <a:cubicBezTo>
                      <a:pt x="251" y="4779"/>
                      <a:pt x="279" y="4863"/>
                      <a:pt x="344" y="4900"/>
                    </a:cubicBezTo>
                    <a:lnTo>
                      <a:pt x="1698" y="5605"/>
                    </a:lnTo>
                    <a:cubicBezTo>
                      <a:pt x="1708" y="5605"/>
                      <a:pt x="1717" y="5614"/>
                      <a:pt x="1708" y="5623"/>
                    </a:cubicBezTo>
                    <a:cubicBezTo>
                      <a:pt x="1578" y="6161"/>
                      <a:pt x="1531" y="6709"/>
                      <a:pt x="1568" y="7256"/>
                    </a:cubicBezTo>
                    <a:cubicBezTo>
                      <a:pt x="1568" y="7265"/>
                      <a:pt x="1568" y="7275"/>
                      <a:pt x="1559" y="7275"/>
                    </a:cubicBezTo>
                    <a:lnTo>
                      <a:pt x="93" y="7738"/>
                    </a:lnTo>
                    <a:cubicBezTo>
                      <a:pt x="66" y="7748"/>
                      <a:pt x="38" y="7766"/>
                      <a:pt x="19" y="7803"/>
                    </a:cubicBezTo>
                    <a:cubicBezTo>
                      <a:pt x="1" y="7831"/>
                      <a:pt x="1" y="7868"/>
                      <a:pt x="10" y="7905"/>
                    </a:cubicBezTo>
                    <a:lnTo>
                      <a:pt x="678" y="10030"/>
                    </a:lnTo>
                    <a:cubicBezTo>
                      <a:pt x="692" y="10087"/>
                      <a:pt x="746" y="10122"/>
                      <a:pt x="803" y="10122"/>
                    </a:cubicBezTo>
                    <a:cubicBezTo>
                      <a:pt x="820" y="10122"/>
                      <a:pt x="837" y="10119"/>
                      <a:pt x="854" y="10113"/>
                    </a:cubicBezTo>
                    <a:lnTo>
                      <a:pt x="2311" y="9659"/>
                    </a:lnTo>
                    <a:cubicBezTo>
                      <a:pt x="2313" y="9656"/>
                      <a:pt x="2316" y="9655"/>
                      <a:pt x="2318" y="9655"/>
                    </a:cubicBezTo>
                    <a:cubicBezTo>
                      <a:pt x="2324" y="9655"/>
                      <a:pt x="2329" y="9661"/>
                      <a:pt x="2329" y="9668"/>
                    </a:cubicBezTo>
                    <a:cubicBezTo>
                      <a:pt x="2617" y="10132"/>
                      <a:pt x="2969" y="10558"/>
                      <a:pt x="3387" y="10920"/>
                    </a:cubicBezTo>
                    <a:cubicBezTo>
                      <a:pt x="3387" y="10920"/>
                      <a:pt x="3396" y="10930"/>
                      <a:pt x="3387" y="10939"/>
                    </a:cubicBezTo>
                    <a:lnTo>
                      <a:pt x="2682" y="12302"/>
                    </a:lnTo>
                    <a:cubicBezTo>
                      <a:pt x="2645" y="12367"/>
                      <a:pt x="2672" y="12451"/>
                      <a:pt x="2737" y="12479"/>
                    </a:cubicBezTo>
                    <a:lnTo>
                      <a:pt x="4713" y="13508"/>
                    </a:lnTo>
                    <a:cubicBezTo>
                      <a:pt x="4733" y="13520"/>
                      <a:pt x="4755" y="13525"/>
                      <a:pt x="4776" y="13525"/>
                    </a:cubicBezTo>
                    <a:cubicBezTo>
                      <a:pt x="4825" y="13525"/>
                      <a:pt x="4873" y="13498"/>
                      <a:pt x="4899" y="13453"/>
                    </a:cubicBezTo>
                    <a:lnTo>
                      <a:pt x="5604" y="12089"/>
                    </a:lnTo>
                    <a:cubicBezTo>
                      <a:pt x="5613" y="12080"/>
                      <a:pt x="5622" y="12080"/>
                      <a:pt x="5632" y="12080"/>
                    </a:cubicBezTo>
                    <a:cubicBezTo>
                      <a:pt x="6043" y="12181"/>
                      <a:pt x="6465" y="12231"/>
                      <a:pt x="6890" y="12231"/>
                    </a:cubicBezTo>
                    <a:cubicBezTo>
                      <a:pt x="7012" y="12231"/>
                      <a:pt x="7133" y="12227"/>
                      <a:pt x="7255" y="12219"/>
                    </a:cubicBezTo>
                    <a:cubicBezTo>
                      <a:pt x="7264" y="12219"/>
                      <a:pt x="7274" y="12228"/>
                      <a:pt x="7274" y="12238"/>
                    </a:cubicBezTo>
                    <a:lnTo>
                      <a:pt x="7737" y="13694"/>
                    </a:lnTo>
                    <a:cubicBezTo>
                      <a:pt x="7747" y="13731"/>
                      <a:pt x="7775" y="13759"/>
                      <a:pt x="7802" y="13777"/>
                    </a:cubicBezTo>
                    <a:cubicBezTo>
                      <a:pt x="7821" y="13787"/>
                      <a:pt x="7849" y="13787"/>
                      <a:pt x="7867" y="13787"/>
                    </a:cubicBezTo>
                    <a:lnTo>
                      <a:pt x="7904" y="13787"/>
                    </a:lnTo>
                    <a:lnTo>
                      <a:pt x="10029" y="13119"/>
                    </a:lnTo>
                    <a:cubicBezTo>
                      <a:pt x="10066" y="13100"/>
                      <a:pt x="10094" y="13082"/>
                      <a:pt x="10112" y="13045"/>
                    </a:cubicBezTo>
                    <a:cubicBezTo>
                      <a:pt x="10131" y="13017"/>
                      <a:pt x="10131" y="12980"/>
                      <a:pt x="10122" y="12943"/>
                    </a:cubicBezTo>
                    <a:lnTo>
                      <a:pt x="9658" y="11486"/>
                    </a:lnTo>
                    <a:cubicBezTo>
                      <a:pt x="9658" y="11477"/>
                      <a:pt x="9658" y="11468"/>
                      <a:pt x="9667" y="11458"/>
                    </a:cubicBezTo>
                    <a:cubicBezTo>
                      <a:pt x="10131" y="11180"/>
                      <a:pt x="10558" y="10828"/>
                      <a:pt x="10919" y="10410"/>
                    </a:cubicBezTo>
                    <a:cubicBezTo>
                      <a:pt x="10919" y="10405"/>
                      <a:pt x="10922" y="10403"/>
                      <a:pt x="10925" y="10403"/>
                    </a:cubicBezTo>
                    <a:cubicBezTo>
                      <a:pt x="10929" y="10403"/>
                      <a:pt x="10933" y="10405"/>
                      <a:pt x="10938" y="10410"/>
                    </a:cubicBezTo>
                    <a:lnTo>
                      <a:pt x="12302" y="11115"/>
                    </a:lnTo>
                    <a:cubicBezTo>
                      <a:pt x="12321" y="11123"/>
                      <a:pt x="12341" y="11127"/>
                      <a:pt x="12361" y="11127"/>
                    </a:cubicBezTo>
                    <a:cubicBezTo>
                      <a:pt x="12411" y="11127"/>
                      <a:pt x="12461" y="11103"/>
                      <a:pt x="12487" y="11050"/>
                    </a:cubicBezTo>
                    <a:lnTo>
                      <a:pt x="13508" y="9083"/>
                    </a:lnTo>
                    <a:cubicBezTo>
                      <a:pt x="13545" y="9019"/>
                      <a:pt x="13517" y="8935"/>
                      <a:pt x="13452" y="8898"/>
                    </a:cubicBezTo>
                    <a:lnTo>
                      <a:pt x="12088" y="8193"/>
                    </a:lnTo>
                    <a:cubicBezTo>
                      <a:pt x="12079" y="8184"/>
                      <a:pt x="12079" y="8174"/>
                      <a:pt x="12079" y="8165"/>
                    </a:cubicBezTo>
                    <a:cubicBezTo>
                      <a:pt x="12209" y="7636"/>
                      <a:pt x="12264" y="7089"/>
                      <a:pt x="12227" y="6542"/>
                    </a:cubicBezTo>
                    <a:cubicBezTo>
                      <a:pt x="12227" y="6532"/>
                      <a:pt x="12227" y="6523"/>
                      <a:pt x="12237" y="6523"/>
                    </a:cubicBezTo>
                    <a:lnTo>
                      <a:pt x="13693" y="6059"/>
                    </a:lnTo>
                    <a:cubicBezTo>
                      <a:pt x="13730" y="6050"/>
                      <a:pt x="13758" y="6022"/>
                      <a:pt x="13777" y="5994"/>
                    </a:cubicBezTo>
                    <a:cubicBezTo>
                      <a:pt x="13795" y="5957"/>
                      <a:pt x="13795" y="5920"/>
                      <a:pt x="13786" y="5883"/>
                    </a:cubicBezTo>
                    <a:lnTo>
                      <a:pt x="13118" y="3768"/>
                    </a:lnTo>
                    <a:cubicBezTo>
                      <a:pt x="13095" y="3706"/>
                      <a:pt x="13040" y="3670"/>
                      <a:pt x="12980" y="3670"/>
                    </a:cubicBezTo>
                    <a:cubicBezTo>
                      <a:pt x="12967" y="3670"/>
                      <a:pt x="12954" y="3672"/>
                      <a:pt x="12942" y="3675"/>
                    </a:cubicBezTo>
                    <a:lnTo>
                      <a:pt x="11485" y="4139"/>
                    </a:lnTo>
                    <a:cubicBezTo>
                      <a:pt x="11476" y="4139"/>
                      <a:pt x="11467" y="4139"/>
                      <a:pt x="11457" y="4130"/>
                    </a:cubicBezTo>
                    <a:cubicBezTo>
                      <a:pt x="11179" y="3657"/>
                      <a:pt x="10827" y="3239"/>
                      <a:pt x="10409" y="2877"/>
                    </a:cubicBezTo>
                    <a:cubicBezTo>
                      <a:pt x="10400" y="2868"/>
                      <a:pt x="10400" y="2859"/>
                      <a:pt x="10409" y="2850"/>
                    </a:cubicBezTo>
                    <a:lnTo>
                      <a:pt x="11114" y="1495"/>
                    </a:lnTo>
                    <a:cubicBezTo>
                      <a:pt x="11142" y="1430"/>
                      <a:pt x="11123" y="1347"/>
                      <a:pt x="11049" y="1310"/>
                    </a:cubicBezTo>
                    <a:lnTo>
                      <a:pt x="9083" y="289"/>
                    </a:lnTo>
                    <a:cubicBezTo>
                      <a:pt x="9063" y="278"/>
                      <a:pt x="9041" y="273"/>
                      <a:pt x="9020" y="273"/>
                    </a:cubicBezTo>
                    <a:cubicBezTo>
                      <a:pt x="8971" y="273"/>
                      <a:pt x="8923" y="300"/>
                      <a:pt x="8897" y="345"/>
                    </a:cubicBezTo>
                    <a:lnTo>
                      <a:pt x="8192" y="1699"/>
                    </a:lnTo>
                    <a:cubicBezTo>
                      <a:pt x="8185" y="1706"/>
                      <a:pt x="8179" y="1712"/>
                      <a:pt x="8172" y="1712"/>
                    </a:cubicBezTo>
                    <a:cubicBezTo>
                      <a:pt x="8170" y="1712"/>
                      <a:pt x="8167" y="1711"/>
                      <a:pt x="8164" y="1709"/>
                    </a:cubicBezTo>
                    <a:cubicBezTo>
                      <a:pt x="7753" y="1608"/>
                      <a:pt x="7330" y="1557"/>
                      <a:pt x="6905" y="1557"/>
                    </a:cubicBezTo>
                    <a:cubicBezTo>
                      <a:pt x="6784" y="1557"/>
                      <a:pt x="6662" y="1561"/>
                      <a:pt x="6541" y="1569"/>
                    </a:cubicBezTo>
                    <a:cubicBezTo>
                      <a:pt x="6531" y="1569"/>
                      <a:pt x="6522" y="1560"/>
                      <a:pt x="6522" y="1560"/>
                    </a:cubicBezTo>
                    <a:lnTo>
                      <a:pt x="6058" y="94"/>
                    </a:lnTo>
                    <a:cubicBezTo>
                      <a:pt x="6049" y="67"/>
                      <a:pt x="6021" y="39"/>
                      <a:pt x="5993" y="20"/>
                    </a:cubicBezTo>
                    <a:cubicBezTo>
                      <a:pt x="5970" y="9"/>
                      <a:pt x="5948" y="1"/>
                      <a:pt x="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7073000" y="2596525"/>
                <a:ext cx="406100" cy="280875"/>
              </a:xfrm>
              <a:custGeom>
                <a:avLst/>
                <a:gdLst/>
                <a:ahLst/>
                <a:cxnLst/>
                <a:rect l="l" t="t" r="r" b="b"/>
                <a:pathLst>
                  <a:path w="16244" h="11235" extrusionOk="0">
                    <a:moveTo>
                      <a:pt x="418" y="0"/>
                    </a:moveTo>
                    <a:cubicBezTo>
                      <a:pt x="186" y="0"/>
                      <a:pt x="0" y="186"/>
                      <a:pt x="0" y="427"/>
                    </a:cubicBezTo>
                    <a:lnTo>
                      <a:pt x="0" y="11086"/>
                    </a:lnTo>
                    <a:cubicBezTo>
                      <a:pt x="0" y="11169"/>
                      <a:pt x="65" y="11234"/>
                      <a:pt x="149" y="11234"/>
                    </a:cubicBezTo>
                    <a:lnTo>
                      <a:pt x="16095" y="11234"/>
                    </a:lnTo>
                    <a:cubicBezTo>
                      <a:pt x="16179" y="11234"/>
                      <a:pt x="16244" y="11169"/>
                      <a:pt x="16244" y="11086"/>
                    </a:cubicBezTo>
                    <a:lnTo>
                      <a:pt x="16244" y="427"/>
                    </a:lnTo>
                    <a:cubicBezTo>
                      <a:pt x="16244" y="186"/>
                      <a:pt x="16058"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7071375" y="2595125"/>
                <a:ext cx="409350" cy="283650"/>
              </a:xfrm>
              <a:custGeom>
                <a:avLst/>
                <a:gdLst/>
                <a:ahLst/>
                <a:cxnLst/>
                <a:rect l="l" t="t" r="r" b="b"/>
                <a:pathLst>
                  <a:path w="16374" h="11346" extrusionOk="0">
                    <a:moveTo>
                      <a:pt x="15882" y="112"/>
                    </a:moveTo>
                    <a:cubicBezTo>
                      <a:pt x="16086" y="112"/>
                      <a:pt x="16253" y="279"/>
                      <a:pt x="16253" y="483"/>
                    </a:cubicBezTo>
                    <a:lnTo>
                      <a:pt x="16253" y="11142"/>
                    </a:lnTo>
                    <a:cubicBezTo>
                      <a:pt x="16253" y="11188"/>
                      <a:pt x="16216" y="11235"/>
                      <a:pt x="16160" y="11235"/>
                    </a:cubicBezTo>
                    <a:lnTo>
                      <a:pt x="204" y="11235"/>
                    </a:lnTo>
                    <a:cubicBezTo>
                      <a:pt x="158" y="11235"/>
                      <a:pt x="121" y="11188"/>
                      <a:pt x="121" y="11142"/>
                    </a:cubicBezTo>
                    <a:lnTo>
                      <a:pt x="121" y="483"/>
                    </a:lnTo>
                    <a:cubicBezTo>
                      <a:pt x="121" y="279"/>
                      <a:pt x="279" y="112"/>
                      <a:pt x="483" y="112"/>
                    </a:cubicBezTo>
                    <a:close/>
                    <a:moveTo>
                      <a:pt x="483" y="1"/>
                    </a:moveTo>
                    <a:cubicBezTo>
                      <a:pt x="223" y="1"/>
                      <a:pt x="0" y="214"/>
                      <a:pt x="0" y="483"/>
                    </a:cubicBezTo>
                    <a:lnTo>
                      <a:pt x="0" y="11142"/>
                    </a:lnTo>
                    <a:cubicBezTo>
                      <a:pt x="0" y="11253"/>
                      <a:pt x="93" y="11346"/>
                      <a:pt x="214" y="11346"/>
                    </a:cubicBezTo>
                    <a:lnTo>
                      <a:pt x="16160" y="11346"/>
                    </a:lnTo>
                    <a:cubicBezTo>
                      <a:pt x="16281" y="11346"/>
                      <a:pt x="16364" y="11253"/>
                      <a:pt x="16374" y="11142"/>
                    </a:cubicBezTo>
                    <a:lnTo>
                      <a:pt x="16374" y="483"/>
                    </a:lnTo>
                    <a:cubicBezTo>
                      <a:pt x="16374" y="214"/>
                      <a:pt x="16151" y="1"/>
                      <a:pt x="15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7102675" y="2623425"/>
                <a:ext cx="346750" cy="227075"/>
              </a:xfrm>
              <a:custGeom>
                <a:avLst/>
                <a:gdLst/>
                <a:ahLst/>
                <a:cxnLst/>
                <a:rect l="l" t="t" r="r" b="b"/>
                <a:pathLst>
                  <a:path w="13870" h="9083" extrusionOk="0">
                    <a:moveTo>
                      <a:pt x="1" y="0"/>
                    </a:moveTo>
                    <a:lnTo>
                      <a:pt x="1" y="9082"/>
                    </a:lnTo>
                    <a:lnTo>
                      <a:pt x="13869" y="9082"/>
                    </a:lnTo>
                    <a:lnTo>
                      <a:pt x="13869" y="7403"/>
                    </a:lnTo>
                    <a:lnTo>
                      <a:pt x="13869" y="2097"/>
                    </a:lnTo>
                    <a:lnTo>
                      <a:pt x="1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7101050" y="2622025"/>
                <a:ext cx="349775" cy="229850"/>
              </a:xfrm>
              <a:custGeom>
                <a:avLst/>
                <a:gdLst/>
                <a:ahLst/>
                <a:cxnLst/>
                <a:rect l="l" t="t" r="r" b="b"/>
                <a:pathLst>
                  <a:path w="13991" h="9194" extrusionOk="0">
                    <a:moveTo>
                      <a:pt x="66" y="1"/>
                    </a:moveTo>
                    <a:cubicBezTo>
                      <a:pt x="29" y="1"/>
                      <a:pt x="1" y="28"/>
                      <a:pt x="1" y="56"/>
                    </a:cubicBezTo>
                    <a:lnTo>
                      <a:pt x="1" y="9138"/>
                    </a:lnTo>
                    <a:cubicBezTo>
                      <a:pt x="1" y="9166"/>
                      <a:pt x="29" y="9194"/>
                      <a:pt x="66" y="9194"/>
                    </a:cubicBezTo>
                    <a:lnTo>
                      <a:pt x="13934" y="9194"/>
                    </a:lnTo>
                    <a:cubicBezTo>
                      <a:pt x="13971" y="9194"/>
                      <a:pt x="13990" y="9166"/>
                      <a:pt x="13990" y="9138"/>
                    </a:cubicBezTo>
                    <a:lnTo>
                      <a:pt x="13990" y="7459"/>
                    </a:lnTo>
                    <a:cubicBezTo>
                      <a:pt x="13990" y="7422"/>
                      <a:pt x="13971" y="7394"/>
                      <a:pt x="13934" y="7394"/>
                    </a:cubicBezTo>
                    <a:cubicBezTo>
                      <a:pt x="13907" y="7394"/>
                      <a:pt x="13879" y="7422"/>
                      <a:pt x="13879" y="7459"/>
                    </a:cubicBezTo>
                    <a:lnTo>
                      <a:pt x="13879" y="9073"/>
                    </a:lnTo>
                    <a:lnTo>
                      <a:pt x="121" y="9073"/>
                    </a:lnTo>
                    <a:lnTo>
                      <a:pt x="121" y="112"/>
                    </a:lnTo>
                    <a:lnTo>
                      <a:pt x="13879" y="112"/>
                    </a:lnTo>
                    <a:lnTo>
                      <a:pt x="13879" y="2153"/>
                    </a:lnTo>
                    <a:cubicBezTo>
                      <a:pt x="13879" y="2190"/>
                      <a:pt x="13907" y="2218"/>
                      <a:pt x="13934" y="2218"/>
                    </a:cubicBezTo>
                    <a:cubicBezTo>
                      <a:pt x="13971" y="2218"/>
                      <a:pt x="13990" y="2190"/>
                      <a:pt x="13990" y="2153"/>
                    </a:cubicBezTo>
                    <a:lnTo>
                      <a:pt x="13990" y="56"/>
                    </a:lnTo>
                    <a:cubicBezTo>
                      <a:pt x="13990" y="28"/>
                      <a:pt x="13971"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7448000" y="2694150"/>
                <a:ext cx="2825" cy="76100"/>
              </a:xfrm>
              <a:custGeom>
                <a:avLst/>
                <a:gdLst/>
                <a:ahLst/>
                <a:cxnLst/>
                <a:rect l="l" t="t" r="r" b="b"/>
                <a:pathLst>
                  <a:path w="113" h="3044" extrusionOk="0">
                    <a:moveTo>
                      <a:pt x="56" y="1"/>
                    </a:moveTo>
                    <a:cubicBezTo>
                      <a:pt x="29" y="1"/>
                      <a:pt x="1" y="28"/>
                      <a:pt x="1" y="66"/>
                    </a:cubicBezTo>
                    <a:lnTo>
                      <a:pt x="1" y="2988"/>
                    </a:lnTo>
                    <a:cubicBezTo>
                      <a:pt x="1" y="3025"/>
                      <a:pt x="29" y="3043"/>
                      <a:pt x="56" y="3043"/>
                    </a:cubicBezTo>
                    <a:cubicBezTo>
                      <a:pt x="93" y="3043"/>
                      <a:pt x="112" y="3025"/>
                      <a:pt x="112" y="2988"/>
                    </a:cubicBezTo>
                    <a:lnTo>
                      <a:pt x="112" y="66"/>
                    </a:lnTo>
                    <a:cubicBezTo>
                      <a:pt x="112" y="28"/>
                      <a:pt x="8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7271525" y="2605800"/>
                <a:ext cx="9050" cy="9075"/>
              </a:xfrm>
              <a:custGeom>
                <a:avLst/>
                <a:gdLst/>
                <a:ahLst/>
                <a:cxnLst/>
                <a:rect l="l" t="t" r="r" b="b"/>
                <a:pathLst>
                  <a:path w="362" h="363" extrusionOk="0">
                    <a:moveTo>
                      <a:pt x="176" y="112"/>
                    </a:moveTo>
                    <a:cubicBezTo>
                      <a:pt x="214" y="112"/>
                      <a:pt x="251" y="139"/>
                      <a:pt x="251" y="177"/>
                    </a:cubicBezTo>
                    <a:cubicBezTo>
                      <a:pt x="251" y="214"/>
                      <a:pt x="214" y="251"/>
                      <a:pt x="176" y="251"/>
                    </a:cubicBezTo>
                    <a:cubicBezTo>
                      <a:pt x="139" y="251"/>
                      <a:pt x="111" y="214"/>
                      <a:pt x="111" y="177"/>
                    </a:cubicBezTo>
                    <a:cubicBezTo>
                      <a:pt x="111" y="149"/>
                      <a:pt x="139" y="112"/>
                      <a:pt x="176" y="112"/>
                    </a:cubicBezTo>
                    <a:close/>
                    <a:moveTo>
                      <a:pt x="176" y="0"/>
                    </a:moveTo>
                    <a:cubicBezTo>
                      <a:pt x="84" y="0"/>
                      <a:pt x="0" y="84"/>
                      <a:pt x="0" y="177"/>
                    </a:cubicBezTo>
                    <a:cubicBezTo>
                      <a:pt x="0" y="279"/>
                      <a:pt x="84" y="362"/>
                      <a:pt x="176" y="362"/>
                    </a:cubicBezTo>
                    <a:cubicBezTo>
                      <a:pt x="278" y="362"/>
                      <a:pt x="362" y="279"/>
                      <a:pt x="362" y="177"/>
                    </a:cubicBezTo>
                    <a:cubicBezTo>
                      <a:pt x="362" y="84"/>
                      <a:pt x="27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7006425" y="2875275"/>
                <a:ext cx="539250" cy="36450"/>
              </a:xfrm>
              <a:custGeom>
                <a:avLst/>
                <a:gdLst/>
                <a:ahLst/>
                <a:cxnLst/>
                <a:rect l="l" t="t" r="r" b="b"/>
                <a:pathLst>
                  <a:path w="21570" h="1458" extrusionOk="0">
                    <a:moveTo>
                      <a:pt x="1" y="1"/>
                    </a:moveTo>
                    <a:lnTo>
                      <a:pt x="1" y="882"/>
                    </a:lnTo>
                    <a:cubicBezTo>
                      <a:pt x="1" y="1197"/>
                      <a:pt x="251" y="1457"/>
                      <a:pt x="567" y="1457"/>
                    </a:cubicBezTo>
                    <a:lnTo>
                      <a:pt x="21003" y="1457"/>
                    </a:lnTo>
                    <a:cubicBezTo>
                      <a:pt x="21309" y="1457"/>
                      <a:pt x="21569" y="1197"/>
                      <a:pt x="21569" y="882"/>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7005050" y="2873900"/>
                <a:ext cx="542000" cy="39200"/>
              </a:xfrm>
              <a:custGeom>
                <a:avLst/>
                <a:gdLst/>
                <a:ahLst/>
                <a:cxnLst/>
                <a:rect l="l" t="t" r="r" b="b"/>
                <a:pathLst>
                  <a:path w="21680" h="1568" extrusionOk="0">
                    <a:moveTo>
                      <a:pt x="21569" y="111"/>
                    </a:moveTo>
                    <a:lnTo>
                      <a:pt x="21569" y="937"/>
                    </a:lnTo>
                    <a:cubicBezTo>
                      <a:pt x="21569" y="1225"/>
                      <a:pt x="21337" y="1447"/>
                      <a:pt x="21058" y="1447"/>
                    </a:cubicBezTo>
                    <a:lnTo>
                      <a:pt x="622" y="1447"/>
                    </a:lnTo>
                    <a:cubicBezTo>
                      <a:pt x="343" y="1447"/>
                      <a:pt x="112" y="1225"/>
                      <a:pt x="112" y="937"/>
                    </a:cubicBezTo>
                    <a:lnTo>
                      <a:pt x="112" y="111"/>
                    </a:lnTo>
                    <a:close/>
                    <a:moveTo>
                      <a:pt x="56" y="0"/>
                    </a:moveTo>
                    <a:cubicBezTo>
                      <a:pt x="19" y="0"/>
                      <a:pt x="0" y="19"/>
                      <a:pt x="0" y="56"/>
                    </a:cubicBezTo>
                    <a:lnTo>
                      <a:pt x="0" y="937"/>
                    </a:lnTo>
                    <a:cubicBezTo>
                      <a:pt x="0" y="1290"/>
                      <a:pt x="279" y="1568"/>
                      <a:pt x="622" y="1568"/>
                    </a:cubicBezTo>
                    <a:lnTo>
                      <a:pt x="21058" y="1568"/>
                    </a:lnTo>
                    <a:cubicBezTo>
                      <a:pt x="21402" y="1568"/>
                      <a:pt x="21680" y="1290"/>
                      <a:pt x="21680" y="937"/>
                    </a:cubicBezTo>
                    <a:lnTo>
                      <a:pt x="21680" y="56"/>
                    </a:lnTo>
                    <a:cubicBezTo>
                      <a:pt x="21680" y="19"/>
                      <a:pt x="21652"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7010150" y="2901725"/>
                <a:ext cx="531800" cy="2800"/>
              </a:xfrm>
              <a:custGeom>
                <a:avLst/>
                <a:gdLst/>
                <a:ahLst/>
                <a:cxnLst/>
                <a:rect l="l" t="t" r="r" b="b"/>
                <a:pathLst>
                  <a:path w="21272" h="112" extrusionOk="0">
                    <a:moveTo>
                      <a:pt x="56" y="0"/>
                    </a:moveTo>
                    <a:cubicBezTo>
                      <a:pt x="28" y="0"/>
                      <a:pt x="0" y="19"/>
                      <a:pt x="0" y="56"/>
                    </a:cubicBezTo>
                    <a:cubicBezTo>
                      <a:pt x="0" y="84"/>
                      <a:pt x="28" y="112"/>
                      <a:pt x="56" y="112"/>
                    </a:cubicBezTo>
                    <a:lnTo>
                      <a:pt x="21216" y="112"/>
                    </a:lnTo>
                    <a:cubicBezTo>
                      <a:pt x="21244" y="112"/>
                      <a:pt x="21272" y="84"/>
                      <a:pt x="21272" y="56"/>
                    </a:cubicBezTo>
                    <a:cubicBezTo>
                      <a:pt x="21272" y="19"/>
                      <a:pt x="2124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7224425" y="2877600"/>
                <a:ext cx="103000" cy="11400"/>
              </a:xfrm>
              <a:custGeom>
                <a:avLst/>
                <a:gdLst/>
                <a:ahLst/>
                <a:cxnLst/>
                <a:rect l="l" t="t" r="r" b="b"/>
                <a:pathLst>
                  <a:path w="4120" h="456" extrusionOk="0">
                    <a:moveTo>
                      <a:pt x="1" y="0"/>
                    </a:moveTo>
                    <a:lnTo>
                      <a:pt x="1" y="455"/>
                    </a:lnTo>
                    <a:lnTo>
                      <a:pt x="4120" y="455"/>
                    </a:lnTo>
                    <a:lnTo>
                      <a:pt x="41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7223050" y="2875975"/>
                <a:ext cx="106000" cy="14400"/>
              </a:xfrm>
              <a:custGeom>
                <a:avLst/>
                <a:gdLst/>
                <a:ahLst/>
                <a:cxnLst/>
                <a:rect l="l" t="t" r="r" b="b"/>
                <a:pathLst>
                  <a:path w="4240" h="576" extrusionOk="0">
                    <a:moveTo>
                      <a:pt x="4119" y="121"/>
                    </a:moveTo>
                    <a:lnTo>
                      <a:pt x="4119" y="455"/>
                    </a:lnTo>
                    <a:lnTo>
                      <a:pt x="121" y="455"/>
                    </a:lnTo>
                    <a:lnTo>
                      <a:pt x="121" y="121"/>
                    </a:lnTo>
                    <a:close/>
                    <a:moveTo>
                      <a:pt x="65" y="1"/>
                    </a:moveTo>
                    <a:cubicBezTo>
                      <a:pt x="28" y="1"/>
                      <a:pt x="0" y="28"/>
                      <a:pt x="0" y="65"/>
                    </a:cubicBezTo>
                    <a:lnTo>
                      <a:pt x="0" y="520"/>
                    </a:lnTo>
                    <a:cubicBezTo>
                      <a:pt x="0" y="548"/>
                      <a:pt x="28" y="576"/>
                      <a:pt x="65" y="576"/>
                    </a:cubicBezTo>
                    <a:lnTo>
                      <a:pt x="4175" y="576"/>
                    </a:lnTo>
                    <a:cubicBezTo>
                      <a:pt x="4212" y="576"/>
                      <a:pt x="4240" y="548"/>
                      <a:pt x="4240" y="520"/>
                    </a:cubicBezTo>
                    <a:lnTo>
                      <a:pt x="4240" y="65"/>
                    </a:lnTo>
                    <a:cubicBezTo>
                      <a:pt x="4240" y="28"/>
                      <a:pt x="4212"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7171800" y="2666550"/>
                <a:ext cx="186025" cy="158900"/>
              </a:xfrm>
              <a:custGeom>
                <a:avLst/>
                <a:gdLst/>
                <a:ahLst/>
                <a:cxnLst/>
                <a:rect l="l" t="t" r="r" b="b"/>
                <a:pathLst>
                  <a:path w="7441" h="6356" extrusionOk="0">
                    <a:moveTo>
                      <a:pt x="297" y="1"/>
                    </a:moveTo>
                    <a:cubicBezTo>
                      <a:pt x="139" y="1"/>
                      <a:pt x="0" y="131"/>
                      <a:pt x="0" y="298"/>
                    </a:cubicBezTo>
                    <a:lnTo>
                      <a:pt x="0" y="6058"/>
                    </a:lnTo>
                    <a:cubicBezTo>
                      <a:pt x="0" y="6225"/>
                      <a:pt x="139" y="6355"/>
                      <a:pt x="297" y="6355"/>
                    </a:cubicBezTo>
                    <a:lnTo>
                      <a:pt x="7143" y="6355"/>
                    </a:lnTo>
                    <a:cubicBezTo>
                      <a:pt x="7301" y="6355"/>
                      <a:pt x="7440" y="6225"/>
                      <a:pt x="7431" y="6058"/>
                    </a:cubicBezTo>
                    <a:lnTo>
                      <a:pt x="7431" y="298"/>
                    </a:lnTo>
                    <a:cubicBezTo>
                      <a:pt x="7431" y="131"/>
                      <a:pt x="7301"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7184075" y="2654025"/>
                <a:ext cx="186025" cy="158900"/>
              </a:xfrm>
              <a:custGeom>
                <a:avLst/>
                <a:gdLst/>
                <a:ahLst/>
                <a:cxnLst/>
                <a:rect l="l" t="t" r="r" b="b"/>
                <a:pathLst>
                  <a:path w="7441" h="6356" extrusionOk="0">
                    <a:moveTo>
                      <a:pt x="353" y="1"/>
                    </a:moveTo>
                    <a:cubicBezTo>
                      <a:pt x="159" y="1"/>
                      <a:pt x="1" y="159"/>
                      <a:pt x="1" y="344"/>
                    </a:cubicBezTo>
                    <a:lnTo>
                      <a:pt x="1" y="6012"/>
                    </a:lnTo>
                    <a:cubicBezTo>
                      <a:pt x="1" y="6198"/>
                      <a:pt x="159" y="6355"/>
                      <a:pt x="353" y="6355"/>
                    </a:cubicBezTo>
                    <a:lnTo>
                      <a:pt x="7088" y="6355"/>
                    </a:lnTo>
                    <a:cubicBezTo>
                      <a:pt x="7283" y="6355"/>
                      <a:pt x="7441" y="6198"/>
                      <a:pt x="7441" y="6012"/>
                    </a:cubicBezTo>
                    <a:lnTo>
                      <a:pt x="7441" y="344"/>
                    </a:lnTo>
                    <a:cubicBezTo>
                      <a:pt x="7441" y="159"/>
                      <a:pt x="728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7182700" y="2652400"/>
                <a:ext cx="188800" cy="162150"/>
              </a:xfrm>
              <a:custGeom>
                <a:avLst/>
                <a:gdLst/>
                <a:ahLst/>
                <a:cxnLst/>
                <a:rect l="l" t="t" r="r" b="b"/>
                <a:pathLst>
                  <a:path w="7552" h="6486" extrusionOk="0">
                    <a:moveTo>
                      <a:pt x="7143" y="121"/>
                    </a:moveTo>
                    <a:cubicBezTo>
                      <a:pt x="7301" y="121"/>
                      <a:pt x="7431" y="251"/>
                      <a:pt x="7431" y="409"/>
                    </a:cubicBezTo>
                    <a:lnTo>
                      <a:pt x="7431" y="6077"/>
                    </a:lnTo>
                    <a:cubicBezTo>
                      <a:pt x="7431" y="6235"/>
                      <a:pt x="7301" y="6365"/>
                      <a:pt x="7143" y="6365"/>
                    </a:cubicBezTo>
                    <a:lnTo>
                      <a:pt x="408" y="6365"/>
                    </a:lnTo>
                    <a:cubicBezTo>
                      <a:pt x="251" y="6365"/>
                      <a:pt x="121" y="6235"/>
                      <a:pt x="121" y="6077"/>
                    </a:cubicBezTo>
                    <a:lnTo>
                      <a:pt x="121" y="409"/>
                    </a:lnTo>
                    <a:cubicBezTo>
                      <a:pt x="121" y="251"/>
                      <a:pt x="251" y="121"/>
                      <a:pt x="408" y="121"/>
                    </a:cubicBezTo>
                    <a:close/>
                    <a:moveTo>
                      <a:pt x="408" y="1"/>
                    </a:moveTo>
                    <a:cubicBezTo>
                      <a:pt x="186" y="1"/>
                      <a:pt x="0" y="186"/>
                      <a:pt x="0" y="409"/>
                    </a:cubicBezTo>
                    <a:lnTo>
                      <a:pt x="0" y="6077"/>
                    </a:lnTo>
                    <a:cubicBezTo>
                      <a:pt x="0" y="6300"/>
                      <a:pt x="186" y="6485"/>
                      <a:pt x="408" y="6485"/>
                    </a:cubicBezTo>
                    <a:lnTo>
                      <a:pt x="7143" y="6485"/>
                    </a:lnTo>
                    <a:cubicBezTo>
                      <a:pt x="7366" y="6485"/>
                      <a:pt x="7551" y="6300"/>
                      <a:pt x="7551" y="6077"/>
                    </a:cubicBezTo>
                    <a:lnTo>
                      <a:pt x="7551" y="409"/>
                    </a:lnTo>
                    <a:cubicBezTo>
                      <a:pt x="7551" y="186"/>
                      <a:pt x="7366" y="1"/>
                      <a:pt x="7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7212850" y="2737750"/>
                <a:ext cx="128275" cy="17200"/>
              </a:xfrm>
              <a:custGeom>
                <a:avLst/>
                <a:gdLst/>
                <a:ahLst/>
                <a:cxnLst/>
                <a:rect l="l" t="t" r="r" b="b"/>
                <a:pathLst>
                  <a:path w="5131" h="688" extrusionOk="0">
                    <a:moveTo>
                      <a:pt x="316" y="1"/>
                    </a:moveTo>
                    <a:cubicBezTo>
                      <a:pt x="139" y="1"/>
                      <a:pt x="0" y="140"/>
                      <a:pt x="0" y="325"/>
                    </a:cubicBezTo>
                    <a:lnTo>
                      <a:pt x="0" y="362"/>
                    </a:lnTo>
                    <a:cubicBezTo>
                      <a:pt x="0" y="539"/>
                      <a:pt x="139" y="687"/>
                      <a:pt x="316" y="687"/>
                    </a:cubicBezTo>
                    <a:lnTo>
                      <a:pt x="4805" y="687"/>
                    </a:lnTo>
                    <a:cubicBezTo>
                      <a:pt x="4982" y="687"/>
                      <a:pt x="5130" y="539"/>
                      <a:pt x="5130" y="362"/>
                    </a:cubicBezTo>
                    <a:lnTo>
                      <a:pt x="5130" y="325"/>
                    </a:lnTo>
                    <a:cubicBezTo>
                      <a:pt x="5130" y="140"/>
                      <a:pt x="4982"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7211225" y="2736375"/>
                <a:ext cx="131275" cy="19950"/>
              </a:xfrm>
              <a:custGeom>
                <a:avLst/>
                <a:gdLst/>
                <a:ahLst/>
                <a:cxnLst/>
                <a:rect l="l" t="t" r="r" b="b"/>
                <a:pathLst>
                  <a:path w="5251" h="798" extrusionOk="0">
                    <a:moveTo>
                      <a:pt x="4870" y="111"/>
                    </a:moveTo>
                    <a:cubicBezTo>
                      <a:pt x="5019" y="111"/>
                      <a:pt x="5130" y="232"/>
                      <a:pt x="5130" y="380"/>
                    </a:cubicBezTo>
                    <a:lnTo>
                      <a:pt x="5130" y="417"/>
                    </a:lnTo>
                    <a:cubicBezTo>
                      <a:pt x="5130" y="566"/>
                      <a:pt x="5019" y="677"/>
                      <a:pt x="4870" y="677"/>
                    </a:cubicBezTo>
                    <a:lnTo>
                      <a:pt x="381" y="677"/>
                    </a:lnTo>
                    <a:cubicBezTo>
                      <a:pt x="241" y="677"/>
                      <a:pt x="121" y="566"/>
                      <a:pt x="121" y="417"/>
                    </a:cubicBezTo>
                    <a:lnTo>
                      <a:pt x="121" y="380"/>
                    </a:lnTo>
                    <a:cubicBezTo>
                      <a:pt x="121" y="232"/>
                      <a:pt x="241" y="111"/>
                      <a:pt x="381" y="111"/>
                    </a:cubicBezTo>
                    <a:close/>
                    <a:moveTo>
                      <a:pt x="381" y="0"/>
                    </a:moveTo>
                    <a:cubicBezTo>
                      <a:pt x="176" y="0"/>
                      <a:pt x="0" y="167"/>
                      <a:pt x="0" y="380"/>
                    </a:cubicBezTo>
                    <a:lnTo>
                      <a:pt x="0" y="417"/>
                    </a:lnTo>
                    <a:cubicBezTo>
                      <a:pt x="0" y="631"/>
                      <a:pt x="176" y="798"/>
                      <a:pt x="381" y="798"/>
                    </a:cubicBezTo>
                    <a:lnTo>
                      <a:pt x="4870" y="798"/>
                    </a:lnTo>
                    <a:cubicBezTo>
                      <a:pt x="5084" y="798"/>
                      <a:pt x="5251" y="631"/>
                      <a:pt x="5251" y="417"/>
                    </a:cubicBezTo>
                    <a:lnTo>
                      <a:pt x="5251" y="380"/>
                    </a:lnTo>
                    <a:cubicBezTo>
                      <a:pt x="5251" y="167"/>
                      <a:pt x="5084" y="0"/>
                      <a:pt x="4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7226750" y="2742400"/>
                <a:ext cx="99525" cy="7200"/>
              </a:xfrm>
              <a:custGeom>
                <a:avLst/>
                <a:gdLst/>
                <a:ahLst/>
                <a:cxnLst/>
                <a:rect l="l" t="t" r="r" b="b"/>
                <a:pathLst>
                  <a:path w="3981" h="288" extrusionOk="0">
                    <a:moveTo>
                      <a:pt x="3851" y="56"/>
                    </a:moveTo>
                    <a:cubicBezTo>
                      <a:pt x="3888" y="56"/>
                      <a:pt x="3925" y="93"/>
                      <a:pt x="3925" y="130"/>
                    </a:cubicBezTo>
                    <a:lnTo>
                      <a:pt x="3925" y="149"/>
                    </a:lnTo>
                    <a:cubicBezTo>
                      <a:pt x="3925" y="195"/>
                      <a:pt x="3888" y="223"/>
                      <a:pt x="3851" y="223"/>
                    </a:cubicBezTo>
                    <a:lnTo>
                      <a:pt x="140" y="223"/>
                    </a:lnTo>
                    <a:cubicBezTo>
                      <a:pt x="94" y="223"/>
                      <a:pt x="56" y="195"/>
                      <a:pt x="56" y="149"/>
                    </a:cubicBezTo>
                    <a:lnTo>
                      <a:pt x="56" y="130"/>
                    </a:lnTo>
                    <a:cubicBezTo>
                      <a:pt x="56" y="93"/>
                      <a:pt x="94" y="56"/>
                      <a:pt x="140" y="56"/>
                    </a:cubicBezTo>
                    <a:close/>
                    <a:moveTo>
                      <a:pt x="131" y="0"/>
                    </a:moveTo>
                    <a:cubicBezTo>
                      <a:pt x="56" y="0"/>
                      <a:pt x="1" y="56"/>
                      <a:pt x="1" y="139"/>
                    </a:cubicBezTo>
                    <a:lnTo>
                      <a:pt x="1" y="149"/>
                    </a:lnTo>
                    <a:cubicBezTo>
                      <a:pt x="1" y="223"/>
                      <a:pt x="56" y="288"/>
                      <a:pt x="131" y="288"/>
                    </a:cubicBezTo>
                    <a:lnTo>
                      <a:pt x="3841" y="288"/>
                    </a:lnTo>
                    <a:cubicBezTo>
                      <a:pt x="3925" y="288"/>
                      <a:pt x="3980" y="223"/>
                      <a:pt x="3980" y="149"/>
                    </a:cubicBezTo>
                    <a:lnTo>
                      <a:pt x="3980" y="139"/>
                    </a:lnTo>
                    <a:cubicBezTo>
                      <a:pt x="3980" y="56"/>
                      <a:pt x="3925" y="0"/>
                      <a:pt x="3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7234875" y="2764425"/>
                <a:ext cx="83975" cy="10000"/>
              </a:xfrm>
              <a:custGeom>
                <a:avLst/>
                <a:gdLst/>
                <a:ahLst/>
                <a:cxnLst/>
                <a:rect l="l" t="t" r="r" b="b"/>
                <a:pathLst>
                  <a:path w="3359" h="400" extrusionOk="0">
                    <a:moveTo>
                      <a:pt x="205" y="0"/>
                    </a:moveTo>
                    <a:cubicBezTo>
                      <a:pt x="93" y="0"/>
                      <a:pt x="0" y="93"/>
                      <a:pt x="0" y="205"/>
                    </a:cubicBezTo>
                    <a:cubicBezTo>
                      <a:pt x="0" y="316"/>
                      <a:pt x="93" y="399"/>
                      <a:pt x="205" y="399"/>
                    </a:cubicBezTo>
                    <a:lnTo>
                      <a:pt x="3164" y="399"/>
                    </a:lnTo>
                    <a:cubicBezTo>
                      <a:pt x="3266" y="399"/>
                      <a:pt x="3359" y="316"/>
                      <a:pt x="3359" y="205"/>
                    </a:cubicBezTo>
                    <a:cubicBezTo>
                      <a:pt x="3359" y="93"/>
                      <a:pt x="3266" y="0"/>
                      <a:pt x="3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7233475" y="2763025"/>
                <a:ext cx="86775" cy="13025"/>
              </a:xfrm>
              <a:custGeom>
                <a:avLst/>
                <a:gdLst/>
                <a:ahLst/>
                <a:cxnLst/>
                <a:rect l="l" t="t" r="r" b="b"/>
                <a:pathLst>
                  <a:path w="3471" h="521" extrusionOk="0">
                    <a:moveTo>
                      <a:pt x="3211" y="121"/>
                    </a:moveTo>
                    <a:cubicBezTo>
                      <a:pt x="3294" y="121"/>
                      <a:pt x="3359" y="177"/>
                      <a:pt x="3359" y="261"/>
                    </a:cubicBezTo>
                    <a:cubicBezTo>
                      <a:pt x="3359" y="335"/>
                      <a:pt x="3294" y="400"/>
                      <a:pt x="3211" y="400"/>
                    </a:cubicBezTo>
                    <a:lnTo>
                      <a:pt x="261" y="400"/>
                    </a:lnTo>
                    <a:cubicBezTo>
                      <a:pt x="177" y="400"/>
                      <a:pt x="121" y="335"/>
                      <a:pt x="121" y="261"/>
                    </a:cubicBezTo>
                    <a:cubicBezTo>
                      <a:pt x="121" y="177"/>
                      <a:pt x="177" y="121"/>
                      <a:pt x="261" y="121"/>
                    </a:cubicBezTo>
                    <a:close/>
                    <a:moveTo>
                      <a:pt x="261" y="1"/>
                    </a:moveTo>
                    <a:cubicBezTo>
                      <a:pt x="121" y="1"/>
                      <a:pt x="1" y="112"/>
                      <a:pt x="1" y="261"/>
                    </a:cubicBezTo>
                    <a:cubicBezTo>
                      <a:pt x="1" y="400"/>
                      <a:pt x="112" y="520"/>
                      <a:pt x="261" y="520"/>
                    </a:cubicBezTo>
                    <a:lnTo>
                      <a:pt x="3220" y="520"/>
                    </a:lnTo>
                    <a:cubicBezTo>
                      <a:pt x="3359" y="520"/>
                      <a:pt x="3470" y="400"/>
                      <a:pt x="3470" y="261"/>
                    </a:cubicBezTo>
                    <a:cubicBezTo>
                      <a:pt x="3470" y="112"/>
                      <a:pt x="3359" y="1"/>
                      <a:pt x="3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725180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5" y="158"/>
                      <a:pt x="195" y="103"/>
                    </a:cubicBezTo>
                    <a:cubicBezTo>
                      <a:pt x="195"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72610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6" y="158"/>
                      <a:pt x="196" y="103"/>
                    </a:cubicBezTo>
                    <a:cubicBezTo>
                      <a:pt x="196"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7269900" y="2766975"/>
                <a:ext cx="4650" cy="4900"/>
              </a:xfrm>
              <a:custGeom>
                <a:avLst/>
                <a:gdLst/>
                <a:ahLst/>
                <a:cxnLst/>
                <a:rect l="l" t="t" r="r" b="b"/>
                <a:pathLst>
                  <a:path w="186" h="196" extrusionOk="0">
                    <a:moveTo>
                      <a:pt x="93" y="65"/>
                    </a:moveTo>
                    <a:cubicBezTo>
                      <a:pt x="112" y="65"/>
                      <a:pt x="130" y="84"/>
                      <a:pt x="130" y="103"/>
                    </a:cubicBezTo>
                    <a:cubicBezTo>
                      <a:pt x="130" y="121"/>
                      <a:pt x="112" y="140"/>
                      <a:pt x="93" y="140"/>
                    </a:cubicBezTo>
                    <a:cubicBezTo>
                      <a:pt x="74" y="140"/>
                      <a:pt x="56" y="121"/>
                      <a:pt x="56" y="103"/>
                    </a:cubicBezTo>
                    <a:cubicBezTo>
                      <a:pt x="56" y="84"/>
                      <a:pt x="74" y="65"/>
                      <a:pt x="93" y="65"/>
                    </a:cubicBezTo>
                    <a:close/>
                    <a:moveTo>
                      <a:pt x="93" y="1"/>
                    </a:moveTo>
                    <a:cubicBezTo>
                      <a:pt x="37" y="1"/>
                      <a:pt x="0" y="47"/>
                      <a:pt x="0" y="103"/>
                    </a:cubicBezTo>
                    <a:cubicBezTo>
                      <a:pt x="0" y="158"/>
                      <a:pt x="37" y="195"/>
                      <a:pt x="93" y="195"/>
                    </a:cubicBezTo>
                    <a:cubicBezTo>
                      <a:pt x="149" y="195"/>
                      <a:pt x="186" y="158"/>
                      <a:pt x="186" y="103"/>
                    </a:cubicBezTo>
                    <a:cubicBezTo>
                      <a:pt x="186" y="47"/>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7278950" y="2766975"/>
                <a:ext cx="4875" cy="4900"/>
              </a:xfrm>
              <a:custGeom>
                <a:avLst/>
                <a:gdLst/>
                <a:ahLst/>
                <a:cxnLst/>
                <a:rect l="l" t="t" r="r" b="b"/>
                <a:pathLst>
                  <a:path w="195" h="196" extrusionOk="0">
                    <a:moveTo>
                      <a:pt x="102" y="65"/>
                    </a:moveTo>
                    <a:cubicBezTo>
                      <a:pt x="121" y="65"/>
                      <a:pt x="139" y="84"/>
                      <a:pt x="139" y="103"/>
                    </a:cubicBezTo>
                    <a:cubicBezTo>
                      <a:pt x="139" y="121"/>
                      <a:pt x="121" y="140"/>
                      <a:pt x="102" y="140"/>
                    </a:cubicBezTo>
                    <a:cubicBezTo>
                      <a:pt x="84" y="140"/>
                      <a:pt x="65" y="121"/>
                      <a:pt x="65" y="103"/>
                    </a:cubicBezTo>
                    <a:cubicBezTo>
                      <a:pt x="65" y="84"/>
                      <a:pt x="84" y="65"/>
                      <a:pt x="102" y="65"/>
                    </a:cubicBezTo>
                    <a:close/>
                    <a:moveTo>
                      <a:pt x="102" y="1"/>
                    </a:moveTo>
                    <a:cubicBezTo>
                      <a:pt x="46" y="1"/>
                      <a:pt x="0" y="47"/>
                      <a:pt x="0" y="103"/>
                    </a:cubicBezTo>
                    <a:cubicBezTo>
                      <a:pt x="0" y="158"/>
                      <a:pt x="46"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72879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29725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84"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7249950" y="2672575"/>
                <a:ext cx="53825" cy="53850"/>
              </a:xfrm>
              <a:custGeom>
                <a:avLst/>
                <a:gdLst/>
                <a:ahLst/>
                <a:cxnLst/>
                <a:rect l="l" t="t" r="r" b="b"/>
                <a:pathLst>
                  <a:path w="2153" h="2154" extrusionOk="0">
                    <a:moveTo>
                      <a:pt x="1077" y="1"/>
                    </a:moveTo>
                    <a:cubicBezTo>
                      <a:pt x="483" y="1"/>
                      <a:pt x="0" y="483"/>
                      <a:pt x="0" y="1077"/>
                    </a:cubicBezTo>
                    <a:cubicBezTo>
                      <a:pt x="0" y="1671"/>
                      <a:pt x="483" y="2153"/>
                      <a:pt x="1077" y="2153"/>
                    </a:cubicBezTo>
                    <a:cubicBezTo>
                      <a:pt x="1670" y="2153"/>
                      <a:pt x="2153" y="1671"/>
                      <a:pt x="2153" y="1077"/>
                    </a:cubicBezTo>
                    <a:cubicBezTo>
                      <a:pt x="2153" y="483"/>
                      <a:pt x="1670"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7248550" y="2671200"/>
                <a:ext cx="56625" cy="56600"/>
              </a:xfrm>
              <a:custGeom>
                <a:avLst/>
                <a:gdLst/>
                <a:ahLst/>
                <a:cxnLst/>
                <a:rect l="l" t="t" r="r" b="b"/>
                <a:pathLst>
                  <a:path w="2265" h="2264" extrusionOk="0">
                    <a:moveTo>
                      <a:pt x="1133" y="112"/>
                    </a:moveTo>
                    <a:cubicBezTo>
                      <a:pt x="1698" y="112"/>
                      <a:pt x="2153" y="575"/>
                      <a:pt x="2153" y="1132"/>
                    </a:cubicBezTo>
                    <a:cubicBezTo>
                      <a:pt x="2153" y="1689"/>
                      <a:pt x="1698" y="2152"/>
                      <a:pt x="1133" y="2152"/>
                    </a:cubicBezTo>
                    <a:cubicBezTo>
                      <a:pt x="576" y="2152"/>
                      <a:pt x="121" y="1689"/>
                      <a:pt x="121" y="1132"/>
                    </a:cubicBezTo>
                    <a:cubicBezTo>
                      <a:pt x="121" y="575"/>
                      <a:pt x="576" y="112"/>
                      <a:pt x="1133" y="112"/>
                    </a:cubicBezTo>
                    <a:close/>
                    <a:moveTo>
                      <a:pt x="1133" y="0"/>
                    </a:moveTo>
                    <a:cubicBezTo>
                      <a:pt x="511" y="0"/>
                      <a:pt x="1" y="510"/>
                      <a:pt x="1" y="1132"/>
                    </a:cubicBezTo>
                    <a:cubicBezTo>
                      <a:pt x="1" y="1754"/>
                      <a:pt x="511" y="2264"/>
                      <a:pt x="1133" y="2264"/>
                    </a:cubicBezTo>
                    <a:cubicBezTo>
                      <a:pt x="1754" y="2264"/>
                      <a:pt x="2264" y="1754"/>
                      <a:pt x="2264" y="1132"/>
                    </a:cubicBezTo>
                    <a:cubicBezTo>
                      <a:pt x="2264" y="510"/>
                      <a:pt x="1763"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7265025" y="2701100"/>
                <a:ext cx="23900" cy="12100"/>
              </a:xfrm>
              <a:custGeom>
                <a:avLst/>
                <a:gdLst/>
                <a:ahLst/>
                <a:cxnLst/>
                <a:rect l="l" t="t" r="r" b="b"/>
                <a:pathLst>
                  <a:path w="956" h="484" extrusionOk="0">
                    <a:moveTo>
                      <a:pt x="474" y="1"/>
                    </a:moveTo>
                    <a:cubicBezTo>
                      <a:pt x="214" y="1"/>
                      <a:pt x="0" y="214"/>
                      <a:pt x="0" y="483"/>
                    </a:cubicBezTo>
                    <a:lnTo>
                      <a:pt x="956" y="483"/>
                    </a:lnTo>
                    <a:cubicBezTo>
                      <a:pt x="956" y="214"/>
                      <a:pt x="743"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7263400" y="2699725"/>
                <a:ext cx="26925" cy="14875"/>
              </a:xfrm>
              <a:custGeom>
                <a:avLst/>
                <a:gdLst/>
                <a:ahLst/>
                <a:cxnLst/>
                <a:rect l="l" t="t" r="r" b="b"/>
                <a:pathLst>
                  <a:path w="1077" h="595" extrusionOk="0">
                    <a:moveTo>
                      <a:pt x="539" y="112"/>
                    </a:moveTo>
                    <a:cubicBezTo>
                      <a:pt x="752" y="112"/>
                      <a:pt x="928" y="269"/>
                      <a:pt x="956" y="473"/>
                    </a:cubicBezTo>
                    <a:lnTo>
                      <a:pt x="121" y="473"/>
                    </a:lnTo>
                    <a:cubicBezTo>
                      <a:pt x="149" y="269"/>
                      <a:pt x="325" y="112"/>
                      <a:pt x="539" y="112"/>
                    </a:cubicBezTo>
                    <a:close/>
                    <a:moveTo>
                      <a:pt x="539" y="0"/>
                    </a:moveTo>
                    <a:cubicBezTo>
                      <a:pt x="242" y="0"/>
                      <a:pt x="0" y="241"/>
                      <a:pt x="0" y="538"/>
                    </a:cubicBezTo>
                    <a:cubicBezTo>
                      <a:pt x="0" y="594"/>
                      <a:pt x="0" y="594"/>
                      <a:pt x="232" y="594"/>
                    </a:cubicBezTo>
                    <a:lnTo>
                      <a:pt x="585" y="594"/>
                    </a:lnTo>
                    <a:cubicBezTo>
                      <a:pt x="1077" y="594"/>
                      <a:pt x="1077" y="594"/>
                      <a:pt x="1077" y="538"/>
                    </a:cubicBezTo>
                    <a:cubicBezTo>
                      <a:pt x="1077" y="241"/>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7270125" y="2685800"/>
                <a:ext cx="13700" cy="13725"/>
              </a:xfrm>
              <a:custGeom>
                <a:avLst/>
                <a:gdLst/>
                <a:ahLst/>
                <a:cxnLst/>
                <a:rect l="l" t="t" r="r" b="b"/>
                <a:pathLst>
                  <a:path w="548" h="549" extrusionOk="0">
                    <a:moveTo>
                      <a:pt x="279" y="1"/>
                    </a:moveTo>
                    <a:cubicBezTo>
                      <a:pt x="121" y="1"/>
                      <a:pt x="1" y="131"/>
                      <a:pt x="1" y="279"/>
                    </a:cubicBezTo>
                    <a:cubicBezTo>
                      <a:pt x="1" y="427"/>
                      <a:pt x="121" y="548"/>
                      <a:pt x="279" y="548"/>
                    </a:cubicBezTo>
                    <a:cubicBezTo>
                      <a:pt x="427" y="548"/>
                      <a:pt x="548" y="427"/>
                      <a:pt x="548" y="279"/>
                    </a:cubicBezTo>
                    <a:cubicBezTo>
                      <a:pt x="548" y="131"/>
                      <a:pt x="42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268725" y="2684425"/>
                <a:ext cx="16500" cy="16475"/>
              </a:xfrm>
              <a:custGeom>
                <a:avLst/>
                <a:gdLst/>
                <a:ahLst/>
                <a:cxnLst/>
                <a:rect l="l" t="t" r="r" b="b"/>
                <a:pathLst>
                  <a:path w="660" h="659" extrusionOk="0">
                    <a:moveTo>
                      <a:pt x="335" y="121"/>
                    </a:moveTo>
                    <a:cubicBezTo>
                      <a:pt x="446" y="121"/>
                      <a:pt x="539" y="213"/>
                      <a:pt x="548" y="334"/>
                    </a:cubicBezTo>
                    <a:cubicBezTo>
                      <a:pt x="548" y="445"/>
                      <a:pt x="446" y="547"/>
                      <a:pt x="335" y="547"/>
                    </a:cubicBezTo>
                    <a:cubicBezTo>
                      <a:pt x="214" y="547"/>
                      <a:pt x="121" y="445"/>
                      <a:pt x="121" y="334"/>
                    </a:cubicBezTo>
                    <a:cubicBezTo>
                      <a:pt x="121" y="213"/>
                      <a:pt x="214" y="121"/>
                      <a:pt x="335" y="121"/>
                    </a:cubicBezTo>
                    <a:close/>
                    <a:moveTo>
                      <a:pt x="335" y="0"/>
                    </a:moveTo>
                    <a:cubicBezTo>
                      <a:pt x="149" y="0"/>
                      <a:pt x="1" y="148"/>
                      <a:pt x="1" y="334"/>
                    </a:cubicBezTo>
                    <a:cubicBezTo>
                      <a:pt x="1" y="510"/>
                      <a:pt x="149" y="659"/>
                      <a:pt x="335" y="659"/>
                    </a:cubicBezTo>
                    <a:cubicBezTo>
                      <a:pt x="511" y="659"/>
                      <a:pt x="659" y="510"/>
                      <a:pt x="659" y="334"/>
                    </a:cubicBezTo>
                    <a:cubicBezTo>
                      <a:pt x="659" y="148"/>
                      <a:pt x="511"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257150" y="2782525"/>
                <a:ext cx="39675" cy="12300"/>
              </a:xfrm>
              <a:custGeom>
                <a:avLst/>
                <a:gdLst/>
                <a:ahLst/>
                <a:cxnLst/>
                <a:rect l="l" t="t" r="r" b="b"/>
                <a:pathLst>
                  <a:path w="1587" h="492" extrusionOk="0">
                    <a:moveTo>
                      <a:pt x="241" y="0"/>
                    </a:moveTo>
                    <a:cubicBezTo>
                      <a:pt x="111" y="0"/>
                      <a:pt x="0" y="111"/>
                      <a:pt x="0" y="251"/>
                    </a:cubicBezTo>
                    <a:cubicBezTo>
                      <a:pt x="0" y="380"/>
                      <a:pt x="111" y="492"/>
                      <a:pt x="241" y="492"/>
                    </a:cubicBezTo>
                    <a:lnTo>
                      <a:pt x="1336" y="492"/>
                    </a:lnTo>
                    <a:cubicBezTo>
                      <a:pt x="1475" y="492"/>
                      <a:pt x="1586" y="380"/>
                      <a:pt x="1586" y="251"/>
                    </a:cubicBezTo>
                    <a:cubicBezTo>
                      <a:pt x="1586" y="111"/>
                      <a:pt x="1475" y="0"/>
                      <a:pt x="1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255525" y="2781125"/>
                <a:ext cx="42675" cy="15100"/>
              </a:xfrm>
              <a:custGeom>
                <a:avLst/>
                <a:gdLst/>
                <a:ahLst/>
                <a:cxnLst/>
                <a:rect l="l" t="t" r="r" b="b"/>
                <a:pathLst>
                  <a:path w="1707" h="604" extrusionOk="0">
                    <a:moveTo>
                      <a:pt x="1401" y="112"/>
                    </a:moveTo>
                    <a:cubicBezTo>
                      <a:pt x="1503" y="112"/>
                      <a:pt x="1586" y="195"/>
                      <a:pt x="1586" y="307"/>
                    </a:cubicBezTo>
                    <a:cubicBezTo>
                      <a:pt x="1586" y="409"/>
                      <a:pt x="1503" y="492"/>
                      <a:pt x="1401" y="492"/>
                    </a:cubicBezTo>
                    <a:lnTo>
                      <a:pt x="306" y="492"/>
                    </a:lnTo>
                    <a:cubicBezTo>
                      <a:pt x="204" y="492"/>
                      <a:pt x="121" y="409"/>
                      <a:pt x="121" y="307"/>
                    </a:cubicBezTo>
                    <a:cubicBezTo>
                      <a:pt x="121" y="195"/>
                      <a:pt x="204" y="112"/>
                      <a:pt x="306" y="112"/>
                    </a:cubicBezTo>
                    <a:close/>
                    <a:moveTo>
                      <a:pt x="306" y="0"/>
                    </a:moveTo>
                    <a:cubicBezTo>
                      <a:pt x="139" y="0"/>
                      <a:pt x="0" y="130"/>
                      <a:pt x="0" y="307"/>
                    </a:cubicBezTo>
                    <a:cubicBezTo>
                      <a:pt x="0" y="474"/>
                      <a:pt x="139" y="603"/>
                      <a:pt x="306" y="603"/>
                    </a:cubicBezTo>
                    <a:lnTo>
                      <a:pt x="1401" y="603"/>
                    </a:lnTo>
                    <a:cubicBezTo>
                      <a:pt x="1568" y="603"/>
                      <a:pt x="1707" y="474"/>
                      <a:pt x="1707" y="307"/>
                    </a:cubicBezTo>
                    <a:cubicBezTo>
                      <a:pt x="1707"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7359875" y="1832850"/>
                <a:ext cx="241000" cy="240000"/>
              </a:xfrm>
              <a:custGeom>
                <a:avLst/>
                <a:gdLst/>
                <a:ahLst/>
                <a:cxnLst/>
                <a:rect l="l" t="t" r="r" b="b"/>
                <a:pathLst>
                  <a:path w="9640" h="9600" extrusionOk="0">
                    <a:moveTo>
                      <a:pt x="4833" y="2576"/>
                    </a:moveTo>
                    <a:cubicBezTo>
                      <a:pt x="5983" y="2576"/>
                      <a:pt x="6996" y="3477"/>
                      <a:pt x="7042" y="4721"/>
                    </a:cubicBezTo>
                    <a:cubicBezTo>
                      <a:pt x="7069" y="5565"/>
                      <a:pt x="6420" y="6558"/>
                      <a:pt x="5632" y="6855"/>
                    </a:cubicBezTo>
                    <a:cubicBezTo>
                      <a:pt x="5362" y="6957"/>
                      <a:pt x="5090" y="7005"/>
                      <a:pt x="4825" y="7005"/>
                    </a:cubicBezTo>
                    <a:cubicBezTo>
                      <a:pt x="3675" y="7005"/>
                      <a:pt x="2662" y="6104"/>
                      <a:pt x="2617" y="4860"/>
                    </a:cubicBezTo>
                    <a:cubicBezTo>
                      <a:pt x="2580" y="4016"/>
                      <a:pt x="3238" y="3023"/>
                      <a:pt x="4027" y="2727"/>
                    </a:cubicBezTo>
                    <a:cubicBezTo>
                      <a:pt x="4296" y="2624"/>
                      <a:pt x="4568" y="2576"/>
                      <a:pt x="4833" y="2576"/>
                    </a:cubicBezTo>
                    <a:close/>
                    <a:moveTo>
                      <a:pt x="4067" y="0"/>
                    </a:moveTo>
                    <a:cubicBezTo>
                      <a:pt x="4051" y="0"/>
                      <a:pt x="4034" y="3"/>
                      <a:pt x="4017" y="8"/>
                    </a:cubicBezTo>
                    <a:lnTo>
                      <a:pt x="2709" y="426"/>
                    </a:lnTo>
                    <a:cubicBezTo>
                      <a:pt x="2635" y="444"/>
                      <a:pt x="2589" y="537"/>
                      <a:pt x="2617" y="611"/>
                    </a:cubicBezTo>
                    <a:lnTo>
                      <a:pt x="2886" y="1483"/>
                    </a:lnTo>
                    <a:cubicBezTo>
                      <a:pt x="2904" y="1548"/>
                      <a:pt x="2876" y="1613"/>
                      <a:pt x="2821" y="1650"/>
                    </a:cubicBezTo>
                    <a:cubicBezTo>
                      <a:pt x="2533" y="1836"/>
                      <a:pt x="2283" y="2049"/>
                      <a:pt x="2060" y="2291"/>
                    </a:cubicBezTo>
                    <a:cubicBezTo>
                      <a:pt x="2030" y="2326"/>
                      <a:pt x="1989" y="2343"/>
                      <a:pt x="1946" y="2343"/>
                    </a:cubicBezTo>
                    <a:cubicBezTo>
                      <a:pt x="1922" y="2343"/>
                      <a:pt x="1898" y="2338"/>
                      <a:pt x="1874" y="2328"/>
                    </a:cubicBezTo>
                    <a:lnTo>
                      <a:pt x="1077" y="1910"/>
                    </a:lnTo>
                    <a:cubicBezTo>
                      <a:pt x="1052" y="1899"/>
                      <a:pt x="1026" y="1894"/>
                      <a:pt x="1001" y="1894"/>
                    </a:cubicBezTo>
                    <a:cubicBezTo>
                      <a:pt x="943" y="1894"/>
                      <a:pt x="889" y="1923"/>
                      <a:pt x="863" y="1975"/>
                    </a:cubicBezTo>
                    <a:lnTo>
                      <a:pt x="233" y="3190"/>
                    </a:lnTo>
                    <a:cubicBezTo>
                      <a:pt x="195" y="3265"/>
                      <a:pt x="223" y="3357"/>
                      <a:pt x="297" y="3404"/>
                    </a:cubicBezTo>
                    <a:lnTo>
                      <a:pt x="1105" y="3821"/>
                    </a:lnTo>
                    <a:cubicBezTo>
                      <a:pt x="1160" y="3849"/>
                      <a:pt x="1197" y="3923"/>
                      <a:pt x="1179" y="3988"/>
                    </a:cubicBezTo>
                    <a:cubicBezTo>
                      <a:pt x="1105" y="4304"/>
                      <a:pt x="1077" y="4638"/>
                      <a:pt x="1095" y="4971"/>
                    </a:cubicBezTo>
                    <a:cubicBezTo>
                      <a:pt x="1095" y="5046"/>
                      <a:pt x="1058" y="5111"/>
                      <a:pt x="984" y="5129"/>
                    </a:cubicBezTo>
                    <a:lnTo>
                      <a:pt x="121" y="5398"/>
                    </a:lnTo>
                    <a:cubicBezTo>
                      <a:pt x="47" y="5426"/>
                      <a:pt x="1" y="5519"/>
                      <a:pt x="19" y="5593"/>
                    </a:cubicBezTo>
                    <a:lnTo>
                      <a:pt x="437" y="6901"/>
                    </a:lnTo>
                    <a:cubicBezTo>
                      <a:pt x="459" y="6968"/>
                      <a:pt x="517" y="7011"/>
                      <a:pt x="582" y="7011"/>
                    </a:cubicBezTo>
                    <a:cubicBezTo>
                      <a:pt x="598" y="7011"/>
                      <a:pt x="615" y="7009"/>
                      <a:pt x="631" y="7003"/>
                    </a:cubicBezTo>
                    <a:lnTo>
                      <a:pt x="1494" y="6734"/>
                    </a:lnTo>
                    <a:cubicBezTo>
                      <a:pt x="1508" y="6730"/>
                      <a:pt x="1522" y="6728"/>
                      <a:pt x="1536" y="6728"/>
                    </a:cubicBezTo>
                    <a:cubicBezTo>
                      <a:pt x="1588" y="6728"/>
                      <a:pt x="1641" y="6755"/>
                      <a:pt x="1670" y="6799"/>
                    </a:cubicBezTo>
                    <a:cubicBezTo>
                      <a:pt x="1847" y="7087"/>
                      <a:pt x="2069" y="7337"/>
                      <a:pt x="2310" y="7560"/>
                    </a:cubicBezTo>
                    <a:cubicBezTo>
                      <a:pt x="2357" y="7606"/>
                      <a:pt x="2375" y="7680"/>
                      <a:pt x="2338" y="7745"/>
                    </a:cubicBezTo>
                    <a:lnTo>
                      <a:pt x="1921" y="8543"/>
                    </a:lnTo>
                    <a:cubicBezTo>
                      <a:pt x="1884" y="8617"/>
                      <a:pt x="1912" y="8710"/>
                      <a:pt x="1995" y="8756"/>
                    </a:cubicBezTo>
                    <a:lnTo>
                      <a:pt x="3210" y="9387"/>
                    </a:lnTo>
                    <a:cubicBezTo>
                      <a:pt x="3232" y="9398"/>
                      <a:pt x="3256" y="9404"/>
                      <a:pt x="3280" y="9404"/>
                    </a:cubicBezTo>
                    <a:cubicBezTo>
                      <a:pt x="3335" y="9404"/>
                      <a:pt x="3388" y="9374"/>
                      <a:pt x="3414" y="9322"/>
                    </a:cubicBezTo>
                    <a:lnTo>
                      <a:pt x="3832" y="8515"/>
                    </a:lnTo>
                    <a:cubicBezTo>
                      <a:pt x="3861" y="8463"/>
                      <a:pt x="3909" y="8435"/>
                      <a:pt x="3964" y="8435"/>
                    </a:cubicBezTo>
                    <a:cubicBezTo>
                      <a:pt x="3978" y="8435"/>
                      <a:pt x="3993" y="8437"/>
                      <a:pt x="4008" y="8441"/>
                    </a:cubicBezTo>
                    <a:cubicBezTo>
                      <a:pt x="4260" y="8500"/>
                      <a:pt x="4525" y="8530"/>
                      <a:pt x="4791" y="8530"/>
                    </a:cubicBezTo>
                    <a:cubicBezTo>
                      <a:pt x="4858" y="8530"/>
                      <a:pt x="4925" y="8528"/>
                      <a:pt x="4991" y="8524"/>
                    </a:cubicBezTo>
                    <a:cubicBezTo>
                      <a:pt x="5056" y="8524"/>
                      <a:pt x="5121" y="8562"/>
                      <a:pt x="5149" y="8626"/>
                    </a:cubicBezTo>
                    <a:lnTo>
                      <a:pt x="5418" y="9498"/>
                    </a:lnTo>
                    <a:cubicBezTo>
                      <a:pt x="5440" y="9558"/>
                      <a:pt x="5498" y="9599"/>
                      <a:pt x="5563" y="9599"/>
                    </a:cubicBezTo>
                    <a:cubicBezTo>
                      <a:pt x="5580" y="9599"/>
                      <a:pt x="5596" y="9597"/>
                      <a:pt x="5613" y="9591"/>
                    </a:cubicBezTo>
                    <a:lnTo>
                      <a:pt x="6921" y="9183"/>
                    </a:lnTo>
                    <a:cubicBezTo>
                      <a:pt x="7004" y="9155"/>
                      <a:pt x="7042" y="9072"/>
                      <a:pt x="7023" y="8988"/>
                    </a:cubicBezTo>
                    <a:lnTo>
                      <a:pt x="6745" y="8126"/>
                    </a:lnTo>
                    <a:cubicBezTo>
                      <a:pt x="6726" y="8061"/>
                      <a:pt x="6754" y="7986"/>
                      <a:pt x="6810" y="7949"/>
                    </a:cubicBezTo>
                    <a:cubicBezTo>
                      <a:pt x="7097" y="7764"/>
                      <a:pt x="7348" y="7550"/>
                      <a:pt x="7570" y="7309"/>
                    </a:cubicBezTo>
                    <a:cubicBezTo>
                      <a:pt x="7602" y="7278"/>
                      <a:pt x="7646" y="7259"/>
                      <a:pt x="7692" y="7259"/>
                    </a:cubicBezTo>
                    <a:cubicBezTo>
                      <a:pt x="7713" y="7259"/>
                      <a:pt x="7735" y="7263"/>
                      <a:pt x="7756" y="7272"/>
                    </a:cubicBezTo>
                    <a:lnTo>
                      <a:pt x="8563" y="7690"/>
                    </a:lnTo>
                    <a:cubicBezTo>
                      <a:pt x="8585" y="7704"/>
                      <a:pt x="8610" y="7710"/>
                      <a:pt x="8634" y="7710"/>
                    </a:cubicBezTo>
                    <a:cubicBezTo>
                      <a:pt x="8688" y="7710"/>
                      <a:pt x="8741" y="7676"/>
                      <a:pt x="8767" y="7625"/>
                    </a:cubicBezTo>
                    <a:lnTo>
                      <a:pt x="9398" y="6409"/>
                    </a:lnTo>
                    <a:cubicBezTo>
                      <a:pt x="9444" y="6335"/>
                      <a:pt x="9407" y="6242"/>
                      <a:pt x="9333" y="6205"/>
                    </a:cubicBezTo>
                    <a:lnTo>
                      <a:pt x="8535" y="5788"/>
                    </a:lnTo>
                    <a:cubicBezTo>
                      <a:pt x="8470" y="5751"/>
                      <a:pt x="8442" y="5686"/>
                      <a:pt x="8452" y="5612"/>
                    </a:cubicBezTo>
                    <a:cubicBezTo>
                      <a:pt x="8526" y="5296"/>
                      <a:pt x="8554" y="4962"/>
                      <a:pt x="8535" y="4628"/>
                    </a:cubicBezTo>
                    <a:cubicBezTo>
                      <a:pt x="8535" y="4554"/>
                      <a:pt x="8582" y="4498"/>
                      <a:pt x="8646" y="4471"/>
                    </a:cubicBezTo>
                    <a:lnTo>
                      <a:pt x="9509" y="4202"/>
                    </a:lnTo>
                    <a:cubicBezTo>
                      <a:pt x="9593" y="4174"/>
                      <a:pt x="9639" y="4090"/>
                      <a:pt x="9611" y="4007"/>
                    </a:cubicBezTo>
                    <a:lnTo>
                      <a:pt x="9194" y="2699"/>
                    </a:lnTo>
                    <a:cubicBezTo>
                      <a:pt x="9179" y="2632"/>
                      <a:pt x="9116" y="2589"/>
                      <a:pt x="9049" y="2589"/>
                    </a:cubicBezTo>
                    <a:cubicBezTo>
                      <a:pt x="9032" y="2589"/>
                      <a:pt x="9015" y="2591"/>
                      <a:pt x="8999" y="2597"/>
                    </a:cubicBezTo>
                    <a:lnTo>
                      <a:pt x="8136" y="2875"/>
                    </a:lnTo>
                    <a:cubicBezTo>
                      <a:pt x="8123" y="2879"/>
                      <a:pt x="8109" y="2881"/>
                      <a:pt x="8096" y="2881"/>
                    </a:cubicBezTo>
                    <a:cubicBezTo>
                      <a:pt x="8043" y="2881"/>
                      <a:pt x="7990" y="2852"/>
                      <a:pt x="7960" y="2801"/>
                    </a:cubicBezTo>
                    <a:cubicBezTo>
                      <a:pt x="7784" y="2522"/>
                      <a:pt x="7570" y="2263"/>
                      <a:pt x="7329" y="2049"/>
                    </a:cubicBezTo>
                    <a:cubicBezTo>
                      <a:pt x="7274" y="2003"/>
                      <a:pt x="7255" y="1929"/>
                      <a:pt x="7292" y="1864"/>
                    </a:cubicBezTo>
                    <a:lnTo>
                      <a:pt x="7710" y="1057"/>
                    </a:lnTo>
                    <a:cubicBezTo>
                      <a:pt x="7747" y="983"/>
                      <a:pt x="7719" y="890"/>
                      <a:pt x="7645" y="853"/>
                    </a:cubicBezTo>
                    <a:lnTo>
                      <a:pt x="6420" y="222"/>
                    </a:lnTo>
                    <a:cubicBezTo>
                      <a:pt x="6398" y="208"/>
                      <a:pt x="6373" y="201"/>
                      <a:pt x="6349" y="201"/>
                    </a:cubicBezTo>
                    <a:cubicBezTo>
                      <a:pt x="6295" y="201"/>
                      <a:pt x="6242" y="235"/>
                      <a:pt x="6216" y="287"/>
                    </a:cubicBezTo>
                    <a:lnTo>
                      <a:pt x="5799" y="1085"/>
                    </a:lnTo>
                    <a:cubicBezTo>
                      <a:pt x="5774" y="1141"/>
                      <a:pt x="5714" y="1170"/>
                      <a:pt x="5656" y="1170"/>
                    </a:cubicBezTo>
                    <a:cubicBezTo>
                      <a:pt x="5648" y="1170"/>
                      <a:pt x="5640" y="1169"/>
                      <a:pt x="5632" y="1168"/>
                    </a:cubicBezTo>
                    <a:cubicBezTo>
                      <a:pt x="5347" y="1103"/>
                      <a:pt x="5062" y="1074"/>
                      <a:pt x="4765" y="1074"/>
                    </a:cubicBezTo>
                    <a:cubicBezTo>
                      <a:pt x="4723" y="1074"/>
                      <a:pt x="4681" y="1074"/>
                      <a:pt x="4639" y="1075"/>
                    </a:cubicBezTo>
                    <a:cubicBezTo>
                      <a:pt x="4633" y="1076"/>
                      <a:pt x="4628" y="1076"/>
                      <a:pt x="4622" y="1076"/>
                    </a:cubicBezTo>
                    <a:cubicBezTo>
                      <a:pt x="4563" y="1076"/>
                      <a:pt x="4507" y="1033"/>
                      <a:pt x="4491" y="973"/>
                    </a:cubicBezTo>
                    <a:lnTo>
                      <a:pt x="4212" y="111"/>
                    </a:lnTo>
                    <a:cubicBezTo>
                      <a:pt x="4197" y="44"/>
                      <a:pt x="4135"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7358250" y="1831425"/>
                <a:ext cx="243775" cy="242850"/>
              </a:xfrm>
              <a:custGeom>
                <a:avLst/>
                <a:gdLst/>
                <a:ahLst/>
                <a:cxnLst/>
                <a:rect l="l" t="t" r="r" b="b"/>
                <a:pathLst>
                  <a:path w="9751" h="9714" extrusionOk="0">
                    <a:moveTo>
                      <a:pt x="4899" y="2691"/>
                    </a:moveTo>
                    <a:cubicBezTo>
                      <a:pt x="5316" y="2691"/>
                      <a:pt x="5724" y="2811"/>
                      <a:pt x="6077" y="3053"/>
                    </a:cubicBezTo>
                    <a:cubicBezTo>
                      <a:pt x="6671" y="3433"/>
                      <a:pt x="7023" y="4073"/>
                      <a:pt x="7042" y="4778"/>
                    </a:cubicBezTo>
                    <a:cubicBezTo>
                      <a:pt x="7079" y="5594"/>
                      <a:pt x="6439" y="6568"/>
                      <a:pt x="5669" y="6856"/>
                    </a:cubicBezTo>
                    <a:cubicBezTo>
                      <a:pt x="5413" y="6953"/>
                      <a:pt x="5148" y="7001"/>
                      <a:pt x="4885" y="7001"/>
                    </a:cubicBezTo>
                    <a:cubicBezTo>
                      <a:pt x="4470" y="7001"/>
                      <a:pt x="4060" y="6881"/>
                      <a:pt x="3702" y="6643"/>
                    </a:cubicBezTo>
                    <a:cubicBezTo>
                      <a:pt x="3118" y="6253"/>
                      <a:pt x="2765" y="5622"/>
                      <a:pt x="2737" y="4908"/>
                    </a:cubicBezTo>
                    <a:cubicBezTo>
                      <a:pt x="2709" y="4092"/>
                      <a:pt x="3350" y="3127"/>
                      <a:pt x="4110" y="2839"/>
                    </a:cubicBezTo>
                    <a:cubicBezTo>
                      <a:pt x="4370" y="2737"/>
                      <a:pt x="4630" y="2691"/>
                      <a:pt x="4899" y="2691"/>
                    </a:cubicBezTo>
                    <a:close/>
                    <a:moveTo>
                      <a:pt x="4899" y="2572"/>
                    </a:moveTo>
                    <a:cubicBezTo>
                      <a:pt x="4622" y="2572"/>
                      <a:pt x="4343" y="2624"/>
                      <a:pt x="4073" y="2728"/>
                    </a:cubicBezTo>
                    <a:cubicBezTo>
                      <a:pt x="3247" y="3034"/>
                      <a:pt x="2589" y="4036"/>
                      <a:pt x="2617" y="4917"/>
                    </a:cubicBezTo>
                    <a:cubicBezTo>
                      <a:pt x="2645" y="5669"/>
                      <a:pt x="3016" y="6327"/>
                      <a:pt x="3637" y="6745"/>
                    </a:cubicBezTo>
                    <a:cubicBezTo>
                      <a:pt x="4017" y="6995"/>
                      <a:pt x="4444" y="7116"/>
                      <a:pt x="4889" y="7116"/>
                    </a:cubicBezTo>
                    <a:cubicBezTo>
                      <a:pt x="5158" y="7116"/>
                      <a:pt x="5437" y="7069"/>
                      <a:pt x="5715" y="6967"/>
                    </a:cubicBezTo>
                    <a:cubicBezTo>
                      <a:pt x="6531" y="6652"/>
                      <a:pt x="7199" y="5650"/>
                      <a:pt x="7162" y="4778"/>
                    </a:cubicBezTo>
                    <a:cubicBezTo>
                      <a:pt x="7134" y="4027"/>
                      <a:pt x="6763" y="3359"/>
                      <a:pt x="6142" y="2951"/>
                    </a:cubicBezTo>
                    <a:cubicBezTo>
                      <a:pt x="5767" y="2701"/>
                      <a:pt x="5336" y="2572"/>
                      <a:pt x="4899" y="2572"/>
                    </a:cubicBezTo>
                    <a:close/>
                    <a:moveTo>
                      <a:pt x="4144" y="114"/>
                    </a:moveTo>
                    <a:cubicBezTo>
                      <a:pt x="4157" y="114"/>
                      <a:pt x="4171" y="117"/>
                      <a:pt x="4184" y="121"/>
                    </a:cubicBezTo>
                    <a:cubicBezTo>
                      <a:pt x="4203" y="140"/>
                      <a:pt x="4222" y="158"/>
                      <a:pt x="4231" y="186"/>
                    </a:cubicBezTo>
                    <a:lnTo>
                      <a:pt x="4500" y="1049"/>
                    </a:lnTo>
                    <a:cubicBezTo>
                      <a:pt x="4526" y="1127"/>
                      <a:pt x="4609" y="1189"/>
                      <a:pt x="4695" y="1189"/>
                    </a:cubicBezTo>
                    <a:cubicBezTo>
                      <a:pt x="4701" y="1189"/>
                      <a:pt x="4707" y="1189"/>
                      <a:pt x="4713" y="1188"/>
                    </a:cubicBezTo>
                    <a:cubicBezTo>
                      <a:pt x="4753" y="1187"/>
                      <a:pt x="4793" y="1186"/>
                      <a:pt x="4833" y="1186"/>
                    </a:cubicBezTo>
                    <a:cubicBezTo>
                      <a:pt x="5118" y="1186"/>
                      <a:pt x="5403" y="1216"/>
                      <a:pt x="5687" y="1281"/>
                    </a:cubicBezTo>
                    <a:cubicBezTo>
                      <a:pt x="5701" y="1283"/>
                      <a:pt x="5715" y="1285"/>
                      <a:pt x="5728" y="1285"/>
                    </a:cubicBezTo>
                    <a:cubicBezTo>
                      <a:pt x="5806" y="1285"/>
                      <a:pt x="5880" y="1241"/>
                      <a:pt x="5919" y="1169"/>
                    </a:cubicBezTo>
                    <a:lnTo>
                      <a:pt x="6337" y="362"/>
                    </a:lnTo>
                    <a:cubicBezTo>
                      <a:pt x="6346" y="344"/>
                      <a:pt x="6364" y="325"/>
                      <a:pt x="6392" y="316"/>
                    </a:cubicBezTo>
                    <a:cubicBezTo>
                      <a:pt x="6400" y="313"/>
                      <a:pt x="6408" y="312"/>
                      <a:pt x="6415" y="312"/>
                    </a:cubicBezTo>
                    <a:cubicBezTo>
                      <a:pt x="6432" y="312"/>
                      <a:pt x="6447" y="319"/>
                      <a:pt x="6467" y="325"/>
                    </a:cubicBezTo>
                    <a:lnTo>
                      <a:pt x="7682" y="956"/>
                    </a:lnTo>
                    <a:cubicBezTo>
                      <a:pt x="7710" y="965"/>
                      <a:pt x="7719" y="984"/>
                      <a:pt x="7728" y="1012"/>
                    </a:cubicBezTo>
                    <a:cubicBezTo>
                      <a:pt x="7737" y="1040"/>
                      <a:pt x="7737" y="1058"/>
                      <a:pt x="7719" y="1086"/>
                    </a:cubicBezTo>
                    <a:lnTo>
                      <a:pt x="7301" y="1893"/>
                    </a:lnTo>
                    <a:cubicBezTo>
                      <a:pt x="7264" y="1976"/>
                      <a:pt x="7283" y="2079"/>
                      <a:pt x="7357" y="2143"/>
                    </a:cubicBezTo>
                    <a:cubicBezTo>
                      <a:pt x="7598" y="2366"/>
                      <a:pt x="7802" y="2617"/>
                      <a:pt x="7979" y="2886"/>
                    </a:cubicBezTo>
                    <a:cubicBezTo>
                      <a:pt x="8022" y="2951"/>
                      <a:pt x="8093" y="2987"/>
                      <a:pt x="8162" y="2987"/>
                    </a:cubicBezTo>
                    <a:cubicBezTo>
                      <a:pt x="8182" y="2987"/>
                      <a:pt x="8201" y="2985"/>
                      <a:pt x="8220" y="2978"/>
                    </a:cubicBezTo>
                    <a:lnTo>
                      <a:pt x="9083" y="2709"/>
                    </a:lnTo>
                    <a:cubicBezTo>
                      <a:pt x="9094" y="2705"/>
                      <a:pt x="9106" y="2703"/>
                      <a:pt x="9116" y="2703"/>
                    </a:cubicBezTo>
                    <a:cubicBezTo>
                      <a:pt x="9132" y="2703"/>
                      <a:pt x="9146" y="2708"/>
                      <a:pt x="9157" y="2719"/>
                    </a:cubicBezTo>
                    <a:cubicBezTo>
                      <a:pt x="9185" y="2728"/>
                      <a:pt x="9203" y="2746"/>
                      <a:pt x="9203" y="2774"/>
                    </a:cubicBezTo>
                    <a:lnTo>
                      <a:pt x="9621" y="4082"/>
                    </a:lnTo>
                    <a:cubicBezTo>
                      <a:pt x="9630" y="4101"/>
                      <a:pt x="9630" y="4129"/>
                      <a:pt x="9611" y="4156"/>
                    </a:cubicBezTo>
                    <a:cubicBezTo>
                      <a:pt x="9602" y="4175"/>
                      <a:pt x="9583" y="4194"/>
                      <a:pt x="9556" y="4203"/>
                    </a:cubicBezTo>
                    <a:lnTo>
                      <a:pt x="8693" y="4472"/>
                    </a:lnTo>
                    <a:cubicBezTo>
                      <a:pt x="8600" y="4500"/>
                      <a:pt x="8544" y="4592"/>
                      <a:pt x="8544" y="4685"/>
                    </a:cubicBezTo>
                    <a:cubicBezTo>
                      <a:pt x="8563" y="5010"/>
                      <a:pt x="8535" y="5335"/>
                      <a:pt x="8461" y="5659"/>
                    </a:cubicBezTo>
                    <a:cubicBezTo>
                      <a:pt x="8442" y="5752"/>
                      <a:pt x="8489" y="5845"/>
                      <a:pt x="8572" y="5891"/>
                    </a:cubicBezTo>
                    <a:lnTo>
                      <a:pt x="9379" y="6309"/>
                    </a:lnTo>
                    <a:cubicBezTo>
                      <a:pt x="9426" y="6337"/>
                      <a:pt x="9444" y="6392"/>
                      <a:pt x="9416" y="6439"/>
                    </a:cubicBezTo>
                    <a:lnTo>
                      <a:pt x="8786" y="7654"/>
                    </a:lnTo>
                    <a:cubicBezTo>
                      <a:pt x="8767" y="7682"/>
                      <a:pt x="8749" y="7700"/>
                      <a:pt x="8730" y="7709"/>
                    </a:cubicBezTo>
                    <a:cubicBezTo>
                      <a:pt x="8702" y="7709"/>
                      <a:pt x="8674" y="7709"/>
                      <a:pt x="8656" y="7700"/>
                    </a:cubicBezTo>
                    <a:lnTo>
                      <a:pt x="7849" y="7283"/>
                    </a:lnTo>
                    <a:cubicBezTo>
                      <a:pt x="7818" y="7266"/>
                      <a:pt x="7785" y="7257"/>
                      <a:pt x="7752" y="7257"/>
                    </a:cubicBezTo>
                    <a:cubicBezTo>
                      <a:pt x="7695" y="7257"/>
                      <a:pt x="7639" y="7282"/>
                      <a:pt x="7598" y="7329"/>
                    </a:cubicBezTo>
                    <a:cubicBezTo>
                      <a:pt x="7376" y="7570"/>
                      <a:pt x="7125" y="7784"/>
                      <a:pt x="6847" y="7951"/>
                    </a:cubicBezTo>
                    <a:cubicBezTo>
                      <a:pt x="6763" y="8006"/>
                      <a:pt x="6726" y="8108"/>
                      <a:pt x="6754" y="8201"/>
                    </a:cubicBezTo>
                    <a:lnTo>
                      <a:pt x="7032" y="9064"/>
                    </a:lnTo>
                    <a:cubicBezTo>
                      <a:pt x="7051" y="9110"/>
                      <a:pt x="7023" y="9166"/>
                      <a:pt x="6967" y="9184"/>
                    </a:cubicBezTo>
                    <a:lnTo>
                      <a:pt x="5659" y="9593"/>
                    </a:lnTo>
                    <a:cubicBezTo>
                      <a:pt x="5650" y="9596"/>
                      <a:pt x="5640" y="9598"/>
                      <a:pt x="5630" y="9598"/>
                    </a:cubicBezTo>
                    <a:cubicBezTo>
                      <a:pt x="5591" y="9598"/>
                      <a:pt x="5554" y="9572"/>
                      <a:pt x="5539" y="9528"/>
                    </a:cubicBezTo>
                    <a:lnTo>
                      <a:pt x="5270" y="8665"/>
                    </a:lnTo>
                    <a:cubicBezTo>
                      <a:pt x="5242" y="8581"/>
                      <a:pt x="5158" y="8526"/>
                      <a:pt x="5066" y="8526"/>
                    </a:cubicBezTo>
                    <a:cubicBezTo>
                      <a:pt x="5066" y="8526"/>
                      <a:pt x="5056" y="8526"/>
                      <a:pt x="5056" y="8517"/>
                    </a:cubicBezTo>
                    <a:cubicBezTo>
                      <a:pt x="4992" y="8520"/>
                      <a:pt x="4926" y="8522"/>
                      <a:pt x="4861" y="8522"/>
                    </a:cubicBezTo>
                    <a:cubicBezTo>
                      <a:pt x="4599" y="8522"/>
                      <a:pt x="4335" y="8492"/>
                      <a:pt x="4082" y="8433"/>
                    </a:cubicBezTo>
                    <a:cubicBezTo>
                      <a:pt x="4069" y="8430"/>
                      <a:pt x="4055" y="8429"/>
                      <a:pt x="4041" y="8429"/>
                    </a:cubicBezTo>
                    <a:cubicBezTo>
                      <a:pt x="3963" y="8429"/>
                      <a:pt x="3890" y="8473"/>
                      <a:pt x="3850" y="8544"/>
                    </a:cubicBezTo>
                    <a:lnTo>
                      <a:pt x="3433" y="9351"/>
                    </a:lnTo>
                    <a:cubicBezTo>
                      <a:pt x="3424" y="9370"/>
                      <a:pt x="3396" y="9389"/>
                      <a:pt x="3377" y="9398"/>
                    </a:cubicBezTo>
                    <a:cubicBezTo>
                      <a:pt x="3350" y="9398"/>
                      <a:pt x="3322" y="9398"/>
                      <a:pt x="3303" y="9389"/>
                    </a:cubicBezTo>
                    <a:lnTo>
                      <a:pt x="2088" y="8758"/>
                    </a:lnTo>
                    <a:cubicBezTo>
                      <a:pt x="2042" y="8730"/>
                      <a:pt x="2023" y="8674"/>
                      <a:pt x="2042" y="8628"/>
                    </a:cubicBezTo>
                    <a:lnTo>
                      <a:pt x="2459" y="7821"/>
                    </a:lnTo>
                    <a:cubicBezTo>
                      <a:pt x="2505" y="7737"/>
                      <a:pt x="2487" y="7635"/>
                      <a:pt x="2413" y="7570"/>
                    </a:cubicBezTo>
                    <a:cubicBezTo>
                      <a:pt x="2171" y="7348"/>
                      <a:pt x="1967" y="7097"/>
                      <a:pt x="1791" y="6819"/>
                    </a:cubicBezTo>
                    <a:cubicBezTo>
                      <a:pt x="1748" y="6754"/>
                      <a:pt x="1676" y="6717"/>
                      <a:pt x="1607" y="6717"/>
                    </a:cubicBezTo>
                    <a:cubicBezTo>
                      <a:pt x="1588" y="6717"/>
                      <a:pt x="1568" y="6720"/>
                      <a:pt x="1550" y="6726"/>
                    </a:cubicBezTo>
                    <a:lnTo>
                      <a:pt x="678" y="7004"/>
                    </a:lnTo>
                    <a:cubicBezTo>
                      <a:pt x="668" y="7008"/>
                      <a:pt x="658" y="7010"/>
                      <a:pt x="648" y="7010"/>
                    </a:cubicBezTo>
                    <a:cubicBezTo>
                      <a:pt x="610" y="7010"/>
                      <a:pt x="572" y="6984"/>
                      <a:pt x="557" y="6939"/>
                    </a:cubicBezTo>
                    <a:lnTo>
                      <a:pt x="149" y="5631"/>
                    </a:lnTo>
                    <a:cubicBezTo>
                      <a:pt x="131" y="5585"/>
                      <a:pt x="158" y="5529"/>
                      <a:pt x="214" y="5511"/>
                    </a:cubicBezTo>
                    <a:lnTo>
                      <a:pt x="1077" y="5242"/>
                    </a:lnTo>
                    <a:cubicBezTo>
                      <a:pt x="1160" y="5214"/>
                      <a:pt x="1225" y="5121"/>
                      <a:pt x="1216" y="5028"/>
                    </a:cubicBezTo>
                    <a:cubicBezTo>
                      <a:pt x="1207" y="4704"/>
                      <a:pt x="1234" y="4370"/>
                      <a:pt x="1309" y="4054"/>
                    </a:cubicBezTo>
                    <a:cubicBezTo>
                      <a:pt x="1327" y="3962"/>
                      <a:pt x="1281" y="3860"/>
                      <a:pt x="1197" y="3823"/>
                    </a:cubicBezTo>
                    <a:lnTo>
                      <a:pt x="390" y="3405"/>
                    </a:lnTo>
                    <a:cubicBezTo>
                      <a:pt x="372" y="3387"/>
                      <a:pt x="353" y="3368"/>
                      <a:pt x="344" y="3349"/>
                    </a:cubicBezTo>
                    <a:cubicBezTo>
                      <a:pt x="335" y="3322"/>
                      <a:pt x="344" y="3294"/>
                      <a:pt x="353" y="3275"/>
                    </a:cubicBezTo>
                    <a:lnTo>
                      <a:pt x="984" y="2060"/>
                    </a:lnTo>
                    <a:cubicBezTo>
                      <a:pt x="1005" y="2026"/>
                      <a:pt x="1041" y="2006"/>
                      <a:pt x="1077" y="2006"/>
                    </a:cubicBezTo>
                    <a:cubicBezTo>
                      <a:pt x="1089" y="2006"/>
                      <a:pt x="1102" y="2009"/>
                      <a:pt x="1114" y="2014"/>
                    </a:cubicBezTo>
                    <a:lnTo>
                      <a:pt x="1921" y="2431"/>
                    </a:lnTo>
                    <a:cubicBezTo>
                      <a:pt x="1952" y="2448"/>
                      <a:pt x="1985" y="2456"/>
                      <a:pt x="2018" y="2456"/>
                    </a:cubicBezTo>
                    <a:cubicBezTo>
                      <a:pt x="2074" y="2456"/>
                      <a:pt x="2130" y="2432"/>
                      <a:pt x="2171" y="2385"/>
                    </a:cubicBezTo>
                    <a:cubicBezTo>
                      <a:pt x="2394" y="2143"/>
                      <a:pt x="2645" y="1930"/>
                      <a:pt x="2923" y="1763"/>
                    </a:cubicBezTo>
                    <a:cubicBezTo>
                      <a:pt x="2997" y="1707"/>
                      <a:pt x="3034" y="1605"/>
                      <a:pt x="3006" y="1513"/>
                    </a:cubicBezTo>
                    <a:lnTo>
                      <a:pt x="2737" y="650"/>
                    </a:lnTo>
                    <a:cubicBezTo>
                      <a:pt x="2728" y="631"/>
                      <a:pt x="2728" y="604"/>
                      <a:pt x="2747" y="585"/>
                    </a:cubicBezTo>
                    <a:cubicBezTo>
                      <a:pt x="2756" y="557"/>
                      <a:pt x="2774" y="539"/>
                      <a:pt x="2802" y="529"/>
                    </a:cubicBezTo>
                    <a:lnTo>
                      <a:pt x="4110" y="121"/>
                    </a:lnTo>
                    <a:cubicBezTo>
                      <a:pt x="4120" y="117"/>
                      <a:pt x="4131" y="114"/>
                      <a:pt x="4144" y="114"/>
                    </a:cubicBezTo>
                    <a:close/>
                    <a:moveTo>
                      <a:pt x="4132" y="0"/>
                    </a:moveTo>
                    <a:cubicBezTo>
                      <a:pt x="4113" y="0"/>
                      <a:pt x="4093" y="3"/>
                      <a:pt x="4073" y="10"/>
                    </a:cubicBezTo>
                    <a:lnTo>
                      <a:pt x="2765" y="427"/>
                    </a:lnTo>
                    <a:cubicBezTo>
                      <a:pt x="2709" y="446"/>
                      <a:pt x="2663" y="483"/>
                      <a:pt x="2645" y="529"/>
                    </a:cubicBezTo>
                    <a:cubicBezTo>
                      <a:pt x="2617" y="585"/>
                      <a:pt x="2607" y="641"/>
                      <a:pt x="2626" y="696"/>
                    </a:cubicBezTo>
                    <a:lnTo>
                      <a:pt x="2895" y="1559"/>
                    </a:lnTo>
                    <a:cubicBezTo>
                      <a:pt x="2914" y="1596"/>
                      <a:pt x="2895" y="1643"/>
                      <a:pt x="2858" y="1661"/>
                    </a:cubicBezTo>
                    <a:cubicBezTo>
                      <a:pt x="2570" y="1847"/>
                      <a:pt x="2311" y="2060"/>
                      <a:pt x="2088" y="2310"/>
                    </a:cubicBezTo>
                    <a:cubicBezTo>
                      <a:pt x="2069" y="2335"/>
                      <a:pt x="2043" y="2348"/>
                      <a:pt x="2016" y="2348"/>
                    </a:cubicBezTo>
                    <a:cubicBezTo>
                      <a:pt x="2002" y="2348"/>
                      <a:pt x="1989" y="2344"/>
                      <a:pt x="1977" y="2338"/>
                    </a:cubicBezTo>
                    <a:lnTo>
                      <a:pt x="1170" y="1921"/>
                    </a:lnTo>
                    <a:cubicBezTo>
                      <a:pt x="1137" y="1903"/>
                      <a:pt x="1102" y="1895"/>
                      <a:pt x="1068" y="1895"/>
                    </a:cubicBezTo>
                    <a:cubicBezTo>
                      <a:pt x="993" y="1895"/>
                      <a:pt x="920" y="1934"/>
                      <a:pt x="882" y="2004"/>
                    </a:cubicBezTo>
                    <a:lnTo>
                      <a:pt x="251" y="3229"/>
                    </a:lnTo>
                    <a:cubicBezTo>
                      <a:pt x="223" y="3275"/>
                      <a:pt x="223" y="3331"/>
                      <a:pt x="233" y="3387"/>
                    </a:cubicBezTo>
                    <a:cubicBezTo>
                      <a:pt x="251" y="3442"/>
                      <a:pt x="288" y="3479"/>
                      <a:pt x="344" y="3507"/>
                    </a:cubicBezTo>
                    <a:lnTo>
                      <a:pt x="1142" y="3925"/>
                    </a:lnTo>
                    <a:cubicBezTo>
                      <a:pt x="1179" y="3943"/>
                      <a:pt x="1197" y="3990"/>
                      <a:pt x="1188" y="4036"/>
                    </a:cubicBezTo>
                    <a:cubicBezTo>
                      <a:pt x="1114" y="4361"/>
                      <a:pt x="1086" y="4695"/>
                      <a:pt x="1105" y="5038"/>
                    </a:cubicBezTo>
                    <a:cubicBezTo>
                      <a:pt x="1105" y="5084"/>
                      <a:pt x="1086" y="5121"/>
                      <a:pt x="1040" y="5131"/>
                    </a:cubicBezTo>
                    <a:lnTo>
                      <a:pt x="177" y="5409"/>
                    </a:lnTo>
                    <a:cubicBezTo>
                      <a:pt x="66" y="5437"/>
                      <a:pt x="1" y="5557"/>
                      <a:pt x="38" y="5669"/>
                    </a:cubicBezTo>
                    <a:lnTo>
                      <a:pt x="455" y="6977"/>
                    </a:lnTo>
                    <a:cubicBezTo>
                      <a:pt x="478" y="7067"/>
                      <a:pt x="561" y="7126"/>
                      <a:pt x="651" y="7126"/>
                    </a:cubicBezTo>
                    <a:cubicBezTo>
                      <a:pt x="672" y="7126"/>
                      <a:pt x="694" y="7123"/>
                      <a:pt x="715" y="7116"/>
                    </a:cubicBezTo>
                    <a:lnTo>
                      <a:pt x="1578" y="6847"/>
                    </a:lnTo>
                    <a:cubicBezTo>
                      <a:pt x="1590" y="6842"/>
                      <a:pt x="1603" y="6839"/>
                      <a:pt x="1614" y="6839"/>
                    </a:cubicBezTo>
                    <a:cubicBezTo>
                      <a:pt x="1647" y="6839"/>
                      <a:pt x="1675" y="6857"/>
                      <a:pt x="1689" y="6884"/>
                    </a:cubicBezTo>
                    <a:cubicBezTo>
                      <a:pt x="1875" y="7171"/>
                      <a:pt x="2088" y="7431"/>
                      <a:pt x="2338" y="7654"/>
                    </a:cubicBezTo>
                    <a:cubicBezTo>
                      <a:pt x="2375" y="7691"/>
                      <a:pt x="2375" y="7728"/>
                      <a:pt x="2357" y="7774"/>
                    </a:cubicBezTo>
                    <a:lnTo>
                      <a:pt x="1939" y="8572"/>
                    </a:lnTo>
                    <a:cubicBezTo>
                      <a:pt x="1893" y="8674"/>
                      <a:pt x="1930" y="8804"/>
                      <a:pt x="2032" y="8860"/>
                    </a:cubicBezTo>
                    <a:lnTo>
                      <a:pt x="3247" y="9491"/>
                    </a:lnTo>
                    <a:cubicBezTo>
                      <a:pt x="3283" y="9509"/>
                      <a:pt x="3319" y="9519"/>
                      <a:pt x="3355" y="9519"/>
                    </a:cubicBezTo>
                    <a:cubicBezTo>
                      <a:pt x="3375" y="9519"/>
                      <a:pt x="3395" y="9516"/>
                      <a:pt x="3414" y="9509"/>
                    </a:cubicBezTo>
                    <a:cubicBezTo>
                      <a:pt x="3461" y="9491"/>
                      <a:pt x="3507" y="9453"/>
                      <a:pt x="3535" y="9407"/>
                    </a:cubicBezTo>
                    <a:lnTo>
                      <a:pt x="3953" y="8600"/>
                    </a:lnTo>
                    <a:cubicBezTo>
                      <a:pt x="3968" y="8569"/>
                      <a:pt x="4002" y="8551"/>
                      <a:pt x="4040" y="8551"/>
                    </a:cubicBezTo>
                    <a:cubicBezTo>
                      <a:pt x="4048" y="8551"/>
                      <a:pt x="4056" y="8552"/>
                      <a:pt x="4064" y="8554"/>
                    </a:cubicBezTo>
                    <a:cubicBezTo>
                      <a:pt x="4324" y="8613"/>
                      <a:pt x="4589" y="8643"/>
                      <a:pt x="4861" y="8643"/>
                    </a:cubicBezTo>
                    <a:cubicBezTo>
                      <a:pt x="4929" y="8643"/>
                      <a:pt x="4997" y="8641"/>
                      <a:pt x="5066" y="8637"/>
                    </a:cubicBezTo>
                    <a:cubicBezTo>
                      <a:pt x="5112" y="8637"/>
                      <a:pt x="5149" y="8665"/>
                      <a:pt x="5158" y="8702"/>
                    </a:cubicBezTo>
                    <a:lnTo>
                      <a:pt x="5428" y="9565"/>
                    </a:lnTo>
                    <a:cubicBezTo>
                      <a:pt x="5455" y="9658"/>
                      <a:pt x="5539" y="9713"/>
                      <a:pt x="5632" y="9713"/>
                    </a:cubicBezTo>
                    <a:cubicBezTo>
                      <a:pt x="5650" y="9713"/>
                      <a:pt x="5678" y="9713"/>
                      <a:pt x="5697" y="9704"/>
                    </a:cubicBezTo>
                    <a:lnTo>
                      <a:pt x="7005" y="9296"/>
                    </a:lnTo>
                    <a:cubicBezTo>
                      <a:pt x="7116" y="9259"/>
                      <a:pt x="7172" y="9138"/>
                      <a:pt x="7144" y="9027"/>
                    </a:cubicBezTo>
                    <a:lnTo>
                      <a:pt x="6865" y="8164"/>
                    </a:lnTo>
                    <a:cubicBezTo>
                      <a:pt x="6856" y="8127"/>
                      <a:pt x="6875" y="8081"/>
                      <a:pt x="6912" y="8053"/>
                    </a:cubicBezTo>
                    <a:cubicBezTo>
                      <a:pt x="7190" y="7876"/>
                      <a:pt x="7450" y="7654"/>
                      <a:pt x="7682" y="7413"/>
                    </a:cubicBezTo>
                    <a:cubicBezTo>
                      <a:pt x="7700" y="7388"/>
                      <a:pt x="7727" y="7375"/>
                      <a:pt x="7754" y="7375"/>
                    </a:cubicBezTo>
                    <a:cubicBezTo>
                      <a:pt x="7767" y="7375"/>
                      <a:pt x="7781" y="7379"/>
                      <a:pt x="7793" y="7385"/>
                    </a:cubicBezTo>
                    <a:lnTo>
                      <a:pt x="8600" y="7802"/>
                    </a:lnTo>
                    <a:cubicBezTo>
                      <a:pt x="8630" y="7820"/>
                      <a:pt x="8664" y="7830"/>
                      <a:pt x="8699" y="7830"/>
                    </a:cubicBezTo>
                    <a:cubicBezTo>
                      <a:pt x="8718" y="7830"/>
                      <a:pt x="8738" y="7827"/>
                      <a:pt x="8758" y="7821"/>
                    </a:cubicBezTo>
                    <a:cubicBezTo>
                      <a:pt x="8814" y="7802"/>
                      <a:pt x="8860" y="7765"/>
                      <a:pt x="8888" y="7709"/>
                    </a:cubicBezTo>
                    <a:lnTo>
                      <a:pt x="9519" y="6494"/>
                    </a:lnTo>
                    <a:cubicBezTo>
                      <a:pt x="9574" y="6392"/>
                      <a:pt x="9528" y="6262"/>
                      <a:pt x="9426" y="6207"/>
                    </a:cubicBezTo>
                    <a:lnTo>
                      <a:pt x="8619" y="5789"/>
                    </a:lnTo>
                    <a:cubicBezTo>
                      <a:pt x="8582" y="5771"/>
                      <a:pt x="8563" y="5734"/>
                      <a:pt x="8572" y="5687"/>
                    </a:cubicBezTo>
                    <a:cubicBezTo>
                      <a:pt x="8647" y="5353"/>
                      <a:pt x="8674" y="5019"/>
                      <a:pt x="8665" y="4685"/>
                    </a:cubicBezTo>
                    <a:cubicBezTo>
                      <a:pt x="8665" y="4639"/>
                      <a:pt x="8684" y="4602"/>
                      <a:pt x="8730" y="4583"/>
                    </a:cubicBezTo>
                    <a:lnTo>
                      <a:pt x="9593" y="4314"/>
                    </a:lnTo>
                    <a:cubicBezTo>
                      <a:pt x="9648" y="4296"/>
                      <a:pt x="9686" y="4259"/>
                      <a:pt x="9713" y="4212"/>
                    </a:cubicBezTo>
                    <a:cubicBezTo>
                      <a:pt x="9741" y="4156"/>
                      <a:pt x="9750" y="4101"/>
                      <a:pt x="9732" y="4045"/>
                    </a:cubicBezTo>
                    <a:lnTo>
                      <a:pt x="9314" y="2737"/>
                    </a:lnTo>
                    <a:cubicBezTo>
                      <a:pt x="9296" y="2682"/>
                      <a:pt x="9259" y="2644"/>
                      <a:pt x="9212" y="2617"/>
                    </a:cubicBezTo>
                    <a:cubicBezTo>
                      <a:pt x="9182" y="2599"/>
                      <a:pt x="9145" y="2588"/>
                      <a:pt x="9109" y="2588"/>
                    </a:cubicBezTo>
                    <a:cubicBezTo>
                      <a:pt x="9090" y="2588"/>
                      <a:pt x="9071" y="2591"/>
                      <a:pt x="9055" y="2598"/>
                    </a:cubicBezTo>
                    <a:lnTo>
                      <a:pt x="8183" y="2876"/>
                    </a:lnTo>
                    <a:cubicBezTo>
                      <a:pt x="8176" y="2878"/>
                      <a:pt x="8170" y="2879"/>
                      <a:pt x="8163" y="2879"/>
                    </a:cubicBezTo>
                    <a:cubicBezTo>
                      <a:pt x="8130" y="2879"/>
                      <a:pt x="8096" y="2861"/>
                      <a:pt x="8081" y="2830"/>
                    </a:cubicBezTo>
                    <a:cubicBezTo>
                      <a:pt x="7895" y="2552"/>
                      <a:pt x="7682" y="2292"/>
                      <a:pt x="7431" y="2060"/>
                    </a:cubicBezTo>
                    <a:cubicBezTo>
                      <a:pt x="7394" y="2032"/>
                      <a:pt x="7385" y="1986"/>
                      <a:pt x="7413" y="1949"/>
                    </a:cubicBezTo>
                    <a:lnTo>
                      <a:pt x="7830" y="1142"/>
                    </a:lnTo>
                    <a:cubicBezTo>
                      <a:pt x="7849" y="1095"/>
                      <a:pt x="7858" y="1040"/>
                      <a:pt x="7839" y="984"/>
                    </a:cubicBezTo>
                    <a:cubicBezTo>
                      <a:pt x="7821" y="928"/>
                      <a:pt x="7784" y="882"/>
                      <a:pt x="7737" y="854"/>
                    </a:cubicBezTo>
                    <a:lnTo>
                      <a:pt x="6522" y="223"/>
                    </a:lnTo>
                    <a:cubicBezTo>
                      <a:pt x="6492" y="208"/>
                      <a:pt x="6461" y="201"/>
                      <a:pt x="6430" y="201"/>
                    </a:cubicBezTo>
                    <a:cubicBezTo>
                      <a:pt x="6405" y="201"/>
                      <a:pt x="6380" y="206"/>
                      <a:pt x="6355" y="214"/>
                    </a:cubicBezTo>
                    <a:cubicBezTo>
                      <a:pt x="6300" y="232"/>
                      <a:pt x="6262" y="270"/>
                      <a:pt x="6235" y="316"/>
                    </a:cubicBezTo>
                    <a:lnTo>
                      <a:pt x="5817" y="1123"/>
                    </a:lnTo>
                    <a:cubicBezTo>
                      <a:pt x="5802" y="1154"/>
                      <a:pt x="5767" y="1172"/>
                      <a:pt x="5730" y="1172"/>
                    </a:cubicBezTo>
                    <a:cubicBezTo>
                      <a:pt x="5722" y="1172"/>
                      <a:pt x="5714" y="1171"/>
                      <a:pt x="5706" y="1169"/>
                    </a:cubicBezTo>
                    <a:cubicBezTo>
                      <a:pt x="5421" y="1104"/>
                      <a:pt x="5129" y="1075"/>
                      <a:pt x="4830" y="1075"/>
                    </a:cubicBezTo>
                    <a:cubicBezTo>
                      <a:pt x="4788" y="1075"/>
                      <a:pt x="4746" y="1076"/>
                      <a:pt x="4704" y="1077"/>
                    </a:cubicBezTo>
                    <a:cubicBezTo>
                      <a:pt x="4699" y="1078"/>
                      <a:pt x="4694" y="1078"/>
                      <a:pt x="4689" y="1078"/>
                    </a:cubicBezTo>
                    <a:cubicBezTo>
                      <a:pt x="4655" y="1078"/>
                      <a:pt x="4619" y="1052"/>
                      <a:pt x="4611" y="1012"/>
                    </a:cubicBezTo>
                    <a:lnTo>
                      <a:pt x="4342" y="149"/>
                    </a:lnTo>
                    <a:cubicBezTo>
                      <a:pt x="4324" y="93"/>
                      <a:pt x="4286" y="56"/>
                      <a:pt x="4231" y="28"/>
                    </a:cubicBezTo>
                    <a:cubicBezTo>
                      <a:pt x="4201" y="10"/>
                      <a:pt x="4167" y="0"/>
                      <a:pt x="4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7084600" y="1809400"/>
                <a:ext cx="406325" cy="280875"/>
              </a:xfrm>
              <a:custGeom>
                <a:avLst/>
                <a:gdLst/>
                <a:ahLst/>
                <a:cxnLst/>
                <a:rect l="l" t="t" r="r" b="b"/>
                <a:pathLst>
                  <a:path w="16253" h="11235" extrusionOk="0">
                    <a:moveTo>
                      <a:pt x="427" y="0"/>
                    </a:moveTo>
                    <a:cubicBezTo>
                      <a:pt x="195" y="0"/>
                      <a:pt x="0" y="195"/>
                      <a:pt x="0" y="427"/>
                    </a:cubicBezTo>
                    <a:lnTo>
                      <a:pt x="0" y="11086"/>
                    </a:lnTo>
                    <a:cubicBezTo>
                      <a:pt x="0" y="11169"/>
                      <a:pt x="65" y="11234"/>
                      <a:pt x="149" y="11234"/>
                    </a:cubicBezTo>
                    <a:lnTo>
                      <a:pt x="16104" y="11234"/>
                    </a:lnTo>
                    <a:cubicBezTo>
                      <a:pt x="16188" y="11234"/>
                      <a:pt x="16253" y="11169"/>
                      <a:pt x="16253" y="11086"/>
                    </a:cubicBezTo>
                    <a:lnTo>
                      <a:pt x="16253" y="427"/>
                    </a:lnTo>
                    <a:cubicBezTo>
                      <a:pt x="16253" y="195"/>
                      <a:pt x="16058" y="0"/>
                      <a:pt x="15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7083200" y="1808000"/>
                <a:ext cx="409125" cy="283900"/>
              </a:xfrm>
              <a:custGeom>
                <a:avLst/>
                <a:gdLst/>
                <a:ahLst/>
                <a:cxnLst/>
                <a:rect l="l" t="t" r="r" b="b"/>
                <a:pathLst>
                  <a:path w="16365" h="11356" extrusionOk="0">
                    <a:moveTo>
                      <a:pt x="15882" y="121"/>
                    </a:moveTo>
                    <a:cubicBezTo>
                      <a:pt x="16086" y="121"/>
                      <a:pt x="16244" y="279"/>
                      <a:pt x="16244" y="483"/>
                    </a:cubicBezTo>
                    <a:lnTo>
                      <a:pt x="16244" y="11142"/>
                    </a:lnTo>
                    <a:cubicBezTo>
                      <a:pt x="16244" y="11198"/>
                      <a:pt x="16207" y="11235"/>
                      <a:pt x="16160" y="11235"/>
                    </a:cubicBezTo>
                    <a:lnTo>
                      <a:pt x="205" y="11235"/>
                    </a:lnTo>
                    <a:cubicBezTo>
                      <a:pt x="158" y="11235"/>
                      <a:pt x="112" y="11198"/>
                      <a:pt x="112" y="11142"/>
                    </a:cubicBezTo>
                    <a:lnTo>
                      <a:pt x="112" y="483"/>
                    </a:lnTo>
                    <a:cubicBezTo>
                      <a:pt x="112" y="279"/>
                      <a:pt x="279" y="121"/>
                      <a:pt x="483" y="121"/>
                    </a:cubicBezTo>
                    <a:close/>
                    <a:moveTo>
                      <a:pt x="483" y="1"/>
                    </a:moveTo>
                    <a:cubicBezTo>
                      <a:pt x="214" y="1"/>
                      <a:pt x="0" y="214"/>
                      <a:pt x="0" y="483"/>
                    </a:cubicBezTo>
                    <a:lnTo>
                      <a:pt x="0" y="11142"/>
                    </a:lnTo>
                    <a:cubicBezTo>
                      <a:pt x="0" y="11262"/>
                      <a:pt x="93" y="11355"/>
                      <a:pt x="205" y="11355"/>
                    </a:cubicBezTo>
                    <a:lnTo>
                      <a:pt x="16160" y="11355"/>
                    </a:lnTo>
                    <a:cubicBezTo>
                      <a:pt x="16272" y="11355"/>
                      <a:pt x="16365" y="11262"/>
                      <a:pt x="16365" y="11142"/>
                    </a:cubicBezTo>
                    <a:lnTo>
                      <a:pt x="16365" y="483"/>
                    </a:lnTo>
                    <a:cubicBezTo>
                      <a:pt x="16365"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7114275" y="1836525"/>
                <a:ext cx="346975" cy="226850"/>
              </a:xfrm>
              <a:custGeom>
                <a:avLst/>
                <a:gdLst/>
                <a:ahLst/>
                <a:cxnLst/>
                <a:rect l="l" t="t" r="r" b="b"/>
                <a:pathLst>
                  <a:path w="13879" h="9074" extrusionOk="0">
                    <a:moveTo>
                      <a:pt x="1" y="1"/>
                    </a:moveTo>
                    <a:lnTo>
                      <a:pt x="1" y="9073"/>
                    </a:lnTo>
                    <a:lnTo>
                      <a:pt x="13879" y="9073"/>
                    </a:lnTo>
                    <a:lnTo>
                      <a:pt x="13879" y="7394"/>
                    </a:lnTo>
                    <a:lnTo>
                      <a:pt x="13879" y="2097"/>
                    </a:lnTo>
                    <a:lnTo>
                      <a:pt x="138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7112875" y="1834900"/>
                <a:ext cx="349775" cy="229850"/>
              </a:xfrm>
              <a:custGeom>
                <a:avLst/>
                <a:gdLst/>
                <a:ahLst/>
                <a:cxnLst/>
                <a:rect l="l" t="t" r="r" b="b"/>
                <a:pathLst>
                  <a:path w="13991" h="9194" extrusionOk="0">
                    <a:moveTo>
                      <a:pt x="57" y="1"/>
                    </a:moveTo>
                    <a:cubicBezTo>
                      <a:pt x="29" y="1"/>
                      <a:pt x="1" y="29"/>
                      <a:pt x="1" y="66"/>
                    </a:cubicBezTo>
                    <a:lnTo>
                      <a:pt x="1" y="9138"/>
                    </a:lnTo>
                    <a:cubicBezTo>
                      <a:pt x="1" y="9175"/>
                      <a:pt x="29" y="9194"/>
                      <a:pt x="57" y="9194"/>
                    </a:cubicBezTo>
                    <a:lnTo>
                      <a:pt x="13935" y="9194"/>
                    </a:lnTo>
                    <a:cubicBezTo>
                      <a:pt x="13962" y="9194"/>
                      <a:pt x="13990" y="9175"/>
                      <a:pt x="13990" y="9138"/>
                    </a:cubicBezTo>
                    <a:lnTo>
                      <a:pt x="13990" y="7459"/>
                    </a:lnTo>
                    <a:cubicBezTo>
                      <a:pt x="13990" y="7431"/>
                      <a:pt x="13962" y="7403"/>
                      <a:pt x="13935" y="7403"/>
                    </a:cubicBezTo>
                    <a:cubicBezTo>
                      <a:pt x="13897" y="7403"/>
                      <a:pt x="13870" y="7431"/>
                      <a:pt x="13870" y="7459"/>
                    </a:cubicBezTo>
                    <a:lnTo>
                      <a:pt x="13870" y="9083"/>
                    </a:lnTo>
                    <a:lnTo>
                      <a:pt x="112" y="9083"/>
                    </a:lnTo>
                    <a:lnTo>
                      <a:pt x="112" y="121"/>
                    </a:lnTo>
                    <a:lnTo>
                      <a:pt x="13870" y="121"/>
                    </a:lnTo>
                    <a:lnTo>
                      <a:pt x="13870" y="2162"/>
                    </a:lnTo>
                    <a:cubicBezTo>
                      <a:pt x="13870" y="2190"/>
                      <a:pt x="13897" y="2218"/>
                      <a:pt x="13935" y="2218"/>
                    </a:cubicBezTo>
                    <a:cubicBezTo>
                      <a:pt x="13962" y="2218"/>
                      <a:pt x="13990" y="2190"/>
                      <a:pt x="13990" y="2162"/>
                    </a:cubicBezTo>
                    <a:lnTo>
                      <a:pt x="13990" y="66"/>
                    </a:lnTo>
                    <a:cubicBezTo>
                      <a:pt x="13990" y="29"/>
                      <a:pt x="13962" y="1"/>
                      <a:pt x="13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7459600" y="1907275"/>
                <a:ext cx="3050" cy="76075"/>
              </a:xfrm>
              <a:custGeom>
                <a:avLst/>
                <a:gdLst/>
                <a:ahLst/>
                <a:cxnLst/>
                <a:rect l="l" t="t" r="r" b="b"/>
                <a:pathLst>
                  <a:path w="122" h="3043" extrusionOk="0">
                    <a:moveTo>
                      <a:pt x="66" y="0"/>
                    </a:moveTo>
                    <a:cubicBezTo>
                      <a:pt x="28" y="0"/>
                      <a:pt x="1" y="19"/>
                      <a:pt x="1" y="56"/>
                    </a:cubicBezTo>
                    <a:lnTo>
                      <a:pt x="1" y="2987"/>
                    </a:lnTo>
                    <a:cubicBezTo>
                      <a:pt x="1" y="3015"/>
                      <a:pt x="28" y="3043"/>
                      <a:pt x="66" y="3043"/>
                    </a:cubicBezTo>
                    <a:cubicBezTo>
                      <a:pt x="93" y="3043"/>
                      <a:pt x="121" y="3015"/>
                      <a:pt x="121" y="2987"/>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7283100" y="1818675"/>
                <a:ext cx="9325" cy="9075"/>
              </a:xfrm>
              <a:custGeom>
                <a:avLst/>
                <a:gdLst/>
                <a:ahLst/>
                <a:cxnLst/>
                <a:rect l="l" t="t" r="r" b="b"/>
                <a:pathLst>
                  <a:path w="373" h="363" extrusionOk="0">
                    <a:moveTo>
                      <a:pt x="187" y="121"/>
                    </a:moveTo>
                    <a:cubicBezTo>
                      <a:pt x="224" y="121"/>
                      <a:pt x="251" y="149"/>
                      <a:pt x="251" y="186"/>
                    </a:cubicBezTo>
                    <a:cubicBezTo>
                      <a:pt x="251" y="223"/>
                      <a:pt x="224" y="251"/>
                      <a:pt x="187" y="251"/>
                    </a:cubicBezTo>
                    <a:cubicBezTo>
                      <a:pt x="149" y="251"/>
                      <a:pt x="122" y="223"/>
                      <a:pt x="122" y="186"/>
                    </a:cubicBezTo>
                    <a:cubicBezTo>
                      <a:pt x="122" y="149"/>
                      <a:pt x="149" y="121"/>
                      <a:pt x="187" y="121"/>
                    </a:cubicBezTo>
                    <a:close/>
                    <a:moveTo>
                      <a:pt x="187" y="0"/>
                    </a:moveTo>
                    <a:cubicBezTo>
                      <a:pt x="84" y="0"/>
                      <a:pt x="1" y="84"/>
                      <a:pt x="1" y="186"/>
                    </a:cubicBezTo>
                    <a:cubicBezTo>
                      <a:pt x="1" y="279"/>
                      <a:pt x="84" y="362"/>
                      <a:pt x="187" y="362"/>
                    </a:cubicBezTo>
                    <a:cubicBezTo>
                      <a:pt x="289" y="362"/>
                      <a:pt x="372" y="288"/>
                      <a:pt x="372" y="186"/>
                    </a:cubicBezTo>
                    <a:cubicBezTo>
                      <a:pt x="372" y="84"/>
                      <a:pt x="28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7018025" y="2088150"/>
                <a:ext cx="539250" cy="36450"/>
              </a:xfrm>
              <a:custGeom>
                <a:avLst/>
                <a:gdLst/>
                <a:ahLst/>
                <a:cxnLst/>
                <a:rect l="l" t="t" r="r" b="b"/>
                <a:pathLst>
                  <a:path w="21570" h="1458" extrusionOk="0">
                    <a:moveTo>
                      <a:pt x="1" y="1"/>
                    </a:moveTo>
                    <a:lnTo>
                      <a:pt x="1" y="891"/>
                    </a:lnTo>
                    <a:cubicBezTo>
                      <a:pt x="1" y="1207"/>
                      <a:pt x="260" y="1457"/>
                      <a:pt x="576" y="1457"/>
                    </a:cubicBezTo>
                    <a:lnTo>
                      <a:pt x="21003" y="1457"/>
                    </a:lnTo>
                    <a:cubicBezTo>
                      <a:pt x="21319"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7016650" y="2086775"/>
                <a:ext cx="542225" cy="39200"/>
              </a:xfrm>
              <a:custGeom>
                <a:avLst/>
                <a:gdLst/>
                <a:ahLst/>
                <a:cxnLst/>
                <a:rect l="l" t="t" r="r" b="b"/>
                <a:pathLst>
                  <a:path w="21689" h="1568" extrusionOk="0">
                    <a:moveTo>
                      <a:pt x="21568" y="111"/>
                    </a:moveTo>
                    <a:lnTo>
                      <a:pt x="21568" y="946"/>
                    </a:lnTo>
                    <a:cubicBezTo>
                      <a:pt x="21568" y="1225"/>
                      <a:pt x="21336" y="1457"/>
                      <a:pt x="21058" y="1457"/>
                    </a:cubicBezTo>
                    <a:lnTo>
                      <a:pt x="631" y="1457"/>
                    </a:lnTo>
                    <a:cubicBezTo>
                      <a:pt x="343" y="1457"/>
                      <a:pt x="121" y="1225"/>
                      <a:pt x="121" y="946"/>
                    </a:cubicBezTo>
                    <a:lnTo>
                      <a:pt x="121" y="111"/>
                    </a:lnTo>
                    <a:close/>
                    <a:moveTo>
                      <a:pt x="56" y="0"/>
                    </a:moveTo>
                    <a:cubicBezTo>
                      <a:pt x="28" y="0"/>
                      <a:pt x="0" y="28"/>
                      <a:pt x="0" y="56"/>
                    </a:cubicBezTo>
                    <a:lnTo>
                      <a:pt x="0" y="946"/>
                    </a:lnTo>
                    <a:cubicBezTo>
                      <a:pt x="0" y="1290"/>
                      <a:pt x="278" y="1568"/>
                      <a:pt x="631" y="1568"/>
                    </a:cubicBezTo>
                    <a:lnTo>
                      <a:pt x="21058" y="1568"/>
                    </a:lnTo>
                    <a:cubicBezTo>
                      <a:pt x="21401" y="1568"/>
                      <a:pt x="21689" y="1290"/>
                      <a:pt x="21689" y="946"/>
                    </a:cubicBezTo>
                    <a:lnTo>
                      <a:pt x="21689" y="56"/>
                    </a:lnTo>
                    <a:cubicBezTo>
                      <a:pt x="21689" y="28"/>
                      <a:pt x="21661"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7021750" y="2114600"/>
                <a:ext cx="531800" cy="2800"/>
              </a:xfrm>
              <a:custGeom>
                <a:avLst/>
                <a:gdLst/>
                <a:ahLst/>
                <a:cxnLst/>
                <a:rect l="l" t="t" r="r" b="b"/>
                <a:pathLst>
                  <a:path w="21272" h="112" extrusionOk="0">
                    <a:moveTo>
                      <a:pt x="65" y="0"/>
                    </a:moveTo>
                    <a:cubicBezTo>
                      <a:pt x="28" y="0"/>
                      <a:pt x="0" y="28"/>
                      <a:pt x="0" y="56"/>
                    </a:cubicBezTo>
                    <a:cubicBezTo>
                      <a:pt x="0" y="93"/>
                      <a:pt x="28" y="112"/>
                      <a:pt x="65" y="112"/>
                    </a:cubicBezTo>
                    <a:lnTo>
                      <a:pt x="21216" y="112"/>
                    </a:lnTo>
                    <a:cubicBezTo>
                      <a:pt x="21253" y="112"/>
                      <a:pt x="21272" y="93"/>
                      <a:pt x="21272" y="56"/>
                    </a:cubicBezTo>
                    <a:cubicBezTo>
                      <a:pt x="21272" y="28"/>
                      <a:pt x="21253"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7236275" y="2090475"/>
                <a:ext cx="102975" cy="11400"/>
              </a:xfrm>
              <a:custGeom>
                <a:avLst/>
                <a:gdLst/>
                <a:ahLst/>
                <a:cxnLst/>
                <a:rect l="l" t="t" r="r" b="b"/>
                <a:pathLst>
                  <a:path w="4119" h="456" extrusionOk="0">
                    <a:moveTo>
                      <a:pt x="0" y="1"/>
                    </a:moveTo>
                    <a:lnTo>
                      <a:pt x="0"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7234875" y="2089075"/>
                <a:ext cx="105775" cy="14175"/>
              </a:xfrm>
              <a:custGeom>
                <a:avLst/>
                <a:gdLst/>
                <a:ahLst/>
                <a:cxnLst/>
                <a:rect l="l" t="t" r="r" b="b"/>
                <a:pathLst>
                  <a:path w="4231" h="567" extrusionOk="0">
                    <a:moveTo>
                      <a:pt x="4119" y="112"/>
                    </a:moveTo>
                    <a:lnTo>
                      <a:pt x="4119" y="455"/>
                    </a:lnTo>
                    <a:lnTo>
                      <a:pt x="112" y="455"/>
                    </a:lnTo>
                    <a:lnTo>
                      <a:pt x="112" y="112"/>
                    </a:lnTo>
                    <a:close/>
                    <a:moveTo>
                      <a:pt x="56" y="1"/>
                    </a:moveTo>
                    <a:cubicBezTo>
                      <a:pt x="28" y="1"/>
                      <a:pt x="0" y="19"/>
                      <a:pt x="0" y="57"/>
                    </a:cubicBezTo>
                    <a:lnTo>
                      <a:pt x="0" y="511"/>
                    </a:lnTo>
                    <a:cubicBezTo>
                      <a:pt x="0" y="539"/>
                      <a:pt x="28" y="567"/>
                      <a:pt x="56"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7183625" y="1879425"/>
                <a:ext cx="185775" cy="159125"/>
              </a:xfrm>
              <a:custGeom>
                <a:avLst/>
                <a:gdLst/>
                <a:ahLst/>
                <a:cxnLst/>
                <a:rect l="l" t="t" r="r" b="b"/>
                <a:pathLst>
                  <a:path w="7431" h="6365" extrusionOk="0">
                    <a:moveTo>
                      <a:pt x="297" y="1"/>
                    </a:moveTo>
                    <a:cubicBezTo>
                      <a:pt x="130" y="1"/>
                      <a:pt x="0" y="140"/>
                      <a:pt x="0" y="298"/>
                    </a:cubicBezTo>
                    <a:lnTo>
                      <a:pt x="0" y="6068"/>
                    </a:lnTo>
                    <a:cubicBezTo>
                      <a:pt x="0" y="6235"/>
                      <a:pt x="130" y="6365"/>
                      <a:pt x="297" y="6365"/>
                    </a:cubicBezTo>
                    <a:lnTo>
                      <a:pt x="7134" y="6365"/>
                    </a:lnTo>
                    <a:cubicBezTo>
                      <a:pt x="7301" y="6365"/>
                      <a:pt x="7431" y="6235"/>
                      <a:pt x="7431" y="6068"/>
                    </a:cubicBezTo>
                    <a:lnTo>
                      <a:pt x="7431" y="298"/>
                    </a:lnTo>
                    <a:cubicBezTo>
                      <a:pt x="7431" y="140"/>
                      <a:pt x="7301" y="1"/>
                      <a:pt x="7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7195900" y="1866900"/>
                <a:ext cx="185800" cy="159125"/>
              </a:xfrm>
              <a:custGeom>
                <a:avLst/>
                <a:gdLst/>
                <a:ahLst/>
                <a:cxnLst/>
                <a:rect l="l" t="t" r="r" b="b"/>
                <a:pathLst>
                  <a:path w="7432" h="6365" extrusionOk="0">
                    <a:moveTo>
                      <a:pt x="353" y="1"/>
                    </a:moveTo>
                    <a:cubicBezTo>
                      <a:pt x="159" y="1"/>
                      <a:pt x="1" y="159"/>
                      <a:pt x="1" y="353"/>
                    </a:cubicBezTo>
                    <a:lnTo>
                      <a:pt x="1" y="6012"/>
                    </a:lnTo>
                    <a:cubicBezTo>
                      <a:pt x="1" y="6207"/>
                      <a:pt x="159" y="6365"/>
                      <a:pt x="353" y="6365"/>
                    </a:cubicBezTo>
                    <a:lnTo>
                      <a:pt x="7088" y="6365"/>
                    </a:lnTo>
                    <a:cubicBezTo>
                      <a:pt x="7274" y="6365"/>
                      <a:pt x="7432" y="6207"/>
                      <a:pt x="7432" y="6012"/>
                    </a:cubicBezTo>
                    <a:lnTo>
                      <a:pt x="7432" y="353"/>
                    </a:lnTo>
                    <a:cubicBezTo>
                      <a:pt x="7432" y="159"/>
                      <a:pt x="7274"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7194525" y="1865525"/>
                <a:ext cx="188800" cy="161900"/>
              </a:xfrm>
              <a:custGeom>
                <a:avLst/>
                <a:gdLst/>
                <a:ahLst/>
                <a:cxnLst/>
                <a:rect l="l" t="t" r="r" b="b"/>
                <a:pathLst>
                  <a:path w="7552" h="6476" extrusionOk="0">
                    <a:moveTo>
                      <a:pt x="7143" y="112"/>
                    </a:moveTo>
                    <a:cubicBezTo>
                      <a:pt x="7301" y="112"/>
                      <a:pt x="7431" y="241"/>
                      <a:pt x="7431" y="408"/>
                    </a:cubicBezTo>
                    <a:lnTo>
                      <a:pt x="7431" y="6067"/>
                    </a:lnTo>
                    <a:cubicBezTo>
                      <a:pt x="7431" y="6225"/>
                      <a:pt x="7301" y="6355"/>
                      <a:pt x="7143" y="6355"/>
                    </a:cubicBezTo>
                    <a:lnTo>
                      <a:pt x="408" y="6355"/>
                    </a:lnTo>
                    <a:cubicBezTo>
                      <a:pt x="241" y="6355"/>
                      <a:pt x="112" y="6225"/>
                      <a:pt x="112" y="6067"/>
                    </a:cubicBezTo>
                    <a:lnTo>
                      <a:pt x="112" y="408"/>
                    </a:lnTo>
                    <a:cubicBezTo>
                      <a:pt x="112" y="241"/>
                      <a:pt x="241" y="112"/>
                      <a:pt x="408" y="112"/>
                    </a:cubicBezTo>
                    <a:close/>
                    <a:moveTo>
                      <a:pt x="408" y="0"/>
                    </a:moveTo>
                    <a:cubicBezTo>
                      <a:pt x="177" y="0"/>
                      <a:pt x="0" y="176"/>
                      <a:pt x="0" y="408"/>
                    </a:cubicBezTo>
                    <a:lnTo>
                      <a:pt x="0" y="6067"/>
                    </a:lnTo>
                    <a:cubicBezTo>
                      <a:pt x="0" y="6290"/>
                      <a:pt x="177" y="6475"/>
                      <a:pt x="408" y="6475"/>
                    </a:cubicBezTo>
                    <a:lnTo>
                      <a:pt x="7143" y="6475"/>
                    </a:lnTo>
                    <a:cubicBezTo>
                      <a:pt x="7366" y="6475"/>
                      <a:pt x="7552" y="6290"/>
                      <a:pt x="7542" y="6067"/>
                    </a:cubicBezTo>
                    <a:lnTo>
                      <a:pt x="7542" y="408"/>
                    </a:lnTo>
                    <a:cubicBezTo>
                      <a:pt x="7542" y="186"/>
                      <a:pt x="7366"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7224425" y="1950625"/>
                <a:ext cx="128275" cy="17200"/>
              </a:xfrm>
              <a:custGeom>
                <a:avLst/>
                <a:gdLst/>
                <a:ahLst/>
                <a:cxnLst/>
                <a:rect l="l" t="t" r="r" b="b"/>
                <a:pathLst>
                  <a:path w="5131" h="688" extrusionOk="0">
                    <a:moveTo>
                      <a:pt x="326" y="1"/>
                    </a:moveTo>
                    <a:cubicBezTo>
                      <a:pt x="149" y="1"/>
                      <a:pt x="1" y="149"/>
                      <a:pt x="1" y="325"/>
                    </a:cubicBezTo>
                    <a:lnTo>
                      <a:pt x="1" y="363"/>
                    </a:lnTo>
                    <a:cubicBezTo>
                      <a:pt x="1" y="548"/>
                      <a:pt x="149" y="687"/>
                      <a:pt x="326" y="687"/>
                    </a:cubicBezTo>
                    <a:lnTo>
                      <a:pt x="4806" y="687"/>
                    </a:lnTo>
                    <a:cubicBezTo>
                      <a:pt x="4992" y="687"/>
                      <a:pt x="5131" y="548"/>
                      <a:pt x="5131" y="363"/>
                    </a:cubicBezTo>
                    <a:lnTo>
                      <a:pt x="5131" y="325"/>
                    </a:lnTo>
                    <a:cubicBezTo>
                      <a:pt x="5131" y="149"/>
                      <a:pt x="4992"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7223050" y="1949250"/>
                <a:ext cx="131275" cy="19950"/>
              </a:xfrm>
              <a:custGeom>
                <a:avLst/>
                <a:gdLst/>
                <a:ahLst/>
                <a:cxnLst/>
                <a:rect l="l" t="t" r="r" b="b"/>
                <a:pathLst>
                  <a:path w="5251" h="798" extrusionOk="0">
                    <a:moveTo>
                      <a:pt x="4861" y="111"/>
                    </a:moveTo>
                    <a:cubicBezTo>
                      <a:pt x="5010" y="111"/>
                      <a:pt x="5130" y="232"/>
                      <a:pt x="5130" y="380"/>
                    </a:cubicBezTo>
                    <a:lnTo>
                      <a:pt x="5130" y="418"/>
                    </a:lnTo>
                    <a:cubicBezTo>
                      <a:pt x="5130" y="566"/>
                      <a:pt x="5010" y="687"/>
                      <a:pt x="4861" y="687"/>
                    </a:cubicBezTo>
                    <a:lnTo>
                      <a:pt x="381" y="687"/>
                    </a:lnTo>
                    <a:cubicBezTo>
                      <a:pt x="232" y="687"/>
                      <a:pt x="112" y="566"/>
                      <a:pt x="112" y="418"/>
                    </a:cubicBezTo>
                    <a:lnTo>
                      <a:pt x="112" y="380"/>
                    </a:lnTo>
                    <a:cubicBezTo>
                      <a:pt x="112" y="232"/>
                      <a:pt x="232" y="111"/>
                      <a:pt x="381" y="111"/>
                    </a:cubicBezTo>
                    <a:close/>
                    <a:moveTo>
                      <a:pt x="381" y="0"/>
                    </a:moveTo>
                    <a:cubicBezTo>
                      <a:pt x="167" y="0"/>
                      <a:pt x="0" y="167"/>
                      <a:pt x="0" y="380"/>
                    </a:cubicBezTo>
                    <a:lnTo>
                      <a:pt x="0" y="418"/>
                    </a:lnTo>
                    <a:cubicBezTo>
                      <a:pt x="0" y="631"/>
                      <a:pt x="167" y="798"/>
                      <a:pt x="381" y="798"/>
                    </a:cubicBezTo>
                    <a:lnTo>
                      <a:pt x="4861" y="798"/>
                    </a:lnTo>
                    <a:cubicBezTo>
                      <a:pt x="5075" y="798"/>
                      <a:pt x="5251" y="631"/>
                      <a:pt x="5251" y="418"/>
                    </a:cubicBezTo>
                    <a:lnTo>
                      <a:pt x="5251" y="380"/>
                    </a:lnTo>
                    <a:cubicBezTo>
                      <a:pt x="5251" y="167"/>
                      <a:pt x="5075" y="0"/>
                      <a:pt x="4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7238350" y="1955275"/>
                <a:ext cx="99750" cy="7200"/>
              </a:xfrm>
              <a:custGeom>
                <a:avLst/>
                <a:gdLst/>
                <a:ahLst/>
                <a:cxnLst/>
                <a:rect l="l" t="t" r="r" b="b"/>
                <a:pathLst>
                  <a:path w="3990" h="288" extrusionOk="0">
                    <a:moveTo>
                      <a:pt x="3850" y="56"/>
                    </a:moveTo>
                    <a:cubicBezTo>
                      <a:pt x="3897" y="56"/>
                      <a:pt x="3934" y="93"/>
                      <a:pt x="3934" y="139"/>
                    </a:cubicBezTo>
                    <a:lnTo>
                      <a:pt x="3934" y="149"/>
                    </a:lnTo>
                    <a:cubicBezTo>
                      <a:pt x="3934" y="195"/>
                      <a:pt x="3897" y="232"/>
                      <a:pt x="3850" y="232"/>
                    </a:cubicBezTo>
                    <a:lnTo>
                      <a:pt x="140" y="232"/>
                    </a:lnTo>
                    <a:cubicBezTo>
                      <a:pt x="93" y="232"/>
                      <a:pt x="56" y="195"/>
                      <a:pt x="56" y="149"/>
                    </a:cubicBezTo>
                    <a:lnTo>
                      <a:pt x="56" y="139"/>
                    </a:lnTo>
                    <a:cubicBezTo>
                      <a:pt x="56" y="93"/>
                      <a:pt x="93" y="56"/>
                      <a:pt x="140" y="56"/>
                    </a:cubicBezTo>
                    <a:close/>
                    <a:moveTo>
                      <a:pt x="140" y="0"/>
                    </a:moveTo>
                    <a:cubicBezTo>
                      <a:pt x="66" y="0"/>
                      <a:pt x="1" y="65"/>
                      <a:pt x="1" y="139"/>
                    </a:cubicBezTo>
                    <a:lnTo>
                      <a:pt x="1" y="149"/>
                    </a:lnTo>
                    <a:cubicBezTo>
                      <a:pt x="1" y="223"/>
                      <a:pt x="66" y="288"/>
                      <a:pt x="140" y="288"/>
                    </a:cubicBezTo>
                    <a:lnTo>
                      <a:pt x="3850" y="288"/>
                    </a:lnTo>
                    <a:cubicBezTo>
                      <a:pt x="3925" y="288"/>
                      <a:pt x="3990" y="232"/>
                      <a:pt x="3990" y="149"/>
                    </a:cubicBezTo>
                    <a:lnTo>
                      <a:pt x="3990" y="139"/>
                    </a:lnTo>
                    <a:cubicBezTo>
                      <a:pt x="3990" y="65"/>
                      <a:pt x="3925"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7246700" y="1977525"/>
                <a:ext cx="83975" cy="10000"/>
              </a:xfrm>
              <a:custGeom>
                <a:avLst/>
                <a:gdLst/>
                <a:ahLst/>
                <a:cxnLst/>
                <a:rect l="l" t="t" r="r" b="b"/>
                <a:pathLst>
                  <a:path w="3359" h="400" extrusionOk="0">
                    <a:moveTo>
                      <a:pt x="195" y="1"/>
                    </a:moveTo>
                    <a:cubicBezTo>
                      <a:pt x="93" y="1"/>
                      <a:pt x="1" y="84"/>
                      <a:pt x="1" y="196"/>
                    </a:cubicBezTo>
                    <a:cubicBezTo>
                      <a:pt x="1" y="307"/>
                      <a:pt x="93" y="400"/>
                      <a:pt x="195" y="400"/>
                    </a:cubicBezTo>
                    <a:lnTo>
                      <a:pt x="3155" y="400"/>
                    </a:lnTo>
                    <a:cubicBezTo>
                      <a:pt x="3266" y="400"/>
                      <a:pt x="3359" y="307"/>
                      <a:pt x="3359" y="196"/>
                    </a:cubicBezTo>
                    <a:cubicBezTo>
                      <a:pt x="3359" y="84"/>
                      <a:pt x="3266"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7245300" y="1976150"/>
                <a:ext cx="86775" cy="12775"/>
              </a:xfrm>
              <a:custGeom>
                <a:avLst/>
                <a:gdLst/>
                <a:ahLst/>
                <a:cxnLst/>
                <a:rect l="l" t="t" r="r" b="b"/>
                <a:pathLst>
                  <a:path w="3471" h="511" extrusionOk="0">
                    <a:moveTo>
                      <a:pt x="3211" y="112"/>
                    </a:moveTo>
                    <a:cubicBezTo>
                      <a:pt x="3285" y="112"/>
                      <a:pt x="3350" y="176"/>
                      <a:pt x="3350" y="251"/>
                    </a:cubicBezTo>
                    <a:cubicBezTo>
                      <a:pt x="3350" y="334"/>
                      <a:pt x="3285" y="390"/>
                      <a:pt x="3211" y="390"/>
                    </a:cubicBezTo>
                    <a:lnTo>
                      <a:pt x="251" y="390"/>
                    </a:lnTo>
                    <a:cubicBezTo>
                      <a:pt x="177" y="390"/>
                      <a:pt x="112" y="334"/>
                      <a:pt x="112" y="251"/>
                    </a:cubicBezTo>
                    <a:cubicBezTo>
                      <a:pt x="112" y="176"/>
                      <a:pt x="177" y="112"/>
                      <a:pt x="251" y="112"/>
                    </a:cubicBezTo>
                    <a:close/>
                    <a:moveTo>
                      <a:pt x="251" y="0"/>
                    </a:moveTo>
                    <a:cubicBezTo>
                      <a:pt x="112" y="0"/>
                      <a:pt x="1" y="112"/>
                      <a:pt x="1" y="251"/>
                    </a:cubicBezTo>
                    <a:cubicBezTo>
                      <a:pt x="1" y="399"/>
                      <a:pt x="112" y="510"/>
                      <a:pt x="251" y="510"/>
                    </a:cubicBezTo>
                    <a:lnTo>
                      <a:pt x="3211" y="510"/>
                    </a:lnTo>
                    <a:cubicBezTo>
                      <a:pt x="3350" y="510"/>
                      <a:pt x="3470" y="399"/>
                      <a:pt x="3470" y="251"/>
                    </a:cubicBezTo>
                    <a:cubicBezTo>
                      <a:pt x="3470" y="112"/>
                      <a:pt x="3350" y="0"/>
                      <a:pt x="3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7263625"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7272900"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7281500"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6" y="1"/>
                      <a:pt x="0" y="38"/>
                      <a:pt x="0" y="94"/>
                    </a:cubicBezTo>
                    <a:cubicBezTo>
                      <a:pt x="0" y="149"/>
                      <a:pt x="46" y="196"/>
                      <a:pt x="93" y="196"/>
                    </a:cubicBezTo>
                    <a:cubicBezTo>
                      <a:pt x="148" y="196"/>
                      <a:pt x="195" y="149"/>
                      <a:pt x="195" y="94"/>
                    </a:cubicBezTo>
                    <a:cubicBezTo>
                      <a:pt x="195" y="38"/>
                      <a:pt x="148"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7290775"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7299800" y="1980075"/>
                <a:ext cx="4900" cy="4900"/>
              </a:xfrm>
              <a:custGeom>
                <a:avLst/>
                <a:gdLst/>
                <a:ahLst/>
                <a:cxnLst/>
                <a:rect l="l" t="t" r="r" b="b"/>
                <a:pathLst>
                  <a:path w="196" h="196" extrusionOk="0">
                    <a:moveTo>
                      <a:pt x="94" y="57"/>
                    </a:moveTo>
                    <a:cubicBezTo>
                      <a:pt x="122" y="57"/>
                      <a:pt x="131" y="75"/>
                      <a:pt x="131" y="94"/>
                    </a:cubicBezTo>
                    <a:cubicBezTo>
                      <a:pt x="131" y="112"/>
                      <a:pt x="12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7309075" y="1980075"/>
                <a:ext cx="4900" cy="4900"/>
              </a:xfrm>
              <a:custGeom>
                <a:avLst/>
                <a:gdLst/>
                <a:ahLst/>
                <a:cxnLst/>
                <a:rect l="l" t="t" r="r" b="b"/>
                <a:pathLst>
                  <a:path w="196" h="196" extrusionOk="0">
                    <a:moveTo>
                      <a:pt x="94" y="57"/>
                    </a:moveTo>
                    <a:cubicBezTo>
                      <a:pt x="122" y="57"/>
                      <a:pt x="131" y="75"/>
                      <a:pt x="131" y="94"/>
                    </a:cubicBezTo>
                    <a:cubicBezTo>
                      <a:pt x="131" y="112"/>
                      <a:pt x="11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7261775" y="1885700"/>
                <a:ext cx="53825" cy="53600"/>
              </a:xfrm>
              <a:custGeom>
                <a:avLst/>
                <a:gdLst/>
                <a:ahLst/>
                <a:cxnLst/>
                <a:rect l="l" t="t" r="r" b="b"/>
                <a:pathLst>
                  <a:path w="2153" h="2144" extrusionOk="0">
                    <a:moveTo>
                      <a:pt x="1077" y="0"/>
                    </a:moveTo>
                    <a:cubicBezTo>
                      <a:pt x="483" y="0"/>
                      <a:pt x="1" y="473"/>
                      <a:pt x="1" y="1067"/>
                    </a:cubicBezTo>
                    <a:cubicBezTo>
                      <a:pt x="1" y="1661"/>
                      <a:pt x="483" y="2143"/>
                      <a:pt x="1077" y="2143"/>
                    </a:cubicBezTo>
                    <a:cubicBezTo>
                      <a:pt x="1670" y="2143"/>
                      <a:pt x="2153" y="1661"/>
                      <a:pt x="2153" y="1067"/>
                    </a:cubicBezTo>
                    <a:cubicBezTo>
                      <a:pt x="2153" y="473"/>
                      <a:pt x="1670"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7260375" y="1884075"/>
                <a:ext cx="56625" cy="56850"/>
              </a:xfrm>
              <a:custGeom>
                <a:avLst/>
                <a:gdLst/>
                <a:ahLst/>
                <a:cxnLst/>
                <a:rect l="l" t="t" r="r" b="b"/>
                <a:pathLst>
                  <a:path w="2265" h="2274" extrusionOk="0">
                    <a:moveTo>
                      <a:pt x="1133" y="121"/>
                    </a:moveTo>
                    <a:cubicBezTo>
                      <a:pt x="1689" y="121"/>
                      <a:pt x="2144" y="576"/>
                      <a:pt x="2144" y="1132"/>
                    </a:cubicBezTo>
                    <a:cubicBezTo>
                      <a:pt x="2144" y="1698"/>
                      <a:pt x="1689" y="2153"/>
                      <a:pt x="1133" y="2153"/>
                    </a:cubicBezTo>
                    <a:cubicBezTo>
                      <a:pt x="567" y="2153"/>
                      <a:pt x="112" y="1698"/>
                      <a:pt x="112" y="1132"/>
                    </a:cubicBezTo>
                    <a:cubicBezTo>
                      <a:pt x="112" y="576"/>
                      <a:pt x="567" y="121"/>
                      <a:pt x="1133" y="121"/>
                    </a:cubicBezTo>
                    <a:close/>
                    <a:moveTo>
                      <a:pt x="1133" y="0"/>
                    </a:moveTo>
                    <a:cubicBezTo>
                      <a:pt x="502" y="0"/>
                      <a:pt x="1" y="511"/>
                      <a:pt x="1" y="1132"/>
                    </a:cubicBezTo>
                    <a:cubicBezTo>
                      <a:pt x="1" y="1763"/>
                      <a:pt x="502" y="2273"/>
                      <a:pt x="1133" y="2273"/>
                    </a:cubicBezTo>
                    <a:cubicBezTo>
                      <a:pt x="1754" y="2273"/>
                      <a:pt x="2264" y="1763"/>
                      <a:pt x="2264" y="1132"/>
                    </a:cubicBezTo>
                    <a:cubicBezTo>
                      <a:pt x="2264" y="511"/>
                      <a:pt x="1754"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7276625" y="1914000"/>
                <a:ext cx="23900" cy="12075"/>
              </a:xfrm>
              <a:custGeom>
                <a:avLst/>
                <a:gdLst/>
                <a:ahLst/>
                <a:cxnLst/>
                <a:rect l="l" t="t" r="r" b="b"/>
                <a:pathLst>
                  <a:path w="956" h="483" extrusionOk="0">
                    <a:moveTo>
                      <a:pt x="483" y="0"/>
                    </a:moveTo>
                    <a:cubicBezTo>
                      <a:pt x="214" y="0"/>
                      <a:pt x="0" y="213"/>
                      <a:pt x="0" y="482"/>
                    </a:cubicBezTo>
                    <a:lnTo>
                      <a:pt x="956" y="482"/>
                    </a:lnTo>
                    <a:cubicBezTo>
                      <a:pt x="956" y="213"/>
                      <a:pt x="742"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7275225" y="1912600"/>
                <a:ext cx="26925" cy="14875"/>
              </a:xfrm>
              <a:custGeom>
                <a:avLst/>
                <a:gdLst/>
                <a:ahLst/>
                <a:cxnLst/>
                <a:rect l="l" t="t" r="r" b="b"/>
                <a:pathLst>
                  <a:path w="1077" h="595" extrusionOk="0">
                    <a:moveTo>
                      <a:pt x="539" y="121"/>
                    </a:moveTo>
                    <a:cubicBezTo>
                      <a:pt x="743" y="121"/>
                      <a:pt x="919" y="279"/>
                      <a:pt x="947" y="483"/>
                    </a:cubicBezTo>
                    <a:lnTo>
                      <a:pt x="121" y="483"/>
                    </a:lnTo>
                    <a:cubicBezTo>
                      <a:pt x="149" y="279"/>
                      <a:pt x="325" y="121"/>
                      <a:pt x="539" y="121"/>
                    </a:cubicBezTo>
                    <a:close/>
                    <a:moveTo>
                      <a:pt x="539" y="0"/>
                    </a:moveTo>
                    <a:cubicBezTo>
                      <a:pt x="242" y="0"/>
                      <a:pt x="1" y="242"/>
                      <a:pt x="1" y="538"/>
                    </a:cubicBezTo>
                    <a:cubicBezTo>
                      <a:pt x="1" y="594"/>
                      <a:pt x="1" y="594"/>
                      <a:pt x="233" y="594"/>
                    </a:cubicBezTo>
                    <a:lnTo>
                      <a:pt x="585" y="594"/>
                    </a:lnTo>
                    <a:cubicBezTo>
                      <a:pt x="1067" y="594"/>
                      <a:pt x="1067" y="594"/>
                      <a:pt x="1077" y="538"/>
                    </a:cubicBezTo>
                    <a:cubicBezTo>
                      <a:pt x="1077" y="242"/>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7281950" y="1898925"/>
                <a:ext cx="13475" cy="13475"/>
              </a:xfrm>
              <a:custGeom>
                <a:avLst/>
                <a:gdLst/>
                <a:ahLst/>
                <a:cxnLst/>
                <a:rect l="l" t="t" r="r" b="b"/>
                <a:pathLst>
                  <a:path w="539" h="539" extrusionOk="0">
                    <a:moveTo>
                      <a:pt x="270" y="0"/>
                    </a:moveTo>
                    <a:cubicBezTo>
                      <a:pt x="121" y="0"/>
                      <a:pt x="1" y="121"/>
                      <a:pt x="1" y="269"/>
                    </a:cubicBezTo>
                    <a:cubicBezTo>
                      <a:pt x="1" y="418"/>
                      <a:pt x="121" y="538"/>
                      <a:pt x="270" y="538"/>
                    </a:cubicBezTo>
                    <a:cubicBezTo>
                      <a:pt x="418" y="538"/>
                      <a:pt x="539" y="418"/>
                      <a:pt x="539" y="269"/>
                    </a:cubicBezTo>
                    <a:cubicBezTo>
                      <a:pt x="539" y="121"/>
                      <a:pt x="418"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7280550" y="1897525"/>
                <a:ext cx="16500" cy="16500"/>
              </a:xfrm>
              <a:custGeom>
                <a:avLst/>
                <a:gdLst/>
                <a:ahLst/>
                <a:cxnLst/>
                <a:rect l="l" t="t" r="r" b="b"/>
                <a:pathLst>
                  <a:path w="660" h="660" extrusionOk="0">
                    <a:moveTo>
                      <a:pt x="326" y="112"/>
                    </a:moveTo>
                    <a:cubicBezTo>
                      <a:pt x="446" y="112"/>
                      <a:pt x="539" y="204"/>
                      <a:pt x="539" y="325"/>
                    </a:cubicBezTo>
                    <a:cubicBezTo>
                      <a:pt x="539" y="446"/>
                      <a:pt x="446" y="538"/>
                      <a:pt x="326" y="538"/>
                    </a:cubicBezTo>
                    <a:cubicBezTo>
                      <a:pt x="205" y="538"/>
                      <a:pt x="112" y="446"/>
                      <a:pt x="112" y="325"/>
                    </a:cubicBezTo>
                    <a:cubicBezTo>
                      <a:pt x="112" y="204"/>
                      <a:pt x="205" y="112"/>
                      <a:pt x="326" y="112"/>
                    </a:cubicBezTo>
                    <a:close/>
                    <a:moveTo>
                      <a:pt x="326" y="0"/>
                    </a:moveTo>
                    <a:cubicBezTo>
                      <a:pt x="140" y="0"/>
                      <a:pt x="1" y="140"/>
                      <a:pt x="1" y="325"/>
                    </a:cubicBezTo>
                    <a:cubicBezTo>
                      <a:pt x="1" y="511"/>
                      <a:pt x="140" y="659"/>
                      <a:pt x="326" y="659"/>
                    </a:cubicBezTo>
                    <a:cubicBezTo>
                      <a:pt x="511" y="659"/>
                      <a:pt x="660" y="511"/>
                      <a:pt x="660" y="325"/>
                    </a:cubicBezTo>
                    <a:cubicBezTo>
                      <a:pt x="660" y="140"/>
                      <a:pt x="511"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7268725" y="1995400"/>
                <a:ext cx="39700" cy="12300"/>
              </a:xfrm>
              <a:custGeom>
                <a:avLst/>
                <a:gdLst/>
                <a:ahLst/>
                <a:cxnLst/>
                <a:rect l="l" t="t" r="r" b="b"/>
                <a:pathLst>
                  <a:path w="1588" h="492" extrusionOk="0">
                    <a:moveTo>
                      <a:pt x="251" y="0"/>
                    </a:moveTo>
                    <a:cubicBezTo>
                      <a:pt x="112" y="0"/>
                      <a:pt x="1" y="111"/>
                      <a:pt x="1" y="251"/>
                    </a:cubicBezTo>
                    <a:cubicBezTo>
                      <a:pt x="1" y="390"/>
                      <a:pt x="112" y="492"/>
                      <a:pt x="251" y="492"/>
                    </a:cubicBezTo>
                    <a:lnTo>
                      <a:pt x="1346" y="492"/>
                    </a:lnTo>
                    <a:cubicBezTo>
                      <a:pt x="1476" y="492"/>
                      <a:pt x="1587" y="390"/>
                      <a:pt x="1587" y="251"/>
                    </a:cubicBezTo>
                    <a:cubicBezTo>
                      <a:pt x="1587" y="111"/>
                      <a:pt x="1476" y="0"/>
                      <a:pt x="1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7267350" y="1994000"/>
                <a:ext cx="42450" cy="15325"/>
              </a:xfrm>
              <a:custGeom>
                <a:avLst/>
                <a:gdLst/>
                <a:ahLst/>
                <a:cxnLst/>
                <a:rect l="l" t="t" r="r" b="b"/>
                <a:pathLst>
                  <a:path w="1698" h="613" extrusionOk="0">
                    <a:moveTo>
                      <a:pt x="1401" y="121"/>
                    </a:moveTo>
                    <a:cubicBezTo>
                      <a:pt x="1503" y="121"/>
                      <a:pt x="1586" y="205"/>
                      <a:pt x="1586" y="307"/>
                    </a:cubicBezTo>
                    <a:cubicBezTo>
                      <a:pt x="1586" y="409"/>
                      <a:pt x="1503" y="492"/>
                      <a:pt x="1401" y="492"/>
                    </a:cubicBezTo>
                    <a:lnTo>
                      <a:pt x="306" y="492"/>
                    </a:lnTo>
                    <a:cubicBezTo>
                      <a:pt x="204" y="492"/>
                      <a:pt x="112" y="409"/>
                      <a:pt x="112" y="307"/>
                    </a:cubicBezTo>
                    <a:cubicBezTo>
                      <a:pt x="112" y="205"/>
                      <a:pt x="195" y="121"/>
                      <a:pt x="306" y="121"/>
                    </a:cubicBezTo>
                    <a:close/>
                    <a:moveTo>
                      <a:pt x="306" y="0"/>
                    </a:moveTo>
                    <a:cubicBezTo>
                      <a:pt x="139" y="0"/>
                      <a:pt x="0" y="140"/>
                      <a:pt x="0" y="307"/>
                    </a:cubicBezTo>
                    <a:cubicBezTo>
                      <a:pt x="0" y="474"/>
                      <a:pt x="130" y="613"/>
                      <a:pt x="306"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7284275" y="2327500"/>
                <a:ext cx="305000" cy="222425"/>
              </a:xfrm>
              <a:custGeom>
                <a:avLst/>
                <a:gdLst/>
                <a:ahLst/>
                <a:cxnLst/>
                <a:rect l="l" t="t" r="r" b="b"/>
                <a:pathLst>
                  <a:path w="12200" h="8897" extrusionOk="0">
                    <a:moveTo>
                      <a:pt x="232" y="0"/>
                    </a:moveTo>
                    <a:cubicBezTo>
                      <a:pt x="102" y="0"/>
                      <a:pt x="0" y="102"/>
                      <a:pt x="0" y="223"/>
                    </a:cubicBezTo>
                    <a:lnTo>
                      <a:pt x="0" y="8674"/>
                    </a:lnTo>
                    <a:cubicBezTo>
                      <a:pt x="0" y="8795"/>
                      <a:pt x="102" y="8897"/>
                      <a:pt x="232" y="8897"/>
                    </a:cubicBezTo>
                    <a:lnTo>
                      <a:pt x="11977" y="8897"/>
                    </a:lnTo>
                    <a:cubicBezTo>
                      <a:pt x="12097" y="8897"/>
                      <a:pt x="12199" y="8795"/>
                      <a:pt x="12199" y="8674"/>
                    </a:cubicBezTo>
                    <a:lnTo>
                      <a:pt x="12199" y="223"/>
                    </a:lnTo>
                    <a:cubicBezTo>
                      <a:pt x="12199" y="102"/>
                      <a:pt x="12097" y="0"/>
                      <a:pt x="1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7301425" y="2310575"/>
                <a:ext cx="305000" cy="37575"/>
              </a:xfrm>
              <a:custGeom>
                <a:avLst/>
                <a:gdLst/>
                <a:ahLst/>
                <a:cxnLst/>
                <a:rect l="l" t="t" r="r" b="b"/>
                <a:pathLst>
                  <a:path w="12200" h="1503" extrusionOk="0">
                    <a:moveTo>
                      <a:pt x="270" y="0"/>
                    </a:moveTo>
                    <a:cubicBezTo>
                      <a:pt x="121" y="0"/>
                      <a:pt x="1" y="121"/>
                      <a:pt x="1" y="269"/>
                    </a:cubicBezTo>
                    <a:lnTo>
                      <a:pt x="1" y="1503"/>
                    </a:lnTo>
                    <a:lnTo>
                      <a:pt x="12200" y="1503"/>
                    </a:lnTo>
                    <a:lnTo>
                      <a:pt x="12200" y="353"/>
                    </a:lnTo>
                    <a:cubicBezTo>
                      <a:pt x="12200" y="158"/>
                      <a:pt x="12042" y="0"/>
                      <a:pt x="1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7299800" y="2309175"/>
                <a:ext cx="308025" cy="40375"/>
              </a:xfrm>
              <a:custGeom>
                <a:avLst/>
                <a:gdLst/>
                <a:ahLst/>
                <a:cxnLst/>
                <a:rect l="l" t="t" r="r" b="b"/>
                <a:pathLst>
                  <a:path w="12321" h="1615" extrusionOk="0">
                    <a:moveTo>
                      <a:pt x="11912" y="112"/>
                    </a:moveTo>
                    <a:cubicBezTo>
                      <a:pt x="12070" y="112"/>
                      <a:pt x="12209" y="251"/>
                      <a:pt x="12209" y="409"/>
                    </a:cubicBezTo>
                    <a:lnTo>
                      <a:pt x="12209" y="1494"/>
                    </a:lnTo>
                    <a:lnTo>
                      <a:pt x="122" y="1494"/>
                    </a:lnTo>
                    <a:lnTo>
                      <a:pt x="122" y="325"/>
                    </a:lnTo>
                    <a:cubicBezTo>
                      <a:pt x="122" y="214"/>
                      <a:pt x="214" y="112"/>
                      <a:pt x="335" y="112"/>
                    </a:cubicBezTo>
                    <a:close/>
                    <a:moveTo>
                      <a:pt x="335" y="0"/>
                    </a:moveTo>
                    <a:cubicBezTo>
                      <a:pt x="149" y="0"/>
                      <a:pt x="1" y="149"/>
                      <a:pt x="1" y="325"/>
                    </a:cubicBezTo>
                    <a:lnTo>
                      <a:pt x="1" y="1615"/>
                    </a:lnTo>
                    <a:lnTo>
                      <a:pt x="12320" y="1615"/>
                    </a:lnTo>
                    <a:lnTo>
                      <a:pt x="12320" y="409"/>
                    </a:lnTo>
                    <a:cubicBezTo>
                      <a:pt x="12320" y="186"/>
                      <a:pt x="12135" y="0"/>
                      <a:pt x="1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7553750" y="2321700"/>
                <a:ext cx="14650" cy="14400"/>
              </a:xfrm>
              <a:custGeom>
                <a:avLst/>
                <a:gdLst/>
                <a:ahLst/>
                <a:cxnLst/>
                <a:rect l="l" t="t" r="r" b="b"/>
                <a:pathLst>
                  <a:path w="586" h="576" extrusionOk="0">
                    <a:moveTo>
                      <a:pt x="298" y="112"/>
                    </a:moveTo>
                    <a:cubicBezTo>
                      <a:pt x="391" y="112"/>
                      <a:pt x="465" y="195"/>
                      <a:pt x="465" y="288"/>
                    </a:cubicBezTo>
                    <a:cubicBezTo>
                      <a:pt x="465" y="381"/>
                      <a:pt x="391" y="464"/>
                      <a:pt x="298" y="464"/>
                    </a:cubicBezTo>
                    <a:cubicBezTo>
                      <a:pt x="196" y="464"/>
                      <a:pt x="122" y="381"/>
                      <a:pt x="122" y="288"/>
                    </a:cubicBezTo>
                    <a:cubicBezTo>
                      <a:pt x="122"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7576250" y="2321700"/>
                <a:ext cx="14650" cy="14400"/>
              </a:xfrm>
              <a:custGeom>
                <a:avLst/>
                <a:gdLst/>
                <a:ahLst/>
                <a:cxnLst/>
                <a:rect l="l" t="t" r="r" b="b"/>
                <a:pathLst>
                  <a:path w="586" h="576" extrusionOk="0">
                    <a:moveTo>
                      <a:pt x="298" y="112"/>
                    </a:moveTo>
                    <a:cubicBezTo>
                      <a:pt x="390" y="112"/>
                      <a:pt x="465" y="195"/>
                      <a:pt x="465" y="288"/>
                    </a:cubicBezTo>
                    <a:cubicBezTo>
                      <a:pt x="465" y="381"/>
                      <a:pt x="390" y="464"/>
                      <a:pt x="298" y="464"/>
                    </a:cubicBezTo>
                    <a:cubicBezTo>
                      <a:pt x="196" y="464"/>
                      <a:pt x="121" y="381"/>
                      <a:pt x="121" y="288"/>
                    </a:cubicBezTo>
                    <a:cubicBezTo>
                      <a:pt x="121"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7531500" y="2321700"/>
                <a:ext cx="14400" cy="14400"/>
              </a:xfrm>
              <a:custGeom>
                <a:avLst/>
                <a:gdLst/>
                <a:ahLst/>
                <a:cxnLst/>
                <a:rect l="l" t="t" r="r" b="b"/>
                <a:pathLst>
                  <a:path w="576" h="576" extrusionOk="0">
                    <a:moveTo>
                      <a:pt x="288" y="112"/>
                    </a:moveTo>
                    <a:cubicBezTo>
                      <a:pt x="381" y="112"/>
                      <a:pt x="464" y="195"/>
                      <a:pt x="464" y="288"/>
                    </a:cubicBezTo>
                    <a:cubicBezTo>
                      <a:pt x="464" y="381"/>
                      <a:pt x="381" y="464"/>
                      <a:pt x="288" y="464"/>
                    </a:cubicBezTo>
                    <a:cubicBezTo>
                      <a:pt x="195" y="464"/>
                      <a:pt x="121" y="381"/>
                      <a:pt x="121" y="288"/>
                    </a:cubicBezTo>
                    <a:cubicBezTo>
                      <a:pt x="121" y="195"/>
                      <a:pt x="195" y="112"/>
                      <a:pt x="288" y="112"/>
                    </a:cubicBezTo>
                    <a:close/>
                    <a:moveTo>
                      <a:pt x="288" y="0"/>
                    </a:moveTo>
                    <a:cubicBezTo>
                      <a:pt x="130" y="0"/>
                      <a:pt x="0" y="130"/>
                      <a:pt x="0" y="288"/>
                    </a:cubicBezTo>
                    <a:cubicBezTo>
                      <a:pt x="0" y="446"/>
                      <a:pt x="130" y="576"/>
                      <a:pt x="288" y="576"/>
                    </a:cubicBezTo>
                    <a:cubicBezTo>
                      <a:pt x="446" y="576"/>
                      <a:pt x="575" y="446"/>
                      <a:pt x="575" y="288"/>
                    </a:cubicBezTo>
                    <a:cubicBezTo>
                      <a:pt x="575" y="130"/>
                      <a:pt x="446"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7301200" y="2348125"/>
                <a:ext cx="305000" cy="183475"/>
              </a:xfrm>
              <a:custGeom>
                <a:avLst/>
                <a:gdLst/>
                <a:ahLst/>
                <a:cxnLst/>
                <a:rect l="l" t="t" r="r" b="b"/>
                <a:pathLst>
                  <a:path w="12200" h="7339" extrusionOk="0">
                    <a:moveTo>
                      <a:pt x="38" y="1"/>
                    </a:moveTo>
                    <a:cubicBezTo>
                      <a:pt x="19" y="1"/>
                      <a:pt x="1" y="19"/>
                      <a:pt x="1" y="38"/>
                    </a:cubicBezTo>
                    <a:lnTo>
                      <a:pt x="1" y="7302"/>
                    </a:lnTo>
                    <a:cubicBezTo>
                      <a:pt x="1" y="7320"/>
                      <a:pt x="19" y="7339"/>
                      <a:pt x="38" y="7339"/>
                    </a:cubicBezTo>
                    <a:lnTo>
                      <a:pt x="12162" y="7339"/>
                    </a:lnTo>
                    <a:cubicBezTo>
                      <a:pt x="12181" y="7339"/>
                      <a:pt x="12199" y="7320"/>
                      <a:pt x="12199" y="7302"/>
                    </a:cubicBezTo>
                    <a:lnTo>
                      <a:pt x="12199" y="38"/>
                    </a:lnTo>
                    <a:cubicBezTo>
                      <a:pt x="12199" y="19"/>
                      <a:pt x="12181" y="1"/>
                      <a:pt x="12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7299800" y="2346750"/>
                <a:ext cx="308025" cy="186250"/>
              </a:xfrm>
              <a:custGeom>
                <a:avLst/>
                <a:gdLst/>
                <a:ahLst/>
                <a:cxnLst/>
                <a:rect l="l" t="t" r="r" b="b"/>
                <a:pathLst>
                  <a:path w="12321" h="7450" extrusionOk="0">
                    <a:moveTo>
                      <a:pt x="12200" y="112"/>
                    </a:moveTo>
                    <a:lnTo>
                      <a:pt x="12200" y="7338"/>
                    </a:lnTo>
                    <a:lnTo>
                      <a:pt x="112" y="7338"/>
                    </a:lnTo>
                    <a:lnTo>
                      <a:pt x="112" y="112"/>
                    </a:lnTo>
                    <a:close/>
                    <a:moveTo>
                      <a:pt x="94" y="0"/>
                    </a:moveTo>
                    <a:cubicBezTo>
                      <a:pt x="47" y="0"/>
                      <a:pt x="1" y="37"/>
                      <a:pt x="1" y="93"/>
                    </a:cubicBezTo>
                    <a:lnTo>
                      <a:pt x="1" y="7357"/>
                    </a:lnTo>
                    <a:cubicBezTo>
                      <a:pt x="1" y="7412"/>
                      <a:pt x="47" y="7449"/>
                      <a:pt x="94" y="7449"/>
                    </a:cubicBezTo>
                    <a:lnTo>
                      <a:pt x="12218" y="7449"/>
                    </a:lnTo>
                    <a:cubicBezTo>
                      <a:pt x="12274" y="7449"/>
                      <a:pt x="12320" y="7412"/>
                      <a:pt x="12320" y="7357"/>
                    </a:cubicBezTo>
                    <a:lnTo>
                      <a:pt x="12320" y="93"/>
                    </a:lnTo>
                    <a:cubicBezTo>
                      <a:pt x="12320" y="37"/>
                      <a:pt x="12274" y="0"/>
                      <a:pt x="1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7510150" y="2385250"/>
                <a:ext cx="67525" cy="103925"/>
              </a:xfrm>
              <a:custGeom>
                <a:avLst/>
                <a:gdLst/>
                <a:ahLst/>
                <a:cxnLst/>
                <a:rect l="l" t="t" r="r" b="b"/>
                <a:pathLst>
                  <a:path w="2701" h="4157" extrusionOk="0">
                    <a:moveTo>
                      <a:pt x="19" y="0"/>
                    </a:moveTo>
                    <a:cubicBezTo>
                      <a:pt x="10" y="0"/>
                      <a:pt x="1" y="9"/>
                      <a:pt x="1" y="19"/>
                    </a:cubicBezTo>
                    <a:lnTo>
                      <a:pt x="1" y="4138"/>
                    </a:lnTo>
                    <a:cubicBezTo>
                      <a:pt x="1" y="4147"/>
                      <a:pt x="10" y="4156"/>
                      <a:pt x="19" y="4156"/>
                    </a:cubicBezTo>
                    <a:lnTo>
                      <a:pt x="2682" y="4156"/>
                    </a:lnTo>
                    <a:cubicBezTo>
                      <a:pt x="2691" y="4156"/>
                      <a:pt x="2700" y="4147"/>
                      <a:pt x="2700" y="4138"/>
                    </a:cubicBezTo>
                    <a:lnTo>
                      <a:pt x="2700" y="19"/>
                    </a:lnTo>
                    <a:cubicBezTo>
                      <a:pt x="2700" y="0"/>
                      <a:pt x="2691" y="0"/>
                      <a:pt x="2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7508775" y="2383625"/>
                <a:ext cx="70300" cy="107175"/>
              </a:xfrm>
              <a:custGeom>
                <a:avLst/>
                <a:gdLst/>
                <a:ahLst/>
                <a:cxnLst/>
                <a:rect l="l" t="t" r="r" b="b"/>
                <a:pathLst>
                  <a:path w="2812" h="4287" extrusionOk="0">
                    <a:moveTo>
                      <a:pt x="2700" y="121"/>
                    </a:moveTo>
                    <a:lnTo>
                      <a:pt x="2700" y="4165"/>
                    </a:lnTo>
                    <a:lnTo>
                      <a:pt x="112" y="4165"/>
                    </a:lnTo>
                    <a:lnTo>
                      <a:pt x="112" y="121"/>
                    </a:lnTo>
                    <a:close/>
                    <a:moveTo>
                      <a:pt x="74" y="0"/>
                    </a:moveTo>
                    <a:cubicBezTo>
                      <a:pt x="37" y="0"/>
                      <a:pt x="0" y="37"/>
                      <a:pt x="0" y="84"/>
                    </a:cubicBezTo>
                    <a:lnTo>
                      <a:pt x="0" y="4203"/>
                    </a:lnTo>
                    <a:cubicBezTo>
                      <a:pt x="0" y="4249"/>
                      <a:pt x="37" y="4286"/>
                      <a:pt x="74" y="4286"/>
                    </a:cubicBezTo>
                    <a:lnTo>
                      <a:pt x="2737" y="4286"/>
                    </a:lnTo>
                    <a:cubicBezTo>
                      <a:pt x="2774" y="4286"/>
                      <a:pt x="2811" y="4249"/>
                      <a:pt x="2811" y="4203"/>
                    </a:cubicBezTo>
                    <a:lnTo>
                      <a:pt x="2811" y="84"/>
                    </a:lnTo>
                    <a:cubicBezTo>
                      <a:pt x="2811" y="37"/>
                      <a:pt x="2774" y="0"/>
                      <a:pt x="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7511775" y="2387100"/>
                <a:ext cx="65200" cy="100900"/>
              </a:xfrm>
              <a:custGeom>
                <a:avLst/>
                <a:gdLst/>
                <a:ahLst/>
                <a:cxnLst/>
                <a:rect l="l" t="t" r="r" b="b"/>
                <a:pathLst>
                  <a:path w="2608" h="4036" extrusionOk="0">
                    <a:moveTo>
                      <a:pt x="1" y="0"/>
                    </a:moveTo>
                    <a:lnTo>
                      <a:pt x="2608" y="40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7510150" y="2385700"/>
                <a:ext cx="68450" cy="103700"/>
              </a:xfrm>
              <a:custGeom>
                <a:avLst/>
                <a:gdLst/>
                <a:ahLst/>
                <a:cxnLst/>
                <a:rect l="l" t="t" r="r" b="b"/>
                <a:pathLst>
                  <a:path w="2738" h="4148" extrusionOk="0">
                    <a:moveTo>
                      <a:pt x="70" y="0"/>
                    </a:moveTo>
                    <a:cubicBezTo>
                      <a:pt x="59" y="0"/>
                      <a:pt x="48" y="3"/>
                      <a:pt x="38" y="10"/>
                    </a:cubicBezTo>
                    <a:cubicBezTo>
                      <a:pt x="10" y="29"/>
                      <a:pt x="1" y="66"/>
                      <a:pt x="19" y="93"/>
                    </a:cubicBezTo>
                    <a:lnTo>
                      <a:pt x="2626" y="4120"/>
                    </a:lnTo>
                    <a:cubicBezTo>
                      <a:pt x="2635" y="4138"/>
                      <a:pt x="2654" y="4147"/>
                      <a:pt x="2673" y="4147"/>
                    </a:cubicBezTo>
                    <a:cubicBezTo>
                      <a:pt x="2682" y="4147"/>
                      <a:pt x="2691" y="4147"/>
                      <a:pt x="2700" y="4138"/>
                    </a:cubicBezTo>
                    <a:cubicBezTo>
                      <a:pt x="2728" y="4120"/>
                      <a:pt x="2738" y="4082"/>
                      <a:pt x="2719" y="4055"/>
                    </a:cubicBezTo>
                    <a:lnTo>
                      <a:pt x="121" y="29"/>
                    </a:lnTo>
                    <a:cubicBezTo>
                      <a:pt x="109" y="11"/>
                      <a:pt x="9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7510625" y="2386875"/>
                <a:ext cx="64950" cy="102300"/>
              </a:xfrm>
              <a:custGeom>
                <a:avLst/>
                <a:gdLst/>
                <a:ahLst/>
                <a:cxnLst/>
                <a:rect l="l" t="t" r="r" b="b"/>
                <a:pathLst>
                  <a:path w="2598" h="4092" extrusionOk="0">
                    <a:moveTo>
                      <a:pt x="2598" y="0"/>
                    </a:moveTo>
                    <a:lnTo>
                      <a:pt x="0" y="40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7509000" y="2385325"/>
                <a:ext cx="68200" cy="105475"/>
              </a:xfrm>
              <a:custGeom>
                <a:avLst/>
                <a:gdLst/>
                <a:ahLst/>
                <a:cxnLst/>
                <a:rect l="l" t="t" r="r" b="b"/>
                <a:pathLst>
                  <a:path w="2728" h="4219" extrusionOk="0">
                    <a:moveTo>
                      <a:pt x="2667" y="1"/>
                    </a:moveTo>
                    <a:cubicBezTo>
                      <a:pt x="2648" y="1"/>
                      <a:pt x="2628" y="7"/>
                      <a:pt x="2617" y="25"/>
                    </a:cubicBezTo>
                    <a:lnTo>
                      <a:pt x="19" y="4125"/>
                    </a:lnTo>
                    <a:cubicBezTo>
                      <a:pt x="0" y="4153"/>
                      <a:pt x="10" y="4190"/>
                      <a:pt x="38" y="4209"/>
                    </a:cubicBezTo>
                    <a:cubicBezTo>
                      <a:pt x="47" y="4209"/>
                      <a:pt x="56" y="4218"/>
                      <a:pt x="65" y="4218"/>
                    </a:cubicBezTo>
                    <a:cubicBezTo>
                      <a:pt x="84" y="4218"/>
                      <a:pt x="103" y="4209"/>
                      <a:pt x="121" y="4190"/>
                    </a:cubicBezTo>
                    <a:lnTo>
                      <a:pt x="2719" y="90"/>
                    </a:lnTo>
                    <a:cubicBezTo>
                      <a:pt x="2728" y="62"/>
                      <a:pt x="2728" y="25"/>
                      <a:pt x="2700" y="6"/>
                    </a:cubicBezTo>
                    <a:cubicBezTo>
                      <a:pt x="2690" y="3"/>
                      <a:pt x="2678"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7340175" y="2391050"/>
                <a:ext cx="143350" cy="3025"/>
              </a:xfrm>
              <a:custGeom>
                <a:avLst/>
                <a:gdLst/>
                <a:ahLst/>
                <a:cxnLst/>
                <a:rect l="l" t="t" r="r" b="b"/>
                <a:pathLst>
                  <a:path w="5734" h="121" extrusionOk="0">
                    <a:moveTo>
                      <a:pt x="56" y="0"/>
                    </a:moveTo>
                    <a:cubicBezTo>
                      <a:pt x="28" y="0"/>
                      <a:pt x="0" y="28"/>
                      <a:pt x="0" y="65"/>
                    </a:cubicBezTo>
                    <a:cubicBezTo>
                      <a:pt x="0" y="93"/>
                      <a:pt x="28" y="121"/>
                      <a:pt x="56" y="121"/>
                    </a:cubicBezTo>
                    <a:lnTo>
                      <a:pt x="5677" y="121"/>
                    </a:lnTo>
                    <a:cubicBezTo>
                      <a:pt x="5705" y="121"/>
                      <a:pt x="5733" y="93"/>
                      <a:pt x="5733" y="65"/>
                    </a:cubicBezTo>
                    <a:cubicBezTo>
                      <a:pt x="5733" y="28"/>
                      <a:pt x="5705" y="0"/>
                      <a:pt x="5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7340175" y="2412375"/>
                <a:ext cx="52200" cy="3050"/>
              </a:xfrm>
              <a:custGeom>
                <a:avLst/>
                <a:gdLst/>
                <a:ahLst/>
                <a:cxnLst/>
                <a:rect l="l" t="t" r="r" b="b"/>
                <a:pathLst>
                  <a:path w="2088" h="122" extrusionOk="0">
                    <a:moveTo>
                      <a:pt x="56" y="1"/>
                    </a:moveTo>
                    <a:cubicBezTo>
                      <a:pt x="28" y="1"/>
                      <a:pt x="0" y="28"/>
                      <a:pt x="0" y="56"/>
                    </a:cubicBezTo>
                    <a:cubicBezTo>
                      <a:pt x="0" y="93"/>
                      <a:pt x="28" y="121"/>
                      <a:pt x="56" y="121"/>
                    </a:cubicBezTo>
                    <a:lnTo>
                      <a:pt x="2032" y="121"/>
                    </a:lnTo>
                    <a:cubicBezTo>
                      <a:pt x="2069" y="121"/>
                      <a:pt x="2087" y="93"/>
                      <a:pt x="2087" y="56"/>
                    </a:cubicBezTo>
                    <a:cubicBezTo>
                      <a:pt x="2087" y="28"/>
                      <a:pt x="2069" y="1"/>
                      <a:pt x="2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7409750" y="2412375"/>
                <a:ext cx="62875" cy="3050"/>
              </a:xfrm>
              <a:custGeom>
                <a:avLst/>
                <a:gdLst/>
                <a:ahLst/>
                <a:cxnLst/>
                <a:rect l="l" t="t" r="r" b="b"/>
                <a:pathLst>
                  <a:path w="2515" h="122" extrusionOk="0">
                    <a:moveTo>
                      <a:pt x="65" y="1"/>
                    </a:moveTo>
                    <a:cubicBezTo>
                      <a:pt x="28" y="1"/>
                      <a:pt x="0" y="28"/>
                      <a:pt x="0" y="56"/>
                    </a:cubicBezTo>
                    <a:cubicBezTo>
                      <a:pt x="0" y="93"/>
                      <a:pt x="28" y="121"/>
                      <a:pt x="65" y="121"/>
                    </a:cubicBezTo>
                    <a:lnTo>
                      <a:pt x="2458" y="121"/>
                    </a:lnTo>
                    <a:cubicBezTo>
                      <a:pt x="2486" y="121"/>
                      <a:pt x="2514" y="93"/>
                      <a:pt x="2514" y="56"/>
                    </a:cubicBezTo>
                    <a:cubicBezTo>
                      <a:pt x="2514" y="28"/>
                      <a:pt x="2486"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7340175" y="2477075"/>
                <a:ext cx="93025" cy="2825"/>
              </a:xfrm>
              <a:custGeom>
                <a:avLst/>
                <a:gdLst/>
                <a:ahLst/>
                <a:cxnLst/>
                <a:rect l="l" t="t" r="r" b="b"/>
                <a:pathLst>
                  <a:path w="3721" h="113" extrusionOk="0">
                    <a:moveTo>
                      <a:pt x="56" y="1"/>
                    </a:moveTo>
                    <a:cubicBezTo>
                      <a:pt x="28" y="1"/>
                      <a:pt x="0" y="29"/>
                      <a:pt x="0" y="56"/>
                    </a:cubicBezTo>
                    <a:cubicBezTo>
                      <a:pt x="0" y="93"/>
                      <a:pt x="28" y="112"/>
                      <a:pt x="56" y="112"/>
                    </a:cubicBezTo>
                    <a:lnTo>
                      <a:pt x="3655" y="112"/>
                    </a:lnTo>
                    <a:cubicBezTo>
                      <a:pt x="3692" y="112"/>
                      <a:pt x="3720" y="93"/>
                      <a:pt x="3720" y="56"/>
                    </a:cubicBezTo>
                    <a:cubicBezTo>
                      <a:pt x="3720" y="29"/>
                      <a:pt x="369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7340175" y="2434875"/>
                <a:ext cx="144500" cy="2800"/>
              </a:xfrm>
              <a:custGeom>
                <a:avLst/>
                <a:gdLst/>
                <a:ahLst/>
                <a:cxnLst/>
                <a:rect l="l" t="t" r="r" b="b"/>
                <a:pathLst>
                  <a:path w="5780" h="112" extrusionOk="0">
                    <a:moveTo>
                      <a:pt x="56" y="0"/>
                    </a:moveTo>
                    <a:cubicBezTo>
                      <a:pt x="28" y="0"/>
                      <a:pt x="0" y="19"/>
                      <a:pt x="0" y="56"/>
                    </a:cubicBezTo>
                    <a:cubicBezTo>
                      <a:pt x="0" y="84"/>
                      <a:pt x="28" y="112"/>
                      <a:pt x="56" y="112"/>
                    </a:cubicBezTo>
                    <a:lnTo>
                      <a:pt x="5724" y="112"/>
                    </a:lnTo>
                    <a:cubicBezTo>
                      <a:pt x="5761" y="112"/>
                      <a:pt x="5779" y="84"/>
                      <a:pt x="5779" y="56"/>
                    </a:cubicBezTo>
                    <a:cubicBezTo>
                      <a:pt x="5779" y="19"/>
                      <a:pt x="5761" y="0"/>
                      <a:pt x="5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7340175" y="2456200"/>
                <a:ext cx="47800" cy="2825"/>
              </a:xfrm>
              <a:custGeom>
                <a:avLst/>
                <a:gdLst/>
                <a:ahLst/>
                <a:cxnLst/>
                <a:rect l="l" t="t" r="r" b="b"/>
                <a:pathLst>
                  <a:path w="1912" h="113" extrusionOk="0">
                    <a:moveTo>
                      <a:pt x="56" y="1"/>
                    </a:moveTo>
                    <a:cubicBezTo>
                      <a:pt x="28" y="1"/>
                      <a:pt x="0" y="19"/>
                      <a:pt x="0" y="56"/>
                    </a:cubicBezTo>
                    <a:cubicBezTo>
                      <a:pt x="0" y="84"/>
                      <a:pt x="28" y="112"/>
                      <a:pt x="56" y="112"/>
                    </a:cubicBezTo>
                    <a:lnTo>
                      <a:pt x="1855" y="112"/>
                    </a:lnTo>
                    <a:cubicBezTo>
                      <a:pt x="1883" y="112"/>
                      <a:pt x="1911" y="84"/>
                      <a:pt x="1911" y="56"/>
                    </a:cubicBezTo>
                    <a:cubicBezTo>
                      <a:pt x="1911" y="19"/>
                      <a:pt x="1883" y="1"/>
                      <a:pt x="1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7398850" y="2456200"/>
                <a:ext cx="84675" cy="2825"/>
              </a:xfrm>
              <a:custGeom>
                <a:avLst/>
                <a:gdLst/>
                <a:ahLst/>
                <a:cxnLst/>
                <a:rect l="l" t="t" r="r" b="b"/>
                <a:pathLst>
                  <a:path w="3387" h="113" extrusionOk="0">
                    <a:moveTo>
                      <a:pt x="56" y="1"/>
                    </a:moveTo>
                    <a:cubicBezTo>
                      <a:pt x="28" y="1"/>
                      <a:pt x="0" y="19"/>
                      <a:pt x="0" y="56"/>
                    </a:cubicBezTo>
                    <a:cubicBezTo>
                      <a:pt x="0" y="84"/>
                      <a:pt x="28" y="112"/>
                      <a:pt x="56" y="112"/>
                    </a:cubicBezTo>
                    <a:lnTo>
                      <a:pt x="3330" y="112"/>
                    </a:lnTo>
                    <a:cubicBezTo>
                      <a:pt x="3358" y="112"/>
                      <a:pt x="3386" y="84"/>
                      <a:pt x="3386" y="56"/>
                    </a:cubicBezTo>
                    <a:cubicBezTo>
                      <a:pt x="3386" y="19"/>
                      <a:pt x="3358"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7414375" y="2425125"/>
                <a:ext cx="500" cy="8850"/>
              </a:xfrm>
              <a:custGeom>
                <a:avLst/>
                <a:gdLst/>
                <a:ahLst/>
                <a:cxnLst/>
                <a:rect l="l" t="t" r="r" b="b"/>
                <a:pathLst>
                  <a:path w="20" h="354" extrusionOk="0">
                    <a:moveTo>
                      <a:pt x="19" y="353"/>
                    </a:moveTo>
                    <a:cubicBezTo>
                      <a:pt x="19" y="233"/>
                      <a:pt x="19" y="121"/>
                      <a:pt x="1" y="1"/>
                    </a:cubicBezTo>
                    <a:lnTo>
                      <a:pt x="1" y="1"/>
                    </a:lnTo>
                    <a:lnTo>
                      <a:pt x="1" y="1"/>
                    </a:lnTo>
                    <a:cubicBezTo>
                      <a:pt x="19" y="121"/>
                      <a:pt x="19" y="233"/>
                      <a:pt x="19" y="3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7106150" y="2233800"/>
                <a:ext cx="232650" cy="165625"/>
              </a:xfrm>
              <a:custGeom>
                <a:avLst/>
                <a:gdLst/>
                <a:ahLst/>
                <a:cxnLst/>
                <a:rect l="l" t="t" r="r" b="b"/>
                <a:pathLst>
                  <a:path w="9306" h="6625" extrusionOk="0">
                    <a:moveTo>
                      <a:pt x="168" y="1"/>
                    </a:moveTo>
                    <a:cubicBezTo>
                      <a:pt x="75" y="1"/>
                      <a:pt x="1" y="75"/>
                      <a:pt x="1" y="168"/>
                    </a:cubicBezTo>
                    <a:lnTo>
                      <a:pt x="1" y="6457"/>
                    </a:lnTo>
                    <a:cubicBezTo>
                      <a:pt x="1" y="6550"/>
                      <a:pt x="75" y="6624"/>
                      <a:pt x="168" y="6624"/>
                    </a:cubicBezTo>
                    <a:lnTo>
                      <a:pt x="9129" y="6624"/>
                    </a:lnTo>
                    <a:cubicBezTo>
                      <a:pt x="9222" y="6624"/>
                      <a:pt x="9305" y="6550"/>
                      <a:pt x="9305" y="6457"/>
                    </a:cubicBezTo>
                    <a:lnTo>
                      <a:pt x="9305" y="168"/>
                    </a:lnTo>
                    <a:cubicBezTo>
                      <a:pt x="9305" y="75"/>
                      <a:pt x="9222"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7104525" y="2232175"/>
                <a:ext cx="235675" cy="168850"/>
              </a:xfrm>
              <a:custGeom>
                <a:avLst/>
                <a:gdLst/>
                <a:ahLst/>
                <a:cxnLst/>
                <a:rect l="l" t="t" r="r" b="b"/>
                <a:pathLst>
                  <a:path w="9427" h="6754" extrusionOk="0">
                    <a:moveTo>
                      <a:pt x="9194" y="121"/>
                    </a:moveTo>
                    <a:cubicBezTo>
                      <a:pt x="9259" y="121"/>
                      <a:pt x="9305" y="177"/>
                      <a:pt x="9305" y="233"/>
                    </a:cubicBezTo>
                    <a:lnTo>
                      <a:pt x="9305" y="6522"/>
                    </a:lnTo>
                    <a:cubicBezTo>
                      <a:pt x="9305" y="6587"/>
                      <a:pt x="9259" y="6633"/>
                      <a:pt x="9194" y="6633"/>
                    </a:cubicBezTo>
                    <a:lnTo>
                      <a:pt x="233" y="6633"/>
                    </a:lnTo>
                    <a:cubicBezTo>
                      <a:pt x="168" y="6633"/>
                      <a:pt x="122" y="6587"/>
                      <a:pt x="122" y="6522"/>
                    </a:cubicBezTo>
                    <a:lnTo>
                      <a:pt x="122" y="233"/>
                    </a:lnTo>
                    <a:cubicBezTo>
                      <a:pt x="122" y="177"/>
                      <a:pt x="177" y="121"/>
                      <a:pt x="233" y="121"/>
                    </a:cubicBezTo>
                    <a:close/>
                    <a:moveTo>
                      <a:pt x="233" y="1"/>
                    </a:moveTo>
                    <a:cubicBezTo>
                      <a:pt x="103" y="1"/>
                      <a:pt x="1" y="112"/>
                      <a:pt x="1" y="233"/>
                    </a:cubicBezTo>
                    <a:lnTo>
                      <a:pt x="1" y="6522"/>
                    </a:lnTo>
                    <a:cubicBezTo>
                      <a:pt x="1" y="6652"/>
                      <a:pt x="103" y="6754"/>
                      <a:pt x="233" y="6754"/>
                    </a:cubicBezTo>
                    <a:lnTo>
                      <a:pt x="9194" y="6754"/>
                    </a:lnTo>
                    <a:cubicBezTo>
                      <a:pt x="9324" y="6754"/>
                      <a:pt x="9426" y="6652"/>
                      <a:pt x="9426" y="6522"/>
                    </a:cubicBezTo>
                    <a:lnTo>
                      <a:pt x="9426" y="233"/>
                    </a:lnTo>
                    <a:cubicBezTo>
                      <a:pt x="9426" y="112"/>
                      <a:pt x="9324" y="1"/>
                      <a:pt x="9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7119150" y="2221275"/>
                <a:ext cx="232625" cy="27850"/>
              </a:xfrm>
              <a:custGeom>
                <a:avLst/>
                <a:gdLst/>
                <a:ahLst/>
                <a:cxnLst/>
                <a:rect l="l" t="t" r="r" b="b"/>
                <a:pathLst>
                  <a:path w="9305" h="1114" extrusionOk="0">
                    <a:moveTo>
                      <a:pt x="204" y="1"/>
                    </a:moveTo>
                    <a:cubicBezTo>
                      <a:pt x="93" y="1"/>
                      <a:pt x="0" y="93"/>
                      <a:pt x="0" y="205"/>
                    </a:cubicBezTo>
                    <a:lnTo>
                      <a:pt x="0" y="1114"/>
                    </a:lnTo>
                    <a:lnTo>
                      <a:pt x="9305" y="1114"/>
                    </a:lnTo>
                    <a:lnTo>
                      <a:pt x="9305" y="260"/>
                    </a:lnTo>
                    <a:cubicBezTo>
                      <a:pt x="9305" y="112"/>
                      <a:pt x="9184" y="1"/>
                      <a:pt x="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117750" y="2219650"/>
                <a:ext cx="235425" cy="30875"/>
              </a:xfrm>
              <a:custGeom>
                <a:avLst/>
                <a:gdLst/>
                <a:ahLst/>
                <a:cxnLst/>
                <a:rect l="l" t="t" r="r" b="b"/>
                <a:pathLst>
                  <a:path w="9417" h="1235" extrusionOk="0">
                    <a:moveTo>
                      <a:pt x="9092" y="121"/>
                    </a:moveTo>
                    <a:cubicBezTo>
                      <a:pt x="9203" y="121"/>
                      <a:pt x="9296" y="214"/>
                      <a:pt x="9296" y="325"/>
                    </a:cubicBezTo>
                    <a:lnTo>
                      <a:pt x="9296" y="1123"/>
                    </a:lnTo>
                    <a:lnTo>
                      <a:pt x="112" y="1123"/>
                    </a:lnTo>
                    <a:lnTo>
                      <a:pt x="112" y="270"/>
                    </a:lnTo>
                    <a:cubicBezTo>
                      <a:pt x="112" y="186"/>
                      <a:pt x="177" y="121"/>
                      <a:pt x="260" y="121"/>
                    </a:cubicBezTo>
                    <a:close/>
                    <a:moveTo>
                      <a:pt x="260" y="1"/>
                    </a:moveTo>
                    <a:cubicBezTo>
                      <a:pt x="112" y="1"/>
                      <a:pt x="1" y="121"/>
                      <a:pt x="1" y="270"/>
                    </a:cubicBezTo>
                    <a:lnTo>
                      <a:pt x="1" y="1234"/>
                    </a:lnTo>
                    <a:lnTo>
                      <a:pt x="9417" y="1234"/>
                    </a:lnTo>
                    <a:lnTo>
                      <a:pt x="9417" y="325"/>
                    </a:lnTo>
                    <a:cubicBezTo>
                      <a:pt x="9417" y="149"/>
                      <a:pt x="9268" y="1"/>
                      <a:pt x="9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7143950" y="2229150"/>
                <a:ext cx="11400" cy="11400"/>
              </a:xfrm>
              <a:custGeom>
                <a:avLst/>
                <a:gdLst/>
                <a:ahLst/>
                <a:cxnLst/>
                <a:rect l="l" t="t" r="r" b="b"/>
                <a:pathLst>
                  <a:path w="456" h="456" extrusionOk="0">
                    <a:moveTo>
                      <a:pt x="233" y="112"/>
                    </a:moveTo>
                    <a:cubicBezTo>
                      <a:pt x="289" y="112"/>
                      <a:pt x="344" y="168"/>
                      <a:pt x="344" y="224"/>
                    </a:cubicBezTo>
                    <a:cubicBezTo>
                      <a:pt x="344" y="289"/>
                      <a:pt x="289" y="344"/>
                      <a:pt x="233" y="344"/>
                    </a:cubicBezTo>
                    <a:cubicBezTo>
                      <a:pt x="168" y="344"/>
                      <a:pt x="112" y="289"/>
                      <a:pt x="112" y="224"/>
                    </a:cubicBezTo>
                    <a:cubicBezTo>
                      <a:pt x="112" y="168"/>
                      <a:pt x="168" y="112"/>
                      <a:pt x="233" y="112"/>
                    </a:cubicBezTo>
                    <a:close/>
                    <a:moveTo>
                      <a:pt x="233" y="1"/>
                    </a:moveTo>
                    <a:cubicBezTo>
                      <a:pt x="103" y="1"/>
                      <a:pt x="1" y="103"/>
                      <a:pt x="1" y="233"/>
                    </a:cubicBezTo>
                    <a:cubicBezTo>
                      <a:pt x="1" y="354"/>
                      <a:pt x="103" y="456"/>
                      <a:pt x="233" y="456"/>
                    </a:cubicBezTo>
                    <a:cubicBezTo>
                      <a:pt x="353" y="456"/>
                      <a:pt x="456" y="354"/>
                      <a:pt x="456" y="233"/>
                    </a:cubicBezTo>
                    <a:cubicBezTo>
                      <a:pt x="456"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7160650" y="2229150"/>
                <a:ext cx="11625" cy="11400"/>
              </a:xfrm>
              <a:custGeom>
                <a:avLst/>
                <a:gdLst/>
                <a:ahLst/>
                <a:cxnLst/>
                <a:rect l="l" t="t" r="r" b="b"/>
                <a:pathLst>
                  <a:path w="465" h="456" extrusionOk="0">
                    <a:moveTo>
                      <a:pt x="233" y="112"/>
                    </a:moveTo>
                    <a:cubicBezTo>
                      <a:pt x="298" y="112"/>
                      <a:pt x="344" y="168"/>
                      <a:pt x="344" y="224"/>
                    </a:cubicBezTo>
                    <a:cubicBezTo>
                      <a:pt x="344" y="289"/>
                      <a:pt x="298" y="344"/>
                      <a:pt x="233" y="344"/>
                    </a:cubicBezTo>
                    <a:cubicBezTo>
                      <a:pt x="168" y="344"/>
                      <a:pt x="122" y="289"/>
                      <a:pt x="122" y="224"/>
                    </a:cubicBezTo>
                    <a:cubicBezTo>
                      <a:pt x="122" y="168"/>
                      <a:pt x="168" y="112"/>
                      <a:pt x="233" y="112"/>
                    </a:cubicBezTo>
                    <a:close/>
                    <a:moveTo>
                      <a:pt x="233" y="1"/>
                    </a:moveTo>
                    <a:cubicBezTo>
                      <a:pt x="103" y="1"/>
                      <a:pt x="1" y="103"/>
                      <a:pt x="1" y="233"/>
                    </a:cubicBezTo>
                    <a:cubicBezTo>
                      <a:pt x="1" y="354"/>
                      <a:pt x="103" y="456"/>
                      <a:pt x="233" y="456"/>
                    </a:cubicBezTo>
                    <a:cubicBezTo>
                      <a:pt x="363" y="456"/>
                      <a:pt x="465" y="354"/>
                      <a:pt x="465" y="233"/>
                    </a:cubicBezTo>
                    <a:cubicBezTo>
                      <a:pt x="465"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7127275" y="2229150"/>
                <a:ext cx="11600" cy="11400"/>
              </a:xfrm>
              <a:custGeom>
                <a:avLst/>
                <a:gdLst/>
                <a:ahLst/>
                <a:cxnLst/>
                <a:rect l="l" t="t" r="r" b="b"/>
                <a:pathLst>
                  <a:path w="464" h="456" extrusionOk="0">
                    <a:moveTo>
                      <a:pt x="232" y="112"/>
                    </a:moveTo>
                    <a:cubicBezTo>
                      <a:pt x="297" y="112"/>
                      <a:pt x="343" y="168"/>
                      <a:pt x="343" y="224"/>
                    </a:cubicBezTo>
                    <a:cubicBezTo>
                      <a:pt x="343" y="289"/>
                      <a:pt x="297" y="344"/>
                      <a:pt x="232" y="344"/>
                    </a:cubicBezTo>
                    <a:cubicBezTo>
                      <a:pt x="167" y="344"/>
                      <a:pt x="121" y="289"/>
                      <a:pt x="121" y="224"/>
                    </a:cubicBezTo>
                    <a:cubicBezTo>
                      <a:pt x="121" y="168"/>
                      <a:pt x="167" y="112"/>
                      <a:pt x="232" y="112"/>
                    </a:cubicBezTo>
                    <a:close/>
                    <a:moveTo>
                      <a:pt x="232" y="1"/>
                    </a:moveTo>
                    <a:cubicBezTo>
                      <a:pt x="102" y="1"/>
                      <a:pt x="0" y="103"/>
                      <a:pt x="0" y="233"/>
                    </a:cubicBezTo>
                    <a:cubicBezTo>
                      <a:pt x="0" y="354"/>
                      <a:pt x="102" y="456"/>
                      <a:pt x="232" y="456"/>
                    </a:cubicBezTo>
                    <a:cubicBezTo>
                      <a:pt x="362" y="456"/>
                      <a:pt x="464" y="354"/>
                      <a:pt x="464" y="233"/>
                    </a:cubicBezTo>
                    <a:cubicBezTo>
                      <a:pt x="464" y="103"/>
                      <a:pt x="362"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7118925" y="2249100"/>
                <a:ext cx="232625" cy="136625"/>
              </a:xfrm>
              <a:custGeom>
                <a:avLst/>
                <a:gdLst/>
                <a:ahLst/>
                <a:cxnLst/>
                <a:rect l="l" t="t" r="r" b="b"/>
                <a:pathLst>
                  <a:path w="9305" h="5465" extrusionOk="0">
                    <a:moveTo>
                      <a:pt x="37" y="1"/>
                    </a:moveTo>
                    <a:cubicBezTo>
                      <a:pt x="19" y="1"/>
                      <a:pt x="0" y="19"/>
                      <a:pt x="0" y="29"/>
                    </a:cubicBezTo>
                    <a:lnTo>
                      <a:pt x="0" y="5437"/>
                    </a:lnTo>
                    <a:cubicBezTo>
                      <a:pt x="0" y="5455"/>
                      <a:pt x="19" y="5465"/>
                      <a:pt x="37" y="5465"/>
                    </a:cubicBezTo>
                    <a:lnTo>
                      <a:pt x="9277" y="5465"/>
                    </a:lnTo>
                    <a:cubicBezTo>
                      <a:pt x="9295" y="5465"/>
                      <a:pt x="9305" y="5455"/>
                      <a:pt x="9305" y="5437"/>
                    </a:cubicBezTo>
                    <a:lnTo>
                      <a:pt x="9305" y="29"/>
                    </a:lnTo>
                    <a:cubicBezTo>
                      <a:pt x="9305" y="19"/>
                      <a:pt x="9295" y="1"/>
                      <a:pt x="9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7117525" y="2247725"/>
                <a:ext cx="235650" cy="139625"/>
              </a:xfrm>
              <a:custGeom>
                <a:avLst/>
                <a:gdLst/>
                <a:ahLst/>
                <a:cxnLst/>
                <a:rect l="l" t="t" r="r" b="b"/>
                <a:pathLst>
                  <a:path w="9426" h="5585" extrusionOk="0">
                    <a:moveTo>
                      <a:pt x="9305" y="111"/>
                    </a:moveTo>
                    <a:lnTo>
                      <a:pt x="9305" y="5464"/>
                    </a:lnTo>
                    <a:lnTo>
                      <a:pt x="121" y="5464"/>
                    </a:lnTo>
                    <a:lnTo>
                      <a:pt x="121" y="111"/>
                    </a:lnTo>
                    <a:close/>
                    <a:moveTo>
                      <a:pt x="93" y="0"/>
                    </a:moveTo>
                    <a:cubicBezTo>
                      <a:pt x="38" y="0"/>
                      <a:pt x="0" y="37"/>
                      <a:pt x="0" y="84"/>
                    </a:cubicBezTo>
                    <a:lnTo>
                      <a:pt x="0" y="5492"/>
                    </a:lnTo>
                    <a:cubicBezTo>
                      <a:pt x="0" y="5538"/>
                      <a:pt x="38" y="5585"/>
                      <a:pt x="93" y="5585"/>
                    </a:cubicBezTo>
                    <a:lnTo>
                      <a:pt x="9333" y="5585"/>
                    </a:lnTo>
                    <a:cubicBezTo>
                      <a:pt x="9379" y="5585"/>
                      <a:pt x="9426" y="5538"/>
                      <a:pt x="9426" y="5492"/>
                    </a:cubicBezTo>
                    <a:lnTo>
                      <a:pt x="9426" y="84"/>
                    </a:lnTo>
                    <a:cubicBezTo>
                      <a:pt x="9426" y="37"/>
                      <a:pt x="9379" y="0"/>
                      <a:pt x="9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7224200" y="2280875"/>
                <a:ext cx="98600" cy="2825"/>
              </a:xfrm>
              <a:custGeom>
                <a:avLst/>
                <a:gdLst/>
                <a:ahLst/>
                <a:cxnLst/>
                <a:rect l="l" t="t" r="r" b="b"/>
                <a:pathLst>
                  <a:path w="3944" h="113" extrusionOk="0">
                    <a:moveTo>
                      <a:pt x="56" y="1"/>
                    </a:moveTo>
                    <a:cubicBezTo>
                      <a:pt x="19" y="1"/>
                      <a:pt x="1" y="19"/>
                      <a:pt x="1" y="56"/>
                    </a:cubicBezTo>
                    <a:cubicBezTo>
                      <a:pt x="1" y="84"/>
                      <a:pt x="19" y="112"/>
                      <a:pt x="56" y="112"/>
                    </a:cubicBezTo>
                    <a:lnTo>
                      <a:pt x="3888" y="112"/>
                    </a:lnTo>
                    <a:cubicBezTo>
                      <a:pt x="3915" y="112"/>
                      <a:pt x="3943" y="84"/>
                      <a:pt x="3943" y="56"/>
                    </a:cubicBezTo>
                    <a:cubicBezTo>
                      <a:pt x="3943" y="19"/>
                      <a:pt x="3915" y="1"/>
                      <a:pt x="3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7224200" y="2296650"/>
                <a:ext cx="36450" cy="3050"/>
              </a:xfrm>
              <a:custGeom>
                <a:avLst/>
                <a:gdLst/>
                <a:ahLst/>
                <a:cxnLst/>
                <a:rect l="l" t="t" r="r" b="b"/>
                <a:pathLst>
                  <a:path w="1458" h="122" extrusionOk="0">
                    <a:moveTo>
                      <a:pt x="56" y="0"/>
                    </a:moveTo>
                    <a:cubicBezTo>
                      <a:pt x="19" y="0"/>
                      <a:pt x="1" y="28"/>
                      <a:pt x="1" y="56"/>
                    </a:cubicBezTo>
                    <a:cubicBezTo>
                      <a:pt x="1" y="93"/>
                      <a:pt x="19" y="121"/>
                      <a:pt x="56" y="121"/>
                    </a:cubicBezTo>
                    <a:lnTo>
                      <a:pt x="1401" y="121"/>
                    </a:lnTo>
                    <a:cubicBezTo>
                      <a:pt x="1429" y="121"/>
                      <a:pt x="1457" y="93"/>
                      <a:pt x="1457" y="56"/>
                    </a:cubicBezTo>
                    <a:cubicBezTo>
                      <a:pt x="1457" y="28"/>
                      <a:pt x="1429"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7271525" y="2296650"/>
                <a:ext cx="43850" cy="3050"/>
              </a:xfrm>
              <a:custGeom>
                <a:avLst/>
                <a:gdLst/>
                <a:ahLst/>
                <a:cxnLst/>
                <a:rect l="l" t="t" r="r" b="b"/>
                <a:pathLst>
                  <a:path w="1754" h="122" extrusionOk="0">
                    <a:moveTo>
                      <a:pt x="65" y="0"/>
                    </a:moveTo>
                    <a:cubicBezTo>
                      <a:pt x="28" y="0"/>
                      <a:pt x="0" y="28"/>
                      <a:pt x="0" y="56"/>
                    </a:cubicBezTo>
                    <a:cubicBezTo>
                      <a:pt x="0" y="93"/>
                      <a:pt x="28" y="121"/>
                      <a:pt x="65" y="121"/>
                    </a:cubicBezTo>
                    <a:lnTo>
                      <a:pt x="1698" y="121"/>
                    </a:lnTo>
                    <a:cubicBezTo>
                      <a:pt x="1726" y="121"/>
                      <a:pt x="1753" y="93"/>
                      <a:pt x="1753" y="56"/>
                    </a:cubicBezTo>
                    <a:cubicBezTo>
                      <a:pt x="1753" y="28"/>
                      <a:pt x="1726"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7224200" y="2344900"/>
                <a:ext cx="64275" cy="2800"/>
              </a:xfrm>
              <a:custGeom>
                <a:avLst/>
                <a:gdLst/>
                <a:ahLst/>
                <a:cxnLst/>
                <a:rect l="l" t="t" r="r" b="b"/>
                <a:pathLst>
                  <a:path w="2571" h="112" extrusionOk="0">
                    <a:moveTo>
                      <a:pt x="56" y="0"/>
                    </a:moveTo>
                    <a:cubicBezTo>
                      <a:pt x="19" y="0"/>
                      <a:pt x="1" y="19"/>
                      <a:pt x="1" y="56"/>
                    </a:cubicBezTo>
                    <a:cubicBezTo>
                      <a:pt x="1" y="84"/>
                      <a:pt x="19" y="111"/>
                      <a:pt x="56" y="111"/>
                    </a:cubicBezTo>
                    <a:lnTo>
                      <a:pt x="2515" y="111"/>
                    </a:lnTo>
                    <a:cubicBezTo>
                      <a:pt x="2543" y="111"/>
                      <a:pt x="2570" y="84"/>
                      <a:pt x="2570" y="56"/>
                    </a:cubicBezTo>
                    <a:cubicBezTo>
                      <a:pt x="2570" y="19"/>
                      <a:pt x="2543"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7224200" y="2313350"/>
                <a:ext cx="99525" cy="2800"/>
              </a:xfrm>
              <a:custGeom>
                <a:avLst/>
                <a:gdLst/>
                <a:ahLst/>
                <a:cxnLst/>
                <a:rect l="l" t="t" r="r" b="b"/>
                <a:pathLst>
                  <a:path w="3981" h="112" extrusionOk="0">
                    <a:moveTo>
                      <a:pt x="56" y="0"/>
                    </a:moveTo>
                    <a:cubicBezTo>
                      <a:pt x="19" y="0"/>
                      <a:pt x="1" y="28"/>
                      <a:pt x="1" y="56"/>
                    </a:cubicBezTo>
                    <a:cubicBezTo>
                      <a:pt x="1" y="93"/>
                      <a:pt x="19" y="112"/>
                      <a:pt x="56" y="112"/>
                    </a:cubicBezTo>
                    <a:lnTo>
                      <a:pt x="3925" y="112"/>
                    </a:lnTo>
                    <a:cubicBezTo>
                      <a:pt x="3953" y="112"/>
                      <a:pt x="3980" y="93"/>
                      <a:pt x="3980" y="56"/>
                    </a:cubicBezTo>
                    <a:cubicBezTo>
                      <a:pt x="3980" y="28"/>
                      <a:pt x="3953" y="0"/>
                      <a:pt x="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7224200" y="2329125"/>
                <a:ext cx="33425" cy="3025"/>
              </a:xfrm>
              <a:custGeom>
                <a:avLst/>
                <a:gdLst/>
                <a:ahLst/>
                <a:cxnLst/>
                <a:rect l="l" t="t" r="r" b="b"/>
                <a:pathLst>
                  <a:path w="1337" h="121" extrusionOk="0">
                    <a:moveTo>
                      <a:pt x="56" y="0"/>
                    </a:moveTo>
                    <a:cubicBezTo>
                      <a:pt x="19" y="0"/>
                      <a:pt x="1" y="28"/>
                      <a:pt x="1" y="65"/>
                    </a:cubicBezTo>
                    <a:cubicBezTo>
                      <a:pt x="1" y="93"/>
                      <a:pt x="19" y="121"/>
                      <a:pt x="56" y="121"/>
                    </a:cubicBezTo>
                    <a:lnTo>
                      <a:pt x="1281" y="121"/>
                    </a:lnTo>
                    <a:cubicBezTo>
                      <a:pt x="1309" y="121"/>
                      <a:pt x="1337" y="93"/>
                      <a:pt x="1337" y="65"/>
                    </a:cubicBezTo>
                    <a:cubicBezTo>
                      <a:pt x="1337" y="28"/>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7264100" y="2329125"/>
                <a:ext cx="58700" cy="3025"/>
              </a:xfrm>
              <a:custGeom>
                <a:avLst/>
                <a:gdLst/>
                <a:ahLst/>
                <a:cxnLst/>
                <a:rect l="l" t="t" r="r" b="b"/>
                <a:pathLst>
                  <a:path w="2348" h="121" extrusionOk="0">
                    <a:moveTo>
                      <a:pt x="56" y="0"/>
                    </a:moveTo>
                    <a:cubicBezTo>
                      <a:pt x="28" y="0"/>
                      <a:pt x="0" y="28"/>
                      <a:pt x="0" y="65"/>
                    </a:cubicBezTo>
                    <a:cubicBezTo>
                      <a:pt x="0" y="93"/>
                      <a:pt x="28" y="121"/>
                      <a:pt x="56" y="121"/>
                    </a:cubicBezTo>
                    <a:lnTo>
                      <a:pt x="2292" y="121"/>
                    </a:lnTo>
                    <a:cubicBezTo>
                      <a:pt x="2319" y="121"/>
                      <a:pt x="2347" y="93"/>
                      <a:pt x="2347" y="65"/>
                    </a:cubicBezTo>
                    <a:cubicBezTo>
                      <a:pt x="2347" y="28"/>
                      <a:pt x="2319" y="0"/>
                      <a:pt x="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7136550" y="2273925"/>
                <a:ext cx="70525" cy="70525"/>
              </a:xfrm>
              <a:custGeom>
                <a:avLst/>
                <a:gdLst/>
                <a:ahLst/>
                <a:cxnLst/>
                <a:rect l="l" t="t" r="r" b="b"/>
                <a:pathLst>
                  <a:path w="2821" h="2821" extrusionOk="0">
                    <a:moveTo>
                      <a:pt x="1410" y="0"/>
                    </a:moveTo>
                    <a:cubicBezTo>
                      <a:pt x="631" y="0"/>
                      <a:pt x="0" y="631"/>
                      <a:pt x="0" y="1410"/>
                    </a:cubicBezTo>
                    <a:cubicBezTo>
                      <a:pt x="0" y="2190"/>
                      <a:pt x="631" y="2820"/>
                      <a:pt x="1410" y="2820"/>
                    </a:cubicBezTo>
                    <a:cubicBezTo>
                      <a:pt x="2189" y="2820"/>
                      <a:pt x="2820" y="2190"/>
                      <a:pt x="2820" y="1410"/>
                    </a:cubicBezTo>
                    <a:lnTo>
                      <a:pt x="1410" y="1410"/>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7135150" y="2272525"/>
                <a:ext cx="73300" cy="73550"/>
              </a:xfrm>
              <a:custGeom>
                <a:avLst/>
                <a:gdLst/>
                <a:ahLst/>
                <a:cxnLst/>
                <a:rect l="l" t="t" r="r" b="b"/>
                <a:pathLst>
                  <a:path w="2932" h="2942" extrusionOk="0">
                    <a:moveTo>
                      <a:pt x="1411" y="121"/>
                    </a:moveTo>
                    <a:lnTo>
                      <a:pt x="1411" y="1466"/>
                    </a:lnTo>
                    <a:cubicBezTo>
                      <a:pt x="1411" y="1504"/>
                      <a:pt x="1438" y="1531"/>
                      <a:pt x="1466" y="1531"/>
                    </a:cubicBezTo>
                    <a:lnTo>
                      <a:pt x="2821" y="1531"/>
                    </a:lnTo>
                    <a:cubicBezTo>
                      <a:pt x="2783" y="2246"/>
                      <a:pt x="2190" y="2821"/>
                      <a:pt x="1466" y="2821"/>
                    </a:cubicBezTo>
                    <a:cubicBezTo>
                      <a:pt x="724" y="2821"/>
                      <a:pt x="112" y="2218"/>
                      <a:pt x="112" y="1466"/>
                    </a:cubicBezTo>
                    <a:cubicBezTo>
                      <a:pt x="112" y="743"/>
                      <a:pt x="687" y="149"/>
                      <a:pt x="1411" y="121"/>
                    </a:cubicBezTo>
                    <a:close/>
                    <a:moveTo>
                      <a:pt x="1466" y="1"/>
                    </a:moveTo>
                    <a:cubicBezTo>
                      <a:pt x="659" y="1"/>
                      <a:pt x="0" y="659"/>
                      <a:pt x="0" y="1476"/>
                    </a:cubicBezTo>
                    <a:cubicBezTo>
                      <a:pt x="0" y="2283"/>
                      <a:pt x="659" y="2941"/>
                      <a:pt x="1466" y="2941"/>
                    </a:cubicBezTo>
                    <a:cubicBezTo>
                      <a:pt x="2273" y="2941"/>
                      <a:pt x="2932" y="2283"/>
                      <a:pt x="2932" y="1476"/>
                    </a:cubicBezTo>
                    <a:cubicBezTo>
                      <a:pt x="2932" y="1439"/>
                      <a:pt x="2913" y="1411"/>
                      <a:pt x="2876" y="1411"/>
                    </a:cubicBezTo>
                    <a:lnTo>
                      <a:pt x="1522" y="1411"/>
                    </a:lnTo>
                    <a:lnTo>
                      <a:pt x="1522" y="56"/>
                    </a:lnTo>
                    <a:cubicBezTo>
                      <a:pt x="1522" y="29"/>
                      <a:pt x="1503"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7133525" y="2274375"/>
                <a:ext cx="70525" cy="70550"/>
              </a:xfrm>
              <a:custGeom>
                <a:avLst/>
                <a:gdLst/>
                <a:ahLst/>
                <a:cxnLst/>
                <a:rect l="l" t="t" r="r" b="b"/>
                <a:pathLst>
                  <a:path w="2821" h="2822" extrusionOk="0">
                    <a:moveTo>
                      <a:pt x="1411" y="1"/>
                    </a:moveTo>
                    <a:cubicBezTo>
                      <a:pt x="631" y="1"/>
                      <a:pt x="1" y="632"/>
                      <a:pt x="1" y="1411"/>
                    </a:cubicBezTo>
                    <a:cubicBezTo>
                      <a:pt x="1" y="2190"/>
                      <a:pt x="631" y="2821"/>
                      <a:pt x="1411" y="2821"/>
                    </a:cubicBezTo>
                    <a:cubicBezTo>
                      <a:pt x="2190" y="2821"/>
                      <a:pt x="2821" y="2190"/>
                      <a:pt x="2821" y="1411"/>
                    </a:cubicBezTo>
                    <a:lnTo>
                      <a:pt x="1411" y="1411"/>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7132125" y="2273000"/>
                <a:ext cx="73325" cy="73525"/>
              </a:xfrm>
              <a:custGeom>
                <a:avLst/>
                <a:gdLst/>
                <a:ahLst/>
                <a:cxnLst/>
                <a:rect l="l" t="t" r="r" b="b"/>
                <a:pathLst>
                  <a:path w="2933" h="2941" extrusionOk="0">
                    <a:moveTo>
                      <a:pt x="1411" y="121"/>
                    </a:moveTo>
                    <a:lnTo>
                      <a:pt x="1411" y="1531"/>
                    </a:lnTo>
                    <a:lnTo>
                      <a:pt x="2812" y="1531"/>
                    </a:lnTo>
                    <a:cubicBezTo>
                      <a:pt x="2784" y="2245"/>
                      <a:pt x="2190" y="2820"/>
                      <a:pt x="1467" y="2820"/>
                    </a:cubicBezTo>
                    <a:cubicBezTo>
                      <a:pt x="715" y="2820"/>
                      <a:pt x="112" y="2217"/>
                      <a:pt x="112" y="1466"/>
                    </a:cubicBezTo>
                    <a:cubicBezTo>
                      <a:pt x="112" y="742"/>
                      <a:pt x="687" y="149"/>
                      <a:pt x="1411" y="121"/>
                    </a:cubicBezTo>
                    <a:close/>
                    <a:moveTo>
                      <a:pt x="1467" y="0"/>
                    </a:moveTo>
                    <a:cubicBezTo>
                      <a:pt x="660" y="0"/>
                      <a:pt x="1" y="659"/>
                      <a:pt x="1" y="1466"/>
                    </a:cubicBezTo>
                    <a:cubicBezTo>
                      <a:pt x="1" y="2282"/>
                      <a:pt x="660" y="2941"/>
                      <a:pt x="1467" y="2941"/>
                    </a:cubicBezTo>
                    <a:cubicBezTo>
                      <a:pt x="2274" y="2941"/>
                      <a:pt x="2932" y="2282"/>
                      <a:pt x="2932" y="1466"/>
                    </a:cubicBezTo>
                    <a:lnTo>
                      <a:pt x="2932" y="1410"/>
                    </a:lnTo>
                    <a:lnTo>
                      <a:pt x="1522" y="1410"/>
                    </a:lnTo>
                    <a:lnTo>
                      <a:pt x="1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7288225" y="2174500"/>
                <a:ext cx="117825" cy="104850"/>
              </a:xfrm>
              <a:custGeom>
                <a:avLst/>
                <a:gdLst/>
                <a:ahLst/>
                <a:cxnLst/>
                <a:rect l="l" t="t" r="r" b="b"/>
                <a:pathLst>
                  <a:path w="4713" h="4194" extrusionOk="0">
                    <a:moveTo>
                      <a:pt x="2354" y="0"/>
                    </a:moveTo>
                    <a:cubicBezTo>
                      <a:pt x="1744" y="0"/>
                      <a:pt x="1140" y="266"/>
                      <a:pt x="724" y="777"/>
                    </a:cubicBezTo>
                    <a:cubicBezTo>
                      <a:pt x="0" y="1677"/>
                      <a:pt x="130" y="2994"/>
                      <a:pt x="1030" y="3727"/>
                    </a:cubicBezTo>
                    <a:cubicBezTo>
                      <a:pt x="1420" y="4040"/>
                      <a:pt x="1888" y="4194"/>
                      <a:pt x="2352" y="4194"/>
                    </a:cubicBezTo>
                    <a:cubicBezTo>
                      <a:pt x="2961" y="4194"/>
                      <a:pt x="3564" y="3931"/>
                      <a:pt x="3980" y="3421"/>
                    </a:cubicBezTo>
                    <a:cubicBezTo>
                      <a:pt x="4713" y="2521"/>
                      <a:pt x="4573" y="1204"/>
                      <a:pt x="3674" y="471"/>
                    </a:cubicBezTo>
                    <a:cubicBezTo>
                      <a:pt x="3285" y="154"/>
                      <a:pt x="2818"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293325" y="2173275"/>
                <a:ext cx="107625" cy="107625"/>
              </a:xfrm>
              <a:custGeom>
                <a:avLst/>
                <a:gdLst/>
                <a:ahLst/>
                <a:cxnLst/>
                <a:rect l="l" t="t" r="r" b="b"/>
                <a:pathLst>
                  <a:path w="4305" h="4305" extrusionOk="0">
                    <a:moveTo>
                      <a:pt x="2152" y="112"/>
                    </a:moveTo>
                    <a:cubicBezTo>
                      <a:pt x="3275" y="112"/>
                      <a:pt x="4193" y="1030"/>
                      <a:pt x="4193" y="2153"/>
                    </a:cubicBezTo>
                    <a:cubicBezTo>
                      <a:pt x="4193" y="3275"/>
                      <a:pt x="3275" y="4193"/>
                      <a:pt x="2152" y="4193"/>
                    </a:cubicBezTo>
                    <a:cubicBezTo>
                      <a:pt x="1030" y="4193"/>
                      <a:pt x="111" y="3275"/>
                      <a:pt x="111" y="2153"/>
                    </a:cubicBezTo>
                    <a:cubicBezTo>
                      <a:pt x="111" y="1030"/>
                      <a:pt x="1030" y="112"/>
                      <a:pt x="2152" y="112"/>
                    </a:cubicBezTo>
                    <a:close/>
                    <a:moveTo>
                      <a:pt x="2152" y="0"/>
                    </a:moveTo>
                    <a:cubicBezTo>
                      <a:pt x="965" y="0"/>
                      <a:pt x="0" y="965"/>
                      <a:pt x="0" y="2153"/>
                    </a:cubicBezTo>
                    <a:cubicBezTo>
                      <a:pt x="0" y="3340"/>
                      <a:pt x="965" y="4305"/>
                      <a:pt x="2152" y="4305"/>
                    </a:cubicBezTo>
                    <a:cubicBezTo>
                      <a:pt x="3340" y="4305"/>
                      <a:pt x="4305" y="3340"/>
                      <a:pt x="4305" y="2153"/>
                    </a:cubicBezTo>
                    <a:cubicBezTo>
                      <a:pt x="4305" y="965"/>
                      <a:pt x="3340"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296575" y="2169100"/>
                <a:ext cx="112725" cy="104825"/>
              </a:xfrm>
              <a:custGeom>
                <a:avLst/>
                <a:gdLst/>
                <a:ahLst/>
                <a:cxnLst/>
                <a:rect l="l" t="t" r="r" b="b"/>
                <a:pathLst>
                  <a:path w="4509" h="4193" extrusionOk="0">
                    <a:moveTo>
                      <a:pt x="2260" y="1"/>
                    </a:moveTo>
                    <a:cubicBezTo>
                      <a:pt x="2148" y="1"/>
                      <a:pt x="2035" y="10"/>
                      <a:pt x="1920" y="28"/>
                    </a:cubicBezTo>
                    <a:cubicBezTo>
                      <a:pt x="779" y="214"/>
                      <a:pt x="0" y="1290"/>
                      <a:pt x="186" y="2431"/>
                    </a:cubicBezTo>
                    <a:cubicBezTo>
                      <a:pt x="353" y="3459"/>
                      <a:pt x="1242" y="4193"/>
                      <a:pt x="2251" y="4193"/>
                    </a:cubicBezTo>
                    <a:cubicBezTo>
                      <a:pt x="2362" y="4193"/>
                      <a:pt x="2475" y="4184"/>
                      <a:pt x="2588" y="4166"/>
                    </a:cubicBezTo>
                    <a:cubicBezTo>
                      <a:pt x="3739" y="3980"/>
                      <a:pt x="4509" y="2904"/>
                      <a:pt x="4323" y="1763"/>
                    </a:cubicBezTo>
                    <a:cubicBezTo>
                      <a:pt x="4156" y="728"/>
                      <a:pt x="3268"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299125" y="2167700"/>
                <a:ext cx="107850" cy="107650"/>
              </a:xfrm>
              <a:custGeom>
                <a:avLst/>
                <a:gdLst/>
                <a:ahLst/>
                <a:cxnLst/>
                <a:rect l="l" t="t" r="r" b="b"/>
                <a:pathLst>
                  <a:path w="4314" h="4306" extrusionOk="0">
                    <a:moveTo>
                      <a:pt x="2162" y="121"/>
                    </a:moveTo>
                    <a:cubicBezTo>
                      <a:pt x="3284" y="121"/>
                      <a:pt x="4193" y="1030"/>
                      <a:pt x="4193" y="2153"/>
                    </a:cubicBezTo>
                    <a:cubicBezTo>
                      <a:pt x="4193" y="3275"/>
                      <a:pt x="3284" y="4194"/>
                      <a:pt x="2162" y="4194"/>
                    </a:cubicBezTo>
                    <a:cubicBezTo>
                      <a:pt x="1030" y="4194"/>
                      <a:pt x="121" y="3275"/>
                      <a:pt x="121" y="2153"/>
                    </a:cubicBezTo>
                    <a:cubicBezTo>
                      <a:pt x="121" y="1030"/>
                      <a:pt x="1030" y="121"/>
                      <a:pt x="2162" y="121"/>
                    </a:cubicBezTo>
                    <a:close/>
                    <a:moveTo>
                      <a:pt x="2162" y="1"/>
                    </a:moveTo>
                    <a:cubicBezTo>
                      <a:pt x="974" y="1"/>
                      <a:pt x="0" y="965"/>
                      <a:pt x="0" y="2153"/>
                    </a:cubicBezTo>
                    <a:cubicBezTo>
                      <a:pt x="0" y="3340"/>
                      <a:pt x="974" y="4305"/>
                      <a:pt x="2162" y="4305"/>
                    </a:cubicBezTo>
                    <a:cubicBezTo>
                      <a:pt x="3349" y="4305"/>
                      <a:pt x="4314" y="3340"/>
                      <a:pt x="4314" y="2153"/>
                    </a:cubicBezTo>
                    <a:cubicBezTo>
                      <a:pt x="4314" y="965"/>
                      <a:pt x="3349"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335750" y="2167700"/>
                <a:ext cx="34125" cy="107650"/>
              </a:xfrm>
              <a:custGeom>
                <a:avLst/>
                <a:gdLst/>
                <a:ahLst/>
                <a:cxnLst/>
                <a:rect l="l" t="t" r="r" b="b"/>
                <a:pathLst>
                  <a:path w="1365" h="4306" extrusionOk="0">
                    <a:moveTo>
                      <a:pt x="678" y="121"/>
                    </a:moveTo>
                    <a:cubicBezTo>
                      <a:pt x="947" y="121"/>
                      <a:pt x="1244" y="956"/>
                      <a:pt x="1244" y="2153"/>
                    </a:cubicBezTo>
                    <a:cubicBezTo>
                      <a:pt x="1244" y="3359"/>
                      <a:pt x="947" y="4194"/>
                      <a:pt x="678" y="4194"/>
                    </a:cubicBezTo>
                    <a:cubicBezTo>
                      <a:pt x="409" y="4194"/>
                      <a:pt x="112" y="3359"/>
                      <a:pt x="112" y="2153"/>
                    </a:cubicBezTo>
                    <a:cubicBezTo>
                      <a:pt x="112" y="956"/>
                      <a:pt x="409" y="121"/>
                      <a:pt x="678" y="121"/>
                    </a:cubicBezTo>
                    <a:close/>
                    <a:moveTo>
                      <a:pt x="678" y="1"/>
                    </a:moveTo>
                    <a:cubicBezTo>
                      <a:pt x="233" y="1"/>
                      <a:pt x="1" y="1114"/>
                      <a:pt x="1" y="2153"/>
                    </a:cubicBezTo>
                    <a:cubicBezTo>
                      <a:pt x="1" y="3201"/>
                      <a:pt x="233" y="4305"/>
                      <a:pt x="678" y="4305"/>
                    </a:cubicBezTo>
                    <a:cubicBezTo>
                      <a:pt x="1123" y="4305"/>
                      <a:pt x="1364" y="3201"/>
                      <a:pt x="1364" y="2153"/>
                    </a:cubicBezTo>
                    <a:cubicBezTo>
                      <a:pt x="1364" y="1114"/>
                      <a:pt x="112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303050" y="2203425"/>
                <a:ext cx="99050" cy="2800"/>
              </a:xfrm>
              <a:custGeom>
                <a:avLst/>
                <a:gdLst/>
                <a:ahLst/>
                <a:cxnLst/>
                <a:rect l="l" t="t" r="r" b="b"/>
                <a:pathLst>
                  <a:path w="3962" h="112" extrusionOk="0">
                    <a:moveTo>
                      <a:pt x="1" y="0"/>
                    </a:moveTo>
                    <a:lnTo>
                      <a:pt x="1" y="112"/>
                    </a:lnTo>
                    <a:lnTo>
                      <a:pt x="3962" y="112"/>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303050" y="2238675"/>
                <a:ext cx="99050" cy="3025"/>
              </a:xfrm>
              <a:custGeom>
                <a:avLst/>
                <a:gdLst/>
                <a:ahLst/>
                <a:cxnLst/>
                <a:rect l="l" t="t" r="r" b="b"/>
                <a:pathLst>
                  <a:path w="3962" h="121" extrusionOk="0">
                    <a:moveTo>
                      <a:pt x="1" y="0"/>
                    </a:moveTo>
                    <a:lnTo>
                      <a:pt x="1" y="121"/>
                    </a:lnTo>
                    <a:lnTo>
                      <a:pt x="3962" y="121"/>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19"/>
            <p:cNvSpPr/>
            <p:nvPr/>
          </p:nvSpPr>
          <p:spPr>
            <a:xfrm>
              <a:off x="1925692" y="2196479"/>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19"/>
            <p:cNvGrpSpPr/>
            <p:nvPr/>
          </p:nvGrpSpPr>
          <p:grpSpPr>
            <a:xfrm>
              <a:off x="3729110" y="795775"/>
              <a:ext cx="1239906" cy="584116"/>
              <a:chOff x="6947135" y="2460525"/>
              <a:chExt cx="1239906" cy="584116"/>
            </a:xfrm>
          </p:grpSpPr>
          <p:sp>
            <p:nvSpPr>
              <p:cNvPr id="370" name="Google Shape;370;p19"/>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7264836" y="2488002"/>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7219757" y="246530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7397842" y="2601973"/>
                <a:ext cx="261634" cy="300102"/>
              </a:xfrm>
              <a:custGeom>
                <a:avLst/>
                <a:gdLst/>
                <a:ahLst/>
                <a:cxnLst/>
                <a:rect l="l" t="t" r="r" b="b"/>
                <a:pathLst>
                  <a:path w="3285" h="3768" extrusionOk="0">
                    <a:moveTo>
                      <a:pt x="158" y="1"/>
                    </a:moveTo>
                    <a:cubicBezTo>
                      <a:pt x="75" y="1"/>
                      <a:pt x="1" y="75"/>
                      <a:pt x="1" y="168"/>
                    </a:cubicBezTo>
                    <a:lnTo>
                      <a:pt x="1" y="3600"/>
                    </a:lnTo>
                    <a:cubicBezTo>
                      <a:pt x="1" y="3693"/>
                      <a:pt x="75" y="3767"/>
                      <a:pt x="158" y="3767"/>
                    </a:cubicBezTo>
                    <a:lnTo>
                      <a:pt x="3127" y="3767"/>
                    </a:lnTo>
                    <a:cubicBezTo>
                      <a:pt x="3220" y="3767"/>
                      <a:pt x="3285" y="3693"/>
                      <a:pt x="3285" y="3600"/>
                    </a:cubicBezTo>
                    <a:lnTo>
                      <a:pt x="3285" y="168"/>
                    </a:lnTo>
                    <a:cubicBezTo>
                      <a:pt x="3285" y="75"/>
                      <a:pt x="3220" y="1"/>
                      <a:pt x="3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7393461" y="2597592"/>
                <a:ext cx="271191" cy="308863"/>
              </a:xfrm>
              <a:custGeom>
                <a:avLst/>
                <a:gdLst/>
                <a:ahLst/>
                <a:cxnLst/>
                <a:rect l="l" t="t" r="r" b="b"/>
                <a:pathLst>
                  <a:path w="3405" h="3878" extrusionOk="0">
                    <a:moveTo>
                      <a:pt x="3182" y="111"/>
                    </a:moveTo>
                    <a:cubicBezTo>
                      <a:pt x="3238" y="111"/>
                      <a:pt x="3284" y="158"/>
                      <a:pt x="3284" y="223"/>
                    </a:cubicBezTo>
                    <a:lnTo>
                      <a:pt x="3284" y="3655"/>
                    </a:lnTo>
                    <a:cubicBezTo>
                      <a:pt x="3284" y="3720"/>
                      <a:pt x="3238" y="3766"/>
                      <a:pt x="3182" y="3766"/>
                    </a:cubicBezTo>
                    <a:lnTo>
                      <a:pt x="213" y="3766"/>
                    </a:lnTo>
                    <a:cubicBezTo>
                      <a:pt x="158" y="3766"/>
                      <a:pt x="111" y="3720"/>
                      <a:pt x="111" y="3655"/>
                    </a:cubicBezTo>
                    <a:lnTo>
                      <a:pt x="111" y="223"/>
                    </a:lnTo>
                    <a:cubicBezTo>
                      <a:pt x="111" y="158"/>
                      <a:pt x="158" y="111"/>
                      <a:pt x="213" y="111"/>
                    </a:cubicBezTo>
                    <a:close/>
                    <a:moveTo>
                      <a:pt x="213" y="0"/>
                    </a:moveTo>
                    <a:cubicBezTo>
                      <a:pt x="93" y="0"/>
                      <a:pt x="0" y="93"/>
                      <a:pt x="0" y="223"/>
                    </a:cubicBezTo>
                    <a:lnTo>
                      <a:pt x="0" y="3655"/>
                    </a:lnTo>
                    <a:cubicBezTo>
                      <a:pt x="0" y="3776"/>
                      <a:pt x="93" y="3878"/>
                      <a:pt x="213" y="3878"/>
                    </a:cubicBezTo>
                    <a:lnTo>
                      <a:pt x="3182" y="3878"/>
                    </a:lnTo>
                    <a:cubicBezTo>
                      <a:pt x="3303" y="3878"/>
                      <a:pt x="3405" y="3776"/>
                      <a:pt x="3405" y="3655"/>
                    </a:cubicBezTo>
                    <a:lnTo>
                      <a:pt x="3405" y="223"/>
                    </a:lnTo>
                    <a:cubicBezTo>
                      <a:pt x="3405" y="93"/>
                      <a:pt x="3303"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7500583" y="2556894"/>
                <a:ext cx="55433" cy="55513"/>
              </a:xfrm>
              <a:custGeom>
                <a:avLst/>
                <a:gdLst/>
                <a:ahLst/>
                <a:cxnLst/>
                <a:rect l="l" t="t" r="r" b="b"/>
                <a:pathLst>
                  <a:path w="696" h="697" extrusionOk="0">
                    <a:moveTo>
                      <a:pt x="353" y="1"/>
                    </a:moveTo>
                    <a:cubicBezTo>
                      <a:pt x="158" y="1"/>
                      <a:pt x="0" y="159"/>
                      <a:pt x="0" y="353"/>
                    </a:cubicBezTo>
                    <a:cubicBezTo>
                      <a:pt x="0" y="548"/>
                      <a:pt x="158" y="697"/>
                      <a:pt x="353" y="697"/>
                    </a:cubicBezTo>
                    <a:cubicBezTo>
                      <a:pt x="538" y="697"/>
                      <a:pt x="696" y="548"/>
                      <a:pt x="696" y="353"/>
                    </a:cubicBezTo>
                    <a:cubicBezTo>
                      <a:pt x="696" y="159"/>
                      <a:pt x="538"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7496123" y="2552514"/>
                <a:ext cx="65070" cy="65070"/>
              </a:xfrm>
              <a:custGeom>
                <a:avLst/>
                <a:gdLst/>
                <a:ahLst/>
                <a:cxnLst/>
                <a:rect l="l" t="t" r="r" b="b"/>
                <a:pathLst>
                  <a:path w="817" h="817" extrusionOk="0">
                    <a:moveTo>
                      <a:pt x="409" y="121"/>
                    </a:moveTo>
                    <a:cubicBezTo>
                      <a:pt x="566" y="121"/>
                      <a:pt x="696" y="251"/>
                      <a:pt x="696" y="408"/>
                    </a:cubicBezTo>
                    <a:cubicBezTo>
                      <a:pt x="696" y="566"/>
                      <a:pt x="566" y="696"/>
                      <a:pt x="409" y="696"/>
                    </a:cubicBezTo>
                    <a:cubicBezTo>
                      <a:pt x="251" y="696"/>
                      <a:pt x="121" y="566"/>
                      <a:pt x="121" y="408"/>
                    </a:cubicBezTo>
                    <a:cubicBezTo>
                      <a:pt x="121" y="251"/>
                      <a:pt x="251" y="121"/>
                      <a:pt x="409" y="121"/>
                    </a:cubicBezTo>
                    <a:close/>
                    <a:moveTo>
                      <a:pt x="409" y="0"/>
                    </a:moveTo>
                    <a:cubicBezTo>
                      <a:pt x="186" y="0"/>
                      <a:pt x="0" y="186"/>
                      <a:pt x="0" y="408"/>
                    </a:cubicBezTo>
                    <a:cubicBezTo>
                      <a:pt x="0" y="631"/>
                      <a:pt x="186" y="817"/>
                      <a:pt x="409" y="817"/>
                    </a:cubicBezTo>
                    <a:cubicBezTo>
                      <a:pt x="631" y="817"/>
                      <a:pt x="817" y="631"/>
                      <a:pt x="817" y="408"/>
                    </a:cubicBezTo>
                    <a:cubicBezTo>
                      <a:pt x="817" y="186"/>
                      <a:pt x="631"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7512370" y="2565018"/>
                <a:ext cx="31858" cy="31858"/>
              </a:xfrm>
              <a:custGeom>
                <a:avLst/>
                <a:gdLst/>
                <a:ahLst/>
                <a:cxnLst/>
                <a:rect l="l" t="t" r="r" b="b"/>
                <a:pathLst>
                  <a:path w="400" h="400" extrusionOk="0">
                    <a:moveTo>
                      <a:pt x="205" y="121"/>
                    </a:moveTo>
                    <a:cubicBezTo>
                      <a:pt x="251" y="121"/>
                      <a:pt x="288" y="159"/>
                      <a:pt x="288" y="205"/>
                    </a:cubicBezTo>
                    <a:cubicBezTo>
                      <a:pt x="288" y="251"/>
                      <a:pt x="251" y="288"/>
                      <a:pt x="205" y="288"/>
                    </a:cubicBezTo>
                    <a:cubicBezTo>
                      <a:pt x="158" y="288"/>
                      <a:pt x="121" y="251"/>
                      <a:pt x="121" y="205"/>
                    </a:cubicBezTo>
                    <a:cubicBezTo>
                      <a:pt x="121" y="159"/>
                      <a:pt x="158" y="121"/>
                      <a:pt x="205" y="121"/>
                    </a:cubicBezTo>
                    <a:close/>
                    <a:moveTo>
                      <a:pt x="205" y="1"/>
                    </a:moveTo>
                    <a:cubicBezTo>
                      <a:pt x="93" y="1"/>
                      <a:pt x="1" y="94"/>
                      <a:pt x="1" y="205"/>
                    </a:cubicBezTo>
                    <a:cubicBezTo>
                      <a:pt x="1" y="316"/>
                      <a:pt x="93" y="400"/>
                      <a:pt x="205" y="400"/>
                    </a:cubicBezTo>
                    <a:cubicBezTo>
                      <a:pt x="316" y="400"/>
                      <a:pt x="399" y="316"/>
                      <a:pt x="399" y="205"/>
                    </a:cubicBezTo>
                    <a:cubicBezTo>
                      <a:pt x="399" y="94"/>
                      <a:pt x="316"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7442204" y="2676600"/>
                <a:ext cx="178086" cy="9717"/>
              </a:xfrm>
              <a:custGeom>
                <a:avLst/>
                <a:gdLst/>
                <a:ahLst/>
                <a:cxnLst/>
                <a:rect l="l" t="t" r="r" b="b"/>
                <a:pathLst>
                  <a:path w="2236" h="122" extrusionOk="0">
                    <a:moveTo>
                      <a:pt x="56" y="1"/>
                    </a:moveTo>
                    <a:cubicBezTo>
                      <a:pt x="19" y="1"/>
                      <a:pt x="0" y="29"/>
                      <a:pt x="0" y="56"/>
                    </a:cubicBezTo>
                    <a:cubicBezTo>
                      <a:pt x="0" y="93"/>
                      <a:pt x="19" y="121"/>
                      <a:pt x="56" y="121"/>
                    </a:cubicBezTo>
                    <a:lnTo>
                      <a:pt x="2180" y="121"/>
                    </a:lnTo>
                    <a:cubicBezTo>
                      <a:pt x="2208" y="121"/>
                      <a:pt x="2236" y="93"/>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7442204" y="2698741"/>
                <a:ext cx="178086" cy="9000"/>
              </a:xfrm>
              <a:custGeom>
                <a:avLst/>
                <a:gdLst/>
                <a:ahLst/>
                <a:cxnLst/>
                <a:rect l="l" t="t" r="r" b="b"/>
                <a:pathLst>
                  <a:path w="2236" h="113" extrusionOk="0">
                    <a:moveTo>
                      <a:pt x="56" y="1"/>
                    </a:moveTo>
                    <a:cubicBezTo>
                      <a:pt x="19" y="1"/>
                      <a:pt x="0" y="29"/>
                      <a:pt x="0" y="57"/>
                    </a:cubicBezTo>
                    <a:cubicBezTo>
                      <a:pt x="0" y="94"/>
                      <a:pt x="19" y="112"/>
                      <a:pt x="56" y="112"/>
                    </a:cubicBezTo>
                    <a:lnTo>
                      <a:pt x="2180" y="112"/>
                    </a:lnTo>
                    <a:cubicBezTo>
                      <a:pt x="2208" y="112"/>
                      <a:pt x="2236" y="94"/>
                      <a:pt x="2236" y="57"/>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7442204" y="2775598"/>
                <a:ext cx="178086" cy="9000"/>
              </a:xfrm>
              <a:custGeom>
                <a:avLst/>
                <a:gdLst/>
                <a:ahLst/>
                <a:cxnLst/>
                <a:rect l="l" t="t" r="r" b="b"/>
                <a:pathLst>
                  <a:path w="2236" h="113" extrusionOk="0">
                    <a:moveTo>
                      <a:pt x="56" y="1"/>
                    </a:moveTo>
                    <a:cubicBezTo>
                      <a:pt x="19" y="1"/>
                      <a:pt x="0" y="29"/>
                      <a:pt x="0" y="56"/>
                    </a:cubicBezTo>
                    <a:cubicBezTo>
                      <a:pt x="0" y="94"/>
                      <a:pt x="19" y="112"/>
                      <a:pt x="56" y="112"/>
                    </a:cubicBezTo>
                    <a:lnTo>
                      <a:pt x="2180" y="112"/>
                    </a:lnTo>
                    <a:cubicBezTo>
                      <a:pt x="2208" y="112"/>
                      <a:pt x="2236" y="94"/>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9"/>
            <p:cNvGrpSpPr/>
            <p:nvPr/>
          </p:nvGrpSpPr>
          <p:grpSpPr>
            <a:xfrm>
              <a:off x="3657353" y="1571295"/>
              <a:ext cx="1466651" cy="1625718"/>
              <a:chOff x="6964178" y="2817557"/>
              <a:chExt cx="1466651" cy="1625718"/>
            </a:xfrm>
          </p:grpSpPr>
          <p:sp>
            <p:nvSpPr>
              <p:cNvPr id="402" name="Google Shape;402;p19"/>
              <p:cNvSpPr/>
              <p:nvPr/>
            </p:nvSpPr>
            <p:spPr>
              <a:xfrm>
                <a:off x="8050212" y="2817557"/>
                <a:ext cx="149334" cy="149334"/>
              </a:xfrm>
              <a:custGeom>
                <a:avLst/>
                <a:gdLst/>
                <a:ahLst/>
                <a:cxnLst/>
                <a:rect l="l" t="t" r="r" b="b"/>
                <a:pathLst>
                  <a:path w="1875" h="1875" extrusionOk="0">
                    <a:moveTo>
                      <a:pt x="938" y="177"/>
                    </a:moveTo>
                    <a:lnTo>
                      <a:pt x="1198" y="650"/>
                    </a:lnTo>
                    <a:cubicBezTo>
                      <a:pt x="1207" y="659"/>
                      <a:pt x="1216" y="668"/>
                      <a:pt x="1225" y="678"/>
                    </a:cubicBezTo>
                    <a:lnTo>
                      <a:pt x="1699" y="937"/>
                    </a:lnTo>
                    <a:lnTo>
                      <a:pt x="1225" y="1197"/>
                    </a:lnTo>
                    <a:cubicBezTo>
                      <a:pt x="1216" y="1197"/>
                      <a:pt x="1207" y="1206"/>
                      <a:pt x="1198" y="1216"/>
                    </a:cubicBezTo>
                    <a:lnTo>
                      <a:pt x="938" y="1689"/>
                    </a:lnTo>
                    <a:lnTo>
                      <a:pt x="678" y="1216"/>
                    </a:lnTo>
                    <a:cubicBezTo>
                      <a:pt x="678" y="1206"/>
                      <a:pt x="669" y="1197"/>
                      <a:pt x="660" y="1197"/>
                    </a:cubicBezTo>
                    <a:lnTo>
                      <a:pt x="186" y="928"/>
                    </a:lnTo>
                    <a:lnTo>
                      <a:pt x="660" y="678"/>
                    </a:lnTo>
                    <a:cubicBezTo>
                      <a:pt x="669" y="668"/>
                      <a:pt x="678" y="659"/>
                      <a:pt x="678" y="650"/>
                    </a:cubicBezTo>
                    <a:lnTo>
                      <a:pt x="938" y="177"/>
                    </a:lnTo>
                    <a:close/>
                    <a:moveTo>
                      <a:pt x="938" y="0"/>
                    </a:moveTo>
                    <a:cubicBezTo>
                      <a:pt x="919" y="0"/>
                      <a:pt x="901" y="10"/>
                      <a:pt x="891" y="28"/>
                    </a:cubicBezTo>
                    <a:lnTo>
                      <a:pt x="585" y="585"/>
                    </a:lnTo>
                    <a:lnTo>
                      <a:pt x="29" y="882"/>
                    </a:lnTo>
                    <a:cubicBezTo>
                      <a:pt x="10" y="891"/>
                      <a:pt x="1" y="910"/>
                      <a:pt x="1" y="928"/>
                    </a:cubicBezTo>
                    <a:cubicBezTo>
                      <a:pt x="1" y="956"/>
                      <a:pt x="10" y="974"/>
                      <a:pt x="29" y="984"/>
                    </a:cubicBezTo>
                    <a:lnTo>
                      <a:pt x="585" y="1290"/>
                    </a:lnTo>
                    <a:lnTo>
                      <a:pt x="882" y="1837"/>
                    </a:lnTo>
                    <a:cubicBezTo>
                      <a:pt x="901" y="1856"/>
                      <a:pt x="919" y="1874"/>
                      <a:pt x="938" y="1874"/>
                    </a:cubicBezTo>
                    <a:cubicBezTo>
                      <a:pt x="956" y="1874"/>
                      <a:pt x="975" y="1856"/>
                      <a:pt x="984" y="1837"/>
                    </a:cubicBezTo>
                    <a:lnTo>
                      <a:pt x="1290" y="1290"/>
                    </a:lnTo>
                    <a:lnTo>
                      <a:pt x="1847" y="984"/>
                    </a:lnTo>
                    <a:cubicBezTo>
                      <a:pt x="1866" y="974"/>
                      <a:pt x="1875" y="956"/>
                      <a:pt x="1875" y="937"/>
                    </a:cubicBezTo>
                    <a:cubicBezTo>
                      <a:pt x="1875" y="919"/>
                      <a:pt x="1866" y="900"/>
                      <a:pt x="1847" y="882"/>
                    </a:cubicBezTo>
                    <a:lnTo>
                      <a:pt x="1290" y="585"/>
                    </a:lnTo>
                    <a:lnTo>
                      <a:pt x="994" y="28"/>
                    </a:lnTo>
                    <a:cubicBezTo>
                      <a:pt x="984" y="10"/>
                      <a:pt x="966" y="0"/>
                      <a:pt x="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8311760" y="3539546"/>
                <a:ext cx="9000" cy="60689"/>
              </a:xfrm>
              <a:custGeom>
                <a:avLst/>
                <a:gdLst/>
                <a:ahLst/>
                <a:cxnLst/>
                <a:rect l="l" t="t" r="r" b="b"/>
                <a:pathLst>
                  <a:path w="113" h="762" extrusionOk="0">
                    <a:moveTo>
                      <a:pt x="57" y="1"/>
                    </a:moveTo>
                    <a:cubicBezTo>
                      <a:pt x="20" y="1"/>
                      <a:pt x="1" y="29"/>
                      <a:pt x="1" y="56"/>
                    </a:cubicBezTo>
                    <a:lnTo>
                      <a:pt x="1" y="706"/>
                    </a:lnTo>
                    <a:cubicBezTo>
                      <a:pt x="1" y="734"/>
                      <a:pt x="20" y="761"/>
                      <a:pt x="57" y="761"/>
                    </a:cubicBezTo>
                    <a:cubicBezTo>
                      <a:pt x="84" y="761"/>
                      <a:pt x="112" y="734"/>
                      <a:pt x="112" y="706"/>
                    </a:cubicBezTo>
                    <a:lnTo>
                      <a:pt x="112" y="56"/>
                    </a:lnTo>
                    <a:cubicBezTo>
                      <a:pt x="112" y="29"/>
                      <a:pt x="84"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8311760" y="3671118"/>
                <a:ext cx="9000" cy="59893"/>
              </a:xfrm>
              <a:custGeom>
                <a:avLst/>
                <a:gdLst/>
                <a:ahLst/>
                <a:cxnLst/>
                <a:rect l="l" t="t" r="r" b="b"/>
                <a:pathLst>
                  <a:path w="113" h="752" extrusionOk="0">
                    <a:moveTo>
                      <a:pt x="57" y="0"/>
                    </a:moveTo>
                    <a:cubicBezTo>
                      <a:pt x="20" y="0"/>
                      <a:pt x="1" y="28"/>
                      <a:pt x="1" y="56"/>
                    </a:cubicBezTo>
                    <a:lnTo>
                      <a:pt x="1" y="696"/>
                    </a:lnTo>
                    <a:cubicBezTo>
                      <a:pt x="1" y="733"/>
                      <a:pt x="20" y="751"/>
                      <a:pt x="57" y="751"/>
                    </a:cubicBezTo>
                    <a:cubicBezTo>
                      <a:pt x="84" y="751"/>
                      <a:pt x="112" y="733"/>
                      <a:pt x="112" y="696"/>
                    </a:cubicBezTo>
                    <a:lnTo>
                      <a:pt x="112" y="56"/>
                    </a:lnTo>
                    <a:cubicBezTo>
                      <a:pt x="112" y="28"/>
                      <a:pt x="8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351662" y="3631217"/>
                <a:ext cx="60689" cy="8920"/>
              </a:xfrm>
              <a:custGeom>
                <a:avLst/>
                <a:gdLst/>
                <a:ahLst/>
                <a:cxnLst/>
                <a:rect l="l" t="t" r="r" b="b"/>
                <a:pathLst>
                  <a:path w="762" h="112" extrusionOk="0">
                    <a:moveTo>
                      <a:pt x="57" y="0"/>
                    </a:moveTo>
                    <a:cubicBezTo>
                      <a:pt x="29" y="0"/>
                      <a:pt x="1" y="19"/>
                      <a:pt x="1" y="56"/>
                    </a:cubicBezTo>
                    <a:cubicBezTo>
                      <a:pt x="1" y="84"/>
                      <a:pt x="29" y="111"/>
                      <a:pt x="57" y="111"/>
                    </a:cubicBezTo>
                    <a:lnTo>
                      <a:pt x="697" y="111"/>
                    </a:lnTo>
                    <a:cubicBezTo>
                      <a:pt x="734" y="111"/>
                      <a:pt x="762" y="84"/>
                      <a:pt x="762" y="56"/>
                    </a:cubicBezTo>
                    <a:cubicBezTo>
                      <a:pt x="762" y="19"/>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20169" y="3631217"/>
                <a:ext cx="60689" cy="8920"/>
              </a:xfrm>
              <a:custGeom>
                <a:avLst/>
                <a:gdLst/>
                <a:ahLst/>
                <a:cxnLst/>
                <a:rect l="l" t="t" r="r" b="b"/>
                <a:pathLst>
                  <a:path w="762" h="112" extrusionOk="0">
                    <a:moveTo>
                      <a:pt x="66" y="0"/>
                    </a:moveTo>
                    <a:cubicBezTo>
                      <a:pt x="28" y="0"/>
                      <a:pt x="1" y="19"/>
                      <a:pt x="1" y="56"/>
                    </a:cubicBezTo>
                    <a:cubicBezTo>
                      <a:pt x="1" y="84"/>
                      <a:pt x="28" y="111"/>
                      <a:pt x="66" y="111"/>
                    </a:cubicBezTo>
                    <a:lnTo>
                      <a:pt x="706" y="111"/>
                    </a:lnTo>
                    <a:cubicBezTo>
                      <a:pt x="734" y="111"/>
                      <a:pt x="761" y="84"/>
                      <a:pt x="761" y="56"/>
                    </a:cubicBezTo>
                    <a:cubicBezTo>
                      <a:pt x="761" y="19"/>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8251948" y="3663711"/>
                <a:ext cx="36318" cy="36238"/>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8246771" y="3659092"/>
                <a:ext cx="46672" cy="45318"/>
              </a:xfrm>
              <a:custGeom>
                <a:avLst/>
                <a:gdLst/>
                <a:ahLst/>
                <a:cxnLst/>
                <a:rect l="l" t="t" r="r" b="b"/>
                <a:pathLst>
                  <a:path w="586" h="569" extrusionOk="0">
                    <a:moveTo>
                      <a:pt x="519" y="0"/>
                    </a:moveTo>
                    <a:cubicBezTo>
                      <a:pt x="504" y="0"/>
                      <a:pt x="488" y="7"/>
                      <a:pt x="474" y="21"/>
                    </a:cubicBezTo>
                    <a:lnTo>
                      <a:pt x="19" y="476"/>
                    </a:lnTo>
                    <a:cubicBezTo>
                      <a:pt x="1" y="494"/>
                      <a:pt x="1" y="531"/>
                      <a:pt x="19" y="550"/>
                    </a:cubicBezTo>
                    <a:cubicBezTo>
                      <a:pt x="38" y="568"/>
                      <a:pt x="47" y="568"/>
                      <a:pt x="66" y="568"/>
                    </a:cubicBezTo>
                    <a:cubicBezTo>
                      <a:pt x="75" y="568"/>
                      <a:pt x="93" y="568"/>
                      <a:pt x="103" y="550"/>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8344335" y="3571324"/>
                <a:ext cx="36238" cy="35522"/>
              </a:xfrm>
              <a:custGeom>
                <a:avLst/>
                <a:gdLst/>
                <a:ahLst/>
                <a:cxnLst/>
                <a:rect l="l" t="t" r="r" b="b"/>
                <a:pathLst>
                  <a:path w="455" h="446" extrusionOk="0">
                    <a:moveTo>
                      <a:pt x="0" y="44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8339158" y="3566545"/>
                <a:ext cx="46592" cy="45477"/>
              </a:xfrm>
              <a:custGeom>
                <a:avLst/>
                <a:gdLst/>
                <a:ahLst/>
                <a:cxnLst/>
                <a:rect l="l" t="t" r="r" b="b"/>
                <a:pathLst>
                  <a:path w="585" h="571" extrusionOk="0">
                    <a:moveTo>
                      <a:pt x="521" y="0"/>
                    </a:moveTo>
                    <a:cubicBezTo>
                      <a:pt x="506" y="0"/>
                      <a:pt x="492" y="5"/>
                      <a:pt x="483" y="14"/>
                    </a:cubicBezTo>
                    <a:lnTo>
                      <a:pt x="28" y="469"/>
                    </a:lnTo>
                    <a:cubicBezTo>
                      <a:pt x="0" y="487"/>
                      <a:pt x="0" y="525"/>
                      <a:pt x="28" y="552"/>
                    </a:cubicBezTo>
                    <a:cubicBezTo>
                      <a:pt x="37" y="562"/>
                      <a:pt x="56" y="571"/>
                      <a:pt x="65" y="571"/>
                    </a:cubicBezTo>
                    <a:cubicBezTo>
                      <a:pt x="84" y="571"/>
                      <a:pt x="93" y="562"/>
                      <a:pt x="112" y="552"/>
                    </a:cubicBezTo>
                    <a:lnTo>
                      <a:pt x="566" y="98"/>
                    </a:lnTo>
                    <a:cubicBezTo>
                      <a:pt x="585" y="70"/>
                      <a:pt x="585" y="42"/>
                      <a:pt x="566" y="14"/>
                    </a:cubicBezTo>
                    <a:cubicBezTo>
                      <a:pt x="552" y="5"/>
                      <a:pt x="536"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8251948" y="3571324"/>
                <a:ext cx="36318" cy="35522"/>
              </a:xfrm>
              <a:custGeom>
                <a:avLst/>
                <a:gdLst/>
                <a:ahLst/>
                <a:cxnLst/>
                <a:rect l="l" t="t" r="r" b="b"/>
                <a:pathLst>
                  <a:path w="456" h="446" extrusionOk="0">
                    <a:moveTo>
                      <a:pt x="1" y="1"/>
                    </a:moveTo>
                    <a:lnTo>
                      <a:pt x="455" y="44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246771" y="3566545"/>
                <a:ext cx="46672" cy="45477"/>
              </a:xfrm>
              <a:custGeom>
                <a:avLst/>
                <a:gdLst/>
                <a:ahLst/>
                <a:cxnLst/>
                <a:rect l="l" t="t" r="r" b="b"/>
                <a:pathLst>
                  <a:path w="586" h="571" extrusionOk="0">
                    <a:moveTo>
                      <a:pt x="64" y="0"/>
                    </a:moveTo>
                    <a:cubicBezTo>
                      <a:pt x="49" y="0"/>
                      <a:pt x="33" y="5"/>
                      <a:pt x="19" y="14"/>
                    </a:cubicBezTo>
                    <a:cubicBezTo>
                      <a:pt x="1" y="42"/>
                      <a:pt x="1" y="70"/>
                      <a:pt x="19" y="98"/>
                    </a:cubicBezTo>
                    <a:lnTo>
                      <a:pt x="474" y="552"/>
                    </a:lnTo>
                    <a:cubicBezTo>
                      <a:pt x="483" y="562"/>
                      <a:pt x="502" y="571"/>
                      <a:pt x="520" y="571"/>
                    </a:cubicBezTo>
                    <a:cubicBezTo>
                      <a:pt x="529" y="571"/>
                      <a:pt x="548" y="562"/>
                      <a:pt x="557" y="552"/>
                    </a:cubicBezTo>
                    <a:cubicBezTo>
                      <a:pt x="585" y="525"/>
                      <a:pt x="585" y="487"/>
                      <a:pt x="557" y="469"/>
                    </a:cubicBezTo>
                    <a:lnTo>
                      <a:pt x="103" y="14"/>
                    </a:lnTo>
                    <a:cubicBezTo>
                      <a:pt x="93" y="5"/>
                      <a:pt x="7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344335" y="3663711"/>
                <a:ext cx="36238" cy="36238"/>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8339158" y="3659092"/>
                <a:ext cx="46592" cy="45318"/>
              </a:xfrm>
              <a:custGeom>
                <a:avLst/>
                <a:gdLst/>
                <a:ahLst/>
                <a:cxnLst/>
                <a:rect l="l" t="t" r="r" b="b"/>
                <a:pathLst>
                  <a:path w="585" h="569" extrusionOk="0">
                    <a:moveTo>
                      <a:pt x="66" y="0"/>
                    </a:moveTo>
                    <a:cubicBezTo>
                      <a:pt x="51" y="0"/>
                      <a:pt x="37" y="7"/>
                      <a:pt x="28" y="21"/>
                    </a:cubicBezTo>
                    <a:cubicBezTo>
                      <a:pt x="0" y="40"/>
                      <a:pt x="0" y="77"/>
                      <a:pt x="28" y="105"/>
                    </a:cubicBezTo>
                    <a:lnTo>
                      <a:pt x="483" y="550"/>
                    </a:lnTo>
                    <a:cubicBezTo>
                      <a:pt x="492" y="568"/>
                      <a:pt x="510" y="568"/>
                      <a:pt x="520" y="568"/>
                    </a:cubicBezTo>
                    <a:cubicBezTo>
                      <a:pt x="538" y="568"/>
                      <a:pt x="548" y="568"/>
                      <a:pt x="566" y="550"/>
                    </a:cubicBezTo>
                    <a:cubicBezTo>
                      <a:pt x="585" y="531"/>
                      <a:pt x="585" y="494"/>
                      <a:pt x="566" y="476"/>
                    </a:cubicBezTo>
                    <a:lnTo>
                      <a:pt x="112" y="21"/>
                    </a:lnTo>
                    <a:cubicBezTo>
                      <a:pt x="98" y="7"/>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8376830" y="3208544"/>
                <a:ext cx="53999" cy="54796"/>
              </a:xfrm>
              <a:custGeom>
                <a:avLst/>
                <a:gdLst/>
                <a:ahLst/>
                <a:cxnLst/>
                <a:rect l="l" t="t" r="r" b="b"/>
                <a:pathLst>
                  <a:path w="678" h="688" extrusionOk="0">
                    <a:moveTo>
                      <a:pt x="334" y="121"/>
                    </a:moveTo>
                    <a:cubicBezTo>
                      <a:pt x="464" y="121"/>
                      <a:pt x="566" y="223"/>
                      <a:pt x="566" y="344"/>
                    </a:cubicBezTo>
                    <a:cubicBezTo>
                      <a:pt x="566" y="474"/>
                      <a:pt x="464" y="567"/>
                      <a:pt x="334" y="567"/>
                    </a:cubicBezTo>
                    <a:cubicBezTo>
                      <a:pt x="214" y="567"/>
                      <a:pt x="112" y="474"/>
                      <a:pt x="112" y="344"/>
                    </a:cubicBezTo>
                    <a:cubicBezTo>
                      <a:pt x="112" y="223"/>
                      <a:pt x="214" y="121"/>
                      <a:pt x="334" y="121"/>
                    </a:cubicBezTo>
                    <a:close/>
                    <a:moveTo>
                      <a:pt x="334" y="1"/>
                    </a:moveTo>
                    <a:cubicBezTo>
                      <a:pt x="149" y="1"/>
                      <a:pt x="0" y="159"/>
                      <a:pt x="0" y="344"/>
                    </a:cubicBezTo>
                    <a:cubicBezTo>
                      <a:pt x="0" y="530"/>
                      <a:pt x="149" y="687"/>
                      <a:pt x="334" y="687"/>
                    </a:cubicBezTo>
                    <a:cubicBezTo>
                      <a:pt x="529" y="687"/>
                      <a:pt x="678" y="530"/>
                      <a:pt x="678" y="344"/>
                    </a:cubicBezTo>
                    <a:cubicBezTo>
                      <a:pt x="678" y="159"/>
                      <a:pt x="52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7681743" y="3168650"/>
                <a:ext cx="135237" cy="164865"/>
              </a:xfrm>
              <a:custGeom>
                <a:avLst/>
                <a:gdLst/>
                <a:ahLst/>
                <a:cxnLst/>
                <a:rect l="l" t="t" r="r" b="b"/>
                <a:pathLst>
                  <a:path w="1698" h="2070" extrusionOk="0">
                    <a:moveTo>
                      <a:pt x="1642" y="1"/>
                    </a:moveTo>
                    <a:cubicBezTo>
                      <a:pt x="659" y="168"/>
                      <a:pt x="0" y="1095"/>
                      <a:pt x="167" y="2069"/>
                    </a:cubicBezTo>
                    <a:lnTo>
                      <a:pt x="167" y="2069"/>
                    </a:lnTo>
                    <a:lnTo>
                      <a:pt x="510" y="2014"/>
                    </a:lnTo>
                    <a:cubicBezTo>
                      <a:pt x="501" y="1930"/>
                      <a:pt x="492" y="1847"/>
                      <a:pt x="492" y="1772"/>
                    </a:cubicBezTo>
                    <a:cubicBezTo>
                      <a:pt x="492" y="1049"/>
                      <a:pt x="1011" y="455"/>
                      <a:pt x="1698" y="335"/>
                    </a:cubicBezTo>
                    <a:lnTo>
                      <a:pt x="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684690" y="3164031"/>
                <a:ext cx="136750" cy="173865"/>
              </a:xfrm>
              <a:custGeom>
                <a:avLst/>
                <a:gdLst/>
                <a:ahLst/>
                <a:cxnLst/>
                <a:rect l="l" t="t" r="r" b="b"/>
                <a:pathLst>
                  <a:path w="1717" h="2183" extrusionOk="0">
                    <a:moveTo>
                      <a:pt x="1559" y="114"/>
                    </a:moveTo>
                    <a:lnTo>
                      <a:pt x="1596" y="346"/>
                    </a:lnTo>
                    <a:cubicBezTo>
                      <a:pt x="900" y="495"/>
                      <a:pt x="399" y="1107"/>
                      <a:pt x="399" y="1830"/>
                    </a:cubicBezTo>
                    <a:cubicBezTo>
                      <a:pt x="399" y="1886"/>
                      <a:pt x="409" y="1951"/>
                      <a:pt x="418" y="2025"/>
                    </a:cubicBezTo>
                    <a:lnTo>
                      <a:pt x="177" y="2062"/>
                    </a:lnTo>
                    <a:cubicBezTo>
                      <a:pt x="112" y="1626"/>
                      <a:pt x="223" y="1181"/>
                      <a:pt x="483" y="819"/>
                    </a:cubicBezTo>
                    <a:cubicBezTo>
                      <a:pt x="742" y="448"/>
                      <a:pt x="1123" y="207"/>
                      <a:pt x="1559" y="114"/>
                    </a:cubicBezTo>
                    <a:close/>
                    <a:moveTo>
                      <a:pt x="1610" y="1"/>
                    </a:moveTo>
                    <a:cubicBezTo>
                      <a:pt x="1605" y="1"/>
                      <a:pt x="1601" y="1"/>
                      <a:pt x="1596" y="3"/>
                    </a:cubicBezTo>
                    <a:cubicBezTo>
                      <a:pt x="1104" y="86"/>
                      <a:pt x="678" y="355"/>
                      <a:pt x="390" y="754"/>
                    </a:cubicBezTo>
                    <a:cubicBezTo>
                      <a:pt x="112" y="1163"/>
                      <a:pt x="0" y="1645"/>
                      <a:pt x="75" y="2137"/>
                    </a:cubicBezTo>
                    <a:cubicBezTo>
                      <a:pt x="84" y="2164"/>
                      <a:pt x="102" y="2183"/>
                      <a:pt x="130" y="2183"/>
                    </a:cubicBezTo>
                    <a:cubicBezTo>
                      <a:pt x="130" y="2183"/>
                      <a:pt x="139" y="2183"/>
                      <a:pt x="139" y="2174"/>
                    </a:cubicBezTo>
                    <a:lnTo>
                      <a:pt x="483" y="2118"/>
                    </a:lnTo>
                    <a:cubicBezTo>
                      <a:pt x="511" y="2109"/>
                      <a:pt x="529" y="2090"/>
                      <a:pt x="529" y="2053"/>
                    </a:cubicBezTo>
                    <a:cubicBezTo>
                      <a:pt x="511" y="1970"/>
                      <a:pt x="511" y="1895"/>
                      <a:pt x="511" y="1821"/>
                    </a:cubicBezTo>
                    <a:cubicBezTo>
                      <a:pt x="511" y="1144"/>
                      <a:pt x="993" y="560"/>
                      <a:pt x="1670" y="439"/>
                    </a:cubicBezTo>
                    <a:cubicBezTo>
                      <a:pt x="1698" y="439"/>
                      <a:pt x="1717" y="411"/>
                      <a:pt x="1707" y="383"/>
                    </a:cubicBezTo>
                    <a:lnTo>
                      <a:pt x="1652" y="49"/>
                    </a:lnTo>
                    <a:cubicBezTo>
                      <a:pt x="1652" y="19"/>
                      <a:pt x="1632" y="1"/>
                      <a:pt x="1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95044" y="3328974"/>
                <a:ext cx="164786" cy="123290"/>
              </a:xfrm>
              <a:custGeom>
                <a:avLst/>
                <a:gdLst/>
                <a:ahLst/>
                <a:cxnLst/>
                <a:rect l="l" t="t" r="r" b="b"/>
                <a:pathLst>
                  <a:path w="2069" h="1548" extrusionOk="0">
                    <a:moveTo>
                      <a:pt x="343" y="1"/>
                    </a:moveTo>
                    <a:lnTo>
                      <a:pt x="0" y="56"/>
                    </a:lnTo>
                    <a:cubicBezTo>
                      <a:pt x="150" y="929"/>
                      <a:pt x="909" y="1548"/>
                      <a:pt x="1766" y="1548"/>
                    </a:cubicBezTo>
                    <a:cubicBezTo>
                      <a:pt x="1866" y="1548"/>
                      <a:pt x="1967" y="1539"/>
                      <a:pt x="2069" y="1522"/>
                    </a:cubicBezTo>
                    <a:lnTo>
                      <a:pt x="2013" y="1197"/>
                    </a:lnTo>
                    <a:cubicBezTo>
                      <a:pt x="1939" y="1207"/>
                      <a:pt x="1865" y="1216"/>
                      <a:pt x="1781" y="1216"/>
                    </a:cubicBezTo>
                    <a:cubicBezTo>
                      <a:pt x="1058" y="1216"/>
                      <a:pt x="464" y="687"/>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7690583" y="3324594"/>
                <a:ext cx="173706" cy="132290"/>
              </a:xfrm>
              <a:custGeom>
                <a:avLst/>
                <a:gdLst/>
                <a:ahLst/>
                <a:cxnLst/>
                <a:rect l="l" t="t" r="r" b="b"/>
                <a:pathLst>
                  <a:path w="2181" h="1661" extrusionOk="0">
                    <a:moveTo>
                      <a:pt x="362" y="111"/>
                    </a:moveTo>
                    <a:cubicBezTo>
                      <a:pt x="501" y="816"/>
                      <a:pt x="1114" y="1327"/>
                      <a:pt x="1837" y="1327"/>
                    </a:cubicBezTo>
                    <a:cubicBezTo>
                      <a:pt x="1902" y="1327"/>
                      <a:pt x="1958" y="1317"/>
                      <a:pt x="2032" y="1308"/>
                    </a:cubicBezTo>
                    <a:lnTo>
                      <a:pt x="2069" y="1540"/>
                    </a:lnTo>
                    <a:cubicBezTo>
                      <a:pt x="1991" y="1550"/>
                      <a:pt x="1912" y="1555"/>
                      <a:pt x="1835" y="1555"/>
                    </a:cubicBezTo>
                    <a:cubicBezTo>
                      <a:pt x="1472" y="1555"/>
                      <a:pt x="1122" y="1448"/>
                      <a:pt x="817" y="1234"/>
                    </a:cubicBezTo>
                    <a:cubicBezTo>
                      <a:pt x="455" y="974"/>
                      <a:pt x="205" y="594"/>
                      <a:pt x="121" y="158"/>
                    </a:cubicBezTo>
                    <a:lnTo>
                      <a:pt x="362" y="111"/>
                    </a:lnTo>
                    <a:close/>
                    <a:moveTo>
                      <a:pt x="390" y="0"/>
                    </a:moveTo>
                    <a:lnTo>
                      <a:pt x="47" y="56"/>
                    </a:lnTo>
                    <a:cubicBezTo>
                      <a:pt x="38" y="65"/>
                      <a:pt x="19" y="65"/>
                      <a:pt x="10" y="84"/>
                    </a:cubicBezTo>
                    <a:cubicBezTo>
                      <a:pt x="10" y="93"/>
                      <a:pt x="1" y="102"/>
                      <a:pt x="1" y="121"/>
                    </a:cubicBezTo>
                    <a:cubicBezTo>
                      <a:pt x="84" y="603"/>
                      <a:pt x="353" y="1030"/>
                      <a:pt x="761" y="1317"/>
                    </a:cubicBezTo>
                    <a:cubicBezTo>
                      <a:pt x="1077" y="1540"/>
                      <a:pt x="1438" y="1661"/>
                      <a:pt x="1828" y="1661"/>
                    </a:cubicBezTo>
                    <a:cubicBezTo>
                      <a:pt x="1930" y="1661"/>
                      <a:pt x="2032" y="1651"/>
                      <a:pt x="2134" y="1633"/>
                    </a:cubicBezTo>
                    <a:cubicBezTo>
                      <a:pt x="2162" y="1633"/>
                      <a:pt x="2181" y="1605"/>
                      <a:pt x="2181" y="1577"/>
                    </a:cubicBezTo>
                    <a:lnTo>
                      <a:pt x="2125" y="1243"/>
                    </a:lnTo>
                    <a:cubicBezTo>
                      <a:pt x="2116" y="1215"/>
                      <a:pt x="2088" y="1197"/>
                      <a:pt x="2060" y="1197"/>
                    </a:cubicBezTo>
                    <a:cubicBezTo>
                      <a:pt x="1986" y="1215"/>
                      <a:pt x="1912" y="1215"/>
                      <a:pt x="1837" y="1215"/>
                    </a:cubicBezTo>
                    <a:cubicBezTo>
                      <a:pt x="1151" y="1215"/>
                      <a:pt x="566" y="724"/>
                      <a:pt x="455" y="46"/>
                    </a:cubicBezTo>
                    <a:cubicBezTo>
                      <a:pt x="455" y="28"/>
                      <a:pt x="446" y="19"/>
                      <a:pt x="437" y="9"/>
                    </a:cubicBezTo>
                    <a:cubicBezTo>
                      <a:pt x="418" y="0"/>
                      <a:pt x="40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7812519" y="3166580"/>
                <a:ext cx="167016" cy="283695"/>
              </a:xfrm>
              <a:custGeom>
                <a:avLst/>
                <a:gdLst/>
                <a:ahLst/>
                <a:cxnLst/>
                <a:rect l="l" t="t" r="r" b="b"/>
                <a:pathLst>
                  <a:path w="2097" h="3562" extrusionOk="0">
                    <a:moveTo>
                      <a:pt x="303" y="1"/>
                    </a:moveTo>
                    <a:cubicBezTo>
                      <a:pt x="203" y="1"/>
                      <a:pt x="102" y="9"/>
                      <a:pt x="0" y="27"/>
                    </a:cubicBezTo>
                    <a:lnTo>
                      <a:pt x="56" y="361"/>
                    </a:lnTo>
                    <a:cubicBezTo>
                      <a:pt x="139" y="342"/>
                      <a:pt x="223" y="333"/>
                      <a:pt x="306" y="333"/>
                    </a:cubicBezTo>
                    <a:cubicBezTo>
                      <a:pt x="1113" y="333"/>
                      <a:pt x="1772" y="991"/>
                      <a:pt x="1772" y="1798"/>
                    </a:cubicBezTo>
                    <a:cubicBezTo>
                      <a:pt x="1772" y="2522"/>
                      <a:pt x="1234" y="3125"/>
                      <a:pt x="538" y="3236"/>
                    </a:cubicBezTo>
                    <a:lnTo>
                      <a:pt x="594" y="3561"/>
                    </a:lnTo>
                    <a:cubicBezTo>
                      <a:pt x="1327" y="3440"/>
                      <a:pt x="1883" y="2884"/>
                      <a:pt x="2041" y="2207"/>
                    </a:cubicBezTo>
                    <a:cubicBezTo>
                      <a:pt x="2069" y="2095"/>
                      <a:pt x="2087" y="1975"/>
                      <a:pt x="2087" y="1854"/>
                    </a:cubicBezTo>
                    <a:cubicBezTo>
                      <a:pt x="2097" y="1743"/>
                      <a:pt x="2087" y="1613"/>
                      <a:pt x="2069" y="1492"/>
                    </a:cubicBezTo>
                    <a:cubicBezTo>
                      <a:pt x="1919" y="620"/>
                      <a:pt x="1160"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7807342" y="3162199"/>
                <a:ext cx="176653" cy="293173"/>
              </a:xfrm>
              <a:custGeom>
                <a:avLst/>
                <a:gdLst/>
                <a:ahLst/>
                <a:cxnLst/>
                <a:rect l="l" t="t" r="r" b="b"/>
                <a:pathLst>
                  <a:path w="2218" h="3681" extrusionOk="0">
                    <a:moveTo>
                      <a:pt x="360" y="102"/>
                    </a:moveTo>
                    <a:cubicBezTo>
                      <a:pt x="1194" y="102"/>
                      <a:pt x="1934" y="709"/>
                      <a:pt x="2078" y="1557"/>
                    </a:cubicBezTo>
                    <a:cubicBezTo>
                      <a:pt x="2097" y="1677"/>
                      <a:pt x="2106" y="1789"/>
                      <a:pt x="2106" y="1909"/>
                    </a:cubicBezTo>
                    <a:cubicBezTo>
                      <a:pt x="2097" y="2020"/>
                      <a:pt x="2088" y="2141"/>
                      <a:pt x="2060" y="2252"/>
                    </a:cubicBezTo>
                    <a:cubicBezTo>
                      <a:pt x="1902" y="2920"/>
                      <a:pt x="1373" y="3421"/>
                      <a:pt x="705" y="3560"/>
                    </a:cubicBezTo>
                    <a:lnTo>
                      <a:pt x="668" y="3328"/>
                    </a:lnTo>
                    <a:cubicBezTo>
                      <a:pt x="1373" y="3189"/>
                      <a:pt x="1883" y="2577"/>
                      <a:pt x="1893" y="1853"/>
                    </a:cubicBezTo>
                    <a:cubicBezTo>
                      <a:pt x="1893" y="1019"/>
                      <a:pt x="1206" y="332"/>
                      <a:pt x="371" y="332"/>
                    </a:cubicBezTo>
                    <a:cubicBezTo>
                      <a:pt x="306" y="332"/>
                      <a:pt x="232" y="341"/>
                      <a:pt x="158" y="351"/>
                    </a:cubicBezTo>
                    <a:lnTo>
                      <a:pt x="121" y="119"/>
                    </a:lnTo>
                    <a:cubicBezTo>
                      <a:pt x="201" y="107"/>
                      <a:pt x="281" y="102"/>
                      <a:pt x="360" y="102"/>
                    </a:cubicBezTo>
                    <a:close/>
                    <a:moveTo>
                      <a:pt x="361" y="1"/>
                    </a:moveTo>
                    <a:cubicBezTo>
                      <a:pt x="260" y="1"/>
                      <a:pt x="158" y="9"/>
                      <a:pt x="56" y="26"/>
                    </a:cubicBezTo>
                    <a:lnTo>
                      <a:pt x="0" y="35"/>
                    </a:lnTo>
                    <a:lnTo>
                      <a:pt x="74" y="471"/>
                    </a:lnTo>
                    <a:lnTo>
                      <a:pt x="130" y="462"/>
                    </a:lnTo>
                    <a:cubicBezTo>
                      <a:pt x="214" y="453"/>
                      <a:pt x="297" y="443"/>
                      <a:pt x="371" y="443"/>
                    </a:cubicBezTo>
                    <a:cubicBezTo>
                      <a:pt x="1151" y="443"/>
                      <a:pt x="1781" y="1074"/>
                      <a:pt x="1781" y="1853"/>
                    </a:cubicBezTo>
                    <a:cubicBezTo>
                      <a:pt x="1781" y="2549"/>
                      <a:pt x="1280" y="3134"/>
                      <a:pt x="594" y="3236"/>
                    </a:cubicBezTo>
                    <a:lnTo>
                      <a:pt x="548" y="3245"/>
                    </a:lnTo>
                    <a:lnTo>
                      <a:pt x="622" y="3681"/>
                    </a:lnTo>
                    <a:lnTo>
                      <a:pt x="668" y="3672"/>
                    </a:lnTo>
                    <a:cubicBezTo>
                      <a:pt x="1401" y="3551"/>
                      <a:pt x="1985" y="3004"/>
                      <a:pt x="2162" y="2280"/>
                    </a:cubicBezTo>
                    <a:cubicBezTo>
                      <a:pt x="2190" y="2160"/>
                      <a:pt x="2208" y="2039"/>
                      <a:pt x="2208" y="1918"/>
                    </a:cubicBezTo>
                    <a:cubicBezTo>
                      <a:pt x="2217" y="1789"/>
                      <a:pt x="2208" y="1668"/>
                      <a:pt x="2180" y="1538"/>
                    </a:cubicBezTo>
                    <a:cubicBezTo>
                      <a:pt x="2030" y="638"/>
                      <a:pt x="1245"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540613" y="3210065"/>
                <a:ext cx="103538" cy="455888"/>
              </a:xfrm>
              <a:custGeom>
                <a:avLst/>
                <a:gdLst/>
                <a:ahLst/>
                <a:cxnLst/>
                <a:rect l="l" t="t" r="r" b="b"/>
                <a:pathLst>
                  <a:path w="1300" h="5724" extrusionOk="0">
                    <a:moveTo>
                      <a:pt x="0" y="0"/>
                    </a:moveTo>
                    <a:lnTo>
                      <a:pt x="0" y="5724"/>
                    </a:lnTo>
                    <a:lnTo>
                      <a:pt x="1299" y="5724"/>
                    </a:lnTo>
                    <a:lnTo>
                      <a:pt x="12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536153" y="3205605"/>
                <a:ext cx="112379" cy="464808"/>
              </a:xfrm>
              <a:custGeom>
                <a:avLst/>
                <a:gdLst/>
                <a:ahLst/>
                <a:cxnLst/>
                <a:rect l="l" t="t" r="r" b="b"/>
                <a:pathLst>
                  <a:path w="1411" h="5836" extrusionOk="0">
                    <a:moveTo>
                      <a:pt x="1299" y="103"/>
                    </a:moveTo>
                    <a:lnTo>
                      <a:pt x="1299" y="5733"/>
                    </a:lnTo>
                    <a:lnTo>
                      <a:pt x="112" y="5733"/>
                    </a:lnTo>
                    <a:lnTo>
                      <a:pt x="112" y="103"/>
                    </a:lnTo>
                    <a:close/>
                    <a:moveTo>
                      <a:pt x="56" y="0"/>
                    </a:moveTo>
                    <a:cubicBezTo>
                      <a:pt x="29" y="0"/>
                      <a:pt x="1" y="28"/>
                      <a:pt x="1" y="56"/>
                    </a:cubicBezTo>
                    <a:lnTo>
                      <a:pt x="1" y="5780"/>
                    </a:lnTo>
                    <a:cubicBezTo>
                      <a:pt x="1" y="5817"/>
                      <a:pt x="29" y="5835"/>
                      <a:pt x="56" y="5835"/>
                    </a:cubicBezTo>
                    <a:lnTo>
                      <a:pt x="1355" y="5835"/>
                    </a:lnTo>
                    <a:cubicBezTo>
                      <a:pt x="1383" y="5835"/>
                      <a:pt x="1411" y="5817"/>
                      <a:pt x="1411" y="5780"/>
                    </a:cubicBezTo>
                    <a:lnTo>
                      <a:pt x="1411" y="56"/>
                    </a:lnTo>
                    <a:cubicBezTo>
                      <a:pt x="1411" y="28"/>
                      <a:pt x="1383"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7688353" y="3377000"/>
                <a:ext cx="102822" cy="288952"/>
              </a:xfrm>
              <a:custGeom>
                <a:avLst/>
                <a:gdLst/>
                <a:ahLst/>
                <a:cxnLst/>
                <a:rect l="l" t="t" r="r" b="b"/>
                <a:pathLst>
                  <a:path w="1291" h="3628" extrusionOk="0">
                    <a:moveTo>
                      <a:pt x="1" y="1"/>
                    </a:moveTo>
                    <a:lnTo>
                      <a:pt x="1" y="3628"/>
                    </a:lnTo>
                    <a:lnTo>
                      <a:pt x="1290" y="3628"/>
                    </a:lnTo>
                    <a:lnTo>
                      <a:pt x="1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7683973" y="3372540"/>
                <a:ext cx="111583" cy="297872"/>
              </a:xfrm>
              <a:custGeom>
                <a:avLst/>
                <a:gdLst/>
                <a:ahLst/>
                <a:cxnLst/>
                <a:rect l="l" t="t" r="r" b="b"/>
                <a:pathLst>
                  <a:path w="1401" h="3740" extrusionOk="0">
                    <a:moveTo>
                      <a:pt x="1299" y="103"/>
                    </a:moveTo>
                    <a:lnTo>
                      <a:pt x="1299" y="3637"/>
                    </a:lnTo>
                    <a:lnTo>
                      <a:pt x="111" y="3637"/>
                    </a:lnTo>
                    <a:lnTo>
                      <a:pt x="111" y="103"/>
                    </a:lnTo>
                    <a:close/>
                    <a:moveTo>
                      <a:pt x="56" y="1"/>
                    </a:moveTo>
                    <a:cubicBezTo>
                      <a:pt x="28" y="1"/>
                      <a:pt x="0" y="29"/>
                      <a:pt x="0" y="57"/>
                    </a:cubicBezTo>
                    <a:lnTo>
                      <a:pt x="0" y="3684"/>
                    </a:lnTo>
                    <a:cubicBezTo>
                      <a:pt x="0" y="3721"/>
                      <a:pt x="28" y="3739"/>
                      <a:pt x="56" y="3739"/>
                    </a:cubicBezTo>
                    <a:lnTo>
                      <a:pt x="1345" y="3739"/>
                    </a:lnTo>
                    <a:cubicBezTo>
                      <a:pt x="1373" y="3739"/>
                      <a:pt x="1401" y="3721"/>
                      <a:pt x="1401" y="3684"/>
                    </a:cubicBezTo>
                    <a:lnTo>
                      <a:pt x="1401" y="57"/>
                    </a:lnTo>
                    <a:cubicBezTo>
                      <a:pt x="1401" y="29"/>
                      <a:pt x="1373"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7833943" y="3502599"/>
                <a:ext cx="103459" cy="163352"/>
              </a:xfrm>
              <a:custGeom>
                <a:avLst/>
                <a:gdLst/>
                <a:ahLst/>
                <a:cxnLst/>
                <a:rect l="l" t="t" r="r" b="b"/>
                <a:pathLst>
                  <a:path w="1299" h="2051" extrusionOk="0">
                    <a:moveTo>
                      <a:pt x="0" y="1"/>
                    </a:moveTo>
                    <a:lnTo>
                      <a:pt x="0" y="2051"/>
                    </a:lnTo>
                    <a:lnTo>
                      <a:pt x="1299" y="2051"/>
                    </a:lnTo>
                    <a:lnTo>
                      <a:pt x="1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829483" y="3498935"/>
                <a:ext cx="111662" cy="171476"/>
              </a:xfrm>
              <a:custGeom>
                <a:avLst/>
                <a:gdLst/>
                <a:ahLst/>
                <a:cxnLst/>
                <a:rect l="l" t="t" r="r" b="b"/>
                <a:pathLst>
                  <a:path w="1402" h="2153" extrusionOk="0">
                    <a:moveTo>
                      <a:pt x="1299" y="102"/>
                    </a:moveTo>
                    <a:lnTo>
                      <a:pt x="1299" y="2050"/>
                    </a:lnTo>
                    <a:lnTo>
                      <a:pt x="112" y="2050"/>
                    </a:lnTo>
                    <a:lnTo>
                      <a:pt x="112" y="102"/>
                    </a:lnTo>
                    <a:close/>
                    <a:moveTo>
                      <a:pt x="56" y="0"/>
                    </a:moveTo>
                    <a:cubicBezTo>
                      <a:pt x="28" y="0"/>
                      <a:pt x="1" y="19"/>
                      <a:pt x="1" y="47"/>
                    </a:cubicBezTo>
                    <a:lnTo>
                      <a:pt x="1" y="2097"/>
                    </a:lnTo>
                    <a:cubicBezTo>
                      <a:pt x="1" y="2134"/>
                      <a:pt x="28" y="2152"/>
                      <a:pt x="56" y="2152"/>
                    </a:cubicBezTo>
                    <a:lnTo>
                      <a:pt x="1355" y="2152"/>
                    </a:lnTo>
                    <a:cubicBezTo>
                      <a:pt x="1383" y="2152"/>
                      <a:pt x="1401" y="2134"/>
                      <a:pt x="1401" y="2097"/>
                    </a:cubicBezTo>
                    <a:lnTo>
                      <a:pt x="1401" y="47"/>
                    </a:lnTo>
                    <a:cubicBezTo>
                      <a:pt x="1401" y="19"/>
                      <a:pt x="1383"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531773" y="3210065"/>
                <a:ext cx="102742" cy="445534"/>
              </a:xfrm>
              <a:custGeom>
                <a:avLst/>
                <a:gdLst/>
                <a:ahLst/>
                <a:cxnLst/>
                <a:rect l="l" t="t" r="r" b="b"/>
                <a:pathLst>
                  <a:path w="1290" h="5594" extrusionOk="0">
                    <a:moveTo>
                      <a:pt x="0" y="0"/>
                    </a:moveTo>
                    <a:lnTo>
                      <a:pt x="0" y="5594"/>
                    </a:lnTo>
                    <a:lnTo>
                      <a:pt x="1290" y="5594"/>
                    </a:lnTo>
                    <a:lnTo>
                      <a:pt x="12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7527313" y="3205605"/>
                <a:ext cx="111662" cy="454454"/>
              </a:xfrm>
              <a:custGeom>
                <a:avLst/>
                <a:gdLst/>
                <a:ahLst/>
                <a:cxnLst/>
                <a:rect l="l" t="t" r="r" b="b"/>
                <a:pathLst>
                  <a:path w="1402" h="5706" extrusionOk="0">
                    <a:moveTo>
                      <a:pt x="1299" y="103"/>
                    </a:moveTo>
                    <a:lnTo>
                      <a:pt x="1299" y="5604"/>
                    </a:lnTo>
                    <a:lnTo>
                      <a:pt x="102" y="5604"/>
                    </a:lnTo>
                    <a:lnTo>
                      <a:pt x="102" y="103"/>
                    </a:lnTo>
                    <a:close/>
                    <a:moveTo>
                      <a:pt x="0" y="0"/>
                    </a:moveTo>
                    <a:lnTo>
                      <a:pt x="0" y="5706"/>
                    </a:lnTo>
                    <a:lnTo>
                      <a:pt x="1401" y="5706"/>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7678796" y="3377000"/>
                <a:ext cx="102742" cy="278598"/>
              </a:xfrm>
              <a:custGeom>
                <a:avLst/>
                <a:gdLst/>
                <a:ahLst/>
                <a:cxnLst/>
                <a:rect l="l" t="t" r="r" b="b"/>
                <a:pathLst>
                  <a:path w="1290" h="3498" extrusionOk="0">
                    <a:moveTo>
                      <a:pt x="0" y="1"/>
                    </a:moveTo>
                    <a:lnTo>
                      <a:pt x="0" y="3498"/>
                    </a:lnTo>
                    <a:lnTo>
                      <a:pt x="1290" y="3498"/>
                    </a:lnTo>
                    <a:lnTo>
                      <a:pt x="12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7674336" y="3372540"/>
                <a:ext cx="111662" cy="287518"/>
              </a:xfrm>
              <a:custGeom>
                <a:avLst/>
                <a:gdLst/>
                <a:ahLst/>
                <a:cxnLst/>
                <a:rect l="l" t="t" r="r" b="b"/>
                <a:pathLst>
                  <a:path w="1402" h="3610" extrusionOk="0">
                    <a:moveTo>
                      <a:pt x="1299" y="103"/>
                    </a:moveTo>
                    <a:lnTo>
                      <a:pt x="1299" y="3508"/>
                    </a:lnTo>
                    <a:lnTo>
                      <a:pt x="112" y="3508"/>
                    </a:lnTo>
                    <a:lnTo>
                      <a:pt x="112" y="103"/>
                    </a:lnTo>
                    <a:close/>
                    <a:moveTo>
                      <a:pt x="0" y="1"/>
                    </a:moveTo>
                    <a:lnTo>
                      <a:pt x="0" y="3610"/>
                    </a:lnTo>
                    <a:lnTo>
                      <a:pt x="1401" y="3610"/>
                    </a:lnTo>
                    <a:lnTo>
                      <a:pt x="1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824306" y="3502599"/>
                <a:ext cx="103538" cy="152998"/>
              </a:xfrm>
              <a:custGeom>
                <a:avLst/>
                <a:gdLst/>
                <a:ahLst/>
                <a:cxnLst/>
                <a:rect l="l" t="t" r="r" b="b"/>
                <a:pathLst>
                  <a:path w="1300" h="1921" extrusionOk="0">
                    <a:moveTo>
                      <a:pt x="1" y="1"/>
                    </a:moveTo>
                    <a:lnTo>
                      <a:pt x="1" y="1921"/>
                    </a:lnTo>
                    <a:lnTo>
                      <a:pt x="1299" y="1921"/>
                    </a:ln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20643" y="3498935"/>
                <a:ext cx="111662" cy="161122"/>
              </a:xfrm>
              <a:custGeom>
                <a:avLst/>
                <a:gdLst/>
                <a:ahLst/>
                <a:cxnLst/>
                <a:rect l="l" t="t" r="r" b="b"/>
                <a:pathLst>
                  <a:path w="1402" h="2023" extrusionOk="0">
                    <a:moveTo>
                      <a:pt x="1290" y="102"/>
                    </a:moveTo>
                    <a:lnTo>
                      <a:pt x="1290" y="1921"/>
                    </a:lnTo>
                    <a:lnTo>
                      <a:pt x="102" y="1921"/>
                    </a:lnTo>
                    <a:lnTo>
                      <a:pt x="102" y="102"/>
                    </a:lnTo>
                    <a:close/>
                    <a:moveTo>
                      <a:pt x="0" y="0"/>
                    </a:moveTo>
                    <a:lnTo>
                      <a:pt x="0" y="2023"/>
                    </a:lnTo>
                    <a:lnTo>
                      <a:pt x="1401" y="2023"/>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7531773" y="3210065"/>
                <a:ext cx="102742" cy="445534"/>
              </a:xfrm>
              <a:custGeom>
                <a:avLst/>
                <a:gdLst/>
                <a:ahLst/>
                <a:cxnLst/>
                <a:rect l="l" t="t" r="r" b="b"/>
                <a:pathLst>
                  <a:path w="1290" h="5594" extrusionOk="0">
                    <a:moveTo>
                      <a:pt x="0" y="0"/>
                    </a:moveTo>
                    <a:lnTo>
                      <a:pt x="0" y="5594"/>
                    </a:lnTo>
                    <a:lnTo>
                      <a:pt x="1290" y="5594"/>
                    </a:lnTo>
                    <a:lnTo>
                      <a:pt x="12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7527313" y="3205605"/>
                <a:ext cx="111662" cy="454454"/>
              </a:xfrm>
              <a:custGeom>
                <a:avLst/>
                <a:gdLst/>
                <a:ahLst/>
                <a:cxnLst/>
                <a:rect l="l" t="t" r="r" b="b"/>
                <a:pathLst>
                  <a:path w="1402" h="5706" extrusionOk="0">
                    <a:moveTo>
                      <a:pt x="1299" y="103"/>
                    </a:moveTo>
                    <a:lnTo>
                      <a:pt x="1299" y="5604"/>
                    </a:lnTo>
                    <a:lnTo>
                      <a:pt x="102" y="5604"/>
                    </a:lnTo>
                    <a:lnTo>
                      <a:pt x="102" y="103"/>
                    </a:lnTo>
                    <a:close/>
                    <a:moveTo>
                      <a:pt x="56" y="0"/>
                    </a:moveTo>
                    <a:cubicBezTo>
                      <a:pt x="19" y="0"/>
                      <a:pt x="0" y="28"/>
                      <a:pt x="0" y="56"/>
                    </a:cubicBezTo>
                    <a:lnTo>
                      <a:pt x="0" y="5650"/>
                    </a:lnTo>
                    <a:cubicBezTo>
                      <a:pt x="0" y="5687"/>
                      <a:pt x="19" y="5706"/>
                      <a:pt x="56" y="5706"/>
                    </a:cubicBezTo>
                    <a:lnTo>
                      <a:pt x="1346" y="5706"/>
                    </a:lnTo>
                    <a:cubicBezTo>
                      <a:pt x="1373" y="5706"/>
                      <a:pt x="1401" y="5687"/>
                      <a:pt x="1401" y="5650"/>
                    </a:cubicBezTo>
                    <a:lnTo>
                      <a:pt x="1401" y="56"/>
                    </a:lnTo>
                    <a:cubicBezTo>
                      <a:pt x="1401" y="28"/>
                      <a:pt x="1373"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69219" y="3129465"/>
                <a:ext cx="103459" cy="536489"/>
              </a:xfrm>
              <a:custGeom>
                <a:avLst/>
                <a:gdLst/>
                <a:ahLst/>
                <a:cxnLst/>
                <a:rect l="l" t="t" r="r" b="b"/>
                <a:pathLst>
                  <a:path w="1299" h="6736" extrusionOk="0">
                    <a:moveTo>
                      <a:pt x="0" y="1"/>
                    </a:moveTo>
                    <a:lnTo>
                      <a:pt x="0" y="6736"/>
                    </a:lnTo>
                    <a:lnTo>
                      <a:pt x="1299" y="6736"/>
                    </a:lnTo>
                    <a:lnTo>
                      <a:pt x="1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65475" y="3125802"/>
                <a:ext cx="110229" cy="543896"/>
              </a:xfrm>
              <a:custGeom>
                <a:avLst/>
                <a:gdLst/>
                <a:ahLst/>
                <a:cxnLst/>
                <a:rect l="l" t="t" r="r" b="b"/>
                <a:pathLst>
                  <a:path w="1384" h="6829" extrusionOk="0">
                    <a:moveTo>
                      <a:pt x="1300" y="84"/>
                    </a:moveTo>
                    <a:lnTo>
                      <a:pt x="1300" y="6745"/>
                    </a:lnTo>
                    <a:lnTo>
                      <a:pt x="84" y="6745"/>
                    </a:lnTo>
                    <a:lnTo>
                      <a:pt x="84" y="84"/>
                    </a:lnTo>
                    <a:close/>
                    <a:moveTo>
                      <a:pt x="38" y="1"/>
                    </a:moveTo>
                    <a:cubicBezTo>
                      <a:pt x="19" y="1"/>
                      <a:pt x="1" y="19"/>
                      <a:pt x="1" y="47"/>
                    </a:cubicBezTo>
                    <a:lnTo>
                      <a:pt x="1" y="6782"/>
                    </a:lnTo>
                    <a:cubicBezTo>
                      <a:pt x="1" y="6810"/>
                      <a:pt x="19" y="6828"/>
                      <a:pt x="38" y="6828"/>
                    </a:cubicBezTo>
                    <a:lnTo>
                      <a:pt x="1346" y="6828"/>
                    </a:lnTo>
                    <a:cubicBezTo>
                      <a:pt x="1364" y="6828"/>
                      <a:pt x="1383" y="6810"/>
                      <a:pt x="1383" y="6782"/>
                    </a:cubicBezTo>
                    <a:lnTo>
                      <a:pt x="1383" y="47"/>
                    </a:lnTo>
                    <a:cubicBezTo>
                      <a:pt x="1383" y="19"/>
                      <a:pt x="1364"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359582" y="3130979"/>
                <a:ext cx="103538" cy="524622"/>
              </a:xfrm>
              <a:custGeom>
                <a:avLst/>
                <a:gdLst/>
                <a:ahLst/>
                <a:cxnLst/>
                <a:rect l="l" t="t" r="r" b="b"/>
                <a:pathLst>
                  <a:path w="1300" h="6587" extrusionOk="0">
                    <a:moveTo>
                      <a:pt x="1" y="1"/>
                    </a:moveTo>
                    <a:lnTo>
                      <a:pt x="1" y="6587"/>
                    </a:lnTo>
                    <a:lnTo>
                      <a:pt x="1299" y="6587"/>
                    </a:lnTo>
                    <a:lnTo>
                      <a:pt x="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7355122" y="3126519"/>
                <a:ext cx="111662" cy="533542"/>
              </a:xfrm>
              <a:custGeom>
                <a:avLst/>
                <a:gdLst/>
                <a:ahLst/>
                <a:cxnLst/>
                <a:rect l="l" t="t" r="r" b="b"/>
                <a:pathLst>
                  <a:path w="1402" h="6699" extrusionOk="0">
                    <a:moveTo>
                      <a:pt x="1300" y="103"/>
                    </a:moveTo>
                    <a:lnTo>
                      <a:pt x="1300" y="6597"/>
                    </a:lnTo>
                    <a:lnTo>
                      <a:pt x="112" y="6597"/>
                    </a:lnTo>
                    <a:lnTo>
                      <a:pt x="112" y="103"/>
                    </a:lnTo>
                    <a:close/>
                    <a:moveTo>
                      <a:pt x="1" y="1"/>
                    </a:moveTo>
                    <a:lnTo>
                      <a:pt x="1" y="6699"/>
                    </a:lnTo>
                    <a:lnTo>
                      <a:pt x="1402" y="6699"/>
                    </a:lnTo>
                    <a:lnTo>
                      <a:pt x="1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7678796" y="3377000"/>
                <a:ext cx="102742" cy="278598"/>
              </a:xfrm>
              <a:custGeom>
                <a:avLst/>
                <a:gdLst/>
                <a:ahLst/>
                <a:cxnLst/>
                <a:rect l="l" t="t" r="r" b="b"/>
                <a:pathLst>
                  <a:path w="1290" h="3498" extrusionOk="0">
                    <a:moveTo>
                      <a:pt x="0" y="1"/>
                    </a:moveTo>
                    <a:lnTo>
                      <a:pt x="0" y="3498"/>
                    </a:lnTo>
                    <a:lnTo>
                      <a:pt x="1290" y="3498"/>
                    </a:lnTo>
                    <a:lnTo>
                      <a:pt x="1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7674336" y="3372540"/>
                <a:ext cx="111662" cy="287518"/>
              </a:xfrm>
              <a:custGeom>
                <a:avLst/>
                <a:gdLst/>
                <a:ahLst/>
                <a:cxnLst/>
                <a:rect l="l" t="t" r="r" b="b"/>
                <a:pathLst>
                  <a:path w="1402" h="3610" extrusionOk="0">
                    <a:moveTo>
                      <a:pt x="1299" y="103"/>
                    </a:moveTo>
                    <a:lnTo>
                      <a:pt x="1299" y="3508"/>
                    </a:lnTo>
                    <a:lnTo>
                      <a:pt x="112" y="3508"/>
                    </a:lnTo>
                    <a:lnTo>
                      <a:pt x="112" y="103"/>
                    </a:lnTo>
                    <a:close/>
                    <a:moveTo>
                      <a:pt x="0" y="1"/>
                    </a:moveTo>
                    <a:lnTo>
                      <a:pt x="0" y="3610"/>
                    </a:lnTo>
                    <a:lnTo>
                      <a:pt x="1401" y="3610"/>
                    </a:lnTo>
                    <a:lnTo>
                      <a:pt x="1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7824306" y="3502599"/>
                <a:ext cx="103538" cy="152998"/>
              </a:xfrm>
              <a:custGeom>
                <a:avLst/>
                <a:gdLst/>
                <a:ahLst/>
                <a:cxnLst/>
                <a:rect l="l" t="t" r="r" b="b"/>
                <a:pathLst>
                  <a:path w="1300" h="1921" extrusionOk="0">
                    <a:moveTo>
                      <a:pt x="1" y="1"/>
                    </a:moveTo>
                    <a:lnTo>
                      <a:pt x="1" y="1921"/>
                    </a:lnTo>
                    <a:lnTo>
                      <a:pt x="1299" y="1921"/>
                    </a:lnTo>
                    <a:lnTo>
                      <a:pt x="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7820643" y="3498935"/>
                <a:ext cx="111662" cy="161122"/>
              </a:xfrm>
              <a:custGeom>
                <a:avLst/>
                <a:gdLst/>
                <a:ahLst/>
                <a:cxnLst/>
                <a:rect l="l" t="t" r="r" b="b"/>
                <a:pathLst>
                  <a:path w="1402" h="2023" extrusionOk="0">
                    <a:moveTo>
                      <a:pt x="1290" y="102"/>
                    </a:moveTo>
                    <a:lnTo>
                      <a:pt x="1290" y="1921"/>
                    </a:lnTo>
                    <a:lnTo>
                      <a:pt x="102" y="1921"/>
                    </a:lnTo>
                    <a:lnTo>
                      <a:pt x="102" y="102"/>
                    </a:lnTo>
                    <a:close/>
                    <a:moveTo>
                      <a:pt x="0" y="0"/>
                    </a:moveTo>
                    <a:lnTo>
                      <a:pt x="0" y="2023"/>
                    </a:lnTo>
                    <a:lnTo>
                      <a:pt x="1401" y="2023"/>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7980967" y="3600163"/>
                <a:ext cx="103538" cy="66583"/>
              </a:xfrm>
              <a:custGeom>
                <a:avLst/>
                <a:gdLst/>
                <a:ahLst/>
                <a:cxnLst/>
                <a:rect l="l" t="t" r="r" b="b"/>
                <a:pathLst>
                  <a:path w="1300" h="836" extrusionOk="0">
                    <a:moveTo>
                      <a:pt x="0" y="0"/>
                    </a:moveTo>
                    <a:lnTo>
                      <a:pt x="0" y="835"/>
                    </a:lnTo>
                    <a:lnTo>
                      <a:pt x="1299" y="835"/>
                    </a:lnTo>
                    <a:lnTo>
                      <a:pt x="1299"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a:off x="7976507" y="3595703"/>
                <a:ext cx="111662" cy="75424"/>
              </a:xfrm>
              <a:custGeom>
                <a:avLst/>
                <a:gdLst/>
                <a:ahLst/>
                <a:cxnLst/>
                <a:rect l="l" t="t" r="r" b="b"/>
                <a:pathLst>
                  <a:path w="1402" h="947" extrusionOk="0">
                    <a:moveTo>
                      <a:pt x="1299" y="103"/>
                    </a:moveTo>
                    <a:lnTo>
                      <a:pt x="1299" y="845"/>
                    </a:lnTo>
                    <a:lnTo>
                      <a:pt x="112" y="845"/>
                    </a:lnTo>
                    <a:lnTo>
                      <a:pt x="112" y="103"/>
                    </a:lnTo>
                    <a:close/>
                    <a:moveTo>
                      <a:pt x="56" y="1"/>
                    </a:moveTo>
                    <a:cubicBezTo>
                      <a:pt x="28" y="1"/>
                      <a:pt x="1" y="28"/>
                      <a:pt x="1" y="56"/>
                    </a:cubicBezTo>
                    <a:lnTo>
                      <a:pt x="1" y="891"/>
                    </a:lnTo>
                    <a:cubicBezTo>
                      <a:pt x="1" y="919"/>
                      <a:pt x="28" y="947"/>
                      <a:pt x="56" y="947"/>
                    </a:cubicBezTo>
                    <a:lnTo>
                      <a:pt x="1346" y="947"/>
                    </a:lnTo>
                    <a:cubicBezTo>
                      <a:pt x="1374" y="947"/>
                      <a:pt x="1401" y="919"/>
                      <a:pt x="1401" y="891"/>
                    </a:cubicBezTo>
                    <a:lnTo>
                      <a:pt x="1401" y="56"/>
                    </a:lnTo>
                    <a:cubicBezTo>
                      <a:pt x="1401" y="28"/>
                      <a:pt x="1374"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7971330" y="3600163"/>
                <a:ext cx="103538" cy="62123"/>
              </a:xfrm>
              <a:custGeom>
                <a:avLst/>
                <a:gdLst/>
                <a:ahLst/>
                <a:cxnLst/>
                <a:rect l="l" t="t" r="r" b="b"/>
                <a:pathLst>
                  <a:path w="1300" h="780" extrusionOk="0">
                    <a:moveTo>
                      <a:pt x="1" y="0"/>
                    </a:moveTo>
                    <a:lnTo>
                      <a:pt x="1" y="779"/>
                    </a:lnTo>
                    <a:lnTo>
                      <a:pt x="1299" y="779"/>
                    </a:lnTo>
                    <a:lnTo>
                      <a:pt x="1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7966949" y="3595703"/>
                <a:ext cx="111583" cy="71043"/>
              </a:xfrm>
              <a:custGeom>
                <a:avLst/>
                <a:gdLst/>
                <a:ahLst/>
                <a:cxnLst/>
                <a:rect l="l" t="t" r="r" b="b"/>
                <a:pathLst>
                  <a:path w="1401" h="892" extrusionOk="0">
                    <a:moveTo>
                      <a:pt x="1299" y="103"/>
                    </a:moveTo>
                    <a:lnTo>
                      <a:pt x="1299" y="780"/>
                    </a:lnTo>
                    <a:lnTo>
                      <a:pt x="111" y="780"/>
                    </a:lnTo>
                    <a:lnTo>
                      <a:pt x="111" y="103"/>
                    </a:lnTo>
                    <a:close/>
                    <a:moveTo>
                      <a:pt x="0" y="1"/>
                    </a:moveTo>
                    <a:lnTo>
                      <a:pt x="0" y="891"/>
                    </a:lnTo>
                    <a:lnTo>
                      <a:pt x="1401" y="891"/>
                    </a:lnTo>
                    <a:lnTo>
                      <a:pt x="1401"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7971330" y="3600163"/>
                <a:ext cx="103538" cy="62123"/>
              </a:xfrm>
              <a:custGeom>
                <a:avLst/>
                <a:gdLst/>
                <a:ahLst/>
                <a:cxnLst/>
                <a:rect l="l" t="t" r="r" b="b"/>
                <a:pathLst>
                  <a:path w="1300" h="780" extrusionOk="0">
                    <a:moveTo>
                      <a:pt x="1" y="0"/>
                    </a:moveTo>
                    <a:lnTo>
                      <a:pt x="1" y="779"/>
                    </a:lnTo>
                    <a:lnTo>
                      <a:pt x="1299" y="779"/>
                    </a:lnTo>
                    <a:lnTo>
                      <a:pt x="1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7966949" y="3595703"/>
                <a:ext cx="111583" cy="71043"/>
              </a:xfrm>
              <a:custGeom>
                <a:avLst/>
                <a:gdLst/>
                <a:ahLst/>
                <a:cxnLst/>
                <a:rect l="l" t="t" r="r" b="b"/>
                <a:pathLst>
                  <a:path w="1401" h="892" extrusionOk="0">
                    <a:moveTo>
                      <a:pt x="1299" y="103"/>
                    </a:moveTo>
                    <a:lnTo>
                      <a:pt x="1299" y="780"/>
                    </a:lnTo>
                    <a:lnTo>
                      <a:pt x="111" y="780"/>
                    </a:lnTo>
                    <a:lnTo>
                      <a:pt x="111" y="103"/>
                    </a:lnTo>
                    <a:close/>
                    <a:moveTo>
                      <a:pt x="56" y="1"/>
                    </a:moveTo>
                    <a:cubicBezTo>
                      <a:pt x="28" y="1"/>
                      <a:pt x="0" y="28"/>
                      <a:pt x="0" y="56"/>
                    </a:cubicBezTo>
                    <a:lnTo>
                      <a:pt x="0" y="835"/>
                    </a:lnTo>
                    <a:cubicBezTo>
                      <a:pt x="0" y="863"/>
                      <a:pt x="28" y="891"/>
                      <a:pt x="56" y="891"/>
                    </a:cubicBezTo>
                    <a:lnTo>
                      <a:pt x="1354" y="891"/>
                    </a:lnTo>
                    <a:cubicBezTo>
                      <a:pt x="1382" y="891"/>
                      <a:pt x="1401" y="863"/>
                      <a:pt x="1401" y="835"/>
                    </a:cubicBezTo>
                    <a:lnTo>
                      <a:pt x="1401" y="56"/>
                    </a:lnTo>
                    <a:cubicBezTo>
                      <a:pt x="1401" y="28"/>
                      <a:pt x="1382"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7003284" y="3902326"/>
                <a:ext cx="295642" cy="127193"/>
              </a:xfrm>
              <a:custGeom>
                <a:avLst/>
                <a:gdLst/>
                <a:ahLst/>
                <a:cxnLst/>
                <a:rect l="l" t="t" r="r" b="b"/>
                <a:pathLst>
                  <a:path w="3712" h="1597" extrusionOk="0">
                    <a:moveTo>
                      <a:pt x="3712" y="1596"/>
                    </a:moveTo>
                    <a:lnTo>
                      <a:pt x="1" y="1"/>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a:off x="6998107" y="3897627"/>
                <a:ext cx="305996" cy="136273"/>
              </a:xfrm>
              <a:custGeom>
                <a:avLst/>
                <a:gdLst/>
                <a:ahLst/>
                <a:cxnLst/>
                <a:rect l="l" t="t" r="r" b="b"/>
                <a:pathLst>
                  <a:path w="3842" h="1711" extrusionOk="0">
                    <a:moveTo>
                      <a:pt x="62" y="0"/>
                    </a:moveTo>
                    <a:cubicBezTo>
                      <a:pt x="40" y="0"/>
                      <a:pt x="17" y="11"/>
                      <a:pt x="10" y="32"/>
                    </a:cubicBezTo>
                    <a:cubicBezTo>
                      <a:pt x="1" y="60"/>
                      <a:pt x="10" y="97"/>
                      <a:pt x="38" y="106"/>
                    </a:cubicBezTo>
                    <a:lnTo>
                      <a:pt x="3749" y="1702"/>
                    </a:lnTo>
                    <a:cubicBezTo>
                      <a:pt x="3758" y="1711"/>
                      <a:pt x="3767" y="1711"/>
                      <a:pt x="3777" y="1711"/>
                    </a:cubicBezTo>
                    <a:cubicBezTo>
                      <a:pt x="3795" y="1711"/>
                      <a:pt x="3814" y="1702"/>
                      <a:pt x="3823" y="1674"/>
                    </a:cubicBezTo>
                    <a:cubicBezTo>
                      <a:pt x="3842" y="1646"/>
                      <a:pt x="3823" y="1609"/>
                      <a:pt x="3795" y="1600"/>
                    </a:cubicBezTo>
                    <a:lnTo>
                      <a:pt x="84" y="4"/>
                    </a:lnTo>
                    <a:cubicBezTo>
                      <a:pt x="78" y="2"/>
                      <a:pt x="7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6969355" y="3873495"/>
                <a:ext cx="48106" cy="48106"/>
              </a:xfrm>
              <a:custGeom>
                <a:avLst/>
                <a:gdLst/>
                <a:ahLst/>
                <a:cxnLst/>
                <a:rect l="l" t="t" r="r" b="b"/>
                <a:pathLst>
                  <a:path w="604" h="604" extrusionOk="0">
                    <a:moveTo>
                      <a:pt x="445" y="1"/>
                    </a:moveTo>
                    <a:lnTo>
                      <a:pt x="0" y="168"/>
                    </a:lnTo>
                    <a:lnTo>
                      <a:pt x="158" y="604"/>
                    </a:lnTo>
                    <a:lnTo>
                      <a:pt x="603" y="446"/>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6964178" y="3868477"/>
                <a:ext cx="58459" cy="57583"/>
              </a:xfrm>
              <a:custGeom>
                <a:avLst/>
                <a:gdLst/>
                <a:ahLst/>
                <a:cxnLst/>
                <a:rect l="l" t="t" r="r" b="b"/>
                <a:pathLst>
                  <a:path w="734" h="723" extrusionOk="0">
                    <a:moveTo>
                      <a:pt x="473" y="129"/>
                    </a:moveTo>
                    <a:lnTo>
                      <a:pt x="594" y="472"/>
                    </a:lnTo>
                    <a:lnTo>
                      <a:pt x="260" y="593"/>
                    </a:lnTo>
                    <a:lnTo>
                      <a:pt x="139" y="259"/>
                    </a:lnTo>
                    <a:lnTo>
                      <a:pt x="473" y="129"/>
                    </a:lnTo>
                    <a:close/>
                    <a:moveTo>
                      <a:pt x="517" y="1"/>
                    </a:moveTo>
                    <a:cubicBezTo>
                      <a:pt x="508" y="1"/>
                      <a:pt x="500" y="3"/>
                      <a:pt x="492" y="8"/>
                    </a:cubicBezTo>
                    <a:lnTo>
                      <a:pt x="47" y="166"/>
                    </a:lnTo>
                    <a:cubicBezTo>
                      <a:pt x="28" y="175"/>
                      <a:pt x="19" y="184"/>
                      <a:pt x="10" y="194"/>
                    </a:cubicBezTo>
                    <a:cubicBezTo>
                      <a:pt x="10" y="212"/>
                      <a:pt x="0" y="222"/>
                      <a:pt x="10" y="240"/>
                    </a:cubicBezTo>
                    <a:lnTo>
                      <a:pt x="167" y="685"/>
                    </a:lnTo>
                    <a:cubicBezTo>
                      <a:pt x="177" y="704"/>
                      <a:pt x="204" y="722"/>
                      <a:pt x="223" y="722"/>
                    </a:cubicBezTo>
                    <a:lnTo>
                      <a:pt x="241" y="722"/>
                    </a:lnTo>
                    <a:lnTo>
                      <a:pt x="687" y="555"/>
                    </a:lnTo>
                    <a:cubicBezTo>
                      <a:pt x="724" y="546"/>
                      <a:pt x="733" y="509"/>
                      <a:pt x="724" y="481"/>
                    </a:cubicBezTo>
                    <a:lnTo>
                      <a:pt x="566" y="36"/>
                    </a:lnTo>
                    <a:cubicBezTo>
                      <a:pt x="559" y="16"/>
                      <a:pt x="538"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7282596" y="3887114"/>
                <a:ext cx="591125" cy="551940"/>
              </a:xfrm>
              <a:custGeom>
                <a:avLst/>
                <a:gdLst/>
                <a:ahLst/>
                <a:cxnLst/>
                <a:rect l="l" t="t" r="r" b="b"/>
                <a:pathLst>
                  <a:path w="7422" h="6930" extrusionOk="0">
                    <a:moveTo>
                      <a:pt x="3722" y="1"/>
                    </a:moveTo>
                    <a:cubicBezTo>
                      <a:pt x="3544" y="1"/>
                      <a:pt x="3364" y="15"/>
                      <a:pt x="3182" y="43"/>
                    </a:cubicBezTo>
                    <a:cubicBezTo>
                      <a:pt x="1299" y="331"/>
                      <a:pt x="1" y="2093"/>
                      <a:pt x="288" y="3986"/>
                    </a:cubicBezTo>
                    <a:cubicBezTo>
                      <a:pt x="549" y="5702"/>
                      <a:pt x="2030" y="6929"/>
                      <a:pt x="3714" y="6929"/>
                    </a:cubicBezTo>
                    <a:cubicBezTo>
                      <a:pt x="3888" y="6929"/>
                      <a:pt x="4063" y="6916"/>
                      <a:pt x="4240" y="6889"/>
                    </a:cubicBezTo>
                    <a:cubicBezTo>
                      <a:pt x="6123" y="6593"/>
                      <a:pt x="7422" y="4830"/>
                      <a:pt x="7134" y="2938"/>
                    </a:cubicBezTo>
                    <a:cubicBezTo>
                      <a:pt x="6874" y="1227"/>
                      <a:pt x="5401" y="1"/>
                      <a:pt x="3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7277420" y="3882176"/>
                <a:ext cx="589692" cy="561099"/>
              </a:xfrm>
              <a:custGeom>
                <a:avLst/>
                <a:gdLst/>
                <a:ahLst/>
                <a:cxnLst/>
                <a:rect l="l" t="t" r="r" b="b"/>
                <a:pathLst>
                  <a:path w="7404" h="7045" extrusionOk="0">
                    <a:moveTo>
                      <a:pt x="3776" y="114"/>
                    </a:moveTo>
                    <a:cubicBezTo>
                      <a:pt x="5427" y="114"/>
                      <a:pt x="6884" y="1330"/>
                      <a:pt x="7144" y="3009"/>
                    </a:cubicBezTo>
                    <a:cubicBezTo>
                      <a:pt x="7283" y="3909"/>
                      <a:pt x="7060" y="4808"/>
                      <a:pt x="6522" y="5541"/>
                    </a:cubicBezTo>
                    <a:cubicBezTo>
                      <a:pt x="5984" y="6274"/>
                      <a:pt x="5196" y="6757"/>
                      <a:pt x="4296" y="6886"/>
                    </a:cubicBezTo>
                    <a:cubicBezTo>
                      <a:pt x="4119" y="6914"/>
                      <a:pt x="3952" y="6933"/>
                      <a:pt x="3776" y="6933"/>
                    </a:cubicBezTo>
                    <a:cubicBezTo>
                      <a:pt x="2125" y="6933"/>
                      <a:pt x="669" y="5718"/>
                      <a:pt x="409" y="4038"/>
                    </a:cubicBezTo>
                    <a:cubicBezTo>
                      <a:pt x="130" y="2183"/>
                      <a:pt x="1401" y="439"/>
                      <a:pt x="3266" y="161"/>
                    </a:cubicBezTo>
                    <a:cubicBezTo>
                      <a:pt x="3433" y="133"/>
                      <a:pt x="3609" y="114"/>
                      <a:pt x="3776" y="114"/>
                    </a:cubicBezTo>
                    <a:close/>
                    <a:moveTo>
                      <a:pt x="3765" y="1"/>
                    </a:moveTo>
                    <a:cubicBezTo>
                      <a:pt x="3591" y="1"/>
                      <a:pt x="3415" y="14"/>
                      <a:pt x="3238" y="40"/>
                    </a:cubicBezTo>
                    <a:cubicBezTo>
                      <a:pt x="1327" y="337"/>
                      <a:pt x="1" y="2137"/>
                      <a:pt x="297" y="4057"/>
                    </a:cubicBezTo>
                    <a:cubicBezTo>
                      <a:pt x="566" y="5801"/>
                      <a:pt x="2069" y="7044"/>
                      <a:pt x="3776" y="7044"/>
                    </a:cubicBezTo>
                    <a:cubicBezTo>
                      <a:pt x="3952" y="7044"/>
                      <a:pt x="4129" y="7035"/>
                      <a:pt x="4314" y="7007"/>
                    </a:cubicBezTo>
                    <a:cubicBezTo>
                      <a:pt x="5242" y="6868"/>
                      <a:pt x="6058" y="6367"/>
                      <a:pt x="6615" y="5606"/>
                    </a:cubicBezTo>
                    <a:cubicBezTo>
                      <a:pt x="7171" y="4855"/>
                      <a:pt x="7403" y="3918"/>
                      <a:pt x="7255" y="2990"/>
                    </a:cubicBezTo>
                    <a:cubicBezTo>
                      <a:pt x="6985" y="1247"/>
                      <a:pt x="5478"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7236801" y="3869592"/>
                <a:ext cx="627364" cy="551781"/>
              </a:xfrm>
              <a:custGeom>
                <a:avLst/>
                <a:gdLst/>
                <a:ahLst/>
                <a:cxnLst/>
                <a:rect l="l" t="t" r="r" b="b"/>
                <a:pathLst>
                  <a:path w="7877" h="6928" extrusionOk="0">
                    <a:moveTo>
                      <a:pt x="3939" y="1"/>
                    </a:moveTo>
                    <a:cubicBezTo>
                      <a:pt x="2845" y="1"/>
                      <a:pt x="1768" y="518"/>
                      <a:pt x="1095" y="1488"/>
                    </a:cubicBezTo>
                    <a:cubicBezTo>
                      <a:pt x="0" y="3055"/>
                      <a:pt x="390" y="5208"/>
                      <a:pt x="1958" y="6302"/>
                    </a:cubicBezTo>
                    <a:cubicBezTo>
                      <a:pt x="2562" y="6724"/>
                      <a:pt x="3255" y="6927"/>
                      <a:pt x="3941" y="6927"/>
                    </a:cubicBezTo>
                    <a:cubicBezTo>
                      <a:pt x="5034" y="6927"/>
                      <a:pt x="6109" y="6412"/>
                      <a:pt x="6782" y="5449"/>
                    </a:cubicBezTo>
                    <a:cubicBezTo>
                      <a:pt x="7876" y="3881"/>
                      <a:pt x="7487" y="1720"/>
                      <a:pt x="5919" y="625"/>
                    </a:cubicBezTo>
                    <a:cubicBezTo>
                      <a:pt x="5315" y="203"/>
                      <a:pt x="4624"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p:nvPr/>
            </p:nvSpPr>
            <p:spPr>
              <a:xfrm>
                <a:off x="7250102" y="3865769"/>
                <a:ext cx="588895" cy="561258"/>
              </a:xfrm>
              <a:custGeom>
                <a:avLst/>
                <a:gdLst/>
                <a:ahLst/>
                <a:cxnLst/>
                <a:rect l="l" t="t" r="r" b="b"/>
                <a:pathLst>
                  <a:path w="7394" h="7047" extrusionOk="0">
                    <a:moveTo>
                      <a:pt x="3778" y="113"/>
                    </a:moveTo>
                    <a:cubicBezTo>
                      <a:pt x="5427" y="113"/>
                      <a:pt x="6874" y="1322"/>
                      <a:pt x="7134" y="3001"/>
                    </a:cubicBezTo>
                    <a:cubicBezTo>
                      <a:pt x="7273" y="3901"/>
                      <a:pt x="7051" y="4801"/>
                      <a:pt x="6513" y="5534"/>
                    </a:cubicBezTo>
                    <a:cubicBezTo>
                      <a:pt x="5975" y="6267"/>
                      <a:pt x="5186" y="6749"/>
                      <a:pt x="4286" y="6888"/>
                    </a:cubicBezTo>
                    <a:cubicBezTo>
                      <a:pt x="4111" y="6916"/>
                      <a:pt x="3936" y="6929"/>
                      <a:pt x="3764" y="6929"/>
                    </a:cubicBezTo>
                    <a:cubicBezTo>
                      <a:pt x="2114" y="6929"/>
                      <a:pt x="661" y="5720"/>
                      <a:pt x="409" y="4040"/>
                    </a:cubicBezTo>
                    <a:cubicBezTo>
                      <a:pt x="121" y="2185"/>
                      <a:pt x="1401" y="441"/>
                      <a:pt x="3256" y="153"/>
                    </a:cubicBezTo>
                    <a:cubicBezTo>
                      <a:pt x="3432" y="126"/>
                      <a:pt x="3606" y="113"/>
                      <a:pt x="3778" y="113"/>
                    </a:cubicBezTo>
                    <a:close/>
                    <a:moveTo>
                      <a:pt x="3777" y="1"/>
                    </a:moveTo>
                    <a:cubicBezTo>
                      <a:pt x="3599" y="1"/>
                      <a:pt x="3419" y="14"/>
                      <a:pt x="3238" y="42"/>
                    </a:cubicBezTo>
                    <a:cubicBezTo>
                      <a:pt x="1318" y="339"/>
                      <a:pt x="0" y="2139"/>
                      <a:pt x="288" y="4059"/>
                    </a:cubicBezTo>
                    <a:cubicBezTo>
                      <a:pt x="557" y="5794"/>
                      <a:pt x="2060" y="7046"/>
                      <a:pt x="3767" y="7046"/>
                    </a:cubicBezTo>
                    <a:cubicBezTo>
                      <a:pt x="3943" y="7046"/>
                      <a:pt x="4128" y="7027"/>
                      <a:pt x="4305" y="7000"/>
                    </a:cubicBezTo>
                    <a:cubicBezTo>
                      <a:pt x="5232" y="6861"/>
                      <a:pt x="6049" y="6360"/>
                      <a:pt x="6605" y="5608"/>
                    </a:cubicBezTo>
                    <a:cubicBezTo>
                      <a:pt x="7171" y="4847"/>
                      <a:pt x="7394" y="3920"/>
                      <a:pt x="7255" y="2983"/>
                    </a:cubicBezTo>
                    <a:cubicBezTo>
                      <a:pt x="6986" y="1252"/>
                      <a:pt x="548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7643863" y="3925423"/>
                <a:ext cx="134600" cy="135078"/>
              </a:xfrm>
              <a:custGeom>
                <a:avLst/>
                <a:gdLst/>
                <a:ahLst/>
                <a:cxnLst/>
                <a:rect l="l" t="t" r="r" b="b"/>
                <a:pathLst>
                  <a:path w="1690" h="1696" extrusionOk="0">
                    <a:moveTo>
                      <a:pt x="105" y="0"/>
                    </a:moveTo>
                    <a:cubicBezTo>
                      <a:pt x="71" y="0"/>
                      <a:pt x="42" y="19"/>
                      <a:pt x="29" y="54"/>
                    </a:cubicBezTo>
                    <a:cubicBezTo>
                      <a:pt x="1" y="100"/>
                      <a:pt x="19" y="147"/>
                      <a:pt x="66" y="165"/>
                    </a:cubicBezTo>
                    <a:cubicBezTo>
                      <a:pt x="715" y="471"/>
                      <a:pt x="1225" y="991"/>
                      <a:pt x="1513" y="1649"/>
                    </a:cubicBezTo>
                    <a:cubicBezTo>
                      <a:pt x="1531" y="1677"/>
                      <a:pt x="1559" y="1696"/>
                      <a:pt x="1596" y="1696"/>
                    </a:cubicBezTo>
                    <a:cubicBezTo>
                      <a:pt x="1606" y="1696"/>
                      <a:pt x="1615" y="1696"/>
                      <a:pt x="1624" y="1687"/>
                    </a:cubicBezTo>
                    <a:cubicBezTo>
                      <a:pt x="1671" y="1668"/>
                      <a:pt x="1689" y="1622"/>
                      <a:pt x="1671" y="1575"/>
                    </a:cubicBezTo>
                    <a:cubicBezTo>
                      <a:pt x="1365" y="879"/>
                      <a:pt x="826" y="332"/>
                      <a:pt x="140" y="7"/>
                    </a:cubicBezTo>
                    <a:cubicBezTo>
                      <a:pt x="128" y="3"/>
                      <a:pt x="116"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7895061" y="4209673"/>
                <a:ext cx="304483" cy="38548"/>
              </a:xfrm>
              <a:custGeom>
                <a:avLst/>
                <a:gdLst/>
                <a:ahLst/>
                <a:cxnLst/>
                <a:rect l="l" t="t" r="r" b="b"/>
                <a:pathLst>
                  <a:path w="3823" h="484" extrusionOk="0">
                    <a:moveTo>
                      <a:pt x="1" y="1"/>
                    </a:moveTo>
                    <a:lnTo>
                      <a:pt x="1" y="483"/>
                    </a:lnTo>
                    <a:lnTo>
                      <a:pt x="3823" y="483"/>
                    </a:lnTo>
                    <a:lnTo>
                      <a:pt x="3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7890681" y="4205293"/>
                <a:ext cx="314040" cy="48106"/>
              </a:xfrm>
              <a:custGeom>
                <a:avLst/>
                <a:gdLst/>
                <a:ahLst/>
                <a:cxnLst/>
                <a:rect l="l" t="t" r="r" b="b"/>
                <a:pathLst>
                  <a:path w="3943" h="604" extrusionOk="0">
                    <a:moveTo>
                      <a:pt x="3822" y="111"/>
                    </a:moveTo>
                    <a:lnTo>
                      <a:pt x="3822" y="482"/>
                    </a:lnTo>
                    <a:lnTo>
                      <a:pt x="121" y="482"/>
                    </a:lnTo>
                    <a:lnTo>
                      <a:pt x="121" y="111"/>
                    </a:lnTo>
                    <a:close/>
                    <a:moveTo>
                      <a:pt x="56" y="0"/>
                    </a:moveTo>
                    <a:cubicBezTo>
                      <a:pt x="28" y="0"/>
                      <a:pt x="0" y="19"/>
                      <a:pt x="0" y="56"/>
                    </a:cubicBezTo>
                    <a:lnTo>
                      <a:pt x="0" y="547"/>
                    </a:lnTo>
                    <a:cubicBezTo>
                      <a:pt x="0" y="557"/>
                      <a:pt x="10" y="575"/>
                      <a:pt x="19" y="584"/>
                    </a:cubicBezTo>
                    <a:cubicBezTo>
                      <a:pt x="28" y="594"/>
                      <a:pt x="47" y="603"/>
                      <a:pt x="56" y="603"/>
                    </a:cubicBezTo>
                    <a:lnTo>
                      <a:pt x="3878" y="603"/>
                    </a:lnTo>
                    <a:cubicBezTo>
                      <a:pt x="3915" y="603"/>
                      <a:pt x="3943" y="575"/>
                      <a:pt x="3943" y="547"/>
                    </a:cubicBezTo>
                    <a:lnTo>
                      <a:pt x="3943" y="56"/>
                    </a:lnTo>
                    <a:cubicBezTo>
                      <a:pt x="3943" y="37"/>
                      <a:pt x="3934" y="19"/>
                      <a:pt x="3924" y="9"/>
                    </a:cubicBezTo>
                    <a:cubicBezTo>
                      <a:pt x="3915" y="0"/>
                      <a:pt x="3896" y="0"/>
                      <a:pt x="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7895061" y="4136560"/>
                <a:ext cx="175219" cy="25885"/>
              </a:xfrm>
              <a:custGeom>
                <a:avLst/>
                <a:gdLst/>
                <a:ahLst/>
                <a:cxnLst/>
                <a:rect l="l" t="t" r="r" b="b"/>
                <a:pathLst>
                  <a:path w="2200" h="325" extrusionOk="0">
                    <a:moveTo>
                      <a:pt x="1" y="0"/>
                    </a:moveTo>
                    <a:lnTo>
                      <a:pt x="1" y="325"/>
                    </a:lnTo>
                    <a:lnTo>
                      <a:pt x="2199" y="325"/>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7890681" y="4132100"/>
                <a:ext cx="184060" cy="34805"/>
              </a:xfrm>
              <a:custGeom>
                <a:avLst/>
                <a:gdLst/>
                <a:ahLst/>
                <a:cxnLst/>
                <a:rect l="l" t="t" r="r" b="b"/>
                <a:pathLst>
                  <a:path w="2311" h="437" extrusionOk="0">
                    <a:moveTo>
                      <a:pt x="2199" y="121"/>
                    </a:moveTo>
                    <a:lnTo>
                      <a:pt x="2199" y="316"/>
                    </a:lnTo>
                    <a:lnTo>
                      <a:pt x="121" y="316"/>
                    </a:lnTo>
                    <a:lnTo>
                      <a:pt x="121" y="121"/>
                    </a:lnTo>
                    <a:close/>
                    <a:moveTo>
                      <a:pt x="56" y="1"/>
                    </a:moveTo>
                    <a:cubicBezTo>
                      <a:pt x="47" y="1"/>
                      <a:pt x="28" y="10"/>
                      <a:pt x="19" y="19"/>
                    </a:cubicBezTo>
                    <a:cubicBezTo>
                      <a:pt x="10" y="28"/>
                      <a:pt x="0" y="47"/>
                      <a:pt x="0" y="56"/>
                    </a:cubicBezTo>
                    <a:lnTo>
                      <a:pt x="0" y="381"/>
                    </a:lnTo>
                    <a:cubicBezTo>
                      <a:pt x="0" y="409"/>
                      <a:pt x="28" y="437"/>
                      <a:pt x="56" y="437"/>
                    </a:cubicBezTo>
                    <a:lnTo>
                      <a:pt x="2254" y="437"/>
                    </a:lnTo>
                    <a:cubicBezTo>
                      <a:pt x="2273" y="437"/>
                      <a:pt x="2282" y="427"/>
                      <a:pt x="2292" y="418"/>
                    </a:cubicBezTo>
                    <a:cubicBezTo>
                      <a:pt x="2310" y="409"/>
                      <a:pt x="2310" y="390"/>
                      <a:pt x="2310" y="381"/>
                    </a:cubicBezTo>
                    <a:lnTo>
                      <a:pt x="2310" y="56"/>
                    </a:lnTo>
                    <a:cubicBezTo>
                      <a:pt x="2310" y="28"/>
                      <a:pt x="2282"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7895061" y="4064163"/>
                <a:ext cx="175219" cy="25168"/>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7890681" y="4059703"/>
                <a:ext cx="184060" cy="34805"/>
              </a:xfrm>
              <a:custGeom>
                <a:avLst/>
                <a:gdLst/>
                <a:ahLst/>
                <a:cxnLst/>
                <a:rect l="l" t="t" r="r" b="b"/>
                <a:pathLst>
                  <a:path w="2311" h="437" extrusionOk="0">
                    <a:moveTo>
                      <a:pt x="2199" y="112"/>
                    </a:moveTo>
                    <a:lnTo>
                      <a:pt x="2199" y="316"/>
                    </a:lnTo>
                    <a:lnTo>
                      <a:pt x="121" y="316"/>
                    </a:lnTo>
                    <a:lnTo>
                      <a:pt x="121" y="112"/>
                    </a:lnTo>
                    <a:close/>
                    <a:moveTo>
                      <a:pt x="56" y="1"/>
                    </a:moveTo>
                    <a:cubicBezTo>
                      <a:pt x="47" y="1"/>
                      <a:pt x="28" y="10"/>
                      <a:pt x="19" y="19"/>
                    </a:cubicBezTo>
                    <a:cubicBezTo>
                      <a:pt x="10" y="28"/>
                      <a:pt x="0" y="38"/>
                      <a:pt x="0" y="56"/>
                    </a:cubicBezTo>
                    <a:lnTo>
                      <a:pt x="0" y="372"/>
                    </a:lnTo>
                    <a:cubicBezTo>
                      <a:pt x="0" y="409"/>
                      <a:pt x="28" y="437"/>
                      <a:pt x="56" y="437"/>
                    </a:cubicBezTo>
                    <a:lnTo>
                      <a:pt x="2254" y="437"/>
                    </a:lnTo>
                    <a:cubicBezTo>
                      <a:pt x="2273" y="437"/>
                      <a:pt x="2282" y="427"/>
                      <a:pt x="2292" y="418"/>
                    </a:cubicBezTo>
                    <a:cubicBezTo>
                      <a:pt x="2310" y="409"/>
                      <a:pt x="2310" y="390"/>
                      <a:pt x="2310" y="372"/>
                    </a:cubicBezTo>
                    <a:lnTo>
                      <a:pt x="2310" y="56"/>
                    </a:lnTo>
                    <a:cubicBezTo>
                      <a:pt x="2310" y="28"/>
                      <a:pt x="2282"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7475415" y="3969546"/>
                <a:ext cx="156025" cy="115326"/>
              </a:xfrm>
              <a:custGeom>
                <a:avLst/>
                <a:gdLst/>
                <a:ahLst/>
                <a:cxnLst/>
                <a:rect l="l" t="t" r="r" b="b"/>
                <a:pathLst>
                  <a:path w="1959" h="1448" extrusionOk="0">
                    <a:moveTo>
                      <a:pt x="975" y="1"/>
                    </a:moveTo>
                    <a:cubicBezTo>
                      <a:pt x="437" y="1"/>
                      <a:pt x="1" y="437"/>
                      <a:pt x="1" y="975"/>
                    </a:cubicBezTo>
                    <a:lnTo>
                      <a:pt x="1" y="1448"/>
                    </a:lnTo>
                    <a:lnTo>
                      <a:pt x="353" y="1448"/>
                    </a:lnTo>
                    <a:lnTo>
                      <a:pt x="353" y="975"/>
                    </a:lnTo>
                    <a:cubicBezTo>
                      <a:pt x="353" y="632"/>
                      <a:pt x="641" y="353"/>
                      <a:pt x="984" y="353"/>
                    </a:cubicBezTo>
                    <a:cubicBezTo>
                      <a:pt x="1327" y="353"/>
                      <a:pt x="1606" y="632"/>
                      <a:pt x="1606" y="975"/>
                    </a:cubicBezTo>
                    <a:lnTo>
                      <a:pt x="1606" y="1448"/>
                    </a:lnTo>
                    <a:lnTo>
                      <a:pt x="1958" y="1448"/>
                    </a:lnTo>
                    <a:lnTo>
                      <a:pt x="1958" y="975"/>
                    </a:lnTo>
                    <a:cubicBezTo>
                      <a:pt x="1958" y="437"/>
                      <a:pt x="1513" y="1"/>
                      <a:pt x="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7471035" y="3964369"/>
                <a:ext cx="164786" cy="125680"/>
              </a:xfrm>
              <a:custGeom>
                <a:avLst/>
                <a:gdLst/>
                <a:ahLst/>
                <a:cxnLst/>
                <a:rect l="l" t="t" r="r" b="b"/>
                <a:pathLst>
                  <a:path w="2069" h="1578" extrusionOk="0">
                    <a:moveTo>
                      <a:pt x="1039" y="121"/>
                    </a:moveTo>
                    <a:cubicBezTo>
                      <a:pt x="1540" y="121"/>
                      <a:pt x="1948" y="530"/>
                      <a:pt x="1948" y="1040"/>
                    </a:cubicBezTo>
                    <a:lnTo>
                      <a:pt x="1948" y="1457"/>
                    </a:lnTo>
                    <a:lnTo>
                      <a:pt x="1716" y="1457"/>
                    </a:lnTo>
                    <a:lnTo>
                      <a:pt x="1716" y="1040"/>
                    </a:lnTo>
                    <a:cubicBezTo>
                      <a:pt x="1716" y="660"/>
                      <a:pt x="1410" y="353"/>
                      <a:pt x="1030" y="353"/>
                    </a:cubicBezTo>
                    <a:cubicBezTo>
                      <a:pt x="659" y="353"/>
                      <a:pt x="353" y="660"/>
                      <a:pt x="353" y="1040"/>
                    </a:cubicBezTo>
                    <a:lnTo>
                      <a:pt x="353" y="1457"/>
                    </a:lnTo>
                    <a:lnTo>
                      <a:pt x="121" y="1457"/>
                    </a:lnTo>
                    <a:lnTo>
                      <a:pt x="121" y="1040"/>
                    </a:lnTo>
                    <a:cubicBezTo>
                      <a:pt x="121" y="530"/>
                      <a:pt x="529" y="121"/>
                      <a:pt x="1039" y="121"/>
                    </a:cubicBezTo>
                    <a:close/>
                    <a:moveTo>
                      <a:pt x="1039" y="1"/>
                    </a:moveTo>
                    <a:cubicBezTo>
                      <a:pt x="464" y="1"/>
                      <a:pt x="0" y="465"/>
                      <a:pt x="0" y="1040"/>
                    </a:cubicBezTo>
                    <a:lnTo>
                      <a:pt x="0" y="1513"/>
                    </a:lnTo>
                    <a:cubicBezTo>
                      <a:pt x="0" y="1550"/>
                      <a:pt x="28" y="1578"/>
                      <a:pt x="65" y="1578"/>
                    </a:cubicBezTo>
                    <a:lnTo>
                      <a:pt x="418" y="1578"/>
                    </a:lnTo>
                    <a:cubicBezTo>
                      <a:pt x="445" y="1578"/>
                      <a:pt x="473" y="1550"/>
                      <a:pt x="473" y="1513"/>
                    </a:cubicBezTo>
                    <a:lnTo>
                      <a:pt x="473" y="1040"/>
                    </a:lnTo>
                    <a:cubicBezTo>
                      <a:pt x="473" y="724"/>
                      <a:pt x="724" y="474"/>
                      <a:pt x="1039" y="474"/>
                    </a:cubicBezTo>
                    <a:cubicBezTo>
                      <a:pt x="1345" y="474"/>
                      <a:pt x="1605" y="724"/>
                      <a:pt x="1605" y="1040"/>
                    </a:cubicBezTo>
                    <a:lnTo>
                      <a:pt x="1605" y="1513"/>
                    </a:lnTo>
                    <a:cubicBezTo>
                      <a:pt x="1605" y="1550"/>
                      <a:pt x="1624" y="1578"/>
                      <a:pt x="1661" y="1578"/>
                    </a:cubicBezTo>
                    <a:lnTo>
                      <a:pt x="2013" y="1578"/>
                    </a:lnTo>
                    <a:cubicBezTo>
                      <a:pt x="2041" y="1578"/>
                      <a:pt x="2069" y="1550"/>
                      <a:pt x="2069" y="1513"/>
                    </a:cubicBezTo>
                    <a:lnTo>
                      <a:pt x="2069" y="1040"/>
                    </a:lnTo>
                    <a:cubicBezTo>
                      <a:pt x="2069" y="465"/>
                      <a:pt x="1605"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7437744" y="4085587"/>
                <a:ext cx="231369" cy="192900"/>
              </a:xfrm>
              <a:custGeom>
                <a:avLst/>
                <a:gdLst/>
                <a:ahLst/>
                <a:cxnLst/>
                <a:rect l="l" t="t" r="r" b="b"/>
                <a:pathLst>
                  <a:path w="2905" h="2422" extrusionOk="0">
                    <a:moveTo>
                      <a:pt x="84" y="0"/>
                    </a:moveTo>
                    <a:cubicBezTo>
                      <a:pt x="38" y="0"/>
                      <a:pt x="10" y="37"/>
                      <a:pt x="10" y="74"/>
                    </a:cubicBezTo>
                    <a:lnTo>
                      <a:pt x="10" y="2347"/>
                    </a:lnTo>
                    <a:cubicBezTo>
                      <a:pt x="1" y="2384"/>
                      <a:pt x="38" y="2421"/>
                      <a:pt x="84" y="2421"/>
                    </a:cubicBezTo>
                    <a:lnTo>
                      <a:pt x="2821" y="2421"/>
                    </a:lnTo>
                    <a:cubicBezTo>
                      <a:pt x="2867" y="2421"/>
                      <a:pt x="2904" y="2384"/>
                      <a:pt x="2904" y="2347"/>
                    </a:cubicBezTo>
                    <a:lnTo>
                      <a:pt x="2904" y="74"/>
                    </a:lnTo>
                    <a:cubicBezTo>
                      <a:pt x="2904" y="37"/>
                      <a:pt x="2867" y="0"/>
                      <a:pt x="2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7433283" y="4080411"/>
                <a:ext cx="240209" cy="202537"/>
              </a:xfrm>
              <a:custGeom>
                <a:avLst/>
                <a:gdLst/>
                <a:ahLst/>
                <a:cxnLst/>
                <a:rect l="l" t="t" r="r" b="b"/>
                <a:pathLst>
                  <a:path w="3016" h="2543" extrusionOk="0">
                    <a:moveTo>
                      <a:pt x="2877" y="121"/>
                    </a:moveTo>
                    <a:cubicBezTo>
                      <a:pt x="2895" y="121"/>
                      <a:pt x="2905" y="130"/>
                      <a:pt x="2905" y="139"/>
                    </a:cubicBezTo>
                    <a:lnTo>
                      <a:pt x="2905" y="2412"/>
                    </a:lnTo>
                    <a:cubicBezTo>
                      <a:pt x="2905" y="2421"/>
                      <a:pt x="2886" y="2431"/>
                      <a:pt x="2877" y="2431"/>
                    </a:cubicBezTo>
                    <a:lnTo>
                      <a:pt x="140" y="2431"/>
                    </a:lnTo>
                    <a:cubicBezTo>
                      <a:pt x="131" y="2431"/>
                      <a:pt x="122" y="2421"/>
                      <a:pt x="122" y="2412"/>
                    </a:cubicBezTo>
                    <a:lnTo>
                      <a:pt x="122" y="139"/>
                    </a:lnTo>
                    <a:cubicBezTo>
                      <a:pt x="122" y="130"/>
                      <a:pt x="131" y="121"/>
                      <a:pt x="140" y="121"/>
                    </a:cubicBezTo>
                    <a:close/>
                    <a:moveTo>
                      <a:pt x="140" y="0"/>
                    </a:moveTo>
                    <a:cubicBezTo>
                      <a:pt x="66" y="0"/>
                      <a:pt x="1" y="65"/>
                      <a:pt x="1" y="139"/>
                    </a:cubicBezTo>
                    <a:lnTo>
                      <a:pt x="1" y="2412"/>
                    </a:lnTo>
                    <a:cubicBezTo>
                      <a:pt x="1" y="2486"/>
                      <a:pt x="66" y="2542"/>
                      <a:pt x="140" y="2542"/>
                    </a:cubicBezTo>
                    <a:lnTo>
                      <a:pt x="2877" y="2542"/>
                    </a:lnTo>
                    <a:cubicBezTo>
                      <a:pt x="2951" y="2542"/>
                      <a:pt x="3016" y="2486"/>
                      <a:pt x="3016" y="2412"/>
                    </a:cubicBezTo>
                    <a:lnTo>
                      <a:pt x="3016" y="139"/>
                    </a:lnTo>
                    <a:cubicBezTo>
                      <a:pt x="3016" y="65"/>
                      <a:pt x="2951" y="0"/>
                      <a:pt x="2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7532361" y="4141737"/>
                <a:ext cx="42132" cy="80601"/>
              </a:xfrm>
              <a:custGeom>
                <a:avLst/>
                <a:gdLst/>
                <a:ahLst/>
                <a:cxnLst/>
                <a:rect l="l" t="t" r="r" b="b"/>
                <a:pathLst>
                  <a:path w="529" h="1012" extrusionOk="0">
                    <a:moveTo>
                      <a:pt x="269" y="0"/>
                    </a:moveTo>
                    <a:cubicBezTo>
                      <a:pt x="121" y="0"/>
                      <a:pt x="0" y="121"/>
                      <a:pt x="0" y="269"/>
                    </a:cubicBezTo>
                    <a:cubicBezTo>
                      <a:pt x="0" y="371"/>
                      <a:pt x="56" y="464"/>
                      <a:pt x="148" y="510"/>
                    </a:cubicBezTo>
                    <a:lnTo>
                      <a:pt x="37" y="900"/>
                    </a:lnTo>
                    <a:cubicBezTo>
                      <a:pt x="28" y="956"/>
                      <a:pt x="65" y="1011"/>
                      <a:pt x="121" y="1011"/>
                    </a:cubicBezTo>
                    <a:lnTo>
                      <a:pt x="427" y="1011"/>
                    </a:lnTo>
                    <a:cubicBezTo>
                      <a:pt x="482" y="1011"/>
                      <a:pt x="520" y="956"/>
                      <a:pt x="510" y="900"/>
                    </a:cubicBezTo>
                    <a:lnTo>
                      <a:pt x="390" y="501"/>
                    </a:lnTo>
                    <a:cubicBezTo>
                      <a:pt x="473" y="455"/>
                      <a:pt x="529" y="371"/>
                      <a:pt x="529" y="269"/>
                    </a:cubicBezTo>
                    <a:cubicBezTo>
                      <a:pt x="529" y="121"/>
                      <a:pt x="417"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7527901" y="4137277"/>
                <a:ext cx="51769" cy="89521"/>
              </a:xfrm>
              <a:custGeom>
                <a:avLst/>
                <a:gdLst/>
                <a:ahLst/>
                <a:cxnLst/>
                <a:rect l="l" t="t" r="r" b="b"/>
                <a:pathLst>
                  <a:path w="650" h="1124" extrusionOk="0">
                    <a:moveTo>
                      <a:pt x="325" y="121"/>
                    </a:moveTo>
                    <a:cubicBezTo>
                      <a:pt x="436" y="121"/>
                      <a:pt x="529" y="214"/>
                      <a:pt x="529" y="325"/>
                    </a:cubicBezTo>
                    <a:cubicBezTo>
                      <a:pt x="529" y="399"/>
                      <a:pt x="492" y="474"/>
                      <a:pt x="418" y="511"/>
                    </a:cubicBezTo>
                    <a:cubicBezTo>
                      <a:pt x="399" y="520"/>
                      <a:pt x="390" y="548"/>
                      <a:pt x="390" y="576"/>
                    </a:cubicBezTo>
                    <a:lnTo>
                      <a:pt x="511" y="975"/>
                    </a:lnTo>
                    <a:cubicBezTo>
                      <a:pt x="511" y="984"/>
                      <a:pt x="501" y="993"/>
                      <a:pt x="501" y="993"/>
                    </a:cubicBezTo>
                    <a:cubicBezTo>
                      <a:pt x="501" y="1002"/>
                      <a:pt x="492" y="1002"/>
                      <a:pt x="483" y="1002"/>
                    </a:cubicBezTo>
                    <a:lnTo>
                      <a:pt x="177" y="1002"/>
                    </a:lnTo>
                    <a:cubicBezTo>
                      <a:pt x="158" y="1002"/>
                      <a:pt x="158" y="1002"/>
                      <a:pt x="158" y="993"/>
                    </a:cubicBezTo>
                    <a:cubicBezTo>
                      <a:pt x="149" y="993"/>
                      <a:pt x="149" y="984"/>
                      <a:pt x="149" y="975"/>
                    </a:cubicBezTo>
                    <a:lnTo>
                      <a:pt x="260" y="576"/>
                    </a:lnTo>
                    <a:cubicBezTo>
                      <a:pt x="269" y="548"/>
                      <a:pt x="260" y="520"/>
                      <a:pt x="232" y="511"/>
                    </a:cubicBezTo>
                    <a:cubicBezTo>
                      <a:pt x="158" y="474"/>
                      <a:pt x="112" y="409"/>
                      <a:pt x="112" y="325"/>
                    </a:cubicBezTo>
                    <a:cubicBezTo>
                      <a:pt x="112" y="214"/>
                      <a:pt x="204" y="121"/>
                      <a:pt x="325" y="121"/>
                    </a:cubicBezTo>
                    <a:close/>
                    <a:moveTo>
                      <a:pt x="325" y="1"/>
                    </a:moveTo>
                    <a:cubicBezTo>
                      <a:pt x="140" y="1"/>
                      <a:pt x="0" y="149"/>
                      <a:pt x="0" y="325"/>
                    </a:cubicBezTo>
                    <a:cubicBezTo>
                      <a:pt x="0" y="427"/>
                      <a:pt x="47" y="529"/>
                      <a:pt x="140" y="594"/>
                    </a:cubicBezTo>
                    <a:lnTo>
                      <a:pt x="37" y="947"/>
                    </a:lnTo>
                    <a:cubicBezTo>
                      <a:pt x="28" y="984"/>
                      <a:pt x="28" y="1030"/>
                      <a:pt x="56" y="1067"/>
                    </a:cubicBezTo>
                    <a:cubicBezTo>
                      <a:pt x="84" y="1105"/>
                      <a:pt x="130" y="1123"/>
                      <a:pt x="167" y="1123"/>
                    </a:cubicBezTo>
                    <a:lnTo>
                      <a:pt x="483" y="1123"/>
                    </a:lnTo>
                    <a:cubicBezTo>
                      <a:pt x="529" y="1123"/>
                      <a:pt x="566" y="1105"/>
                      <a:pt x="594" y="1067"/>
                    </a:cubicBezTo>
                    <a:cubicBezTo>
                      <a:pt x="622" y="1030"/>
                      <a:pt x="631" y="984"/>
                      <a:pt x="613" y="947"/>
                    </a:cubicBezTo>
                    <a:lnTo>
                      <a:pt x="520" y="585"/>
                    </a:lnTo>
                    <a:cubicBezTo>
                      <a:pt x="594" y="520"/>
                      <a:pt x="650" y="427"/>
                      <a:pt x="650" y="325"/>
                    </a:cubicBezTo>
                    <a:cubicBezTo>
                      <a:pt x="650" y="140"/>
                      <a:pt x="501"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9"/>
            <p:cNvGrpSpPr/>
            <p:nvPr/>
          </p:nvGrpSpPr>
          <p:grpSpPr>
            <a:xfrm flipH="1">
              <a:off x="3725955" y="3512636"/>
              <a:ext cx="1329443" cy="916475"/>
              <a:chOff x="713230" y="2963286"/>
              <a:chExt cx="1329443" cy="916475"/>
            </a:xfrm>
          </p:grpSpPr>
          <p:sp>
            <p:nvSpPr>
              <p:cNvPr id="472" name="Google Shape;472;p19"/>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12"/>
        <p:cNvGrpSpPr/>
        <p:nvPr/>
      </p:nvGrpSpPr>
      <p:grpSpPr>
        <a:xfrm>
          <a:off x="0" y="0"/>
          <a:ext cx="0" cy="0"/>
          <a:chOff x="0" y="0"/>
          <a:chExt cx="0" cy="0"/>
        </a:xfrm>
      </p:grpSpPr>
      <p:grpSp>
        <p:nvGrpSpPr>
          <p:cNvPr id="513" name="Google Shape;513;p20"/>
          <p:cNvGrpSpPr/>
          <p:nvPr/>
        </p:nvGrpSpPr>
        <p:grpSpPr>
          <a:xfrm>
            <a:off x="518850" y="392550"/>
            <a:ext cx="8106300" cy="4358400"/>
            <a:chOff x="518850" y="392550"/>
            <a:chExt cx="8106300" cy="4358400"/>
          </a:xfrm>
        </p:grpSpPr>
        <p:grpSp>
          <p:nvGrpSpPr>
            <p:cNvPr id="514" name="Google Shape;514;p20"/>
            <p:cNvGrpSpPr/>
            <p:nvPr/>
          </p:nvGrpSpPr>
          <p:grpSpPr>
            <a:xfrm>
              <a:off x="518850" y="392550"/>
              <a:ext cx="8106300" cy="396000"/>
              <a:chOff x="518850" y="385283"/>
              <a:chExt cx="8106300" cy="396000"/>
            </a:xfrm>
          </p:grpSpPr>
          <p:cxnSp>
            <p:nvCxnSpPr>
              <p:cNvPr id="515" name="Google Shape;515;p20"/>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16" name="Google Shape;516;p20"/>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17" name="Google Shape;517;p20"/>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518" name="Google Shape;518;p20"/>
            <p:cNvGrpSpPr/>
            <p:nvPr/>
          </p:nvGrpSpPr>
          <p:grpSpPr>
            <a:xfrm rot="10800000">
              <a:off x="518850" y="4354950"/>
              <a:ext cx="8106300" cy="396000"/>
              <a:chOff x="518850" y="385283"/>
              <a:chExt cx="8106300" cy="396000"/>
            </a:xfrm>
          </p:grpSpPr>
          <p:cxnSp>
            <p:nvCxnSpPr>
              <p:cNvPr id="519" name="Google Shape;519;p20"/>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20" name="Google Shape;520;p20"/>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21" name="Google Shape;521;p20"/>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grpSp>
        <p:nvGrpSpPr>
          <p:cNvPr id="522" name="Google Shape;522;p20"/>
          <p:cNvGrpSpPr/>
          <p:nvPr/>
        </p:nvGrpSpPr>
        <p:grpSpPr>
          <a:xfrm>
            <a:off x="5441862" y="1343334"/>
            <a:ext cx="2955370" cy="2456833"/>
            <a:chOff x="5475412" y="1860275"/>
            <a:chExt cx="2955370" cy="2456833"/>
          </a:xfrm>
        </p:grpSpPr>
        <p:sp>
          <p:nvSpPr>
            <p:cNvPr id="523" name="Google Shape;523;p20"/>
            <p:cNvSpPr/>
            <p:nvPr/>
          </p:nvSpPr>
          <p:spPr>
            <a:xfrm>
              <a:off x="5581433" y="2425462"/>
              <a:ext cx="115169" cy="115739"/>
            </a:xfrm>
            <a:custGeom>
              <a:avLst/>
              <a:gdLst/>
              <a:ahLst/>
              <a:cxnLst/>
              <a:rect l="l" t="t" r="r" b="b"/>
              <a:pathLst>
                <a:path w="2023" h="2033" extrusionOk="0">
                  <a:moveTo>
                    <a:pt x="1011" y="186"/>
                  </a:moveTo>
                  <a:lnTo>
                    <a:pt x="1299" y="706"/>
                  </a:lnTo>
                  <a:cubicBezTo>
                    <a:pt x="1299" y="715"/>
                    <a:pt x="1308" y="724"/>
                    <a:pt x="1318" y="734"/>
                  </a:cubicBezTo>
                  <a:lnTo>
                    <a:pt x="1846" y="1021"/>
                  </a:lnTo>
                  <a:lnTo>
                    <a:pt x="1318" y="1309"/>
                  </a:lnTo>
                  <a:cubicBezTo>
                    <a:pt x="1308" y="1309"/>
                    <a:pt x="1299" y="1318"/>
                    <a:pt x="1299" y="1327"/>
                  </a:cubicBezTo>
                  <a:lnTo>
                    <a:pt x="1011" y="1856"/>
                  </a:lnTo>
                  <a:lnTo>
                    <a:pt x="724" y="1327"/>
                  </a:lnTo>
                  <a:cubicBezTo>
                    <a:pt x="715" y="1318"/>
                    <a:pt x="705" y="1309"/>
                    <a:pt x="696" y="1299"/>
                  </a:cubicBezTo>
                  <a:lnTo>
                    <a:pt x="177" y="1021"/>
                  </a:lnTo>
                  <a:lnTo>
                    <a:pt x="696" y="734"/>
                  </a:lnTo>
                  <a:cubicBezTo>
                    <a:pt x="705" y="724"/>
                    <a:pt x="715" y="715"/>
                    <a:pt x="724" y="706"/>
                  </a:cubicBezTo>
                  <a:lnTo>
                    <a:pt x="1011" y="186"/>
                  </a:lnTo>
                  <a:close/>
                  <a:moveTo>
                    <a:pt x="1011" y="1"/>
                  </a:moveTo>
                  <a:cubicBezTo>
                    <a:pt x="993" y="1"/>
                    <a:pt x="974" y="19"/>
                    <a:pt x="956" y="38"/>
                  </a:cubicBezTo>
                  <a:lnTo>
                    <a:pt x="631" y="641"/>
                  </a:lnTo>
                  <a:lnTo>
                    <a:pt x="28" y="965"/>
                  </a:lnTo>
                  <a:cubicBezTo>
                    <a:pt x="10" y="975"/>
                    <a:pt x="0" y="993"/>
                    <a:pt x="0" y="1012"/>
                  </a:cubicBezTo>
                  <a:cubicBezTo>
                    <a:pt x="0" y="1040"/>
                    <a:pt x="10" y="1058"/>
                    <a:pt x="28" y="1068"/>
                  </a:cubicBezTo>
                  <a:lnTo>
                    <a:pt x="631" y="1401"/>
                  </a:lnTo>
                  <a:lnTo>
                    <a:pt x="956" y="2004"/>
                  </a:lnTo>
                  <a:cubicBezTo>
                    <a:pt x="965" y="2023"/>
                    <a:pt x="984" y="2032"/>
                    <a:pt x="1011" y="2032"/>
                  </a:cubicBezTo>
                  <a:cubicBezTo>
                    <a:pt x="1030" y="2032"/>
                    <a:pt x="1049" y="2023"/>
                    <a:pt x="1058" y="2004"/>
                  </a:cubicBezTo>
                  <a:lnTo>
                    <a:pt x="1392" y="1401"/>
                  </a:lnTo>
                  <a:lnTo>
                    <a:pt x="1995" y="1068"/>
                  </a:lnTo>
                  <a:cubicBezTo>
                    <a:pt x="2013" y="1058"/>
                    <a:pt x="2023" y="1040"/>
                    <a:pt x="2023" y="1021"/>
                  </a:cubicBezTo>
                  <a:cubicBezTo>
                    <a:pt x="2023" y="1003"/>
                    <a:pt x="2013" y="984"/>
                    <a:pt x="1995" y="965"/>
                  </a:cubicBezTo>
                  <a:lnTo>
                    <a:pt x="1392" y="641"/>
                  </a:lnTo>
                  <a:lnTo>
                    <a:pt x="1067" y="38"/>
                  </a:lnTo>
                  <a:cubicBezTo>
                    <a:pt x="1049" y="19"/>
                    <a:pt x="1030" y="1"/>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8233235" y="2755955"/>
              <a:ext cx="67690" cy="67633"/>
            </a:xfrm>
            <a:custGeom>
              <a:avLst/>
              <a:gdLst/>
              <a:ahLst/>
              <a:cxnLst/>
              <a:rect l="l" t="t" r="r" b="b"/>
              <a:pathLst>
                <a:path w="1189" h="1188" extrusionOk="0">
                  <a:moveTo>
                    <a:pt x="594" y="177"/>
                  </a:moveTo>
                  <a:lnTo>
                    <a:pt x="734" y="436"/>
                  </a:lnTo>
                  <a:cubicBezTo>
                    <a:pt x="743" y="446"/>
                    <a:pt x="752" y="455"/>
                    <a:pt x="761" y="455"/>
                  </a:cubicBezTo>
                  <a:lnTo>
                    <a:pt x="1012" y="594"/>
                  </a:lnTo>
                  <a:lnTo>
                    <a:pt x="752" y="733"/>
                  </a:lnTo>
                  <a:cubicBezTo>
                    <a:pt x="743" y="743"/>
                    <a:pt x="743" y="752"/>
                    <a:pt x="734" y="761"/>
                  </a:cubicBezTo>
                  <a:lnTo>
                    <a:pt x="594" y="1012"/>
                  </a:lnTo>
                  <a:lnTo>
                    <a:pt x="455" y="761"/>
                  </a:lnTo>
                  <a:cubicBezTo>
                    <a:pt x="446" y="752"/>
                    <a:pt x="437" y="743"/>
                    <a:pt x="427" y="733"/>
                  </a:cubicBezTo>
                  <a:lnTo>
                    <a:pt x="177" y="594"/>
                  </a:lnTo>
                  <a:lnTo>
                    <a:pt x="437" y="455"/>
                  </a:lnTo>
                  <a:cubicBezTo>
                    <a:pt x="446" y="446"/>
                    <a:pt x="446" y="446"/>
                    <a:pt x="455" y="436"/>
                  </a:cubicBezTo>
                  <a:lnTo>
                    <a:pt x="594" y="177"/>
                  </a:lnTo>
                  <a:close/>
                  <a:moveTo>
                    <a:pt x="594" y="0"/>
                  </a:moveTo>
                  <a:cubicBezTo>
                    <a:pt x="576" y="0"/>
                    <a:pt x="557" y="10"/>
                    <a:pt x="548" y="28"/>
                  </a:cubicBezTo>
                  <a:lnTo>
                    <a:pt x="362" y="362"/>
                  </a:lnTo>
                  <a:lnTo>
                    <a:pt x="29" y="548"/>
                  </a:lnTo>
                  <a:cubicBezTo>
                    <a:pt x="10" y="557"/>
                    <a:pt x="1" y="576"/>
                    <a:pt x="1" y="594"/>
                  </a:cubicBezTo>
                  <a:cubicBezTo>
                    <a:pt x="1" y="613"/>
                    <a:pt x="10" y="631"/>
                    <a:pt x="29" y="640"/>
                  </a:cubicBezTo>
                  <a:lnTo>
                    <a:pt x="362" y="826"/>
                  </a:lnTo>
                  <a:lnTo>
                    <a:pt x="539" y="1160"/>
                  </a:lnTo>
                  <a:cubicBezTo>
                    <a:pt x="548" y="1179"/>
                    <a:pt x="576" y="1188"/>
                    <a:pt x="594" y="1188"/>
                  </a:cubicBezTo>
                  <a:cubicBezTo>
                    <a:pt x="613" y="1188"/>
                    <a:pt x="632" y="1179"/>
                    <a:pt x="641" y="1160"/>
                  </a:cubicBezTo>
                  <a:lnTo>
                    <a:pt x="826" y="826"/>
                  </a:lnTo>
                  <a:lnTo>
                    <a:pt x="1160" y="650"/>
                  </a:lnTo>
                  <a:cubicBezTo>
                    <a:pt x="1179" y="640"/>
                    <a:pt x="1188" y="622"/>
                    <a:pt x="1188" y="594"/>
                  </a:cubicBezTo>
                  <a:cubicBezTo>
                    <a:pt x="1188" y="576"/>
                    <a:pt x="1179" y="557"/>
                    <a:pt x="1160" y="548"/>
                  </a:cubicBezTo>
                  <a:lnTo>
                    <a:pt x="826" y="362"/>
                  </a:lnTo>
                  <a:lnTo>
                    <a:pt x="650" y="28"/>
                  </a:lnTo>
                  <a:cubicBezTo>
                    <a:pt x="641" y="10"/>
                    <a:pt x="613" y="0"/>
                    <a:pt x="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5475412" y="3604065"/>
              <a:ext cx="119382" cy="119439"/>
            </a:xfrm>
            <a:custGeom>
              <a:avLst/>
              <a:gdLst/>
              <a:ahLst/>
              <a:cxnLst/>
              <a:rect l="l" t="t" r="r" b="b"/>
              <a:pathLst>
                <a:path w="2097" h="2098" extrusionOk="0">
                  <a:moveTo>
                    <a:pt x="1048" y="177"/>
                  </a:moveTo>
                  <a:lnTo>
                    <a:pt x="1345" y="724"/>
                  </a:lnTo>
                  <a:cubicBezTo>
                    <a:pt x="1354" y="733"/>
                    <a:pt x="1364" y="743"/>
                    <a:pt x="1373" y="752"/>
                  </a:cubicBezTo>
                  <a:lnTo>
                    <a:pt x="1911" y="1049"/>
                  </a:lnTo>
                  <a:lnTo>
                    <a:pt x="1364" y="1346"/>
                  </a:lnTo>
                  <a:cubicBezTo>
                    <a:pt x="1354" y="1355"/>
                    <a:pt x="1345" y="1364"/>
                    <a:pt x="1345" y="1374"/>
                  </a:cubicBezTo>
                  <a:lnTo>
                    <a:pt x="1048" y="1912"/>
                  </a:lnTo>
                  <a:lnTo>
                    <a:pt x="752" y="1364"/>
                  </a:lnTo>
                  <a:cubicBezTo>
                    <a:pt x="742" y="1355"/>
                    <a:pt x="733" y="1355"/>
                    <a:pt x="724" y="1346"/>
                  </a:cubicBezTo>
                  <a:lnTo>
                    <a:pt x="176" y="1049"/>
                  </a:lnTo>
                  <a:lnTo>
                    <a:pt x="724" y="752"/>
                  </a:lnTo>
                  <a:cubicBezTo>
                    <a:pt x="733" y="743"/>
                    <a:pt x="742" y="733"/>
                    <a:pt x="752" y="724"/>
                  </a:cubicBezTo>
                  <a:lnTo>
                    <a:pt x="1048" y="177"/>
                  </a:lnTo>
                  <a:close/>
                  <a:moveTo>
                    <a:pt x="1048" y="1"/>
                  </a:moveTo>
                  <a:cubicBezTo>
                    <a:pt x="1030" y="1"/>
                    <a:pt x="1011" y="10"/>
                    <a:pt x="1002" y="28"/>
                  </a:cubicBezTo>
                  <a:lnTo>
                    <a:pt x="659" y="650"/>
                  </a:lnTo>
                  <a:lnTo>
                    <a:pt x="28" y="993"/>
                  </a:lnTo>
                  <a:cubicBezTo>
                    <a:pt x="9" y="1002"/>
                    <a:pt x="0" y="1021"/>
                    <a:pt x="0" y="1040"/>
                  </a:cubicBezTo>
                  <a:cubicBezTo>
                    <a:pt x="0" y="1067"/>
                    <a:pt x="9" y="1086"/>
                    <a:pt x="28" y="1095"/>
                  </a:cubicBezTo>
                  <a:lnTo>
                    <a:pt x="649" y="1438"/>
                  </a:lnTo>
                  <a:lnTo>
                    <a:pt x="993" y="2060"/>
                  </a:lnTo>
                  <a:cubicBezTo>
                    <a:pt x="1002" y="2079"/>
                    <a:pt x="1021" y="2097"/>
                    <a:pt x="1039" y="2097"/>
                  </a:cubicBezTo>
                  <a:cubicBezTo>
                    <a:pt x="1067" y="2097"/>
                    <a:pt x="1085" y="2079"/>
                    <a:pt x="1095" y="2060"/>
                  </a:cubicBezTo>
                  <a:lnTo>
                    <a:pt x="1438" y="1438"/>
                  </a:lnTo>
                  <a:lnTo>
                    <a:pt x="2060" y="1095"/>
                  </a:lnTo>
                  <a:cubicBezTo>
                    <a:pt x="2078" y="1086"/>
                    <a:pt x="2097" y="1067"/>
                    <a:pt x="2097" y="1049"/>
                  </a:cubicBezTo>
                  <a:cubicBezTo>
                    <a:pt x="2097" y="1030"/>
                    <a:pt x="2078" y="1012"/>
                    <a:pt x="2060" y="993"/>
                  </a:cubicBezTo>
                  <a:lnTo>
                    <a:pt x="1438" y="659"/>
                  </a:lnTo>
                  <a:lnTo>
                    <a:pt x="1104" y="28"/>
                  </a:lnTo>
                  <a:cubicBezTo>
                    <a:pt x="1085" y="10"/>
                    <a:pt x="1067"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8311913" y="3834088"/>
              <a:ext cx="118870" cy="118870"/>
            </a:xfrm>
            <a:custGeom>
              <a:avLst/>
              <a:gdLst/>
              <a:ahLst/>
              <a:cxnLst/>
              <a:rect l="l" t="t" r="r" b="b"/>
              <a:pathLst>
                <a:path w="2088" h="2088" extrusionOk="0">
                  <a:moveTo>
                    <a:pt x="1048" y="176"/>
                  </a:moveTo>
                  <a:lnTo>
                    <a:pt x="1345" y="724"/>
                  </a:lnTo>
                  <a:cubicBezTo>
                    <a:pt x="1345" y="733"/>
                    <a:pt x="1355" y="742"/>
                    <a:pt x="1364" y="742"/>
                  </a:cubicBezTo>
                  <a:lnTo>
                    <a:pt x="1911" y="1049"/>
                  </a:lnTo>
                  <a:lnTo>
                    <a:pt x="1364" y="1345"/>
                  </a:lnTo>
                  <a:cubicBezTo>
                    <a:pt x="1355" y="1345"/>
                    <a:pt x="1345" y="1355"/>
                    <a:pt x="1336" y="1364"/>
                  </a:cubicBezTo>
                  <a:lnTo>
                    <a:pt x="1039" y="1911"/>
                  </a:lnTo>
                  <a:lnTo>
                    <a:pt x="742" y="1364"/>
                  </a:lnTo>
                  <a:cubicBezTo>
                    <a:pt x="742" y="1355"/>
                    <a:pt x="733" y="1345"/>
                    <a:pt x="724" y="1345"/>
                  </a:cubicBezTo>
                  <a:lnTo>
                    <a:pt x="176" y="1039"/>
                  </a:lnTo>
                  <a:lnTo>
                    <a:pt x="724" y="742"/>
                  </a:lnTo>
                  <a:cubicBezTo>
                    <a:pt x="733" y="742"/>
                    <a:pt x="742" y="733"/>
                    <a:pt x="742" y="724"/>
                  </a:cubicBezTo>
                  <a:lnTo>
                    <a:pt x="1048" y="176"/>
                  </a:lnTo>
                  <a:close/>
                  <a:moveTo>
                    <a:pt x="1048" y="0"/>
                  </a:moveTo>
                  <a:cubicBezTo>
                    <a:pt x="1030" y="0"/>
                    <a:pt x="1011" y="10"/>
                    <a:pt x="993" y="28"/>
                  </a:cubicBezTo>
                  <a:lnTo>
                    <a:pt x="650" y="650"/>
                  </a:lnTo>
                  <a:lnTo>
                    <a:pt x="28" y="993"/>
                  </a:lnTo>
                  <a:cubicBezTo>
                    <a:pt x="9" y="1002"/>
                    <a:pt x="0" y="1021"/>
                    <a:pt x="0" y="1039"/>
                  </a:cubicBezTo>
                  <a:cubicBezTo>
                    <a:pt x="0" y="1058"/>
                    <a:pt x="9" y="1076"/>
                    <a:pt x="28" y="1095"/>
                  </a:cubicBezTo>
                  <a:lnTo>
                    <a:pt x="650" y="1438"/>
                  </a:lnTo>
                  <a:lnTo>
                    <a:pt x="993" y="2060"/>
                  </a:lnTo>
                  <a:cubicBezTo>
                    <a:pt x="1002" y="2078"/>
                    <a:pt x="1021" y="2087"/>
                    <a:pt x="1039" y="2087"/>
                  </a:cubicBezTo>
                  <a:cubicBezTo>
                    <a:pt x="1067" y="2087"/>
                    <a:pt x="1086" y="2078"/>
                    <a:pt x="1095" y="2060"/>
                  </a:cubicBezTo>
                  <a:lnTo>
                    <a:pt x="1438" y="1438"/>
                  </a:lnTo>
                  <a:lnTo>
                    <a:pt x="2060" y="1095"/>
                  </a:lnTo>
                  <a:cubicBezTo>
                    <a:pt x="2078" y="1086"/>
                    <a:pt x="2087" y="1067"/>
                    <a:pt x="2087" y="1049"/>
                  </a:cubicBezTo>
                  <a:cubicBezTo>
                    <a:pt x="2087" y="1021"/>
                    <a:pt x="2078" y="1002"/>
                    <a:pt x="2060" y="993"/>
                  </a:cubicBezTo>
                  <a:lnTo>
                    <a:pt x="1438" y="650"/>
                  </a:lnTo>
                  <a:lnTo>
                    <a:pt x="1095" y="28"/>
                  </a:lnTo>
                  <a:cubicBezTo>
                    <a:pt x="1086" y="10"/>
                    <a:pt x="106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8015063" y="1953753"/>
              <a:ext cx="6945" cy="42811"/>
            </a:xfrm>
            <a:custGeom>
              <a:avLst/>
              <a:gdLst/>
              <a:ahLst/>
              <a:cxnLst/>
              <a:rect l="l" t="t" r="r" b="b"/>
              <a:pathLst>
                <a:path w="122" h="752" extrusionOk="0">
                  <a:moveTo>
                    <a:pt x="66" y="0"/>
                  </a:moveTo>
                  <a:cubicBezTo>
                    <a:pt x="29" y="0"/>
                    <a:pt x="1" y="19"/>
                    <a:pt x="1" y="56"/>
                  </a:cubicBezTo>
                  <a:lnTo>
                    <a:pt x="1" y="696"/>
                  </a:lnTo>
                  <a:cubicBezTo>
                    <a:pt x="1" y="733"/>
                    <a:pt x="29" y="752"/>
                    <a:pt x="66" y="752"/>
                  </a:cubicBezTo>
                  <a:cubicBezTo>
                    <a:pt x="93" y="752"/>
                    <a:pt x="121" y="724"/>
                    <a:pt x="121" y="696"/>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8015063" y="2047230"/>
              <a:ext cx="6945" cy="43381"/>
            </a:xfrm>
            <a:custGeom>
              <a:avLst/>
              <a:gdLst/>
              <a:ahLst/>
              <a:cxnLst/>
              <a:rect l="l" t="t" r="r" b="b"/>
              <a:pathLst>
                <a:path w="122" h="762" extrusionOk="0">
                  <a:moveTo>
                    <a:pt x="66" y="0"/>
                  </a:moveTo>
                  <a:cubicBezTo>
                    <a:pt x="29" y="0"/>
                    <a:pt x="1" y="28"/>
                    <a:pt x="1" y="56"/>
                  </a:cubicBezTo>
                  <a:lnTo>
                    <a:pt x="1" y="696"/>
                  </a:lnTo>
                  <a:cubicBezTo>
                    <a:pt x="1" y="733"/>
                    <a:pt x="29" y="761"/>
                    <a:pt x="66" y="761"/>
                  </a:cubicBezTo>
                  <a:cubicBezTo>
                    <a:pt x="93" y="761"/>
                    <a:pt x="121" y="733"/>
                    <a:pt x="121" y="696"/>
                  </a:cubicBezTo>
                  <a:lnTo>
                    <a:pt x="121" y="56"/>
                  </a:lnTo>
                  <a:cubicBezTo>
                    <a:pt x="121" y="28"/>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8044097" y="2018709"/>
              <a:ext cx="42868" cy="6376"/>
            </a:xfrm>
            <a:custGeom>
              <a:avLst/>
              <a:gdLst/>
              <a:ahLst/>
              <a:cxnLst/>
              <a:rect l="l" t="t" r="r" b="b"/>
              <a:pathLst>
                <a:path w="753" h="112" extrusionOk="0">
                  <a:moveTo>
                    <a:pt x="57" y="0"/>
                  </a:moveTo>
                  <a:cubicBezTo>
                    <a:pt x="19" y="0"/>
                    <a:pt x="1" y="28"/>
                    <a:pt x="1" y="56"/>
                  </a:cubicBezTo>
                  <a:cubicBezTo>
                    <a:pt x="1" y="93"/>
                    <a:pt x="19" y="112"/>
                    <a:pt x="57" y="112"/>
                  </a:cubicBezTo>
                  <a:lnTo>
                    <a:pt x="697" y="112"/>
                  </a:lnTo>
                  <a:cubicBezTo>
                    <a:pt x="724" y="112"/>
                    <a:pt x="752" y="93"/>
                    <a:pt x="752" y="56"/>
                  </a:cubicBezTo>
                  <a:cubicBezTo>
                    <a:pt x="752" y="28"/>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7950107" y="2018709"/>
              <a:ext cx="43381" cy="6376"/>
            </a:xfrm>
            <a:custGeom>
              <a:avLst/>
              <a:gdLst/>
              <a:ahLst/>
              <a:cxnLst/>
              <a:rect l="l" t="t" r="r" b="b"/>
              <a:pathLst>
                <a:path w="762" h="112" extrusionOk="0">
                  <a:moveTo>
                    <a:pt x="56" y="0"/>
                  </a:moveTo>
                  <a:cubicBezTo>
                    <a:pt x="28" y="0"/>
                    <a:pt x="1" y="28"/>
                    <a:pt x="1" y="56"/>
                  </a:cubicBezTo>
                  <a:cubicBezTo>
                    <a:pt x="1" y="93"/>
                    <a:pt x="28" y="112"/>
                    <a:pt x="56" y="112"/>
                  </a:cubicBezTo>
                  <a:lnTo>
                    <a:pt x="706" y="112"/>
                  </a:lnTo>
                  <a:cubicBezTo>
                    <a:pt x="734" y="112"/>
                    <a:pt x="761" y="93"/>
                    <a:pt x="761" y="56"/>
                  </a:cubicBezTo>
                  <a:cubicBezTo>
                    <a:pt x="761" y="28"/>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7972309" y="2041936"/>
              <a:ext cx="25903" cy="25960"/>
            </a:xfrm>
            <a:custGeom>
              <a:avLst/>
              <a:gdLst/>
              <a:ahLst/>
              <a:cxnLst/>
              <a:rect l="l" t="t" r="r" b="b"/>
              <a:pathLst>
                <a:path w="455" h="456" extrusionOk="0">
                  <a:moveTo>
                    <a:pt x="0" y="455"/>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7969121" y="2039032"/>
              <a:ext cx="32792" cy="32564"/>
            </a:xfrm>
            <a:custGeom>
              <a:avLst/>
              <a:gdLst/>
              <a:ahLst/>
              <a:cxnLst/>
              <a:rect l="l" t="t" r="r" b="b"/>
              <a:pathLst>
                <a:path w="576" h="572" extrusionOk="0">
                  <a:moveTo>
                    <a:pt x="512" y="1"/>
                  </a:moveTo>
                  <a:cubicBezTo>
                    <a:pt x="497" y="1"/>
                    <a:pt x="483" y="5"/>
                    <a:pt x="474" y="14"/>
                  </a:cubicBezTo>
                  <a:lnTo>
                    <a:pt x="19" y="469"/>
                  </a:lnTo>
                  <a:cubicBezTo>
                    <a:pt x="1" y="488"/>
                    <a:pt x="1" y="525"/>
                    <a:pt x="19" y="553"/>
                  </a:cubicBezTo>
                  <a:cubicBezTo>
                    <a:pt x="28" y="562"/>
                    <a:pt x="47" y="571"/>
                    <a:pt x="56" y="571"/>
                  </a:cubicBezTo>
                  <a:cubicBezTo>
                    <a:pt x="75" y="571"/>
                    <a:pt x="93" y="562"/>
                    <a:pt x="103" y="553"/>
                  </a:cubicBezTo>
                  <a:lnTo>
                    <a:pt x="557" y="98"/>
                  </a:lnTo>
                  <a:cubicBezTo>
                    <a:pt x="576" y="70"/>
                    <a:pt x="576" y="33"/>
                    <a:pt x="557" y="14"/>
                  </a:cubicBezTo>
                  <a:cubicBezTo>
                    <a:pt x="543" y="5"/>
                    <a:pt x="52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8038859" y="1975898"/>
              <a:ext cx="25903" cy="25960"/>
            </a:xfrm>
            <a:custGeom>
              <a:avLst/>
              <a:gdLst/>
              <a:ahLst/>
              <a:cxnLst/>
              <a:rect l="l" t="t" r="r" b="b"/>
              <a:pathLst>
                <a:path w="455" h="456" extrusionOk="0">
                  <a:moveTo>
                    <a:pt x="0" y="45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8035159" y="1972653"/>
              <a:ext cx="33304" cy="32393"/>
            </a:xfrm>
            <a:custGeom>
              <a:avLst/>
              <a:gdLst/>
              <a:ahLst/>
              <a:cxnLst/>
              <a:rect l="l" t="t" r="r" b="b"/>
              <a:pathLst>
                <a:path w="585" h="569" extrusionOk="0">
                  <a:moveTo>
                    <a:pt x="519" y="0"/>
                  </a:moveTo>
                  <a:cubicBezTo>
                    <a:pt x="503" y="0"/>
                    <a:pt x="487" y="7"/>
                    <a:pt x="473" y="21"/>
                  </a:cubicBezTo>
                  <a:lnTo>
                    <a:pt x="28" y="466"/>
                  </a:lnTo>
                  <a:cubicBezTo>
                    <a:pt x="0" y="494"/>
                    <a:pt x="0" y="531"/>
                    <a:pt x="28" y="550"/>
                  </a:cubicBezTo>
                  <a:cubicBezTo>
                    <a:pt x="37" y="568"/>
                    <a:pt x="47" y="568"/>
                    <a:pt x="65" y="568"/>
                  </a:cubicBezTo>
                  <a:cubicBezTo>
                    <a:pt x="84" y="568"/>
                    <a:pt x="93" y="568"/>
                    <a:pt x="112" y="550"/>
                  </a:cubicBezTo>
                  <a:lnTo>
                    <a:pt x="557" y="95"/>
                  </a:lnTo>
                  <a:cubicBezTo>
                    <a:pt x="585" y="77"/>
                    <a:pt x="585" y="39"/>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7972309" y="1975898"/>
              <a:ext cx="25903" cy="25960"/>
            </a:xfrm>
            <a:custGeom>
              <a:avLst/>
              <a:gdLst/>
              <a:ahLst/>
              <a:cxnLst/>
              <a:rect l="l" t="t" r="r" b="b"/>
              <a:pathLst>
                <a:path w="455" h="456" extrusionOk="0">
                  <a:moveTo>
                    <a:pt x="0" y="1"/>
                  </a:moveTo>
                  <a:lnTo>
                    <a:pt x="455" y="45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7969121" y="1972653"/>
              <a:ext cx="32792" cy="32393"/>
            </a:xfrm>
            <a:custGeom>
              <a:avLst/>
              <a:gdLst/>
              <a:ahLst/>
              <a:cxnLst/>
              <a:rect l="l" t="t" r="r" b="b"/>
              <a:pathLst>
                <a:path w="576" h="569" extrusionOk="0">
                  <a:moveTo>
                    <a:pt x="61" y="0"/>
                  </a:moveTo>
                  <a:cubicBezTo>
                    <a:pt x="47" y="0"/>
                    <a:pt x="33" y="7"/>
                    <a:pt x="19" y="21"/>
                  </a:cubicBezTo>
                  <a:cubicBezTo>
                    <a:pt x="1" y="39"/>
                    <a:pt x="1" y="77"/>
                    <a:pt x="19" y="95"/>
                  </a:cubicBezTo>
                  <a:lnTo>
                    <a:pt x="474" y="550"/>
                  </a:lnTo>
                  <a:cubicBezTo>
                    <a:pt x="483" y="568"/>
                    <a:pt x="502" y="568"/>
                    <a:pt x="511" y="568"/>
                  </a:cubicBezTo>
                  <a:cubicBezTo>
                    <a:pt x="529" y="568"/>
                    <a:pt x="548" y="568"/>
                    <a:pt x="557" y="550"/>
                  </a:cubicBezTo>
                  <a:cubicBezTo>
                    <a:pt x="576" y="531"/>
                    <a:pt x="576" y="494"/>
                    <a:pt x="557" y="466"/>
                  </a:cubicBezTo>
                  <a:lnTo>
                    <a:pt x="103" y="21"/>
                  </a:lnTo>
                  <a:cubicBezTo>
                    <a:pt x="89" y="7"/>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8038859" y="2041936"/>
              <a:ext cx="25903" cy="25960"/>
            </a:xfrm>
            <a:custGeom>
              <a:avLst/>
              <a:gdLst/>
              <a:ahLst/>
              <a:cxnLst/>
              <a:rect l="l" t="t" r="r" b="b"/>
              <a:pathLst>
                <a:path w="455" h="456" extrusionOk="0">
                  <a:moveTo>
                    <a:pt x="0" y="1"/>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8035159" y="2039032"/>
              <a:ext cx="33304" cy="32564"/>
            </a:xfrm>
            <a:custGeom>
              <a:avLst/>
              <a:gdLst/>
              <a:ahLst/>
              <a:cxnLst/>
              <a:rect l="l" t="t" r="r" b="b"/>
              <a:pathLst>
                <a:path w="585" h="572" extrusionOk="0">
                  <a:moveTo>
                    <a:pt x="66" y="1"/>
                  </a:moveTo>
                  <a:cubicBezTo>
                    <a:pt x="51" y="1"/>
                    <a:pt x="37" y="5"/>
                    <a:pt x="28" y="14"/>
                  </a:cubicBezTo>
                  <a:cubicBezTo>
                    <a:pt x="0" y="42"/>
                    <a:pt x="0" y="70"/>
                    <a:pt x="28" y="98"/>
                  </a:cubicBezTo>
                  <a:lnTo>
                    <a:pt x="483" y="553"/>
                  </a:lnTo>
                  <a:cubicBezTo>
                    <a:pt x="492" y="562"/>
                    <a:pt x="501" y="571"/>
                    <a:pt x="520" y="571"/>
                  </a:cubicBezTo>
                  <a:cubicBezTo>
                    <a:pt x="529" y="571"/>
                    <a:pt x="548" y="562"/>
                    <a:pt x="557" y="553"/>
                  </a:cubicBezTo>
                  <a:cubicBezTo>
                    <a:pt x="585" y="525"/>
                    <a:pt x="585" y="488"/>
                    <a:pt x="557" y="469"/>
                  </a:cubicBezTo>
                  <a:lnTo>
                    <a:pt x="112" y="14"/>
                  </a:lnTo>
                  <a:cubicBezTo>
                    <a:pt x="98" y="5"/>
                    <a:pt x="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8355158" y="2208282"/>
              <a:ext cx="51294" cy="51294"/>
            </a:xfrm>
            <a:custGeom>
              <a:avLst/>
              <a:gdLst/>
              <a:ahLst/>
              <a:cxnLst/>
              <a:rect l="l" t="t" r="r" b="b"/>
              <a:pathLst>
                <a:path w="901" h="901" extrusionOk="0">
                  <a:moveTo>
                    <a:pt x="455" y="121"/>
                  </a:moveTo>
                  <a:cubicBezTo>
                    <a:pt x="641" y="121"/>
                    <a:pt x="789" y="270"/>
                    <a:pt x="789" y="455"/>
                  </a:cubicBezTo>
                  <a:cubicBezTo>
                    <a:pt x="789" y="641"/>
                    <a:pt x="641" y="789"/>
                    <a:pt x="455" y="789"/>
                  </a:cubicBezTo>
                  <a:cubicBezTo>
                    <a:pt x="270" y="789"/>
                    <a:pt x="121" y="641"/>
                    <a:pt x="121" y="455"/>
                  </a:cubicBezTo>
                  <a:cubicBezTo>
                    <a:pt x="121" y="270"/>
                    <a:pt x="270" y="121"/>
                    <a:pt x="455" y="121"/>
                  </a:cubicBezTo>
                  <a:close/>
                  <a:moveTo>
                    <a:pt x="455" y="1"/>
                  </a:moveTo>
                  <a:cubicBezTo>
                    <a:pt x="205" y="1"/>
                    <a:pt x="1" y="205"/>
                    <a:pt x="1" y="455"/>
                  </a:cubicBezTo>
                  <a:cubicBezTo>
                    <a:pt x="1" y="706"/>
                    <a:pt x="205" y="901"/>
                    <a:pt x="455" y="901"/>
                  </a:cubicBezTo>
                  <a:cubicBezTo>
                    <a:pt x="697" y="901"/>
                    <a:pt x="901" y="706"/>
                    <a:pt x="901" y="455"/>
                  </a:cubicBezTo>
                  <a:cubicBezTo>
                    <a:pt x="901" y="205"/>
                    <a:pt x="697"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5739149" y="2773380"/>
              <a:ext cx="32792" cy="32792"/>
            </a:xfrm>
            <a:custGeom>
              <a:avLst/>
              <a:gdLst/>
              <a:ahLst/>
              <a:cxnLst/>
              <a:rect l="l" t="t" r="r" b="b"/>
              <a:pathLst>
                <a:path w="576" h="576" extrusionOk="0">
                  <a:moveTo>
                    <a:pt x="288" y="111"/>
                  </a:moveTo>
                  <a:cubicBezTo>
                    <a:pt x="381" y="111"/>
                    <a:pt x="455" y="186"/>
                    <a:pt x="455" y="288"/>
                  </a:cubicBezTo>
                  <a:cubicBezTo>
                    <a:pt x="455" y="381"/>
                    <a:pt x="381" y="455"/>
                    <a:pt x="288" y="455"/>
                  </a:cubicBezTo>
                  <a:cubicBezTo>
                    <a:pt x="186" y="455"/>
                    <a:pt x="112" y="381"/>
                    <a:pt x="112" y="288"/>
                  </a:cubicBezTo>
                  <a:cubicBezTo>
                    <a:pt x="112" y="186"/>
                    <a:pt x="195" y="111"/>
                    <a:pt x="288" y="111"/>
                  </a:cubicBezTo>
                  <a:close/>
                  <a:moveTo>
                    <a:pt x="288" y="0"/>
                  </a:moveTo>
                  <a:cubicBezTo>
                    <a:pt x="130" y="0"/>
                    <a:pt x="0" y="121"/>
                    <a:pt x="0" y="288"/>
                  </a:cubicBezTo>
                  <a:cubicBezTo>
                    <a:pt x="0" y="445"/>
                    <a:pt x="130" y="575"/>
                    <a:pt x="288" y="575"/>
                  </a:cubicBezTo>
                  <a:cubicBezTo>
                    <a:pt x="446" y="575"/>
                    <a:pt x="576" y="445"/>
                    <a:pt x="576" y="288"/>
                  </a:cubicBezTo>
                  <a:cubicBezTo>
                    <a:pt x="576" y="121"/>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6637773" y="1860275"/>
              <a:ext cx="32792" cy="32792"/>
            </a:xfrm>
            <a:custGeom>
              <a:avLst/>
              <a:gdLst/>
              <a:ahLst/>
              <a:cxnLst/>
              <a:rect l="l" t="t" r="r" b="b"/>
              <a:pathLst>
                <a:path w="576" h="576" extrusionOk="0">
                  <a:moveTo>
                    <a:pt x="288" y="121"/>
                  </a:moveTo>
                  <a:cubicBezTo>
                    <a:pt x="380" y="121"/>
                    <a:pt x="455" y="195"/>
                    <a:pt x="455" y="297"/>
                  </a:cubicBezTo>
                  <a:cubicBezTo>
                    <a:pt x="455" y="390"/>
                    <a:pt x="380" y="464"/>
                    <a:pt x="288" y="464"/>
                  </a:cubicBezTo>
                  <a:cubicBezTo>
                    <a:pt x="186" y="464"/>
                    <a:pt x="111" y="390"/>
                    <a:pt x="111" y="297"/>
                  </a:cubicBezTo>
                  <a:cubicBezTo>
                    <a:pt x="111" y="195"/>
                    <a:pt x="195" y="121"/>
                    <a:pt x="288" y="121"/>
                  </a:cubicBezTo>
                  <a:close/>
                  <a:moveTo>
                    <a:pt x="288" y="0"/>
                  </a:moveTo>
                  <a:cubicBezTo>
                    <a:pt x="130" y="0"/>
                    <a:pt x="0" y="130"/>
                    <a:pt x="0" y="288"/>
                  </a:cubicBezTo>
                  <a:cubicBezTo>
                    <a:pt x="0" y="455"/>
                    <a:pt x="130" y="576"/>
                    <a:pt x="288" y="576"/>
                  </a:cubicBezTo>
                  <a:cubicBezTo>
                    <a:pt x="445" y="576"/>
                    <a:pt x="575" y="455"/>
                    <a:pt x="575" y="288"/>
                  </a:cubicBezTo>
                  <a:cubicBezTo>
                    <a:pt x="575" y="130"/>
                    <a:pt x="445" y="0"/>
                    <a:pt x="288"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6622459" y="2287528"/>
              <a:ext cx="584671" cy="391621"/>
            </a:xfrm>
            <a:custGeom>
              <a:avLst/>
              <a:gdLst/>
              <a:ahLst/>
              <a:cxnLst/>
              <a:rect l="l" t="t" r="r" b="b"/>
              <a:pathLst>
                <a:path w="10270" h="6879" extrusionOk="0">
                  <a:moveTo>
                    <a:pt x="9963" y="0"/>
                  </a:moveTo>
                  <a:lnTo>
                    <a:pt x="7607" y="1113"/>
                  </a:lnTo>
                  <a:lnTo>
                    <a:pt x="8600" y="1596"/>
                  </a:lnTo>
                  <a:lnTo>
                    <a:pt x="8321" y="2041"/>
                  </a:lnTo>
                  <a:lnTo>
                    <a:pt x="7505" y="3377"/>
                  </a:lnTo>
                  <a:cubicBezTo>
                    <a:pt x="6958" y="4267"/>
                    <a:pt x="6410" y="5158"/>
                    <a:pt x="5872" y="6058"/>
                  </a:cubicBezTo>
                  <a:lnTo>
                    <a:pt x="5826" y="6132"/>
                  </a:lnTo>
                  <a:lnTo>
                    <a:pt x="5390" y="5622"/>
                  </a:lnTo>
                  <a:lnTo>
                    <a:pt x="4360" y="4407"/>
                  </a:lnTo>
                  <a:lnTo>
                    <a:pt x="3330" y="3191"/>
                  </a:lnTo>
                  <a:lnTo>
                    <a:pt x="2811" y="2579"/>
                  </a:lnTo>
                  <a:lnTo>
                    <a:pt x="2551" y="2273"/>
                  </a:lnTo>
                  <a:lnTo>
                    <a:pt x="2523" y="2236"/>
                  </a:lnTo>
                  <a:lnTo>
                    <a:pt x="2505" y="2217"/>
                  </a:lnTo>
                  <a:lnTo>
                    <a:pt x="2486" y="2199"/>
                  </a:lnTo>
                  <a:lnTo>
                    <a:pt x="2468" y="2180"/>
                  </a:lnTo>
                  <a:cubicBezTo>
                    <a:pt x="2412" y="2115"/>
                    <a:pt x="2328" y="2069"/>
                    <a:pt x="2245" y="2041"/>
                  </a:cubicBezTo>
                  <a:cubicBezTo>
                    <a:pt x="2168" y="2013"/>
                    <a:pt x="2085" y="1998"/>
                    <a:pt x="2003" y="1998"/>
                  </a:cubicBezTo>
                  <a:cubicBezTo>
                    <a:pt x="1897" y="1998"/>
                    <a:pt x="1792" y="2022"/>
                    <a:pt x="1698" y="2069"/>
                  </a:cubicBezTo>
                  <a:cubicBezTo>
                    <a:pt x="1623" y="2106"/>
                    <a:pt x="1549" y="2162"/>
                    <a:pt x="1494" y="2227"/>
                  </a:cubicBezTo>
                  <a:cubicBezTo>
                    <a:pt x="1484" y="2245"/>
                    <a:pt x="1466" y="2264"/>
                    <a:pt x="1456" y="2282"/>
                  </a:cubicBezTo>
                  <a:lnTo>
                    <a:pt x="1447" y="2301"/>
                  </a:lnTo>
                  <a:lnTo>
                    <a:pt x="1438" y="2310"/>
                  </a:lnTo>
                  <a:lnTo>
                    <a:pt x="1419" y="2356"/>
                  </a:lnTo>
                  <a:lnTo>
                    <a:pt x="1317" y="2523"/>
                  </a:lnTo>
                  <a:lnTo>
                    <a:pt x="1132" y="2867"/>
                  </a:lnTo>
                  <a:lnTo>
                    <a:pt x="761" y="3553"/>
                  </a:lnTo>
                  <a:lnTo>
                    <a:pt x="0" y="4917"/>
                  </a:lnTo>
                  <a:lnTo>
                    <a:pt x="668" y="5195"/>
                  </a:lnTo>
                  <a:lnTo>
                    <a:pt x="1429" y="3831"/>
                  </a:lnTo>
                  <a:lnTo>
                    <a:pt x="1809" y="3145"/>
                  </a:lnTo>
                  <a:lnTo>
                    <a:pt x="1995" y="2811"/>
                  </a:lnTo>
                  <a:lnTo>
                    <a:pt x="2022" y="2755"/>
                  </a:lnTo>
                  <a:lnTo>
                    <a:pt x="2199" y="2969"/>
                  </a:lnTo>
                  <a:lnTo>
                    <a:pt x="2718" y="3572"/>
                  </a:lnTo>
                  <a:lnTo>
                    <a:pt x="3748" y="4787"/>
                  </a:lnTo>
                  <a:lnTo>
                    <a:pt x="4778" y="6002"/>
                  </a:lnTo>
                  <a:lnTo>
                    <a:pt x="5297" y="6614"/>
                  </a:lnTo>
                  <a:lnTo>
                    <a:pt x="5325" y="6652"/>
                  </a:lnTo>
                  <a:lnTo>
                    <a:pt x="5343" y="6670"/>
                  </a:lnTo>
                  <a:lnTo>
                    <a:pt x="5362" y="6689"/>
                  </a:lnTo>
                  <a:cubicBezTo>
                    <a:pt x="5381" y="6707"/>
                    <a:pt x="5390" y="6717"/>
                    <a:pt x="5408" y="6735"/>
                  </a:cubicBezTo>
                  <a:cubicBezTo>
                    <a:pt x="5473" y="6781"/>
                    <a:pt x="5557" y="6828"/>
                    <a:pt x="5640" y="6846"/>
                  </a:cubicBezTo>
                  <a:cubicBezTo>
                    <a:pt x="5708" y="6868"/>
                    <a:pt x="5778" y="6878"/>
                    <a:pt x="5848" y="6878"/>
                  </a:cubicBezTo>
                  <a:cubicBezTo>
                    <a:pt x="5961" y="6878"/>
                    <a:pt x="6072" y="6851"/>
                    <a:pt x="6169" y="6800"/>
                  </a:cubicBezTo>
                  <a:cubicBezTo>
                    <a:pt x="6243" y="6754"/>
                    <a:pt x="6317" y="6698"/>
                    <a:pt x="6364" y="6633"/>
                  </a:cubicBezTo>
                  <a:cubicBezTo>
                    <a:pt x="6373" y="6614"/>
                    <a:pt x="6392" y="6596"/>
                    <a:pt x="6401" y="6587"/>
                  </a:cubicBezTo>
                  <a:lnTo>
                    <a:pt x="6410" y="6559"/>
                  </a:lnTo>
                  <a:lnTo>
                    <a:pt x="6438" y="6522"/>
                  </a:lnTo>
                  <a:lnTo>
                    <a:pt x="6540" y="6355"/>
                  </a:lnTo>
                  <a:cubicBezTo>
                    <a:pt x="7078" y="5455"/>
                    <a:pt x="7607" y="4564"/>
                    <a:pt x="8145" y="3664"/>
                  </a:cubicBezTo>
                  <a:lnTo>
                    <a:pt x="8952" y="2319"/>
                  </a:lnTo>
                  <a:lnTo>
                    <a:pt x="9203" y="1902"/>
                  </a:lnTo>
                  <a:lnTo>
                    <a:pt x="10269" y="2486"/>
                  </a:lnTo>
                  <a:lnTo>
                    <a:pt x="9963"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6619783" y="2282746"/>
              <a:ext cx="591560" cy="399876"/>
            </a:xfrm>
            <a:custGeom>
              <a:avLst/>
              <a:gdLst/>
              <a:ahLst/>
              <a:cxnLst/>
              <a:rect l="l" t="t" r="r" b="b"/>
              <a:pathLst>
                <a:path w="10391" h="7024" extrusionOk="0">
                  <a:moveTo>
                    <a:pt x="10057" y="1"/>
                  </a:moveTo>
                  <a:lnTo>
                    <a:pt x="7515" y="1197"/>
                  </a:lnTo>
                  <a:lnTo>
                    <a:pt x="8563" y="1698"/>
                  </a:lnTo>
                  <a:lnTo>
                    <a:pt x="7506" y="3433"/>
                  </a:lnTo>
                  <a:cubicBezTo>
                    <a:pt x="7339" y="3702"/>
                    <a:pt x="7172" y="3971"/>
                    <a:pt x="7005" y="4240"/>
                  </a:cubicBezTo>
                  <a:cubicBezTo>
                    <a:pt x="6633" y="4852"/>
                    <a:pt x="6244" y="5483"/>
                    <a:pt x="5873" y="6105"/>
                  </a:cubicBezTo>
                  <a:lnTo>
                    <a:pt x="5864" y="6123"/>
                  </a:lnTo>
                  <a:lnTo>
                    <a:pt x="2645" y="2320"/>
                  </a:lnTo>
                  <a:lnTo>
                    <a:pt x="2561" y="2218"/>
                  </a:lnTo>
                  <a:cubicBezTo>
                    <a:pt x="2487" y="2153"/>
                    <a:pt x="2403" y="2097"/>
                    <a:pt x="2311" y="2069"/>
                  </a:cubicBezTo>
                  <a:cubicBezTo>
                    <a:pt x="2227" y="2038"/>
                    <a:pt x="2141" y="2023"/>
                    <a:pt x="2055" y="2023"/>
                  </a:cubicBezTo>
                  <a:cubicBezTo>
                    <a:pt x="1940" y="2023"/>
                    <a:pt x="1827" y="2049"/>
                    <a:pt x="1726" y="2097"/>
                  </a:cubicBezTo>
                  <a:cubicBezTo>
                    <a:pt x="1633" y="2144"/>
                    <a:pt x="1550" y="2209"/>
                    <a:pt x="1494" y="2274"/>
                  </a:cubicBezTo>
                  <a:cubicBezTo>
                    <a:pt x="1485" y="2292"/>
                    <a:pt x="1476" y="2311"/>
                    <a:pt x="1457" y="2338"/>
                  </a:cubicBezTo>
                  <a:lnTo>
                    <a:pt x="1" y="4973"/>
                  </a:lnTo>
                  <a:lnTo>
                    <a:pt x="103" y="5029"/>
                  </a:lnTo>
                  <a:lnTo>
                    <a:pt x="1513" y="2468"/>
                  </a:lnTo>
                  <a:lnTo>
                    <a:pt x="1559" y="2385"/>
                  </a:lnTo>
                  <a:cubicBezTo>
                    <a:pt x="1568" y="2376"/>
                    <a:pt x="1578" y="2366"/>
                    <a:pt x="1587" y="2348"/>
                  </a:cubicBezTo>
                  <a:cubicBezTo>
                    <a:pt x="1633" y="2292"/>
                    <a:pt x="1698" y="2236"/>
                    <a:pt x="1773" y="2199"/>
                  </a:cubicBezTo>
                  <a:cubicBezTo>
                    <a:pt x="1857" y="2157"/>
                    <a:pt x="1954" y="2136"/>
                    <a:pt x="2053" y="2136"/>
                  </a:cubicBezTo>
                  <a:cubicBezTo>
                    <a:pt x="2127" y="2136"/>
                    <a:pt x="2202" y="2148"/>
                    <a:pt x="2273" y="2171"/>
                  </a:cubicBezTo>
                  <a:cubicBezTo>
                    <a:pt x="2348" y="2199"/>
                    <a:pt x="2422" y="2246"/>
                    <a:pt x="2478" y="2301"/>
                  </a:cubicBezTo>
                  <a:lnTo>
                    <a:pt x="5882" y="6318"/>
                  </a:lnTo>
                  <a:lnTo>
                    <a:pt x="5966" y="6170"/>
                  </a:lnTo>
                  <a:cubicBezTo>
                    <a:pt x="6346" y="5548"/>
                    <a:pt x="6726" y="4917"/>
                    <a:pt x="7107" y="4305"/>
                  </a:cubicBezTo>
                  <a:cubicBezTo>
                    <a:pt x="7274" y="4036"/>
                    <a:pt x="7431" y="3767"/>
                    <a:pt x="7598" y="3489"/>
                  </a:cubicBezTo>
                  <a:lnTo>
                    <a:pt x="8730" y="1652"/>
                  </a:lnTo>
                  <a:lnTo>
                    <a:pt x="7784" y="1197"/>
                  </a:lnTo>
                  <a:lnTo>
                    <a:pt x="9964" y="177"/>
                  </a:lnTo>
                  <a:lnTo>
                    <a:pt x="10242" y="2468"/>
                  </a:lnTo>
                  <a:lnTo>
                    <a:pt x="9222" y="1912"/>
                  </a:lnTo>
                  <a:lnTo>
                    <a:pt x="8146" y="3721"/>
                  </a:lnTo>
                  <a:lnTo>
                    <a:pt x="7654" y="4537"/>
                  </a:lnTo>
                  <a:cubicBezTo>
                    <a:pt x="7292" y="5149"/>
                    <a:pt x="6912" y="5789"/>
                    <a:pt x="6531" y="6411"/>
                  </a:cubicBezTo>
                  <a:lnTo>
                    <a:pt x="6392" y="6634"/>
                  </a:lnTo>
                  <a:cubicBezTo>
                    <a:pt x="6383" y="6652"/>
                    <a:pt x="6374" y="6671"/>
                    <a:pt x="6364" y="6680"/>
                  </a:cubicBezTo>
                  <a:cubicBezTo>
                    <a:pt x="6318" y="6745"/>
                    <a:pt x="6253" y="6791"/>
                    <a:pt x="6188" y="6828"/>
                  </a:cubicBezTo>
                  <a:cubicBezTo>
                    <a:pt x="6100" y="6875"/>
                    <a:pt x="5997" y="6900"/>
                    <a:pt x="5891" y="6900"/>
                  </a:cubicBezTo>
                  <a:cubicBezTo>
                    <a:pt x="5830" y="6900"/>
                    <a:pt x="5767" y="6892"/>
                    <a:pt x="5706" y="6875"/>
                  </a:cubicBezTo>
                  <a:cubicBezTo>
                    <a:pt x="5632" y="6856"/>
                    <a:pt x="5557" y="6819"/>
                    <a:pt x="5492" y="6773"/>
                  </a:cubicBezTo>
                  <a:cubicBezTo>
                    <a:pt x="5483" y="6754"/>
                    <a:pt x="5465" y="6745"/>
                    <a:pt x="5455" y="6736"/>
                  </a:cubicBezTo>
                  <a:lnTo>
                    <a:pt x="2060" y="2737"/>
                  </a:lnTo>
                  <a:lnTo>
                    <a:pt x="659" y="5251"/>
                  </a:lnTo>
                  <a:lnTo>
                    <a:pt x="761" y="5307"/>
                  </a:lnTo>
                  <a:lnTo>
                    <a:pt x="2079" y="2941"/>
                  </a:lnTo>
                  <a:lnTo>
                    <a:pt x="5298" y="6736"/>
                  </a:lnTo>
                  <a:lnTo>
                    <a:pt x="5372" y="6819"/>
                  </a:lnTo>
                  <a:cubicBezTo>
                    <a:pt x="5390" y="6828"/>
                    <a:pt x="5400" y="6847"/>
                    <a:pt x="5418" y="6865"/>
                  </a:cubicBezTo>
                  <a:cubicBezTo>
                    <a:pt x="5492" y="6921"/>
                    <a:pt x="5585" y="6967"/>
                    <a:pt x="5678" y="6995"/>
                  </a:cubicBezTo>
                  <a:cubicBezTo>
                    <a:pt x="5743" y="7014"/>
                    <a:pt x="5817" y="7023"/>
                    <a:pt x="5882" y="7023"/>
                  </a:cubicBezTo>
                  <a:cubicBezTo>
                    <a:pt x="6012" y="7023"/>
                    <a:pt x="6133" y="6995"/>
                    <a:pt x="6244" y="6930"/>
                  </a:cubicBezTo>
                  <a:cubicBezTo>
                    <a:pt x="6327" y="6884"/>
                    <a:pt x="6402" y="6819"/>
                    <a:pt x="6457" y="6754"/>
                  </a:cubicBezTo>
                  <a:cubicBezTo>
                    <a:pt x="6467" y="6736"/>
                    <a:pt x="6485" y="6717"/>
                    <a:pt x="6494" y="6698"/>
                  </a:cubicBezTo>
                  <a:lnTo>
                    <a:pt x="6633" y="6467"/>
                  </a:lnTo>
                  <a:cubicBezTo>
                    <a:pt x="7014" y="5845"/>
                    <a:pt x="7394" y="5205"/>
                    <a:pt x="7756" y="4593"/>
                  </a:cubicBezTo>
                  <a:lnTo>
                    <a:pt x="8248" y="3776"/>
                  </a:lnTo>
                  <a:lnTo>
                    <a:pt x="9268" y="2060"/>
                  </a:lnTo>
                  <a:lnTo>
                    <a:pt x="10391" y="2682"/>
                  </a:lnTo>
                  <a:lnTo>
                    <a:pt x="10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6175621" y="2313943"/>
              <a:ext cx="289489" cy="289432"/>
            </a:xfrm>
            <a:custGeom>
              <a:avLst/>
              <a:gdLst/>
              <a:ahLst/>
              <a:cxnLst/>
              <a:rect l="l" t="t" r="r" b="b"/>
              <a:pathLst>
                <a:path w="5085" h="5084" extrusionOk="0">
                  <a:moveTo>
                    <a:pt x="2543" y="0"/>
                  </a:moveTo>
                  <a:cubicBezTo>
                    <a:pt x="1142" y="0"/>
                    <a:pt x="1" y="1141"/>
                    <a:pt x="1" y="2542"/>
                  </a:cubicBezTo>
                  <a:cubicBezTo>
                    <a:pt x="1" y="3952"/>
                    <a:pt x="1142" y="5084"/>
                    <a:pt x="2543" y="5084"/>
                  </a:cubicBezTo>
                  <a:cubicBezTo>
                    <a:pt x="3944" y="5084"/>
                    <a:pt x="5085" y="3952"/>
                    <a:pt x="5085" y="2542"/>
                  </a:cubicBezTo>
                  <a:lnTo>
                    <a:pt x="2543" y="2542"/>
                  </a:lnTo>
                  <a:lnTo>
                    <a:pt x="2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6172490" y="2310755"/>
              <a:ext cx="295808" cy="295808"/>
            </a:xfrm>
            <a:custGeom>
              <a:avLst/>
              <a:gdLst/>
              <a:ahLst/>
              <a:cxnLst/>
              <a:rect l="l" t="t" r="r" b="b"/>
              <a:pathLst>
                <a:path w="5196" h="5196" extrusionOk="0">
                  <a:moveTo>
                    <a:pt x="2542" y="121"/>
                  </a:moveTo>
                  <a:lnTo>
                    <a:pt x="2542" y="2598"/>
                  </a:lnTo>
                  <a:cubicBezTo>
                    <a:pt x="2542" y="2635"/>
                    <a:pt x="2570" y="2663"/>
                    <a:pt x="2598" y="2663"/>
                  </a:cubicBezTo>
                  <a:lnTo>
                    <a:pt x="5084" y="2663"/>
                  </a:lnTo>
                  <a:cubicBezTo>
                    <a:pt x="5047" y="3999"/>
                    <a:pt x="3952" y="5084"/>
                    <a:pt x="2598" y="5084"/>
                  </a:cubicBezTo>
                  <a:cubicBezTo>
                    <a:pt x="1234" y="5084"/>
                    <a:pt x="121" y="3971"/>
                    <a:pt x="121" y="2598"/>
                  </a:cubicBezTo>
                  <a:cubicBezTo>
                    <a:pt x="121" y="1253"/>
                    <a:pt x="1197" y="149"/>
                    <a:pt x="2542" y="121"/>
                  </a:cubicBezTo>
                  <a:close/>
                  <a:moveTo>
                    <a:pt x="2598" y="0"/>
                  </a:moveTo>
                  <a:cubicBezTo>
                    <a:pt x="1169" y="0"/>
                    <a:pt x="0" y="1169"/>
                    <a:pt x="0" y="2598"/>
                  </a:cubicBezTo>
                  <a:cubicBezTo>
                    <a:pt x="0" y="4036"/>
                    <a:pt x="1169" y="5195"/>
                    <a:pt x="2598" y="5195"/>
                  </a:cubicBezTo>
                  <a:cubicBezTo>
                    <a:pt x="4036" y="5195"/>
                    <a:pt x="5195" y="4036"/>
                    <a:pt x="5195" y="2598"/>
                  </a:cubicBezTo>
                  <a:cubicBezTo>
                    <a:pt x="5195" y="2570"/>
                    <a:pt x="5177" y="2542"/>
                    <a:pt x="5140" y="2542"/>
                  </a:cubicBezTo>
                  <a:lnTo>
                    <a:pt x="2653" y="2542"/>
                  </a:lnTo>
                  <a:lnTo>
                    <a:pt x="2653" y="56"/>
                  </a:lnTo>
                  <a:cubicBezTo>
                    <a:pt x="2653" y="28"/>
                    <a:pt x="2635" y="0"/>
                    <a:pt x="2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359445" y="2342407"/>
              <a:ext cx="77653" cy="77709"/>
            </a:xfrm>
            <a:custGeom>
              <a:avLst/>
              <a:gdLst/>
              <a:ahLst/>
              <a:cxnLst/>
              <a:rect l="l" t="t" r="r" b="b"/>
              <a:pathLst>
                <a:path w="1364" h="1365" extrusionOk="0">
                  <a:moveTo>
                    <a:pt x="0" y="1"/>
                  </a:moveTo>
                  <a:lnTo>
                    <a:pt x="0" y="1365"/>
                  </a:lnTo>
                  <a:lnTo>
                    <a:pt x="1364" y="1365"/>
                  </a:lnTo>
                  <a:cubicBezTo>
                    <a:pt x="1364" y="604"/>
                    <a:pt x="75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6356257" y="2338764"/>
              <a:ext cx="84029" cy="84541"/>
            </a:xfrm>
            <a:custGeom>
              <a:avLst/>
              <a:gdLst/>
              <a:ahLst/>
              <a:cxnLst/>
              <a:rect l="l" t="t" r="r" b="b"/>
              <a:pathLst>
                <a:path w="1476" h="1485" extrusionOk="0">
                  <a:moveTo>
                    <a:pt x="112" y="121"/>
                  </a:moveTo>
                  <a:cubicBezTo>
                    <a:pt x="789" y="148"/>
                    <a:pt x="1327" y="696"/>
                    <a:pt x="1355" y="1364"/>
                  </a:cubicBezTo>
                  <a:lnTo>
                    <a:pt x="112" y="1364"/>
                  </a:lnTo>
                  <a:lnTo>
                    <a:pt x="112" y="121"/>
                  </a:lnTo>
                  <a:close/>
                  <a:moveTo>
                    <a:pt x="1" y="0"/>
                  </a:moveTo>
                  <a:lnTo>
                    <a:pt x="1" y="1484"/>
                  </a:lnTo>
                  <a:lnTo>
                    <a:pt x="1476" y="1484"/>
                  </a:lnTo>
                  <a:lnTo>
                    <a:pt x="1476" y="1429"/>
                  </a:lnTo>
                  <a:cubicBezTo>
                    <a:pt x="1476" y="640"/>
                    <a:pt x="83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631966" y="2285421"/>
              <a:ext cx="584671" cy="391223"/>
            </a:xfrm>
            <a:custGeom>
              <a:avLst/>
              <a:gdLst/>
              <a:ahLst/>
              <a:cxnLst/>
              <a:rect l="l" t="t" r="r" b="b"/>
              <a:pathLst>
                <a:path w="10270" h="6872" extrusionOk="0">
                  <a:moveTo>
                    <a:pt x="9963" y="0"/>
                  </a:moveTo>
                  <a:lnTo>
                    <a:pt x="7598" y="1113"/>
                  </a:lnTo>
                  <a:lnTo>
                    <a:pt x="8600" y="1586"/>
                  </a:lnTo>
                  <a:lnTo>
                    <a:pt x="8321" y="2032"/>
                  </a:lnTo>
                  <a:lnTo>
                    <a:pt x="7505" y="3377"/>
                  </a:lnTo>
                  <a:cubicBezTo>
                    <a:pt x="6958" y="4267"/>
                    <a:pt x="6410" y="5158"/>
                    <a:pt x="5872" y="6048"/>
                  </a:cubicBezTo>
                  <a:lnTo>
                    <a:pt x="5826" y="6132"/>
                  </a:lnTo>
                  <a:lnTo>
                    <a:pt x="5390" y="5612"/>
                  </a:lnTo>
                  <a:lnTo>
                    <a:pt x="4351" y="4397"/>
                  </a:lnTo>
                  <a:lnTo>
                    <a:pt x="3321" y="3182"/>
                  </a:lnTo>
                  <a:lnTo>
                    <a:pt x="2811" y="2579"/>
                  </a:lnTo>
                  <a:lnTo>
                    <a:pt x="2551" y="2273"/>
                  </a:lnTo>
                  <a:lnTo>
                    <a:pt x="2514" y="2236"/>
                  </a:lnTo>
                  <a:lnTo>
                    <a:pt x="2505" y="2217"/>
                  </a:lnTo>
                  <a:lnTo>
                    <a:pt x="2486" y="2199"/>
                  </a:lnTo>
                  <a:lnTo>
                    <a:pt x="2468" y="2171"/>
                  </a:lnTo>
                  <a:cubicBezTo>
                    <a:pt x="2403" y="2115"/>
                    <a:pt x="2328" y="2069"/>
                    <a:pt x="2236" y="2032"/>
                  </a:cubicBezTo>
                  <a:cubicBezTo>
                    <a:pt x="2166" y="2005"/>
                    <a:pt x="2090" y="1992"/>
                    <a:pt x="2012" y="1992"/>
                  </a:cubicBezTo>
                  <a:cubicBezTo>
                    <a:pt x="1905" y="1992"/>
                    <a:pt x="1795" y="2016"/>
                    <a:pt x="1698" y="2060"/>
                  </a:cubicBezTo>
                  <a:cubicBezTo>
                    <a:pt x="1614" y="2097"/>
                    <a:pt x="1540" y="2162"/>
                    <a:pt x="1494" y="2227"/>
                  </a:cubicBezTo>
                  <a:cubicBezTo>
                    <a:pt x="1475" y="2245"/>
                    <a:pt x="1466" y="2254"/>
                    <a:pt x="1456" y="2273"/>
                  </a:cubicBezTo>
                  <a:lnTo>
                    <a:pt x="1438" y="2301"/>
                  </a:lnTo>
                  <a:lnTo>
                    <a:pt x="1438" y="2310"/>
                  </a:lnTo>
                  <a:lnTo>
                    <a:pt x="1410" y="2356"/>
                  </a:lnTo>
                  <a:lnTo>
                    <a:pt x="1317" y="2523"/>
                  </a:lnTo>
                  <a:lnTo>
                    <a:pt x="1132" y="2867"/>
                  </a:lnTo>
                  <a:lnTo>
                    <a:pt x="751" y="3544"/>
                  </a:lnTo>
                  <a:lnTo>
                    <a:pt x="0" y="4917"/>
                  </a:lnTo>
                  <a:lnTo>
                    <a:pt x="668" y="5186"/>
                  </a:lnTo>
                  <a:lnTo>
                    <a:pt x="1429" y="3822"/>
                  </a:lnTo>
                  <a:lnTo>
                    <a:pt x="1809" y="3145"/>
                  </a:lnTo>
                  <a:lnTo>
                    <a:pt x="1995" y="2802"/>
                  </a:lnTo>
                  <a:lnTo>
                    <a:pt x="2022" y="2755"/>
                  </a:lnTo>
                  <a:lnTo>
                    <a:pt x="2199" y="2959"/>
                  </a:lnTo>
                  <a:lnTo>
                    <a:pt x="2718" y="3572"/>
                  </a:lnTo>
                  <a:lnTo>
                    <a:pt x="3748" y="4787"/>
                  </a:lnTo>
                  <a:lnTo>
                    <a:pt x="4778" y="6002"/>
                  </a:lnTo>
                  <a:lnTo>
                    <a:pt x="5297" y="6605"/>
                  </a:lnTo>
                  <a:lnTo>
                    <a:pt x="5325" y="6651"/>
                  </a:lnTo>
                  <a:lnTo>
                    <a:pt x="5343" y="6661"/>
                  </a:lnTo>
                  <a:lnTo>
                    <a:pt x="5362" y="6689"/>
                  </a:lnTo>
                  <a:cubicBezTo>
                    <a:pt x="5371" y="6698"/>
                    <a:pt x="5390" y="6716"/>
                    <a:pt x="5408" y="6726"/>
                  </a:cubicBezTo>
                  <a:cubicBezTo>
                    <a:pt x="5473" y="6781"/>
                    <a:pt x="5557" y="6818"/>
                    <a:pt x="5640" y="6846"/>
                  </a:cubicBezTo>
                  <a:cubicBezTo>
                    <a:pt x="5703" y="6863"/>
                    <a:pt x="5769" y="6871"/>
                    <a:pt x="5834" y="6871"/>
                  </a:cubicBezTo>
                  <a:cubicBezTo>
                    <a:pt x="5951" y="6871"/>
                    <a:pt x="6068" y="6844"/>
                    <a:pt x="6169" y="6791"/>
                  </a:cubicBezTo>
                  <a:cubicBezTo>
                    <a:pt x="6243" y="6754"/>
                    <a:pt x="6308" y="6689"/>
                    <a:pt x="6364" y="6624"/>
                  </a:cubicBezTo>
                  <a:cubicBezTo>
                    <a:pt x="6373" y="6614"/>
                    <a:pt x="6382" y="6596"/>
                    <a:pt x="6392" y="6577"/>
                  </a:cubicBezTo>
                  <a:lnTo>
                    <a:pt x="6410" y="6559"/>
                  </a:lnTo>
                  <a:lnTo>
                    <a:pt x="6429" y="6512"/>
                  </a:lnTo>
                  <a:lnTo>
                    <a:pt x="6531" y="6345"/>
                  </a:lnTo>
                  <a:cubicBezTo>
                    <a:pt x="7078" y="5455"/>
                    <a:pt x="7607" y="4555"/>
                    <a:pt x="8145" y="3664"/>
                  </a:cubicBezTo>
                  <a:lnTo>
                    <a:pt x="8952" y="2319"/>
                  </a:lnTo>
                  <a:lnTo>
                    <a:pt x="9193" y="1902"/>
                  </a:lnTo>
                  <a:lnTo>
                    <a:pt x="10269" y="2486"/>
                  </a:lnTo>
                  <a:lnTo>
                    <a:pt x="10269" y="2486"/>
                  </a:lnTo>
                  <a:lnTo>
                    <a:pt x="9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6629290" y="2280127"/>
              <a:ext cx="591047" cy="399819"/>
            </a:xfrm>
            <a:custGeom>
              <a:avLst/>
              <a:gdLst/>
              <a:ahLst/>
              <a:cxnLst/>
              <a:rect l="l" t="t" r="r" b="b"/>
              <a:pathLst>
                <a:path w="10382" h="7023" extrusionOk="0">
                  <a:moveTo>
                    <a:pt x="10057" y="0"/>
                  </a:moveTo>
                  <a:lnTo>
                    <a:pt x="7515" y="1206"/>
                  </a:lnTo>
                  <a:lnTo>
                    <a:pt x="8563" y="1707"/>
                  </a:lnTo>
                  <a:lnTo>
                    <a:pt x="7496" y="3433"/>
                  </a:lnTo>
                  <a:cubicBezTo>
                    <a:pt x="7329" y="3711"/>
                    <a:pt x="7162" y="3980"/>
                    <a:pt x="6995" y="4258"/>
                  </a:cubicBezTo>
                  <a:cubicBezTo>
                    <a:pt x="6624" y="4861"/>
                    <a:pt x="6244" y="5492"/>
                    <a:pt x="5864" y="6114"/>
                  </a:cubicBezTo>
                  <a:lnTo>
                    <a:pt x="5864" y="6123"/>
                  </a:lnTo>
                  <a:lnTo>
                    <a:pt x="2644" y="2329"/>
                  </a:lnTo>
                  <a:lnTo>
                    <a:pt x="2552" y="2227"/>
                  </a:lnTo>
                  <a:cubicBezTo>
                    <a:pt x="2487" y="2162"/>
                    <a:pt x="2403" y="2106"/>
                    <a:pt x="2301" y="2069"/>
                  </a:cubicBezTo>
                  <a:cubicBezTo>
                    <a:pt x="2222" y="2041"/>
                    <a:pt x="2138" y="2027"/>
                    <a:pt x="2053" y="2027"/>
                  </a:cubicBezTo>
                  <a:cubicBezTo>
                    <a:pt x="1939" y="2027"/>
                    <a:pt x="1823" y="2053"/>
                    <a:pt x="1717" y="2106"/>
                  </a:cubicBezTo>
                  <a:cubicBezTo>
                    <a:pt x="1633" y="2143"/>
                    <a:pt x="1550" y="2208"/>
                    <a:pt x="1494" y="2282"/>
                  </a:cubicBezTo>
                  <a:cubicBezTo>
                    <a:pt x="1485" y="2301"/>
                    <a:pt x="1466" y="2310"/>
                    <a:pt x="1457" y="2329"/>
                  </a:cubicBezTo>
                  <a:lnTo>
                    <a:pt x="1" y="4982"/>
                  </a:lnTo>
                  <a:lnTo>
                    <a:pt x="103" y="5038"/>
                  </a:lnTo>
                  <a:lnTo>
                    <a:pt x="1513" y="2477"/>
                  </a:lnTo>
                  <a:lnTo>
                    <a:pt x="1559" y="2394"/>
                  </a:lnTo>
                  <a:cubicBezTo>
                    <a:pt x="1568" y="2384"/>
                    <a:pt x="1578" y="2366"/>
                    <a:pt x="1587" y="2357"/>
                  </a:cubicBezTo>
                  <a:cubicBezTo>
                    <a:pt x="1633" y="2292"/>
                    <a:pt x="1698" y="2245"/>
                    <a:pt x="1772" y="2208"/>
                  </a:cubicBezTo>
                  <a:cubicBezTo>
                    <a:pt x="1857" y="2166"/>
                    <a:pt x="1954" y="2145"/>
                    <a:pt x="2051" y="2145"/>
                  </a:cubicBezTo>
                  <a:cubicBezTo>
                    <a:pt x="2124" y="2145"/>
                    <a:pt x="2197" y="2157"/>
                    <a:pt x="2264" y="2180"/>
                  </a:cubicBezTo>
                  <a:cubicBezTo>
                    <a:pt x="2348" y="2208"/>
                    <a:pt x="2413" y="2255"/>
                    <a:pt x="2468" y="2310"/>
                  </a:cubicBezTo>
                  <a:lnTo>
                    <a:pt x="5873" y="6327"/>
                  </a:lnTo>
                  <a:lnTo>
                    <a:pt x="5966" y="6179"/>
                  </a:lnTo>
                  <a:cubicBezTo>
                    <a:pt x="6337" y="5557"/>
                    <a:pt x="6726" y="4926"/>
                    <a:pt x="7097" y="4314"/>
                  </a:cubicBezTo>
                  <a:cubicBezTo>
                    <a:pt x="7264" y="4045"/>
                    <a:pt x="7431" y="3767"/>
                    <a:pt x="7598" y="3498"/>
                  </a:cubicBezTo>
                  <a:lnTo>
                    <a:pt x="8730" y="1661"/>
                  </a:lnTo>
                  <a:lnTo>
                    <a:pt x="7784" y="1206"/>
                  </a:lnTo>
                  <a:lnTo>
                    <a:pt x="9964" y="177"/>
                  </a:lnTo>
                  <a:lnTo>
                    <a:pt x="10242" y="2477"/>
                  </a:lnTo>
                  <a:lnTo>
                    <a:pt x="10242" y="2477"/>
                  </a:lnTo>
                  <a:lnTo>
                    <a:pt x="9222" y="1911"/>
                  </a:lnTo>
                  <a:lnTo>
                    <a:pt x="8146" y="3730"/>
                  </a:lnTo>
                  <a:cubicBezTo>
                    <a:pt x="7979" y="3999"/>
                    <a:pt x="7812" y="4277"/>
                    <a:pt x="7654" y="4546"/>
                  </a:cubicBezTo>
                  <a:cubicBezTo>
                    <a:pt x="7283" y="5158"/>
                    <a:pt x="6912" y="5789"/>
                    <a:pt x="6531" y="6411"/>
                  </a:cubicBezTo>
                  <a:lnTo>
                    <a:pt x="6392" y="6642"/>
                  </a:lnTo>
                  <a:cubicBezTo>
                    <a:pt x="6383" y="6661"/>
                    <a:pt x="6374" y="6670"/>
                    <a:pt x="6364" y="6689"/>
                  </a:cubicBezTo>
                  <a:cubicBezTo>
                    <a:pt x="6318" y="6744"/>
                    <a:pt x="6253" y="6800"/>
                    <a:pt x="6188" y="6837"/>
                  </a:cubicBezTo>
                  <a:cubicBezTo>
                    <a:pt x="6094" y="6884"/>
                    <a:pt x="5993" y="6909"/>
                    <a:pt x="5889" y="6909"/>
                  </a:cubicBezTo>
                  <a:cubicBezTo>
                    <a:pt x="5828" y="6909"/>
                    <a:pt x="5767" y="6901"/>
                    <a:pt x="5706" y="6884"/>
                  </a:cubicBezTo>
                  <a:cubicBezTo>
                    <a:pt x="5632" y="6865"/>
                    <a:pt x="5557" y="6828"/>
                    <a:pt x="5492" y="6772"/>
                  </a:cubicBezTo>
                  <a:cubicBezTo>
                    <a:pt x="5483" y="6763"/>
                    <a:pt x="5465" y="6754"/>
                    <a:pt x="5455" y="6735"/>
                  </a:cubicBezTo>
                  <a:lnTo>
                    <a:pt x="2060" y="2746"/>
                  </a:lnTo>
                  <a:lnTo>
                    <a:pt x="659" y="5251"/>
                  </a:lnTo>
                  <a:lnTo>
                    <a:pt x="761" y="5307"/>
                  </a:lnTo>
                  <a:lnTo>
                    <a:pt x="2079" y="2950"/>
                  </a:lnTo>
                  <a:lnTo>
                    <a:pt x="5298" y="6744"/>
                  </a:lnTo>
                  <a:lnTo>
                    <a:pt x="5372" y="6819"/>
                  </a:lnTo>
                  <a:cubicBezTo>
                    <a:pt x="5381" y="6837"/>
                    <a:pt x="5400" y="6856"/>
                    <a:pt x="5418" y="6865"/>
                  </a:cubicBezTo>
                  <a:cubicBezTo>
                    <a:pt x="5492" y="6930"/>
                    <a:pt x="5585" y="6976"/>
                    <a:pt x="5678" y="6995"/>
                  </a:cubicBezTo>
                  <a:cubicBezTo>
                    <a:pt x="5743" y="7013"/>
                    <a:pt x="5817" y="7023"/>
                    <a:pt x="5882" y="7023"/>
                  </a:cubicBezTo>
                  <a:cubicBezTo>
                    <a:pt x="6012" y="7023"/>
                    <a:pt x="6133" y="6995"/>
                    <a:pt x="6235" y="6939"/>
                  </a:cubicBezTo>
                  <a:cubicBezTo>
                    <a:pt x="6327" y="6893"/>
                    <a:pt x="6402" y="6828"/>
                    <a:pt x="6457" y="6754"/>
                  </a:cubicBezTo>
                  <a:cubicBezTo>
                    <a:pt x="6466" y="6744"/>
                    <a:pt x="6476" y="6717"/>
                    <a:pt x="6494" y="6707"/>
                  </a:cubicBezTo>
                  <a:lnTo>
                    <a:pt x="6633" y="6475"/>
                  </a:lnTo>
                  <a:cubicBezTo>
                    <a:pt x="7005" y="5854"/>
                    <a:pt x="7385" y="5223"/>
                    <a:pt x="7747" y="4611"/>
                  </a:cubicBezTo>
                  <a:cubicBezTo>
                    <a:pt x="7914" y="4333"/>
                    <a:pt x="8081" y="4054"/>
                    <a:pt x="8238" y="3785"/>
                  </a:cubicBezTo>
                  <a:lnTo>
                    <a:pt x="9268" y="2069"/>
                  </a:lnTo>
                  <a:lnTo>
                    <a:pt x="10381" y="2681"/>
                  </a:lnTo>
                  <a:lnTo>
                    <a:pt x="10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7338003" y="2218302"/>
              <a:ext cx="81410" cy="321711"/>
            </a:xfrm>
            <a:custGeom>
              <a:avLst/>
              <a:gdLst/>
              <a:ahLst/>
              <a:cxnLst/>
              <a:rect l="l" t="t" r="r" b="b"/>
              <a:pathLst>
                <a:path w="1430" h="5651" extrusionOk="0">
                  <a:moveTo>
                    <a:pt x="1" y="1"/>
                  </a:moveTo>
                  <a:lnTo>
                    <a:pt x="1" y="5650"/>
                  </a:lnTo>
                  <a:lnTo>
                    <a:pt x="1430" y="5650"/>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7334359" y="2214658"/>
              <a:ext cx="88241" cy="328543"/>
            </a:xfrm>
            <a:custGeom>
              <a:avLst/>
              <a:gdLst/>
              <a:ahLst/>
              <a:cxnLst/>
              <a:rect l="l" t="t" r="r" b="b"/>
              <a:pathLst>
                <a:path w="1550" h="5771" extrusionOk="0">
                  <a:moveTo>
                    <a:pt x="1438" y="121"/>
                  </a:moveTo>
                  <a:lnTo>
                    <a:pt x="1438" y="5659"/>
                  </a:lnTo>
                  <a:lnTo>
                    <a:pt x="121" y="5659"/>
                  </a:lnTo>
                  <a:lnTo>
                    <a:pt x="121" y="121"/>
                  </a:lnTo>
                  <a:close/>
                  <a:moveTo>
                    <a:pt x="0" y="0"/>
                  </a:moveTo>
                  <a:lnTo>
                    <a:pt x="0" y="5770"/>
                  </a:lnTo>
                  <a:lnTo>
                    <a:pt x="1549" y="5770"/>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7468997" y="2075239"/>
              <a:ext cx="81922" cy="464777"/>
            </a:xfrm>
            <a:custGeom>
              <a:avLst/>
              <a:gdLst/>
              <a:ahLst/>
              <a:cxnLst/>
              <a:rect l="l" t="t" r="r" b="b"/>
              <a:pathLst>
                <a:path w="1439" h="8164" extrusionOk="0">
                  <a:moveTo>
                    <a:pt x="1" y="0"/>
                  </a:moveTo>
                  <a:lnTo>
                    <a:pt x="1" y="8163"/>
                  </a:lnTo>
                  <a:lnTo>
                    <a:pt x="1438" y="8163"/>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7465297" y="2072051"/>
              <a:ext cx="88811" cy="471153"/>
            </a:xfrm>
            <a:custGeom>
              <a:avLst/>
              <a:gdLst/>
              <a:ahLst/>
              <a:cxnLst/>
              <a:rect l="l" t="t" r="r" b="b"/>
              <a:pathLst>
                <a:path w="1560" h="8276" extrusionOk="0">
                  <a:moveTo>
                    <a:pt x="1439" y="112"/>
                  </a:moveTo>
                  <a:lnTo>
                    <a:pt x="1439" y="8164"/>
                  </a:lnTo>
                  <a:lnTo>
                    <a:pt x="121" y="8164"/>
                  </a:lnTo>
                  <a:lnTo>
                    <a:pt x="121" y="112"/>
                  </a:lnTo>
                  <a:close/>
                  <a:moveTo>
                    <a:pt x="66" y="0"/>
                  </a:moveTo>
                  <a:cubicBezTo>
                    <a:pt x="28" y="0"/>
                    <a:pt x="1" y="19"/>
                    <a:pt x="1" y="56"/>
                  </a:cubicBezTo>
                  <a:lnTo>
                    <a:pt x="1" y="8219"/>
                  </a:lnTo>
                  <a:cubicBezTo>
                    <a:pt x="1" y="8257"/>
                    <a:pt x="28" y="8275"/>
                    <a:pt x="66" y="8275"/>
                  </a:cubicBezTo>
                  <a:lnTo>
                    <a:pt x="1494" y="8275"/>
                  </a:lnTo>
                  <a:cubicBezTo>
                    <a:pt x="1531" y="8275"/>
                    <a:pt x="1559" y="8257"/>
                    <a:pt x="1559" y="8219"/>
                  </a:cubicBezTo>
                  <a:lnTo>
                    <a:pt x="1559" y="56"/>
                  </a:lnTo>
                  <a:cubicBezTo>
                    <a:pt x="1559" y="19"/>
                    <a:pt x="1531"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7587296" y="2272214"/>
              <a:ext cx="81922" cy="267799"/>
            </a:xfrm>
            <a:custGeom>
              <a:avLst/>
              <a:gdLst/>
              <a:ahLst/>
              <a:cxnLst/>
              <a:rect l="l" t="t" r="r" b="b"/>
              <a:pathLst>
                <a:path w="1439" h="4704" extrusionOk="0">
                  <a:moveTo>
                    <a:pt x="1" y="0"/>
                  </a:moveTo>
                  <a:lnTo>
                    <a:pt x="1" y="4703"/>
                  </a:lnTo>
                  <a:lnTo>
                    <a:pt x="1438" y="4703"/>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7583596" y="2269026"/>
              <a:ext cx="88811" cy="274175"/>
            </a:xfrm>
            <a:custGeom>
              <a:avLst/>
              <a:gdLst/>
              <a:ahLst/>
              <a:cxnLst/>
              <a:rect l="l" t="t" r="r" b="b"/>
              <a:pathLst>
                <a:path w="1560" h="4816" extrusionOk="0">
                  <a:moveTo>
                    <a:pt x="1439" y="112"/>
                  </a:moveTo>
                  <a:lnTo>
                    <a:pt x="1439" y="4704"/>
                  </a:lnTo>
                  <a:lnTo>
                    <a:pt x="121" y="4704"/>
                  </a:lnTo>
                  <a:lnTo>
                    <a:pt x="121" y="112"/>
                  </a:lnTo>
                  <a:close/>
                  <a:moveTo>
                    <a:pt x="1" y="1"/>
                  </a:moveTo>
                  <a:lnTo>
                    <a:pt x="1" y="4815"/>
                  </a:lnTo>
                  <a:lnTo>
                    <a:pt x="1559" y="4815"/>
                  </a:lnTo>
                  <a:lnTo>
                    <a:pt x="1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6112258" y="2077573"/>
              <a:ext cx="375055" cy="118642"/>
            </a:xfrm>
            <a:custGeom>
              <a:avLst/>
              <a:gdLst/>
              <a:ahLst/>
              <a:cxnLst/>
              <a:rect l="l" t="t" r="r" b="b"/>
              <a:pathLst>
                <a:path w="6588" h="2084" extrusionOk="0">
                  <a:moveTo>
                    <a:pt x="67" y="1"/>
                  </a:moveTo>
                  <a:cubicBezTo>
                    <a:pt x="52" y="1"/>
                    <a:pt x="38" y="5"/>
                    <a:pt x="29" y="15"/>
                  </a:cubicBezTo>
                  <a:cubicBezTo>
                    <a:pt x="1" y="42"/>
                    <a:pt x="1" y="80"/>
                    <a:pt x="29" y="98"/>
                  </a:cubicBezTo>
                  <a:lnTo>
                    <a:pt x="1930" y="2065"/>
                  </a:lnTo>
                  <a:cubicBezTo>
                    <a:pt x="1940" y="2074"/>
                    <a:pt x="1958" y="2083"/>
                    <a:pt x="1967" y="2083"/>
                  </a:cubicBezTo>
                  <a:cubicBezTo>
                    <a:pt x="1986" y="2083"/>
                    <a:pt x="1995" y="2074"/>
                    <a:pt x="2014" y="2065"/>
                  </a:cubicBezTo>
                  <a:lnTo>
                    <a:pt x="4064" y="135"/>
                  </a:lnTo>
                  <a:lnTo>
                    <a:pt x="6485" y="2009"/>
                  </a:lnTo>
                  <a:cubicBezTo>
                    <a:pt x="6496" y="2016"/>
                    <a:pt x="6506" y="2019"/>
                    <a:pt x="6517" y="2019"/>
                  </a:cubicBezTo>
                  <a:cubicBezTo>
                    <a:pt x="6534" y="2019"/>
                    <a:pt x="6551" y="2011"/>
                    <a:pt x="6569" y="2000"/>
                  </a:cubicBezTo>
                  <a:cubicBezTo>
                    <a:pt x="6587" y="1972"/>
                    <a:pt x="6578" y="1935"/>
                    <a:pt x="6550" y="1916"/>
                  </a:cubicBezTo>
                  <a:lnTo>
                    <a:pt x="4101" y="15"/>
                  </a:lnTo>
                  <a:cubicBezTo>
                    <a:pt x="4087" y="5"/>
                    <a:pt x="4073" y="1"/>
                    <a:pt x="4060" y="1"/>
                  </a:cubicBezTo>
                  <a:cubicBezTo>
                    <a:pt x="4048" y="1"/>
                    <a:pt x="4036" y="5"/>
                    <a:pt x="4027" y="15"/>
                  </a:cubicBezTo>
                  <a:lnTo>
                    <a:pt x="1977" y="1944"/>
                  </a:lnTo>
                  <a:lnTo>
                    <a:pt x="112" y="15"/>
                  </a:lnTo>
                  <a:cubicBezTo>
                    <a:pt x="98" y="5"/>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6086412" y="2051443"/>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7" y="1040"/>
                    <a:pt x="1039" y="808"/>
                    <a:pt x="1039" y="520"/>
                  </a:cubicBezTo>
                  <a:cubicBezTo>
                    <a:pt x="1039" y="232"/>
                    <a:pt x="807"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6083224" y="2047742"/>
              <a:ext cx="66096" cy="66096"/>
            </a:xfrm>
            <a:custGeom>
              <a:avLst/>
              <a:gdLst/>
              <a:ahLst/>
              <a:cxnLst/>
              <a:rect l="l" t="t" r="r" b="b"/>
              <a:pathLst>
                <a:path w="1161" h="1161" extrusionOk="0">
                  <a:moveTo>
                    <a:pt x="576" y="121"/>
                  </a:moveTo>
                  <a:cubicBezTo>
                    <a:pt x="835" y="121"/>
                    <a:pt x="1040" y="325"/>
                    <a:pt x="1040" y="585"/>
                  </a:cubicBezTo>
                  <a:cubicBezTo>
                    <a:pt x="1040" y="836"/>
                    <a:pt x="835" y="1049"/>
                    <a:pt x="576" y="1049"/>
                  </a:cubicBezTo>
                  <a:cubicBezTo>
                    <a:pt x="325" y="1049"/>
                    <a:pt x="112" y="836"/>
                    <a:pt x="112" y="585"/>
                  </a:cubicBezTo>
                  <a:cubicBezTo>
                    <a:pt x="112" y="325"/>
                    <a:pt x="325" y="121"/>
                    <a:pt x="576" y="121"/>
                  </a:cubicBezTo>
                  <a:close/>
                  <a:moveTo>
                    <a:pt x="576" y="1"/>
                  </a:moveTo>
                  <a:cubicBezTo>
                    <a:pt x="260" y="1"/>
                    <a:pt x="1" y="260"/>
                    <a:pt x="1" y="585"/>
                  </a:cubicBezTo>
                  <a:cubicBezTo>
                    <a:pt x="1" y="900"/>
                    <a:pt x="260" y="1160"/>
                    <a:pt x="576" y="1160"/>
                  </a:cubicBezTo>
                  <a:cubicBezTo>
                    <a:pt x="900" y="1160"/>
                    <a:pt x="1160" y="900"/>
                    <a:pt x="1160" y="585"/>
                  </a:cubicBezTo>
                  <a:cubicBezTo>
                    <a:pt x="1160" y="260"/>
                    <a:pt x="900"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6314016" y="2051443"/>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8" y="1040"/>
                    <a:pt x="1039" y="808"/>
                    <a:pt x="1039" y="520"/>
                  </a:cubicBezTo>
                  <a:cubicBezTo>
                    <a:pt x="1039" y="232"/>
                    <a:pt x="808"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6310315" y="2047742"/>
              <a:ext cx="66096" cy="66096"/>
            </a:xfrm>
            <a:custGeom>
              <a:avLst/>
              <a:gdLst/>
              <a:ahLst/>
              <a:cxnLst/>
              <a:rect l="l" t="t" r="r" b="b"/>
              <a:pathLst>
                <a:path w="1161" h="1161" extrusionOk="0">
                  <a:moveTo>
                    <a:pt x="585" y="121"/>
                  </a:moveTo>
                  <a:cubicBezTo>
                    <a:pt x="835" y="121"/>
                    <a:pt x="1049" y="325"/>
                    <a:pt x="1049" y="585"/>
                  </a:cubicBezTo>
                  <a:cubicBezTo>
                    <a:pt x="1049" y="836"/>
                    <a:pt x="835" y="1049"/>
                    <a:pt x="585" y="1049"/>
                  </a:cubicBezTo>
                  <a:cubicBezTo>
                    <a:pt x="325" y="1049"/>
                    <a:pt x="121" y="836"/>
                    <a:pt x="121" y="585"/>
                  </a:cubicBezTo>
                  <a:cubicBezTo>
                    <a:pt x="121" y="325"/>
                    <a:pt x="325" y="121"/>
                    <a:pt x="585" y="121"/>
                  </a:cubicBezTo>
                  <a:close/>
                  <a:moveTo>
                    <a:pt x="585" y="1"/>
                  </a:moveTo>
                  <a:cubicBezTo>
                    <a:pt x="260" y="1"/>
                    <a:pt x="1" y="260"/>
                    <a:pt x="1" y="585"/>
                  </a:cubicBezTo>
                  <a:cubicBezTo>
                    <a:pt x="1" y="900"/>
                    <a:pt x="270" y="1160"/>
                    <a:pt x="585" y="1160"/>
                  </a:cubicBezTo>
                  <a:cubicBezTo>
                    <a:pt x="900" y="1160"/>
                    <a:pt x="1160" y="900"/>
                    <a:pt x="1160" y="585"/>
                  </a:cubicBezTo>
                  <a:cubicBezTo>
                    <a:pt x="1160" y="260"/>
                    <a:pt x="90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6194635" y="2159722"/>
              <a:ext cx="59776" cy="59207"/>
            </a:xfrm>
            <a:custGeom>
              <a:avLst/>
              <a:gdLst/>
              <a:ahLst/>
              <a:cxnLst/>
              <a:rect l="l" t="t" r="r" b="b"/>
              <a:pathLst>
                <a:path w="1050" h="1040" extrusionOk="0">
                  <a:moveTo>
                    <a:pt x="520" y="0"/>
                  </a:moveTo>
                  <a:cubicBezTo>
                    <a:pt x="233" y="0"/>
                    <a:pt x="1" y="232"/>
                    <a:pt x="1" y="520"/>
                  </a:cubicBezTo>
                  <a:cubicBezTo>
                    <a:pt x="1" y="807"/>
                    <a:pt x="233" y="1039"/>
                    <a:pt x="520" y="1039"/>
                  </a:cubicBezTo>
                  <a:cubicBezTo>
                    <a:pt x="808" y="1039"/>
                    <a:pt x="1049" y="807"/>
                    <a:pt x="1049" y="520"/>
                  </a:cubicBezTo>
                  <a:cubicBezTo>
                    <a:pt x="1049" y="232"/>
                    <a:pt x="808" y="0"/>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6191504" y="2156022"/>
              <a:ext cx="66039" cy="66039"/>
            </a:xfrm>
            <a:custGeom>
              <a:avLst/>
              <a:gdLst/>
              <a:ahLst/>
              <a:cxnLst/>
              <a:rect l="l" t="t" r="r" b="b"/>
              <a:pathLst>
                <a:path w="1160" h="1160" extrusionOk="0">
                  <a:moveTo>
                    <a:pt x="575" y="121"/>
                  </a:moveTo>
                  <a:cubicBezTo>
                    <a:pt x="835" y="121"/>
                    <a:pt x="1039" y="325"/>
                    <a:pt x="1039" y="585"/>
                  </a:cubicBezTo>
                  <a:cubicBezTo>
                    <a:pt x="1039" y="835"/>
                    <a:pt x="835" y="1049"/>
                    <a:pt x="575" y="1049"/>
                  </a:cubicBezTo>
                  <a:cubicBezTo>
                    <a:pt x="325" y="1049"/>
                    <a:pt x="112" y="835"/>
                    <a:pt x="112" y="585"/>
                  </a:cubicBezTo>
                  <a:cubicBezTo>
                    <a:pt x="112" y="325"/>
                    <a:pt x="325" y="121"/>
                    <a:pt x="575" y="121"/>
                  </a:cubicBezTo>
                  <a:close/>
                  <a:moveTo>
                    <a:pt x="575" y="0"/>
                  </a:moveTo>
                  <a:cubicBezTo>
                    <a:pt x="260" y="0"/>
                    <a:pt x="0" y="269"/>
                    <a:pt x="0" y="585"/>
                  </a:cubicBezTo>
                  <a:cubicBezTo>
                    <a:pt x="0" y="900"/>
                    <a:pt x="260" y="1160"/>
                    <a:pt x="575" y="1160"/>
                  </a:cubicBezTo>
                  <a:cubicBezTo>
                    <a:pt x="900" y="1160"/>
                    <a:pt x="1160" y="900"/>
                    <a:pt x="1160" y="585"/>
                  </a:cubicBezTo>
                  <a:cubicBezTo>
                    <a:pt x="1160" y="269"/>
                    <a:pt x="900"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6449223" y="2065163"/>
              <a:ext cx="362872" cy="228745"/>
            </a:xfrm>
            <a:custGeom>
              <a:avLst/>
              <a:gdLst/>
              <a:ahLst/>
              <a:cxnLst/>
              <a:rect l="l" t="t" r="r" b="b"/>
              <a:pathLst>
                <a:path w="6374" h="4018" extrusionOk="0">
                  <a:moveTo>
                    <a:pt x="3275" y="1"/>
                  </a:moveTo>
                  <a:cubicBezTo>
                    <a:pt x="2477" y="1"/>
                    <a:pt x="1819" y="585"/>
                    <a:pt x="1689" y="1346"/>
                  </a:cubicBezTo>
                  <a:lnTo>
                    <a:pt x="1234" y="1346"/>
                  </a:lnTo>
                  <a:cubicBezTo>
                    <a:pt x="557" y="1346"/>
                    <a:pt x="0" y="1940"/>
                    <a:pt x="0" y="2682"/>
                  </a:cubicBezTo>
                  <a:cubicBezTo>
                    <a:pt x="0" y="3415"/>
                    <a:pt x="557" y="4018"/>
                    <a:pt x="1234" y="4018"/>
                  </a:cubicBezTo>
                  <a:lnTo>
                    <a:pt x="5149" y="4018"/>
                  </a:lnTo>
                  <a:cubicBezTo>
                    <a:pt x="5826" y="4018"/>
                    <a:pt x="6373" y="3415"/>
                    <a:pt x="6373" y="2682"/>
                  </a:cubicBezTo>
                  <a:cubicBezTo>
                    <a:pt x="6373" y="1940"/>
                    <a:pt x="5826" y="1346"/>
                    <a:pt x="5149" y="1346"/>
                  </a:cubicBezTo>
                  <a:lnTo>
                    <a:pt x="4861" y="1346"/>
                  </a:lnTo>
                  <a:cubicBezTo>
                    <a:pt x="4731" y="585"/>
                    <a:pt x="4073"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6446035" y="2062032"/>
              <a:ext cx="369760" cy="235064"/>
            </a:xfrm>
            <a:custGeom>
              <a:avLst/>
              <a:gdLst/>
              <a:ahLst/>
              <a:cxnLst/>
              <a:rect l="l" t="t" r="r" b="b"/>
              <a:pathLst>
                <a:path w="6495" h="4129" extrusionOk="0">
                  <a:moveTo>
                    <a:pt x="3331" y="111"/>
                  </a:moveTo>
                  <a:cubicBezTo>
                    <a:pt x="4092" y="111"/>
                    <a:pt x="4732" y="659"/>
                    <a:pt x="4862" y="1410"/>
                  </a:cubicBezTo>
                  <a:cubicBezTo>
                    <a:pt x="4862" y="1438"/>
                    <a:pt x="4889" y="1457"/>
                    <a:pt x="4917" y="1457"/>
                  </a:cubicBezTo>
                  <a:lnTo>
                    <a:pt x="5205" y="1457"/>
                  </a:lnTo>
                  <a:cubicBezTo>
                    <a:pt x="5854" y="1457"/>
                    <a:pt x="6374" y="2032"/>
                    <a:pt x="6374" y="2737"/>
                  </a:cubicBezTo>
                  <a:cubicBezTo>
                    <a:pt x="6374" y="3442"/>
                    <a:pt x="5854" y="4017"/>
                    <a:pt x="5205" y="4017"/>
                  </a:cubicBezTo>
                  <a:lnTo>
                    <a:pt x="1290" y="4017"/>
                  </a:lnTo>
                  <a:cubicBezTo>
                    <a:pt x="641" y="4017"/>
                    <a:pt x="121" y="3442"/>
                    <a:pt x="121" y="2737"/>
                  </a:cubicBezTo>
                  <a:cubicBezTo>
                    <a:pt x="121" y="2032"/>
                    <a:pt x="641" y="1457"/>
                    <a:pt x="1290" y="1457"/>
                  </a:cubicBezTo>
                  <a:lnTo>
                    <a:pt x="1745" y="1457"/>
                  </a:lnTo>
                  <a:cubicBezTo>
                    <a:pt x="1772" y="1457"/>
                    <a:pt x="1791" y="1438"/>
                    <a:pt x="1800" y="1401"/>
                  </a:cubicBezTo>
                  <a:cubicBezTo>
                    <a:pt x="1930" y="659"/>
                    <a:pt x="2570" y="111"/>
                    <a:pt x="3331" y="111"/>
                  </a:cubicBezTo>
                  <a:close/>
                  <a:moveTo>
                    <a:pt x="3331" y="0"/>
                  </a:moveTo>
                  <a:cubicBezTo>
                    <a:pt x="2533" y="0"/>
                    <a:pt x="1847" y="557"/>
                    <a:pt x="1698" y="1336"/>
                  </a:cubicBezTo>
                  <a:lnTo>
                    <a:pt x="1290" y="1336"/>
                  </a:lnTo>
                  <a:cubicBezTo>
                    <a:pt x="576" y="1336"/>
                    <a:pt x="1" y="1967"/>
                    <a:pt x="1" y="2737"/>
                  </a:cubicBezTo>
                  <a:cubicBezTo>
                    <a:pt x="1" y="3507"/>
                    <a:pt x="576" y="4128"/>
                    <a:pt x="1290" y="4128"/>
                  </a:cubicBezTo>
                  <a:lnTo>
                    <a:pt x="5205" y="4128"/>
                  </a:lnTo>
                  <a:cubicBezTo>
                    <a:pt x="5919" y="4128"/>
                    <a:pt x="6494" y="3507"/>
                    <a:pt x="6494" y="2737"/>
                  </a:cubicBezTo>
                  <a:cubicBezTo>
                    <a:pt x="6494" y="1967"/>
                    <a:pt x="5910" y="1336"/>
                    <a:pt x="5205" y="1336"/>
                  </a:cubicBezTo>
                  <a:lnTo>
                    <a:pt x="4964" y="1336"/>
                  </a:lnTo>
                  <a:cubicBezTo>
                    <a:pt x="4806" y="557"/>
                    <a:pt x="4129"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6930332" y="1988081"/>
              <a:ext cx="278900" cy="261821"/>
            </a:xfrm>
            <a:custGeom>
              <a:avLst/>
              <a:gdLst/>
              <a:ahLst/>
              <a:cxnLst/>
              <a:rect l="l" t="t" r="r" b="b"/>
              <a:pathLst>
                <a:path w="4899" h="4599" extrusionOk="0">
                  <a:moveTo>
                    <a:pt x="93" y="0"/>
                  </a:moveTo>
                  <a:cubicBezTo>
                    <a:pt x="47" y="0"/>
                    <a:pt x="0" y="47"/>
                    <a:pt x="0" y="93"/>
                  </a:cubicBezTo>
                  <a:lnTo>
                    <a:pt x="0" y="3321"/>
                  </a:lnTo>
                  <a:cubicBezTo>
                    <a:pt x="0" y="3368"/>
                    <a:pt x="47" y="3414"/>
                    <a:pt x="93" y="3414"/>
                  </a:cubicBezTo>
                  <a:lnTo>
                    <a:pt x="1308" y="3414"/>
                  </a:lnTo>
                  <a:cubicBezTo>
                    <a:pt x="1364" y="3414"/>
                    <a:pt x="1401" y="3451"/>
                    <a:pt x="1401" y="3507"/>
                  </a:cubicBezTo>
                  <a:lnTo>
                    <a:pt x="1392" y="4509"/>
                  </a:lnTo>
                  <a:cubicBezTo>
                    <a:pt x="1392" y="4560"/>
                    <a:pt x="1441" y="4598"/>
                    <a:pt x="1489" y="4598"/>
                  </a:cubicBezTo>
                  <a:cubicBezTo>
                    <a:pt x="1511" y="4598"/>
                    <a:pt x="1532" y="4591"/>
                    <a:pt x="1550" y="4574"/>
                  </a:cubicBezTo>
                  <a:lnTo>
                    <a:pt x="2811" y="3433"/>
                  </a:lnTo>
                  <a:cubicBezTo>
                    <a:pt x="2830" y="3414"/>
                    <a:pt x="2848" y="3405"/>
                    <a:pt x="2876" y="3405"/>
                  </a:cubicBezTo>
                  <a:lnTo>
                    <a:pt x="4806" y="3405"/>
                  </a:lnTo>
                  <a:cubicBezTo>
                    <a:pt x="4852" y="3405"/>
                    <a:pt x="4898" y="3368"/>
                    <a:pt x="4898" y="3321"/>
                  </a:cubicBezTo>
                  <a:lnTo>
                    <a:pt x="4898" y="93"/>
                  </a:lnTo>
                  <a:cubicBezTo>
                    <a:pt x="4898" y="47"/>
                    <a:pt x="4852" y="0"/>
                    <a:pt x="4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6927144" y="1984893"/>
              <a:ext cx="285276" cy="268368"/>
            </a:xfrm>
            <a:custGeom>
              <a:avLst/>
              <a:gdLst/>
              <a:ahLst/>
              <a:cxnLst/>
              <a:rect l="l" t="t" r="r" b="b"/>
              <a:pathLst>
                <a:path w="5011" h="4714" extrusionOk="0">
                  <a:moveTo>
                    <a:pt x="4862" y="112"/>
                  </a:moveTo>
                  <a:cubicBezTo>
                    <a:pt x="4880" y="112"/>
                    <a:pt x="4899" y="131"/>
                    <a:pt x="4899" y="149"/>
                  </a:cubicBezTo>
                  <a:lnTo>
                    <a:pt x="4899" y="3368"/>
                  </a:lnTo>
                  <a:cubicBezTo>
                    <a:pt x="4899" y="3396"/>
                    <a:pt x="4880" y="3405"/>
                    <a:pt x="4862" y="3405"/>
                  </a:cubicBezTo>
                  <a:lnTo>
                    <a:pt x="2932" y="3405"/>
                  </a:lnTo>
                  <a:cubicBezTo>
                    <a:pt x="2895" y="3405"/>
                    <a:pt x="2858" y="3424"/>
                    <a:pt x="2830" y="3442"/>
                  </a:cubicBezTo>
                  <a:lnTo>
                    <a:pt x="1568" y="4583"/>
                  </a:lnTo>
                  <a:cubicBezTo>
                    <a:pt x="1559" y="4593"/>
                    <a:pt x="1552" y="4595"/>
                    <a:pt x="1546" y="4595"/>
                  </a:cubicBezTo>
                  <a:cubicBezTo>
                    <a:pt x="1541" y="4595"/>
                    <a:pt x="1536" y="4593"/>
                    <a:pt x="1531" y="4593"/>
                  </a:cubicBezTo>
                  <a:cubicBezTo>
                    <a:pt x="1522" y="4593"/>
                    <a:pt x="1513" y="4583"/>
                    <a:pt x="1513" y="4565"/>
                  </a:cubicBezTo>
                  <a:lnTo>
                    <a:pt x="1522" y="3563"/>
                  </a:lnTo>
                  <a:cubicBezTo>
                    <a:pt x="1522" y="3517"/>
                    <a:pt x="1504" y="3479"/>
                    <a:pt x="1476" y="3452"/>
                  </a:cubicBezTo>
                  <a:cubicBezTo>
                    <a:pt x="1448" y="3424"/>
                    <a:pt x="1411" y="3405"/>
                    <a:pt x="1364" y="3405"/>
                  </a:cubicBezTo>
                  <a:lnTo>
                    <a:pt x="149" y="3405"/>
                  </a:lnTo>
                  <a:cubicBezTo>
                    <a:pt x="131" y="3405"/>
                    <a:pt x="112" y="3396"/>
                    <a:pt x="112" y="3377"/>
                  </a:cubicBezTo>
                  <a:lnTo>
                    <a:pt x="112" y="149"/>
                  </a:lnTo>
                  <a:cubicBezTo>
                    <a:pt x="112" y="131"/>
                    <a:pt x="131" y="121"/>
                    <a:pt x="149" y="121"/>
                  </a:cubicBezTo>
                  <a:lnTo>
                    <a:pt x="149" y="112"/>
                  </a:lnTo>
                  <a:close/>
                  <a:moveTo>
                    <a:pt x="149" y="1"/>
                  </a:moveTo>
                  <a:cubicBezTo>
                    <a:pt x="66" y="1"/>
                    <a:pt x="1" y="66"/>
                    <a:pt x="1" y="149"/>
                  </a:cubicBezTo>
                  <a:lnTo>
                    <a:pt x="1" y="3368"/>
                  </a:lnTo>
                  <a:cubicBezTo>
                    <a:pt x="1" y="3452"/>
                    <a:pt x="66" y="3526"/>
                    <a:pt x="149" y="3526"/>
                  </a:cubicBezTo>
                  <a:lnTo>
                    <a:pt x="1364" y="3526"/>
                  </a:lnTo>
                  <a:cubicBezTo>
                    <a:pt x="1374" y="3526"/>
                    <a:pt x="1383" y="3526"/>
                    <a:pt x="1392" y="3535"/>
                  </a:cubicBezTo>
                  <a:cubicBezTo>
                    <a:pt x="1401" y="3535"/>
                    <a:pt x="1401" y="3544"/>
                    <a:pt x="1401" y="3554"/>
                  </a:cubicBezTo>
                  <a:lnTo>
                    <a:pt x="1392" y="4556"/>
                  </a:lnTo>
                  <a:cubicBezTo>
                    <a:pt x="1392" y="4620"/>
                    <a:pt x="1429" y="4676"/>
                    <a:pt x="1485" y="4695"/>
                  </a:cubicBezTo>
                  <a:cubicBezTo>
                    <a:pt x="1504" y="4704"/>
                    <a:pt x="1522" y="4713"/>
                    <a:pt x="1541" y="4713"/>
                  </a:cubicBezTo>
                  <a:cubicBezTo>
                    <a:pt x="1578" y="4713"/>
                    <a:pt x="1615" y="4695"/>
                    <a:pt x="1643" y="4676"/>
                  </a:cubicBezTo>
                  <a:lnTo>
                    <a:pt x="2904" y="3535"/>
                  </a:lnTo>
                  <a:cubicBezTo>
                    <a:pt x="2914" y="3526"/>
                    <a:pt x="2923" y="3526"/>
                    <a:pt x="2932" y="3526"/>
                  </a:cubicBezTo>
                  <a:lnTo>
                    <a:pt x="4862" y="3526"/>
                  </a:lnTo>
                  <a:cubicBezTo>
                    <a:pt x="4945" y="3526"/>
                    <a:pt x="5010" y="3452"/>
                    <a:pt x="5010" y="3368"/>
                  </a:cubicBezTo>
                  <a:lnTo>
                    <a:pt x="5010" y="149"/>
                  </a:lnTo>
                  <a:cubicBezTo>
                    <a:pt x="5010" y="66"/>
                    <a:pt x="4945" y="1"/>
                    <a:pt x="4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6987888" y="2066757"/>
              <a:ext cx="40705" cy="40705"/>
            </a:xfrm>
            <a:custGeom>
              <a:avLst/>
              <a:gdLst/>
              <a:ahLst/>
              <a:cxnLst/>
              <a:rect l="l" t="t" r="r" b="b"/>
              <a:pathLst>
                <a:path w="715" h="715" extrusionOk="0">
                  <a:moveTo>
                    <a:pt x="362" y="121"/>
                  </a:moveTo>
                  <a:cubicBezTo>
                    <a:pt x="492" y="121"/>
                    <a:pt x="603" y="232"/>
                    <a:pt x="603" y="362"/>
                  </a:cubicBezTo>
                  <a:cubicBezTo>
                    <a:pt x="603"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7051250" y="2066757"/>
              <a:ext cx="40762" cy="40705"/>
            </a:xfrm>
            <a:custGeom>
              <a:avLst/>
              <a:gdLst/>
              <a:ahLst/>
              <a:cxnLst/>
              <a:rect l="l" t="t" r="r" b="b"/>
              <a:pathLst>
                <a:path w="716" h="715" extrusionOk="0">
                  <a:moveTo>
                    <a:pt x="363" y="121"/>
                  </a:moveTo>
                  <a:cubicBezTo>
                    <a:pt x="492" y="121"/>
                    <a:pt x="604" y="232"/>
                    <a:pt x="604" y="362"/>
                  </a:cubicBezTo>
                  <a:cubicBezTo>
                    <a:pt x="604" y="492"/>
                    <a:pt x="492" y="604"/>
                    <a:pt x="363" y="604"/>
                  </a:cubicBezTo>
                  <a:cubicBezTo>
                    <a:pt x="223" y="604"/>
                    <a:pt x="121" y="492"/>
                    <a:pt x="121" y="362"/>
                  </a:cubicBezTo>
                  <a:cubicBezTo>
                    <a:pt x="121" y="232"/>
                    <a:pt x="223" y="121"/>
                    <a:pt x="363" y="121"/>
                  </a:cubicBezTo>
                  <a:close/>
                  <a:moveTo>
                    <a:pt x="363" y="1"/>
                  </a:moveTo>
                  <a:cubicBezTo>
                    <a:pt x="168" y="1"/>
                    <a:pt x="1" y="168"/>
                    <a:pt x="1" y="362"/>
                  </a:cubicBezTo>
                  <a:cubicBezTo>
                    <a:pt x="1" y="557"/>
                    <a:pt x="168" y="715"/>
                    <a:pt x="363" y="715"/>
                  </a:cubicBezTo>
                  <a:cubicBezTo>
                    <a:pt x="557" y="715"/>
                    <a:pt x="715" y="557"/>
                    <a:pt x="715" y="362"/>
                  </a:cubicBezTo>
                  <a:cubicBezTo>
                    <a:pt x="715" y="168"/>
                    <a:pt x="557"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7114100" y="2066757"/>
              <a:ext cx="40705" cy="40705"/>
            </a:xfrm>
            <a:custGeom>
              <a:avLst/>
              <a:gdLst/>
              <a:ahLst/>
              <a:cxnLst/>
              <a:rect l="l" t="t" r="r" b="b"/>
              <a:pathLst>
                <a:path w="715" h="715" extrusionOk="0">
                  <a:moveTo>
                    <a:pt x="362" y="121"/>
                  </a:moveTo>
                  <a:cubicBezTo>
                    <a:pt x="492" y="121"/>
                    <a:pt x="604" y="232"/>
                    <a:pt x="604" y="362"/>
                  </a:cubicBezTo>
                  <a:cubicBezTo>
                    <a:pt x="604"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5743641" y="2204582"/>
              <a:ext cx="264098" cy="247873"/>
            </a:xfrm>
            <a:custGeom>
              <a:avLst/>
              <a:gdLst/>
              <a:ahLst/>
              <a:cxnLst/>
              <a:rect l="l" t="t" r="r" b="b"/>
              <a:pathLst>
                <a:path w="4639" h="4354" extrusionOk="0">
                  <a:moveTo>
                    <a:pt x="93" y="1"/>
                  </a:moveTo>
                  <a:cubicBezTo>
                    <a:pt x="38" y="1"/>
                    <a:pt x="1" y="38"/>
                    <a:pt x="1" y="94"/>
                  </a:cubicBezTo>
                  <a:lnTo>
                    <a:pt x="1" y="3136"/>
                  </a:lnTo>
                  <a:cubicBezTo>
                    <a:pt x="1" y="3192"/>
                    <a:pt x="38" y="3229"/>
                    <a:pt x="93" y="3229"/>
                  </a:cubicBezTo>
                  <a:lnTo>
                    <a:pt x="1912" y="3229"/>
                  </a:lnTo>
                  <a:cubicBezTo>
                    <a:pt x="1939" y="3229"/>
                    <a:pt x="1958" y="3238"/>
                    <a:pt x="1977" y="3248"/>
                  </a:cubicBezTo>
                  <a:lnTo>
                    <a:pt x="3173" y="4333"/>
                  </a:lnTo>
                  <a:cubicBezTo>
                    <a:pt x="3190" y="4347"/>
                    <a:pt x="3210" y="4353"/>
                    <a:pt x="3231" y="4353"/>
                  </a:cubicBezTo>
                  <a:cubicBezTo>
                    <a:pt x="3277" y="4353"/>
                    <a:pt x="3322" y="4320"/>
                    <a:pt x="3322" y="4268"/>
                  </a:cubicBezTo>
                  <a:lnTo>
                    <a:pt x="3312" y="3313"/>
                  </a:lnTo>
                  <a:cubicBezTo>
                    <a:pt x="3312" y="3266"/>
                    <a:pt x="3350" y="3229"/>
                    <a:pt x="3396" y="3229"/>
                  </a:cubicBezTo>
                  <a:lnTo>
                    <a:pt x="4555" y="3229"/>
                  </a:lnTo>
                  <a:cubicBezTo>
                    <a:pt x="4602" y="3229"/>
                    <a:pt x="4639" y="3192"/>
                    <a:pt x="4639" y="3136"/>
                  </a:cubicBezTo>
                  <a:lnTo>
                    <a:pt x="4639" y="94"/>
                  </a:lnTo>
                  <a:cubicBezTo>
                    <a:pt x="4639" y="38"/>
                    <a:pt x="4602"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5740453" y="2201451"/>
              <a:ext cx="270474" cy="254079"/>
            </a:xfrm>
            <a:custGeom>
              <a:avLst/>
              <a:gdLst/>
              <a:ahLst/>
              <a:cxnLst/>
              <a:rect l="l" t="t" r="r" b="b"/>
              <a:pathLst>
                <a:path w="4751" h="4463" extrusionOk="0">
                  <a:moveTo>
                    <a:pt x="4611" y="111"/>
                  </a:moveTo>
                  <a:cubicBezTo>
                    <a:pt x="4621" y="111"/>
                    <a:pt x="4639" y="130"/>
                    <a:pt x="4639" y="139"/>
                  </a:cubicBezTo>
                  <a:lnTo>
                    <a:pt x="4639" y="3191"/>
                  </a:lnTo>
                  <a:cubicBezTo>
                    <a:pt x="4639" y="3210"/>
                    <a:pt x="4621" y="3219"/>
                    <a:pt x="4611" y="3219"/>
                  </a:cubicBezTo>
                  <a:lnTo>
                    <a:pt x="3452" y="3219"/>
                  </a:lnTo>
                  <a:cubicBezTo>
                    <a:pt x="3415" y="3219"/>
                    <a:pt x="3378" y="3238"/>
                    <a:pt x="3350" y="3266"/>
                  </a:cubicBezTo>
                  <a:cubicBezTo>
                    <a:pt x="3322" y="3293"/>
                    <a:pt x="3313" y="3330"/>
                    <a:pt x="3313" y="3368"/>
                  </a:cubicBezTo>
                  <a:lnTo>
                    <a:pt x="3313" y="4323"/>
                  </a:lnTo>
                  <a:cubicBezTo>
                    <a:pt x="3313" y="4342"/>
                    <a:pt x="3303" y="4342"/>
                    <a:pt x="3294" y="4351"/>
                  </a:cubicBezTo>
                  <a:cubicBezTo>
                    <a:pt x="3294" y="4351"/>
                    <a:pt x="3276" y="4351"/>
                    <a:pt x="3266" y="4342"/>
                  </a:cubicBezTo>
                  <a:lnTo>
                    <a:pt x="2070" y="3266"/>
                  </a:lnTo>
                  <a:cubicBezTo>
                    <a:pt x="2042" y="3238"/>
                    <a:pt x="2005" y="3228"/>
                    <a:pt x="1968" y="3228"/>
                  </a:cubicBezTo>
                  <a:lnTo>
                    <a:pt x="149" y="3228"/>
                  </a:lnTo>
                  <a:cubicBezTo>
                    <a:pt x="131" y="3228"/>
                    <a:pt x="112" y="3210"/>
                    <a:pt x="112" y="3191"/>
                  </a:cubicBezTo>
                  <a:lnTo>
                    <a:pt x="112" y="149"/>
                  </a:lnTo>
                  <a:cubicBezTo>
                    <a:pt x="112" y="130"/>
                    <a:pt x="131" y="111"/>
                    <a:pt x="149" y="111"/>
                  </a:cubicBezTo>
                  <a:close/>
                  <a:moveTo>
                    <a:pt x="140" y="0"/>
                  </a:moveTo>
                  <a:cubicBezTo>
                    <a:pt x="66" y="0"/>
                    <a:pt x="1" y="65"/>
                    <a:pt x="1" y="139"/>
                  </a:cubicBezTo>
                  <a:lnTo>
                    <a:pt x="1" y="3191"/>
                  </a:lnTo>
                  <a:cubicBezTo>
                    <a:pt x="1" y="3275"/>
                    <a:pt x="66" y="3340"/>
                    <a:pt x="140" y="3340"/>
                  </a:cubicBezTo>
                  <a:lnTo>
                    <a:pt x="1968" y="3340"/>
                  </a:lnTo>
                  <a:cubicBezTo>
                    <a:pt x="1977" y="3340"/>
                    <a:pt x="1986" y="3340"/>
                    <a:pt x="1986" y="3349"/>
                  </a:cubicBezTo>
                  <a:lnTo>
                    <a:pt x="3192" y="4425"/>
                  </a:lnTo>
                  <a:cubicBezTo>
                    <a:pt x="3220" y="4453"/>
                    <a:pt x="3248" y="4462"/>
                    <a:pt x="3285" y="4462"/>
                  </a:cubicBezTo>
                  <a:cubicBezTo>
                    <a:pt x="3303" y="4462"/>
                    <a:pt x="3322" y="4462"/>
                    <a:pt x="3350" y="4453"/>
                  </a:cubicBezTo>
                  <a:cubicBezTo>
                    <a:pt x="3396" y="4425"/>
                    <a:pt x="3433" y="4379"/>
                    <a:pt x="3433" y="4314"/>
                  </a:cubicBezTo>
                  <a:lnTo>
                    <a:pt x="3424" y="3368"/>
                  </a:lnTo>
                  <a:cubicBezTo>
                    <a:pt x="3424" y="3358"/>
                    <a:pt x="3424" y="3349"/>
                    <a:pt x="3433" y="3349"/>
                  </a:cubicBezTo>
                  <a:cubicBezTo>
                    <a:pt x="3433" y="3349"/>
                    <a:pt x="3443" y="3340"/>
                    <a:pt x="3452" y="3340"/>
                  </a:cubicBezTo>
                  <a:lnTo>
                    <a:pt x="4602" y="3340"/>
                  </a:lnTo>
                  <a:cubicBezTo>
                    <a:pt x="4686" y="3340"/>
                    <a:pt x="4751" y="3275"/>
                    <a:pt x="4751" y="3191"/>
                  </a:cubicBezTo>
                  <a:lnTo>
                    <a:pt x="4751" y="139"/>
                  </a:lnTo>
                  <a:cubicBezTo>
                    <a:pt x="4751" y="65"/>
                    <a:pt x="4686" y="0"/>
                    <a:pt x="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5914201" y="2279045"/>
              <a:ext cx="39168" cy="39168"/>
            </a:xfrm>
            <a:custGeom>
              <a:avLst/>
              <a:gdLst/>
              <a:ahLst/>
              <a:cxnLst/>
              <a:rect l="l" t="t" r="r" b="b"/>
              <a:pathLst>
                <a:path w="688" h="688" extrusionOk="0">
                  <a:moveTo>
                    <a:pt x="344" y="112"/>
                  </a:moveTo>
                  <a:cubicBezTo>
                    <a:pt x="474" y="112"/>
                    <a:pt x="567" y="214"/>
                    <a:pt x="567" y="344"/>
                  </a:cubicBezTo>
                  <a:cubicBezTo>
                    <a:pt x="567" y="465"/>
                    <a:pt x="465" y="567"/>
                    <a:pt x="344" y="567"/>
                  </a:cubicBezTo>
                  <a:cubicBezTo>
                    <a:pt x="214" y="567"/>
                    <a:pt x="122" y="465"/>
                    <a:pt x="122" y="344"/>
                  </a:cubicBezTo>
                  <a:cubicBezTo>
                    <a:pt x="122" y="214"/>
                    <a:pt x="224" y="112"/>
                    <a:pt x="344" y="112"/>
                  </a:cubicBezTo>
                  <a:close/>
                  <a:moveTo>
                    <a:pt x="344" y="1"/>
                  </a:moveTo>
                  <a:cubicBezTo>
                    <a:pt x="159" y="1"/>
                    <a:pt x="1" y="149"/>
                    <a:pt x="1" y="344"/>
                  </a:cubicBezTo>
                  <a:cubicBezTo>
                    <a:pt x="1" y="530"/>
                    <a:pt x="159" y="687"/>
                    <a:pt x="344" y="687"/>
                  </a:cubicBezTo>
                  <a:cubicBezTo>
                    <a:pt x="530" y="687"/>
                    <a:pt x="687" y="530"/>
                    <a:pt x="687" y="344"/>
                  </a:cubicBezTo>
                  <a:cubicBezTo>
                    <a:pt x="687" y="149"/>
                    <a:pt x="530"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5854027" y="2279045"/>
              <a:ext cx="39111" cy="39168"/>
            </a:xfrm>
            <a:custGeom>
              <a:avLst/>
              <a:gdLst/>
              <a:ahLst/>
              <a:cxnLst/>
              <a:rect l="l" t="t" r="r" b="b"/>
              <a:pathLst>
                <a:path w="687" h="688" extrusionOk="0">
                  <a:moveTo>
                    <a:pt x="344" y="112"/>
                  </a:moveTo>
                  <a:cubicBezTo>
                    <a:pt x="474" y="112"/>
                    <a:pt x="576" y="214"/>
                    <a:pt x="576" y="344"/>
                  </a:cubicBezTo>
                  <a:cubicBezTo>
                    <a:pt x="576" y="465"/>
                    <a:pt x="474" y="567"/>
                    <a:pt x="344" y="567"/>
                  </a:cubicBezTo>
                  <a:cubicBezTo>
                    <a:pt x="223" y="567"/>
                    <a:pt x="121" y="465"/>
                    <a:pt x="121" y="344"/>
                  </a:cubicBezTo>
                  <a:cubicBezTo>
                    <a:pt x="121" y="214"/>
                    <a:pt x="223" y="112"/>
                    <a:pt x="344" y="112"/>
                  </a:cubicBezTo>
                  <a:close/>
                  <a:moveTo>
                    <a:pt x="344" y="1"/>
                  </a:moveTo>
                  <a:cubicBezTo>
                    <a:pt x="158" y="1"/>
                    <a:pt x="0" y="149"/>
                    <a:pt x="0" y="344"/>
                  </a:cubicBezTo>
                  <a:cubicBezTo>
                    <a:pt x="0" y="530"/>
                    <a:pt x="158" y="687"/>
                    <a:pt x="344" y="687"/>
                  </a:cubicBezTo>
                  <a:cubicBezTo>
                    <a:pt x="538" y="687"/>
                    <a:pt x="687" y="530"/>
                    <a:pt x="687" y="344"/>
                  </a:cubicBezTo>
                  <a:cubicBezTo>
                    <a:pt x="687" y="149"/>
                    <a:pt x="538"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5794878" y="2279045"/>
              <a:ext cx="39111" cy="39168"/>
            </a:xfrm>
            <a:custGeom>
              <a:avLst/>
              <a:gdLst/>
              <a:ahLst/>
              <a:cxnLst/>
              <a:rect l="l" t="t" r="r" b="b"/>
              <a:pathLst>
                <a:path w="687" h="688" extrusionOk="0">
                  <a:moveTo>
                    <a:pt x="344" y="112"/>
                  </a:moveTo>
                  <a:cubicBezTo>
                    <a:pt x="464" y="112"/>
                    <a:pt x="566" y="214"/>
                    <a:pt x="566" y="344"/>
                  </a:cubicBezTo>
                  <a:cubicBezTo>
                    <a:pt x="566" y="465"/>
                    <a:pt x="464" y="567"/>
                    <a:pt x="344" y="567"/>
                  </a:cubicBezTo>
                  <a:cubicBezTo>
                    <a:pt x="214" y="567"/>
                    <a:pt x="112" y="465"/>
                    <a:pt x="112" y="344"/>
                  </a:cubicBezTo>
                  <a:cubicBezTo>
                    <a:pt x="112" y="214"/>
                    <a:pt x="214" y="112"/>
                    <a:pt x="344" y="112"/>
                  </a:cubicBezTo>
                  <a:close/>
                  <a:moveTo>
                    <a:pt x="344" y="1"/>
                  </a:moveTo>
                  <a:cubicBezTo>
                    <a:pt x="149" y="1"/>
                    <a:pt x="0" y="149"/>
                    <a:pt x="0" y="344"/>
                  </a:cubicBezTo>
                  <a:cubicBezTo>
                    <a:pt x="0" y="530"/>
                    <a:pt x="158" y="687"/>
                    <a:pt x="344" y="687"/>
                  </a:cubicBezTo>
                  <a:cubicBezTo>
                    <a:pt x="529" y="687"/>
                    <a:pt x="687" y="530"/>
                    <a:pt x="687" y="344"/>
                  </a:cubicBezTo>
                  <a:cubicBezTo>
                    <a:pt x="687" y="149"/>
                    <a:pt x="529"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7974415" y="2277337"/>
              <a:ext cx="216049" cy="210413"/>
            </a:xfrm>
            <a:custGeom>
              <a:avLst/>
              <a:gdLst/>
              <a:ahLst/>
              <a:cxnLst/>
              <a:rect l="l" t="t" r="r" b="b"/>
              <a:pathLst>
                <a:path w="3795" h="3696" extrusionOk="0">
                  <a:moveTo>
                    <a:pt x="1842" y="1"/>
                  </a:moveTo>
                  <a:cubicBezTo>
                    <a:pt x="849" y="1"/>
                    <a:pt x="35" y="795"/>
                    <a:pt x="0" y="1784"/>
                  </a:cubicBezTo>
                  <a:cubicBezTo>
                    <a:pt x="0" y="1821"/>
                    <a:pt x="28" y="1849"/>
                    <a:pt x="65" y="1849"/>
                  </a:cubicBezTo>
                  <a:lnTo>
                    <a:pt x="1846" y="1849"/>
                  </a:lnTo>
                  <a:lnTo>
                    <a:pt x="1846" y="3621"/>
                  </a:lnTo>
                  <a:cubicBezTo>
                    <a:pt x="1846" y="3658"/>
                    <a:pt x="1874" y="3695"/>
                    <a:pt x="1911" y="3695"/>
                  </a:cubicBezTo>
                  <a:cubicBezTo>
                    <a:pt x="2969" y="3649"/>
                    <a:pt x="3795" y="2730"/>
                    <a:pt x="3674" y="1636"/>
                  </a:cubicBezTo>
                  <a:cubicBezTo>
                    <a:pt x="3581" y="791"/>
                    <a:pt x="2895" y="105"/>
                    <a:pt x="2051" y="12"/>
                  </a:cubicBezTo>
                  <a:cubicBezTo>
                    <a:pt x="1980" y="4"/>
                    <a:pt x="1911" y="1"/>
                    <a:pt x="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7970715" y="2274035"/>
              <a:ext cx="219750" cy="216846"/>
            </a:xfrm>
            <a:custGeom>
              <a:avLst/>
              <a:gdLst/>
              <a:ahLst/>
              <a:cxnLst/>
              <a:rect l="l" t="t" r="r" b="b"/>
              <a:pathLst>
                <a:path w="3860" h="3809" extrusionOk="0">
                  <a:moveTo>
                    <a:pt x="1902" y="117"/>
                  </a:moveTo>
                  <a:cubicBezTo>
                    <a:pt x="1976" y="117"/>
                    <a:pt x="2041" y="117"/>
                    <a:pt x="2106" y="126"/>
                  </a:cubicBezTo>
                  <a:cubicBezTo>
                    <a:pt x="2932" y="219"/>
                    <a:pt x="3591" y="877"/>
                    <a:pt x="3683" y="1703"/>
                  </a:cubicBezTo>
                  <a:cubicBezTo>
                    <a:pt x="3739" y="2204"/>
                    <a:pt x="3591" y="2696"/>
                    <a:pt x="3257" y="3076"/>
                  </a:cubicBezTo>
                  <a:cubicBezTo>
                    <a:pt x="2941" y="3447"/>
                    <a:pt x="2468" y="3670"/>
                    <a:pt x="1976" y="3688"/>
                  </a:cubicBezTo>
                  <a:lnTo>
                    <a:pt x="1976" y="3753"/>
                  </a:lnTo>
                  <a:lnTo>
                    <a:pt x="1967" y="3679"/>
                  </a:lnTo>
                  <a:lnTo>
                    <a:pt x="1967" y="1907"/>
                  </a:lnTo>
                  <a:cubicBezTo>
                    <a:pt x="1967" y="1870"/>
                    <a:pt x="1939" y="1851"/>
                    <a:pt x="1902" y="1851"/>
                  </a:cubicBezTo>
                  <a:lnTo>
                    <a:pt x="121" y="1842"/>
                  </a:lnTo>
                  <a:cubicBezTo>
                    <a:pt x="140" y="1341"/>
                    <a:pt x="362" y="877"/>
                    <a:pt x="743" y="553"/>
                  </a:cubicBezTo>
                  <a:cubicBezTo>
                    <a:pt x="1067" y="265"/>
                    <a:pt x="1475" y="117"/>
                    <a:pt x="1902" y="117"/>
                  </a:cubicBezTo>
                  <a:close/>
                  <a:moveTo>
                    <a:pt x="1889" y="0"/>
                  </a:moveTo>
                  <a:cubicBezTo>
                    <a:pt x="1436" y="0"/>
                    <a:pt x="1007" y="159"/>
                    <a:pt x="659" y="460"/>
                  </a:cubicBezTo>
                  <a:cubicBezTo>
                    <a:pt x="260" y="812"/>
                    <a:pt x="19" y="1304"/>
                    <a:pt x="0" y="1833"/>
                  </a:cubicBezTo>
                  <a:cubicBezTo>
                    <a:pt x="0" y="1870"/>
                    <a:pt x="19" y="1898"/>
                    <a:pt x="38" y="1926"/>
                  </a:cubicBezTo>
                  <a:cubicBezTo>
                    <a:pt x="65" y="1944"/>
                    <a:pt x="93" y="1963"/>
                    <a:pt x="130" y="1963"/>
                  </a:cubicBezTo>
                  <a:lnTo>
                    <a:pt x="1846" y="1963"/>
                  </a:lnTo>
                  <a:lnTo>
                    <a:pt x="1846" y="3679"/>
                  </a:lnTo>
                  <a:cubicBezTo>
                    <a:pt x="1846" y="3716"/>
                    <a:pt x="1865" y="3744"/>
                    <a:pt x="1884" y="3772"/>
                  </a:cubicBezTo>
                  <a:cubicBezTo>
                    <a:pt x="1911" y="3790"/>
                    <a:pt x="1939" y="3809"/>
                    <a:pt x="1976" y="3809"/>
                  </a:cubicBezTo>
                  <a:cubicBezTo>
                    <a:pt x="2505" y="3790"/>
                    <a:pt x="3006" y="3549"/>
                    <a:pt x="3349" y="3150"/>
                  </a:cubicBezTo>
                  <a:cubicBezTo>
                    <a:pt x="3693" y="2742"/>
                    <a:pt x="3860" y="2222"/>
                    <a:pt x="3795" y="1684"/>
                  </a:cubicBezTo>
                  <a:cubicBezTo>
                    <a:pt x="3702" y="812"/>
                    <a:pt x="2997" y="107"/>
                    <a:pt x="2125" y="15"/>
                  </a:cubicBezTo>
                  <a:cubicBezTo>
                    <a:pt x="2046" y="5"/>
                    <a:pt x="196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7946406" y="2402126"/>
              <a:ext cx="113063" cy="113120"/>
            </a:xfrm>
            <a:custGeom>
              <a:avLst/>
              <a:gdLst/>
              <a:ahLst/>
              <a:cxnLst/>
              <a:rect l="l" t="t" r="r" b="b"/>
              <a:pathLst>
                <a:path w="1986" h="1987" extrusionOk="0">
                  <a:moveTo>
                    <a:pt x="75" y="0"/>
                  </a:moveTo>
                  <a:cubicBezTo>
                    <a:pt x="38" y="0"/>
                    <a:pt x="1" y="47"/>
                    <a:pt x="1" y="84"/>
                  </a:cubicBezTo>
                  <a:cubicBezTo>
                    <a:pt x="38" y="1123"/>
                    <a:pt x="873" y="1948"/>
                    <a:pt x="1902" y="1985"/>
                  </a:cubicBezTo>
                  <a:cubicBezTo>
                    <a:pt x="1907" y="1986"/>
                    <a:pt x="1912" y="1987"/>
                    <a:pt x="1917" y="1987"/>
                  </a:cubicBezTo>
                  <a:cubicBezTo>
                    <a:pt x="1956" y="1987"/>
                    <a:pt x="1986" y="1953"/>
                    <a:pt x="1986" y="1911"/>
                  </a:cubicBezTo>
                  <a:lnTo>
                    <a:pt x="1986" y="84"/>
                  </a:lnTo>
                  <a:cubicBezTo>
                    <a:pt x="1986" y="37"/>
                    <a:pt x="1949" y="0"/>
                    <a:pt x="1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7942706" y="2398938"/>
              <a:ext cx="119952" cy="119952"/>
            </a:xfrm>
            <a:custGeom>
              <a:avLst/>
              <a:gdLst/>
              <a:ahLst/>
              <a:cxnLst/>
              <a:rect l="l" t="t" r="r" b="b"/>
              <a:pathLst>
                <a:path w="2107" h="2107" extrusionOk="0">
                  <a:moveTo>
                    <a:pt x="1967" y="121"/>
                  </a:moveTo>
                  <a:cubicBezTo>
                    <a:pt x="1977" y="121"/>
                    <a:pt x="1986" y="130"/>
                    <a:pt x="1986" y="140"/>
                  </a:cubicBezTo>
                  <a:lnTo>
                    <a:pt x="1986" y="1967"/>
                  </a:lnTo>
                  <a:cubicBezTo>
                    <a:pt x="1986" y="1967"/>
                    <a:pt x="1986" y="1977"/>
                    <a:pt x="1986" y="1986"/>
                  </a:cubicBezTo>
                  <a:lnTo>
                    <a:pt x="1967" y="1986"/>
                  </a:lnTo>
                  <a:cubicBezTo>
                    <a:pt x="975" y="1949"/>
                    <a:pt x="158" y="1132"/>
                    <a:pt x="121" y="140"/>
                  </a:cubicBezTo>
                  <a:cubicBezTo>
                    <a:pt x="121" y="130"/>
                    <a:pt x="121" y="130"/>
                    <a:pt x="131" y="121"/>
                  </a:cubicBezTo>
                  <a:close/>
                  <a:moveTo>
                    <a:pt x="140" y="1"/>
                  </a:moveTo>
                  <a:cubicBezTo>
                    <a:pt x="103" y="1"/>
                    <a:pt x="66" y="19"/>
                    <a:pt x="47" y="47"/>
                  </a:cubicBezTo>
                  <a:cubicBezTo>
                    <a:pt x="19" y="75"/>
                    <a:pt x="1" y="112"/>
                    <a:pt x="1" y="149"/>
                  </a:cubicBezTo>
                  <a:cubicBezTo>
                    <a:pt x="47" y="1197"/>
                    <a:pt x="910" y="2060"/>
                    <a:pt x="1967" y="2106"/>
                  </a:cubicBezTo>
                  <a:cubicBezTo>
                    <a:pt x="2005" y="2106"/>
                    <a:pt x="2042" y="2088"/>
                    <a:pt x="2060" y="2069"/>
                  </a:cubicBezTo>
                  <a:cubicBezTo>
                    <a:pt x="2088" y="2041"/>
                    <a:pt x="2107" y="2004"/>
                    <a:pt x="2107" y="1967"/>
                  </a:cubicBezTo>
                  <a:lnTo>
                    <a:pt x="2107" y="140"/>
                  </a:lnTo>
                  <a:cubicBezTo>
                    <a:pt x="2107" y="66"/>
                    <a:pt x="2042" y="1"/>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7741005" y="2150215"/>
              <a:ext cx="160030" cy="159518"/>
            </a:xfrm>
            <a:custGeom>
              <a:avLst/>
              <a:gdLst/>
              <a:ahLst/>
              <a:cxnLst/>
              <a:rect l="l" t="t" r="r" b="b"/>
              <a:pathLst>
                <a:path w="2811" h="2802" extrusionOk="0">
                  <a:moveTo>
                    <a:pt x="1410" y="0"/>
                  </a:moveTo>
                  <a:cubicBezTo>
                    <a:pt x="631" y="0"/>
                    <a:pt x="0" y="631"/>
                    <a:pt x="0" y="1401"/>
                  </a:cubicBezTo>
                  <a:cubicBezTo>
                    <a:pt x="0" y="2180"/>
                    <a:pt x="631" y="2802"/>
                    <a:pt x="1410" y="2802"/>
                  </a:cubicBezTo>
                  <a:cubicBezTo>
                    <a:pt x="2180" y="2802"/>
                    <a:pt x="2811" y="2180"/>
                    <a:pt x="2811" y="1401"/>
                  </a:cubicBezTo>
                  <a:cubicBezTo>
                    <a:pt x="2811" y="631"/>
                    <a:pt x="218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7737817" y="2147027"/>
              <a:ext cx="166406" cy="166406"/>
            </a:xfrm>
            <a:custGeom>
              <a:avLst/>
              <a:gdLst/>
              <a:ahLst/>
              <a:cxnLst/>
              <a:rect l="l" t="t" r="r" b="b"/>
              <a:pathLst>
                <a:path w="2923" h="2923" extrusionOk="0">
                  <a:moveTo>
                    <a:pt x="1466" y="121"/>
                  </a:moveTo>
                  <a:cubicBezTo>
                    <a:pt x="2208" y="121"/>
                    <a:pt x="2811" y="724"/>
                    <a:pt x="2811" y="1457"/>
                  </a:cubicBezTo>
                  <a:cubicBezTo>
                    <a:pt x="2811" y="2199"/>
                    <a:pt x="2208" y="2802"/>
                    <a:pt x="1466" y="2802"/>
                  </a:cubicBezTo>
                  <a:cubicBezTo>
                    <a:pt x="724" y="2802"/>
                    <a:pt x="121" y="2199"/>
                    <a:pt x="121" y="1457"/>
                  </a:cubicBezTo>
                  <a:cubicBezTo>
                    <a:pt x="121" y="724"/>
                    <a:pt x="724" y="121"/>
                    <a:pt x="1466" y="121"/>
                  </a:cubicBezTo>
                  <a:close/>
                  <a:moveTo>
                    <a:pt x="1466" y="1"/>
                  </a:moveTo>
                  <a:cubicBezTo>
                    <a:pt x="659" y="1"/>
                    <a:pt x="0" y="659"/>
                    <a:pt x="0" y="1457"/>
                  </a:cubicBezTo>
                  <a:cubicBezTo>
                    <a:pt x="0" y="2264"/>
                    <a:pt x="659" y="2923"/>
                    <a:pt x="1466" y="2923"/>
                  </a:cubicBezTo>
                  <a:cubicBezTo>
                    <a:pt x="2264" y="2923"/>
                    <a:pt x="2923" y="2264"/>
                    <a:pt x="2923" y="1457"/>
                  </a:cubicBezTo>
                  <a:cubicBezTo>
                    <a:pt x="2923" y="659"/>
                    <a:pt x="2264"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7784272" y="2170538"/>
              <a:ext cx="116763" cy="82719"/>
            </a:xfrm>
            <a:custGeom>
              <a:avLst/>
              <a:gdLst/>
              <a:ahLst/>
              <a:cxnLst/>
              <a:rect l="l" t="t" r="r" b="b"/>
              <a:pathLst>
                <a:path w="2051" h="1453" extrusionOk="0">
                  <a:moveTo>
                    <a:pt x="1985" y="0"/>
                  </a:moveTo>
                  <a:cubicBezTo>
                    <a:pt x="1970" y="0"/>
                    <a:pt x="1954" y="5"/>
                    <a:pt x="1940" y="14"/>
                  </a:cubicBezTo>
                  <a:lnTo>
                    <a:pt x="632" y="1322"/>
                  </a:lnTo>
                  <a:cubicBezTo>
                    <a:pt x="627" y="1327"/>
                    <a:pt x="622" y="1329"/>
                    <a:pt x="618" y="1329"/>
                  </a:cubicBezTo>
                  <a:cubicBezTo>
                    <a:pt x="613" y="1329"/>
                    <a:pt x="608" y="1327"/>
                    <a:pt x="604" y="1322"/>
                  </a:cubicBezTo>
                  <a:lnTo>
                    <a:pt x="103" y="821"/>
                  </a:lnTo>
                  <a:cubicBezTo>
                    <a:pt x="94" y="812"/>
                    <a:pt x="80" y="808"/>
                    <a:pt x="65" y="808"/>
                  </a:cubicBezTo>
                  <a:cubicBezTo>
                    <a:pt x="49" y="808"/>
                    <a:pt x="33" y="812"/>
                    <a:pt x="19" y="821"/>
                  </a:cubicBezTo>
                  <a:cubicBezTo>
                    <a:pt x="1" y="849"/>
                    <a:pt x="1" y="886"/>
                    <a:pt x="19" y="905"/>
                  </a:cubicBezTo>
                  <a:lnTo>
                    <a:pt x="520" y="1406"/>
                  </a:lnTo>
                  <a:cubicBezTo>
                    <a:pt x="548" y="1434"/>
                    <a:pt x="585" y="1452"/>
                    <a:pt x="622" y="1452"/>
                  </a:cubicBezTo>
                  <a:cubicBezTo>
                    <a:pt x="650" y="1452"/>
                    <a:pt x="687" y="1434"/>
                    <a:pt x="715" y="1406"/>
                  </a:cubicBezTo>
                  <a:lnTo>
                    <a:pt x="2023" y="98"/>
                  </a:lnTo>
                  <a:cubicBezTo>
                    <a:pt x="2051" y="70"/>
                    <a:pt x="2051" y="42"/>
                    <a:pt x="2023" y="14"/>
                  </a:cubicBezTo>
                  <a:cubicBezTo>
                    <a:pt x="2014" y="5"/>
                    <a:pt x="2000"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6906023" y="3777817"/>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6902835" y="3774116"/>
              <a:ext cx="96212" cy="96212"/>
            </a:xfrm>
            <a:custGeom>
              <a:avLst/>
              <a:gdLst/>
              <a:ahLst/>
              <a:cxnLst/>
              <a:rect l="l" t="t" r="r" b="b"/>
              <a:pathLst>
                <a:path w="1690" h="1690" extrusionOk="0">
                  <a:moveTo>
                    <a:pt x="845" y="122"/>
                  </a:moveTo>
                  <a:cubicBezTo>
                    <a:pt x="1244" y="122"/>
                    <a:pt x="1578" y="446"/>
                    <a:pt x="1578" y="845"/>
                  </a:cubicBezTo>
                  <a:cubicBezTo>
                    <a:pt x="1578" y="1244"/>
                    <a:pt x="1244" y="1578"/>
                    <a:pt x="845" y="1578"/>
                  </a:cubicBezTo>
                  <a:cubicBezTo>
                    <a:pt x="446" y="1578"/>
                    <a:pt x="122" y="1244"/>
                    <a:pt x="122" y="845"/>
                  </a:cubicBezTo>
                  <a:cubicBezTo>
                    <a:pt x="122" y="446"/>
                    <a:pt x="446" y="122"/>
                    <a:pt x="845" y="122"/>
                  </a:cubicBezTo>
                  <a:close/>
                  <a:moveTo>
                    <a:pt x="845" y="1"/>
                  </a:moveTo>
                  <a:cubicBezTo>
                    <a:pt x="381" y="1"/>
                    <a:pt x="1" y="381"/>
                    <a:pt x="1" y="845"/>
                  </a:cubicBezTo>
                  <a:cubicBezTo>
                    <a:pt x="1" y="1309"/>
                    <a:pt x="381" y="1689"/>
                    <a:pt x="845" y="1689"/>
                  </a:cubicBezTo>
                  <a:cubicBezTo>
                    <a:pt x="1309" y="1689"/>
                    <a:pt x="1689" y="1318"/>
                    <a:pt x="1689" y="845"/>
                  </a:cubicBezTo>
                  <a:cubicBezTo>
                    <a:pt x="1689" y="381"/>
                    <a:pt x="1309"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5894162" y="2528850"/>
              <a:ext cx="2115690" cy="1276541"/>
            </a:xfrm>
            <a:custGeom>
              <a:avLst/>
              <a:gdLst/>
              <a:ahLst/>
              <a:cxnLst/>
              <a:rect l="l" t="t" r="r" b="b"/>
              <a:pathLst>
                <a:path w="37163" h="22423" extrusionOk="0">
                  <a:moveTo>
                    <a:pt x="1188" y="1"/>
                  </a:moveTo>
                  <a:cubicBezTo>
                    <a:pt x="529" y="1"/>
                    <a:pt x="0" y="502"/>
                    <a:pt x="0" y="1114"/>
                  </a:cubicBezTo>
                  <a:lnTo>
                    <a:pt x="0" y="21300"/>
                  </a:lnTo>
                  <a:cubicBezTo>
                    <a:pt x="0" y="21921"/>
                    <a:pt x="529" y="22422"/>
                    <a:pt x="1188" y="22422"/>
                  </a:cubicBezTo>
                  <a:lnTo>
                    <a:pt x="35975" y="22422"/>
                  </a:lnTo>
                  <a:cubicBezTo>
                    <a:pt x="36625" y="22422"/>
                    <a:pt x="37163" y="21921"/>
                    <a:pt x="37163" y="21300"/>
                  </a:cubicBezTo>
                  <a:lnTo>
                    <a:pt x="37163" y="1114"/>
                  </a:lnTo>
                  <a:cubicBezTo>
                    <a:pt x="37163" y="502"/>
                    <a:pt x="36625" y="1"/>
                    <a:pt x="35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5890974" y="2525662"/>
              <a:ext cx="2122066" cy="1282861"/>
            </a:xfrm>
            <a:custGeom>
              <a:avLst/>
              <a:gdLst/>
              <a:ahLst/>
              <a:cxnLst/>
              <a:rect l="l" t="t" r="r" b="b"/>
              <a:pathLst>
                <a:path w="37275" h="22534" extrusionOk="0">
                  <a:moveTo>
                    <a:pt x="36022" y="112"/>
                  </a:moveTo>
                  <a:cubicBezTo>
                    <a:pt x="36653" y="112"/>
                    <a:pt x="37163" y="585"/>
                    <a:pt x="37163" y="1170"/>
                  </a:cubicBezTo>
                  <a:lnTo>
                    <a:pt x="37163" y="21356"/>
                  </a:lnTo>
                  <a:cubicBezTo>
                    <a:pt x="37163" y="21940"/>
                    <a:pt x="36653" y="22413"/>
                    <a:pt x="36022" y="22413"/>
                  </a:cubicBezTo>
                  <a:lnTo>
                    <a:pt x="1244" y="22413"/>
                  </a:lnTo>
                  <a:cubicBezTo>
                    <a:pt x="622" y="22413"/>
                    <a:pt x="112" y="21940"/>
                    <a:pt x="112" y="21356"/>
                  </a:cubicBezTo>
                  <a:lnTo>
                    <a:pt x="112" y="1170"/>
                  </a:lnTo>
                  <a:cubicBezTo>
                    <a:pt x="112" y="585"/>
                    <a:pt x="622" y="112"/>
                    <a:pt x="1244" y="112"/>
                  </a:cubicBezTo>
                  <a:close/>
                  <a:moveTo>
                    <a:pt x="1244" y="1"/>
                  </a:moveTo>
                  <a:cubicBezTo>
                    <a:pt x="557" y="1"/>
                    <a:pt x="1" y="530"/>
                    <a:pt x="1" y="1170"/>
                  </a:cubicBezTo>
                  <a:lnTo>
                    <a:pt x="1" y="21356"/>
                  </a:lnTo>
                  <a:cubicBezTo>
                    <a:pt x="1" y="22005"/>
                    <a:pt x="557" y="22534"/>
                    <a:pt x="1244" y="22534"/>
                  </a:cubicBezTo>
                  <a:lnTo>
                    <a:pt x="36031" y="22534"/>
                  </a:lnTo>
                  <a:cubicBezTo>
                    <a:pt x="36718" y="22534"/>
                    <a:pt x="37275" y="22005"/>
                    <a:pt x="37275" y="21356"/>
                  </a:cubicBezTo>
                  <a:lnTo>
                    <a:pt x="37275" y="1170"/>
                  </a:lnTo>
                  <a:cubicBezTo>
                    <a:pt x="37275" y="530"/>
                    <a:pt x="36718" y="1"/>
                    <a:pt x="3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5995041" y="2636047"/>
              <a:ext cx="1891272" cy="1092771"/>
            </a:xfrm>
            <a:custGeom>
              <a:avLst/>
              <a:gdLst/>
              <a:ahLst/>
              <a:cxnLst/>
              <a:rect l="l" t="t" r="r" b="b"/>
              <a:pathLst>
                <a:path w="33221" h="19195" extrusionOk="0">
                  <a:moveTo>
                    <a:pt x="0" y="1"/>
                  </a:moveTo>
                  <a:lnTo>
                    <a:pt x="0" y="19194"/>
                  </a:lnTo>
                  <a:lnTo>
                    <a:pt x="33220" y="19194"/>
                  </a:lnTo>
                  <a:lnTo>
                    <a:pt x="33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5991341" y="2632916"/>
              <a:ext cx="1898103" cy="1099603"/>
            </a:xfrm>
            <a:custGeom>
              <a:avLst/>
              <a:gdLst/>
              <a:ahLst/>
              <a:cxnLst/>
              <a:rect l="l" t="t" r="r" b="b"/>
              <a:pathLst>
                <a:path w="33341" h="19315" extrusionOk="0">
                  <a:moveTo>
                    <a:pt x="33230" y="111"/>
                  </a:moveTo>
                  <a:lnTo>
                    <a:pt x="33230" y="19194"/>
                  </a:lnTo>
                  <a:lnTo>
                    <a:pt x="121" y="19194"/>
                  </a:lnTo>
                  <a:lnTo>
                    <a:pt x="121" y="111"/>
                  </a:lnTo>
                  <a:close/>
                  <a:moveTo>
                    <a:pt x="0" y="0"/>
                  </a:moveTo>
                  <a:lnTo>
                    <a:pt x="0" y="19314"/>
                  </a:lnTo>
                  <a:lnTo>
                    <a:pt x="33341" y="19314"/>
                  </a:lnTo>
                  <a:lnTo>
                    <a:pt x="33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6933520" y="2560559"/>
              <a:ext cx="36492" cy="35980"/>
            </a:xfrm>
            <a:custGeom>
              <a:avLst/>
              <a:gdLst/>
              <a:ahLst/>
              <a:cxnLst/>
              <a:rect l="l" t="t" r="r" b="b"/>
              <a:pathLst>
                <a:path w="641" h="632" extrusionOk="0">
                  <a:moveTo>
                    <a:pt x="325" y="0"/>
                  </a:moveTo>
                  <a:cubicBezTo>
                    <a:pt x="148" y="0"/>
                    <a:pt x="0" y="139"/>
                    <a:pt x="0" y="316"/>
                  </a:cubicBezTo>
                  <a:cubicBezTo>
                    <a:pt x="0" y="492"/>
                    <a:pt x="148" y="631"/>
                    <a:pt x="325" y="631"/>
                  </a:cubicBezTo>
                  <a:cubicBezTo>
                    <a:pt x="501" y="631"/>
                    <a:pt x="640" y="492"/>
                    <a:pt x="640" y="316"/>
                  </a:cubicBezTo>
                  <a:cubicBezTo>
                    <a:pt x="640" y="139"/>
                    <a:pt x="501"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6930332" y="2556859"/>
              <a:ext cx="43381" cy="43324"/>
            </a:xfrm>
            <a:custGeom>
              <a:avLst/>
              <a:gdLst/>
              <a:ahLst/>
              <a:cxnLst/>
              <a:rect l="l" t="t" r="r" b="b"/>
              <a:pathLst>
                <a:path w="762" h="761" extrusionOk="0">
                  <a:moveTo>
                    <a:pt x="381" y="121"/>
                  </a:moveTo>
                  <a:cubicBezTo>
                    <a:pt x="520" y="121"/>
                    <a:pt x="640" y="232"/>
                    <a:pt x="640" y="381"/>
                  </a:cubicBezTo>
                  <a:cubicBezTo>
                    <a:pt x="640" y="520"/>
                    <a:pt x="520" y="640"/>
                    <a:pt x="381" y="640"/>
                  </a:cubicBezTo>
                  <a:cubicBezTo>
                    <a:pt x="232" y="640"/>
                    <a:pt x="121" y="520"/>
                    <a:pt x="121" y="381"/>
                  </a:cubicBezTo>
                  <a:cubicBezTo>
                    <a:pt x="121" y="232"/>
                    <a:pt x="232" y="121"/>
                    <a:pt x="381" y="121"/>
                  </a:cubicBezTo>
                  <a:close/>
                  <a:moveTo>
                    <a:pt x="381" y="0"/>
                  </a:moveTo>
                  <a:cubicBezTo>
                    <a:pt x="177" y="0"/>
                    <a:pt x="0" y="177"/>
                    <a:pt x="0" y="381"/>
                  </a:cubicBezTo>
                  <a:cubicBezTo>
                    <a:pt x="0" y="585"/>
                    <a:pt x="177" y="761"/>
                    <a:pt x="381" y="761"/>
                  </a:cubicBezTo>
                  <a:cubicBezTo>
                    <a:pt x="585" y="761"/>
                    <a:pt x="752" y="585"/>
                    <a:pt x="761" y="381"/>
                  </a:cubicBezTo>
                  <a:cubicBezTo>
                    <a:pt x="761" y="177"/>
                    <a:pt x="585"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6645116" y="3892415"/>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rgbClr val="CF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6641416" y="3889284"/>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6645116" y="3892415"/>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6641416" y="3889284"/>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5893081" y="3731363"/>
              <a:ext cx="2115747" cy="206542"/>
            </a:xfrm>
            <a:custGeom>
              <a:avLst/>
              <a:gdLst/>
              <a:ahLst/>
              <a:cxnLst/>
              <a:rect l="l" t="t" r="r" b="b"/>
              <a:pathLst>
                <a:path w="37164" h="3628" extrusionOk="0">
                  <a:moveTo>
                    <a:pt x="1" y="1"/>
                  </a:moveTo>
                  <a:lnTo>
                    <a:pt x="1" y="2431"/>
                  </a:lnTo>
                  <a:cubicBezTo>
                    <a:pt x="1" y="3090"/>
                    <a:pt x="539" y="3628"/>
                    <a:pt x="1198" y="3628"/>
                  </a:cubicBezTo>
                  <a:lnTo>
                    <a:pt x="35976" y="3628"/>
                  </a:lnTo>
                  <a:cubicBezTo>
                    <a:pt x="36635" y="3628"/>
                    <a:pt x="37163" y="3090"/>
                    <a:pt x="37163" y="2431"/>
                  </a:cubicBezTo>
                  <a:lnTo>
                    <a:pt x="37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5889950" y="3727662"/>
              <a:ext cx="2122066" cy="213431"/>
            </a:xfrm>
            <a:custGeom>
              <a:avLst/>
              <a:gdLst/>
              <a:ahLst/>
              <a:cxnLst/>
              <a:rect l="l" t="t" r="r" b="b"/>
              <a:pathLst>
                <a:path w="37275" h="3749" extrusionOk="0">
                  <a:moveTo>
                    <a:pt x="37163" y="121"/>
                  </a:moveTo>
                  <a:lnTo>
                    <a:pt x="37163" y="2496"/>
                  </a:lnTo>
                  <a:cubicBezTo>
                    <a:pt x="37163" y="3127"/>
                    <a:pt x="36652" y="3637"/>
                    <a:pt x="36031" y="3637"/>
                  </a:cubicBezTo>
                  <a:lnTo>
                    <a:pt x="1253" y="3637"/>
                  </a:lnTo>
                  <a:cubicBezTo>
                    <a:pt x="622" y="3637"/>
                    <a:pt x="112" y="3127"/>
                    <a:pt x="112" y="2496"/>
                  </a:cubicBezTo>
                  <a:lnTo>
                    <a:pt x="112" y="121"/>
                  </a:lnTo>
                  <a:close/>
                  <a:moveTo>
                    <a:pt x="0" y="1"/>
                  </a:moveTo>
                  <a:lnTo>
                    <a:pt x="0" y="2496"/>
                  </a:lnTo>
                  <a:cubicBezTo>
                    <a:pt x="0" y="3192"/>
                    <a:pt x="557" y="3748"/>
                    <a:pt x="1243" y="3748"/>
                  </a:cubicBezTo>
                  <a:lnTo>
                    <a:pt x="36031" y="3748"/>
                  </a:lnTo>
                  <a:cubicBezTo>
                    <a:pt x="36717" y="3748"/>
                    <a:pt x="37274" y="3192"/>
                    <a:pt x="37274" y="2496"/>
                  </a:cubicBezTo>
                  <a:lnTo>
                    <a:pt x="37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6906023" y="3777817"/>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6431802" y="4215089"/>
              <a:ext cx="1038346" cy="98318"/>
            </a:xfrm>
            <a:custGeom>
              <a:avLst/>
              <a:gdLst/>
              <a:ahLst/>
              <a:cxnLst/>
              <a:rect l="l" t="t" r="r" b="b"/>
              <a:pathLst>
                <a:path w="18239" h="1727" extrusionOk="0">
                  <a:moveTo>
                    <a:pt x="1726" y="1"/>
                  </a:moveTo>
                  <a:cubicBezTo>
                    <a:pt x="770" y="1"/>
                    <a:pt x="0" y="771"/>
                    <a:pt x="0" y="1726"/>
                  </a:cubicBezTo>
                  <a:lnTo>
                    <a:pt x="18238" y="1726"/>
                  </a:lnTo>
                  <a:cubicBezTo>
                    <a:pt x="18238" y="780"/>
                    <a:pt x="17468" y="1"/>
                    <a:pt x="1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6428614" y="4211958"/>
              <a:ext cx="1044666" cy="105150"/>
            </a:xfrm>
            <a:custGeom>
              <a:avLst/>
              <a:gdLst/>
              <a:ahLst/>
              <a:cxnLst/>
              <a:rect l="l" t="t" r="r" b="b"/>
              <a:pathLst>
                <a:path w="18350" h="1847" extrusionOk="0">
                  <a:moveTo>
                    <a:pt x="16569" y="121"/>
                  </a:moveTo>
                  <a:cubicBezTo>
                    <a:pt x="17469" y="121"/>
                    <a:pt x="18211" y="835"/>
                    <a:pt x="18238" y="1726"/>
                  </a:cubicBezTo>
                  <a:lnTo>
                    <a:pt x="121" y="1726"/>
                  </a:lnTo>
                  <a:cubicBezTo>
                    <a:pt x="149" y="835"/>
                    <a:pt x="882" y="121"/>
                    <a:pt x="1782" y="121"/>
                  </a:cubicBezTo>
                  <a:close/>
                  <a:moveTo>
                    <a:pt x="1782" y="0"/>
                  </a:moveTo>
                  <a:cubicBezTo>
                    <a:pt x="798" y="0"/>
                    <a:pt x="0" y="798"/>
                    <a:pt x="0" y="1781"/>
                  </a:cubicBezTo>
                  <a:cubicBezTo>
                    <a:pt x="0" y="1819"/>
                    <a:pt x="28" y="1846"/>
                    <a:pt x="56" y="1846"/>
                  </a:cubicBezTo>
                  <a:lnTo>
                    <a:pt x="18294" y="1846"/>
                  </a:lnTo>
                  <a:cubicBezTo>
                    <a:pt x="18331" y="1846"/>
                    <a:pt x="18350" y="1819"/>
                    <a:pt x="18350" y="1781"/>
                  </a:cubicBezTo>
                  <a:cubicBezTo>
                    <a:pt x="18350" y="798"/>
                    <a:pt x="17552" y="0"/>
                    <a:pt x="16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6691628" y="4215089"/>
              <a:ext cx="519202" cy="49188"/>
            </a:xfrm>
            <a:custGeom>
              <a:avLst/>
              <a:gdLst/>
              <a:ahLst/>
              <a:cxnLst/>
              <a:rect l="l" t="t" r="r" b="b"/>
              <a:pathLst>
                <a:path w="9120" h="864" extrusionOk="0">
                  <a:moveTo>
                    <a:pt x="0" y="1"/>
                  </a:moveTo>
                  <a:cubicBezTo>
                    <a:pt x="0" y="483"/>
                    <a:pt x="381" y="864"/>
                    <a:pt x="863" y="864"/>
                  </a:cubicBezTo>
                  <a:lnTo>
                    <a:pt x="8257" y="864"/>
                  </a:lnTo>
                  <a:cubicBezTo>
                    <a:pt x="8730" y="864"/>
                    <a:pt x="9119" y="483"/>
                    <a:pt x="9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6687927" y="4211958"/>
              <a:ext cx="526033" cy="56019"/>
            </a:xfrm>
            <a:custGeom>
              <a:avLst/>
              <a:gdLst/>
              <a:ahLst/>
              <a:cxnLst/>
              <a:rect l="l" t="t" r="r" b="b"/>
              <a:pathLst>
                <a:path w="9240" h="984" extrusionOk="0">
                  <a:moveTo>
                    <a:pt x="9119" y="121"/>
                  </a:moveTo>
                  <a:cubicBezTo>
                    <a:pt x="9092" y="529"/>
                    <a:pt x="8739" y="863"/>
                    <a:pt x="8312" y="863"/>
                  </a:cubicBezTo>
                  <a:lnTo>
                    <a:pt x="928" y="863"/>
                  </a:lnTo>
                  <a:cubicBezTo>
                    <a:pt x="501" y="863"/>
                    <a:pt x="149" y="538"/>
                    <a:pt x="121" y="121"/>
                  </a:cubicBezTo>
                  <a:close/>
                  <a:moveTo>
                    <a:pt x="65" y="0"/>
                  </a:moveTo>
                  <a:cubicBezTo>
                    <a:pt x="28" y="0"/>
                    <a:pt x="0" y="28"/>
                    <a:pt x="0" y="56"/>
                  </a:cubicBezTo>
                  <a:cubicBezTo>
                    <a:pt x="0" y="566"/>
                    <a:pt x="418" y="984"/>
                    <a:pt x="928" y="984"/>
                  </a:cubicBezTo>
                  <a:lnTo>
                    <a:pt x="8322" y="984"/>
                  </a:lnTo>
                  <a:cubicBezTo>
                    <a:pt x="8822" y="984"/>
                    <a:pt x="9240" y="566"/>
                    <a:pt x="9240" y="56"/>
                  </a:cubicBezTo>
                  <a:cubicBezTo>
                    <a:pt x="9240" y="28"/>
                    <a:pt x="9212" y="0"/>
                    <a:pt x="9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7160554" y="2782355"/>
              <a:ext cx="560419" cy="804364"/>
            </a:xfrm>
            <a:custGeom>
              <a:avLst/>
              <a:gdLst/>
              <a:ahLst/>
              <a:cxnLst/>
              <a:rect l="l" t="t" r="r" b="b"/>
              <a:pathLst>
                <a:path w="9844" h="14129" extrusionOk="0">
                  <a:moveTo>
                    <a:pt x="437" y="0"/>
                  </a:moveTo>
                  <a:cubicBezTo>
                    <a:pt x="196" y="0"/>
                    <a:pt x="1" y="195"/>
                    <a:pt x="1" y="436"/>
                  </a:cubicBezTo>
                  <a:lnTo>
                    <a:pt x="1" y="13693"/>
                  </a:lnTo>
                  <a:cubicBezTo>
                    <a:pt x="1" y="13934"/>
                    <a:pt x="196" y="14129"/>
                    <a:pt x="437" y="14129"/>
                  </a:cubicBezTo>
                  <a:lnTo>
                    <a:pt x="9408" y="14129"/>
                  </a:lnTo>
                  <a:cubicBezTo>
                    <a:pt x="9649" y="14129"/>
                    <a:pt x="9834" y="13934"/>
                    <a:pt x="9844" y="13693"/>
                  </a:cubicBezTo>
                  <a:lnTo>
                    <a:pt x="9844" y="436"/>
                  </a:lnTo>
                  <a:cubicBezTo>
                    <a:pt x="9844" y="195"/>
                    <a:pt x="9649" y="0"/>
                    <a:pt x="9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7157423" y="2779167"/>
              <a:ext cx="566738" cy="810740"/>
            </a:xfrm>
            <a:custGeom>
              <a:avLst/>
              <a:gdLst/>
              <a:ahLst/>
              <a:cxnLst/>
              <a:rect l="l" t="t" r="r" b="b"/>
              <a:pathLst>
                <a:path w="9955" h="14241" extrusionOk="0">
                  <a:moveTo>
                    <a:pt x="9463" y="112"/>
                  </a:moveTo>
                  <a:cubicBezTo>
                    <a:pt x="9667" y="112"/>
                    <a:pt x="9834" y="279"/>
                    <a:pt x="9834" y="492"/>
                  </a:cubicBezTo>
                  <a:lnTo>
                    <a:pt x="9834" y="13749"/>
                  </a:lnTo>
                  <a:cubicBezTo>
                    <a:pt x="9834" y="13962"/>
                    <a:pt x="9667" y="14129"/>
                    <a:pt x="9463" y="14129"/>
                  </a:cubicBezTo>
                  <a:lnTo>
                    <a:pt x="492" y="14129"/>
                  </a:lnTo>
                  <a:cubicBezTo>
                    <a:pt x="288" y="14129"/>
                    <a:pt x="121" y="13962"/>
                    <a:pt x="121" y="13749"/>
                  </a:cubicBezTo>
                  <a:lnTo>
                    <a:pt x="121" y="492"/>
                  </a:lnTo>
                  <a:cubicBezTo>
                    <a:pt x="121" y="279"/>
                    <a:pt x="288" y="112"/>
                    <a:pt x="492" y="112"/>
                  </a:cubicBezTo>
                  <a:close/>
                  <a:moveTo>
                    <a:pt x="492" y="1"/>
                  </a:moveTo>
                  <a:cubicBezTo>
                    <a:pt x="223" y="1"/>
                    <a:pt x="0" y="223"/>
                    <a:pt x="0" y="492"/>
                  </a:cubicBezTo>
                  <a:lnTo>
                    <a:pt x="0" y="13749"/>
                  </a:lnTo>
                  <a:cubicBezTo>
                    <a:pt x="0" y="14027"/>
                    <a:pt x="223" y="14240"/>
                    <a:pt x="492" y="14240"/>
                  </a:cubicBezTo>
                  <a:lnTo>
                    <a:pt x="9463" y="14240"/>
                  </a:lnTo>
                  <a:cubicBezTo>
                    <a:pt x="9732" y="14240"/>
                    <a:pt x="9954" y="14018"/>
                    <a:pt x="9954" y="13749"/>
                  </a:cubicBezTo>
                  <a:lnTo>
                    <a:pt x="9954" y="492"/>
                  </a:lnTo>
                  <a:cubicBezTo>
                    <a:pt x="9954" y="214"/>
                    <a:pt x="9732" y="1"/>
                    <a:pt x="9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7228186" y="2854200"/>
              <a:ext cx="187015" cy="186958"/>
            </a:xfrm>
            <a:custGeom>
              <a:avLst/>
              <a:gdLst/>
              <a:ahLst/>
              <a:cxnLst/>
              <a:rect l="l" t="t" r="r" b="b"/>
              <a:pathLst>
                <a:path w="3285" h="3284" extrusionOk="0">
                  <a:moveTo>
                    <a:pt x="334" y="0"/>
                  </a:moveTo>
                  <a:cubicBezTo>
                    <a:pt x="149" y="0"/>
                    <a:pt x="0" y="158"/>
                    <a:pt x="0" y="343"/>
                  </a:cubicBezTo>
                  <a:lnTo>
                    <a:pt x="0" y="2950"/>
                  </a:lnTo>
                  <a:cubicBezTo>
                    <a:pt x="0" y="3136"/>
                    <a:pt x="149" y="3284"/>
                    <a:pt x="334" y="3284"/>
                  </a:cubicBezTo>
                  <a:lnTo>
                    <a:pt x="2941" y="3284"/>
                  </a:lnTo>
                  <a:cubicBezTo>
                    <a:pt x="3127" y="3284"/>
                    <a:pt x="3284" y="3136"/>
                    <a:pt x="3284" y="2950"/>
                  </a:cubicBezTo>
                  <a:lnTo>
                    <a:pt x="3284" y="343"/>
                  </a:lnTo>
                  <a:cubicBezTo>
                    <a:pt x="3284" y="158"/>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7592078" y="2824084"/>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7624243" y="2824084"/>
              <a:ext cx="21747" cy="22203"/>
            </a:xfrm>
            <a:custGeom>
              <a:avLst/>
              <a:gdLst/>
              <a:ahLst/>
              <a:cxnLst/>
              <a:rect l="l" t="t" r="r" b="b"/>
              <a:pathLst>
                <a:path w="382" h="390" extrusionOk="0">
                  <a:moveTo>
                    <a:pt x="186" y="112"/>
                  </a:moveTo>
                  <a:cubicBezTo>
                    <a:pt x="233" y="112"/>
                    <a:pt x="270" y="149"/>
                    <a:pt x="270" y="195"/>
                  </a:cubicBezTo>
                  <a:cubicBezTo>
                    <a:pt x="270" y="232"/>
                    <a:pt x="233" y="269"/>
                    <a:pt x="186" y="269"/>
                  </a:cubicBezTo>
                  <a:cubicBezTo>
                    <a:pt x="149" y="269"/>
                    <a:pt x="112" y="232"/>
                    <a:pt x="112" y="195"/>
                  </a:cubicBezTo>
                  <a:cubicBezTo>
                    <a:pt x="112" y="149"/>
                    <a:pt x="149" y="112"/>
                    <a:pt x="186" y="112"/>
                  </a:cubicBezTo>
                  <a:close/>
                  <a:moveTo>
                    <a:pt x="186" y="0"/>
                  </a:moveTo>
                  <a:cubicBezTo>
                    <a:pt x="84" y="0"/>
                    <a:pt x="1" y="84"/>
                    <a:pt x="1" y="195"/>
                  </a:cubicBezTo>
                  <a:cubicBezTo>
                    <a:pt x="1" y="297"/>
                    <a:pt x="84" y="390"/>
                    <a:pt x="186" y="390"/>
                  </a:cubicBezTo>
                  <a:cubicBezTo>
                    <a:pt x="298" y="390"/>
                    <a:pt x="381" y="297"/>
                    <a:pt x="381" y="195"/>
                  </a:cubicBezTo>
                  <a:cubicBezTo>
                    <a:pt x="381" y="84"/>
                    <a:pt x="298"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7653334" y="2824084"/>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7471104" y="2903842"/>
              <a:ext cx="172213" cy="6889"/>
            </a:xfrm>
            <a:custGeom>
              <a:avLst/>
              <a:gdLst/>
              <a:ahLst/>
              <a:cxnLst/>
              <a:rect l="l" t="t" r="r" b="b"/>
              <a:pathLst>
                <a:path w="3025" h="121" extrusionOk="0">
                  <a:moveTo>
                    <a:pt x="56" y="0"/>
                  </a:moveTo>
                  <a:cubicBezTo>
                    <a:pt x="29" y="0"/>
                    <a:pt x="1" y="28"/>
                    <a:pt x="1" y="65"/>
                  </a:cubicBezTo>
                  <a:cubicBezTo>
                    <a:pt x="1" y="93"/>
                    <a:pt x="29" y="121"/>
                    <a:pt x="56" y="121"/>
                  </a:cubicBezTo>
                  <a:lnTo>
                    <a:pt x="2960" y="121"/>
                  </a:lnTo>
                  <a:cubicBezTo>
                    <a:pt x="2997" y="121"/>
                    <a:pt x="3025" y="93"/>
                    <a:pt x="3025" y="65"/>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7471104" y="2947677"/>
              <a:ext cx="172213" cy="6889"/>
            </a:xfrm>
            <a:custGeom>
              <a:avLst/>
              <a:gdLst/>
              <a:ahLst/>
              <a:cxnLst/>
              <a:rect l="l" t="t" r="r" b="b"/>
              <a:pathLst>
                <a:path w="3025" h="121" extrusionOk="0">
                  <a:moveTo>
                    <a:pt x="56" y="0"/>
                  </a:moveTo>
                  <a:cubicBezTo>
                    <a:pt x="29" y="0"/>
                    <a:pt x="1" y="28"/>
                    <a:pt x="1" y="56"/>
                  </a:cubicBezTo>
                  <a:cubicBezTo>
                    <a:pt x="1" y="93"/>
                    <a:pt x="29" y="121"/>
                    <a:pt x="56" y="121"/>
                  </a:cubicBezTo>
                  <a:lnTo>
                    <a:pt x="2960" y="121"/>
                  </a:lnTo>
                  <a:cubicBezTo>
                    <a:pt x="2997" y="121"/>
                    <a:pt x="3025" y="93"/>
                    <a:pt x="3025" y="56"/>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7471104" y="2991456"/>
              <a:ext cx="172213" cy="6433"/>
            </a:xfrm>
            <a:custGeom>
              <a:avLst/>
              <a:gdLst/>
              <a:ahLst/>
              <a:cxnLst/>
              <a:rect l="l" t="t" r="r" b="b"/>
              <a:pathLst>
                <a:path w="3025" h="113" extrusionOk="0">
                  <a:moveTo>
                    <a:pt x="56" y="1"/>
                  </a:moveTo>
                  <a:cubicBezTo>
                    <a:pt x="29" y="1"/>
                    <a:pt x="1" y="29"/>
                    <a:pt x="1" y="57"/>
                  </a:cubicBezTo>
                  <a:cubicBezTo>
                    <a:pt x="1" y="84"/>
                    <a:pt x="29" y="112"/>
                    <a:pt x="56" y="112"/>
                  </a:cubicBezTo>
                  <a:lnTo>
                    <a:pt x="2960" y="112"/>
                  </a:lnTo>
                  <a:cubicBezTo>
                    <a:pt x="2997" y="112"/>
                    <a:pt x="3025" y="84"/>
                    <a:pt x="3025" y="57"/>
                  </a:cubicBezTo>
                  <a:cubicBezTo>
                    <a:pt x="3025" y="29"/>
                    <a:pt x="2997" y="1"/>
                    <a:pt x="2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7453171" y="3091309"/>
              <a:ext cx="186446" cy="187015"/>
            </a:xfrm>
            <a:custGeom>
              <a:avLst/>
              <a:gdLst/>
              <a:ahLst/>
              <a:cxnLst/>
              <a:rect l="l" t="t" r="r" b="b"/>
              <a:pathLst>
                <a:path w="3275" h="3285" extrusionOk="0">
                  <a:moveTo>
                    <a:pt x="334" y="0"/>
                  </a:moveTo>
                  <a:cubicBezTo>
                    <a:pt x="149" y="0"/>
                    <a:pt x="0" y="149"/>
                    <a:pt x="0" y="334"/>
                  </a:cubicBezTo>
                  <a:lnTo>
                    <a:pt x="0" y="2941"/>
                  </a:lnTo>
                  <a:cubicBezTo>
                    <a:pt x="0" y="3126"/>
                    <a:pt x="149" y="3284"/>
                    <a:pt x="334" y="3284"/>
                  </a:cubicBezTo>
                  <a:lnTo>
                    <a:pt x="2941" y="3284"/>
                  </a:lnTo>
                  <a:cubicBezTo>
                    <a:pt x="3127" y="3284"/>
                    <a:pt x="3275" y="3126"/>
                    <a:pt x="3275" y="2941"/>
                  </a:cubicBezTo>
                  <a:lnTo>
                    <a:pt x="3275" y="334"/>
                  </a:lnTo>
                  <a:cubicBezTo>
                    <a:pt x="3275" y="149"/>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7231374" y="3221734"/>
              <a:ext cx="165325" cy="6945"/>
            </a:xfrm>
            <a:custGeom>
              <a:avLst/>
              <a:gdLst/>
              <a:ahLst/>
              <a:cxnLst/>
              <a:rect l="l" t="t" r="r" b="b"/>
              <a:pathLst>
                <a:path w="2904" h="122" extrusionOk="0">
                  <a:moveTo>
                    <a:pt x="56" y="1"/>
                  </a:moveTo>
                  <a:cubicBezTo>
                    <a:pt x="19" y="1"/>
                    <a:pt x="0" y="28"/>
                    <a:pt x="0" y="56"/>
                  </a:cubicBezTo>
                  <a:cubicBezTo>
                    <a:pt x="0" y="93"/>
                    <a:pt x="19" y="121"/>
                    <a:pt x="56" y="121"/>
                  </a:cubicBezTo>
                  <a:lnTo>
                    <a:pt x="2848" y="121"/>
                  </a:lnTo>
                  <a:cubicBezTo>
                    <a:pt x="2876" y="121"/>
                    <a:pt x="2904" y="93"/>
                    <a:pt x="2904" y="56"/>
                  </a:cubicBezTo>
                  <a:cubicBezTo>
                    <a:pt x="2904" y="28"/>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7231374" y="3178411"/>
              <a:ext cx="165325" cy="6433"/>
            </a:xfrm>
            <a:custGeom>
              <a:avLst/>
              <a:gdLst/>
              <a:ahLst/>
              <a:cxnLst/>
              <a:rect l="l" t="t" r="r" b="b"/>
              <a:pathLst>
                <a:path w="2904" h="113" extrusionOk="0">
                  <a:moveTo>
                    <a:pt x="56" y="1"/>
                  </a:moveTo>
                  <a:cubicBezTo>
                    <a:pt x="19" y="1"/>
                    <a:pt x="0" y="19"/>
                    <a:pt x="0" y="57"/>
                  </a:cubicBezTo>
                  <a:cubicBezTo>
                    <a:pt x="0" y="84"/>
                    <a:pt x="19" y="112"/>
                    <a:pt x="56" y="112"/>
                  </a:cubicBezTo>
                  <a:lnTo>
                    <a:pt x="2848" y="112"/>
                  </a:lnTo>
                  <a:cubicBezTo>
                    <a:pt x="2876" y="112"/>
                    <a:pt x="2904" y="84"/>
                    <a:pt x="2904" y="57"/>
                  </a:cubicBezTo>
                  <a:cubicBezTo>
                    <a:pt x="2904" y="1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7231374" y="3134575"/>
              <a:ext cx="165325" cy="6433"/>
            </a:xfrm>
            <a:custGeom>
              <a:avLst/>
              <a:gdLst/>
              <a:ahLst/>
              <a:cxnLst/>
              <a:rect l="l" t="t" r="r" b="b"/>
              <a:pathLst>
                <a:path w="2904" h="113" extrusionOk="0">
                  <a:moveTo>
                    <a:pt x="56" y="1"/>
                  </a:moveTo>
                  <a:cubicBezTo>
                    <a:pt x="19" y="1"/>
                    <a:pt x="0" y="29"/>
                    <a:pt x="0" y="57"/>
                  </a:cubicBezTo>
                  <a:cubicBezTo>
                    <a:pt x="0" y="94"/>
                    <a:pt x="19" y="112"/>
                    <a:pt x="56" y="112"/>
                  </a:cubicBezTo>
                  <a:lnTo>
                    <a:pt x="2848" y="112"/>
                  </a:lnTo>
                  <a:cubicBezTo>
                    <a:pt x="2876" y="112"/>
                    <a:pt x="2904" y="84"/>
                    <a:pt x="2904" y="57"/>
                  </a:cubicBezTo>
                  <a:cubicBezTo>
                    <a:pt x="2904" y="2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7417761" y="3341114"/>
              <a:ext cx="185990" cy="6376"/>
            </a:xfrm>
            <a:custGeom>
              <a:avLst/>
              <a:gdLst/>
              <a:ahLst/>
              <a:cxnLst/>
              <a:rect l="l" t="t" r="r" b="b"/>
              <a:pathLst>
                <a:path w="3267" h="112" extrusionOk="0">
                  <a:moveTo>
                    <a:pt x="66" y="0"/>
                  </a:moveTo>
                  <a:cubicBezTo>
                    <a:pt x="29" y="0"/>
                    <a:pt x="1" y="28"/>
                    <a:pt x="1" y="56"/>
                  </a:cubicBezTo>
                  <a:cubicBezTo>
                    <a:pt x="1" y="93"/>
                    <a:pt x="29" y="111"/>
                    <a:pt x="66" y="111"/>
                  </a:cubicBezTo>
                  <a:lnTo>
                    <a:pt x="3210" y="111"/>
                  </a:lnTo>
                  <a:cubicBezTo>
                    <a:pt x="3248" y="111"/>
                    <a:pt x="3266" y="93"/>
                    <a:pt x="3266" y="56"/>
                  </a:cubicBezTo>
                  <a:cubicBezTo>
                    <a:pt x="3266" y="28"/>
                    <a:pt x="3248" y="0"/>
                    <a:pt x="3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7245607" y="3341114"/>
              <a:ext cx="143179" cy="6376"/>
            </a:xfrm>
            <a:custGeom>
              <a:avLst/>
              <a:gdLst/>
              <a:ahLst/>
              <a:cxnLst/>
              <a:rect l="l" t="t" r="r" b="b"/>
              <a:pathLst>
                <a:path w="2515" h="112" extrusionOk="0">
                  <a:moveTo>
                    <a:pt x="56" y="0"/>
                  </a:moveTo>
                  <a:cubicBezTo>
                    <a:pt x="28" y="0"/>
                    <a:pt x="1" y="28"/>
                    <a:pt x="1" y="56"/>
                  </a:cubicBezTo>
                  <a:cubicBezTo>
                    <a:pt x="1" y="93"/>
                    <a:pt x="28" y="111"/>
                    <a:pt x="56" y="111"/>
                  </a:cubicBezTo>
                  <a:lnTo>
                    <a:pt x="2459" y="111"/>
                  </a:lnTo>
                  <a:cubicBezTo>
                    <a:pt x="2487" y="111"/>
                    <a:pt x="2515" y="93"/>
                    <a:pt x="2515" y="56"/>
                  </a:cubicBezTo>
                  <a:cubicBezTo>
                    <a:pt x="2515" y="28"/>
                    <a:pt x="2487" y="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7245607" y="3390756"/>
              <a:ext cx="281519" cy="6376"/>
            </a:xfrm>
            <a:custGeom>
              <a:avLst/>
              <a:gdLst/>
              <a:ahLst/>
              <a:cxnLst/>
              <a:rect l="l" t="t" r="r" b="b"/>
              <a:pathLst>
                <a:path w="4945" h="112" extrusionOk="0">
                  <a:moveTo>
                    <a:pt x="56" y="0"/>
                  </a:moveTo>
                  <a:cubicBezTo>
                    <a:pt x="28" y="0"/>
                    <a:pt x="1" y="28"/>
                    <a:pt x="1" y="56"/>
                  </a:cubicBezTo>
                  <a:cubicBezTo>
                    <a:pt x="1" y="93"/>
                    <a:pt x="28" y="111"/>
                    <a:pt x="56" y="111"/>
                  </a:cubicBezTo>
                  <a:lnTo>
                    <a:pt x="4889" y="111"/>
                  </a:lnTo>
                  <a:cubicBezTo>
                    <a:pt x="4917" y="111"/>
                    <a:pt x="4945" y="93"/>
                    <a:pt x="4945" y="56"/>
                  </a:cubicBezTo>
                  <a:cubicBezTo>
                    <a:pt x="4945" y="28"/>
                    <a:pt x="4917" y="0"/>
                    <a:pt x="4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7337490" y="2894335"/>
              <a:ext cx="44975" cy="47024"/>
            </a:xfrm>
            <a:custGeom>
              <a:avLst/>
              <a:gdLst/>
              <a:ahLst/>
              <a:cxnLst/>
              <a:rect l="l" t="t" r="r" b="b"/>
              <a:pathLst>
                <a:path w="790" h="826" extrusionOk="0">
                  <a:moveTo>
                    <a:pt x="121" y="0"/>
                  </a:moveTo>
                  <a:lnTo>
                    <a:pt x="1" y="714"/>
                  </a:lnTo>
                  <a:lnTo>
                    <a:pt x="724" y="826"/>
                  </a:lnTo>
                  <a:cubicBezTo>
                    <a:pt x="789" y="427"/>
                    <a:pt x="511" y="56"/>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7333790" y="2890065"/>
              <a:ext cx="51806" cy="54994"/>
            </a:xfrm>
            <a:custGeom>
              <a:avLst/>
              <a:gdLst/>
              <a:ahLst/>
              <a:cxnLst/>
              <a:rect l="l" t="t" r="r" b="b"/>
              <a:pathLst>
                <a:path w="910" h="966" extrusionOk="0">
                  <a:moveTo>
                    <a:pt x="233" y="140"/>
                  </a:moveTo>
                  <a:cubicBezTo>
                    <a:pt x="548" y="214"/>
                    <a:pt x="761" y="511"/>
                    <a:pt x="743" y="836"/>
                  </a:cubicBezTo>
                  <a:lnTo>
                    <a:pt x="131" y="743"/>
                  </a:lnTo>
                  <a:lnTo>
                    <a:pt x="233" y="140"/>
                  </a:lnTo>
                  <a:close/>
                  <a:moveTo>
                    <a:pt x="131" y="1"/>
                  </a:moveTo>
                  <a:lnTo>
                    <a:pt x="1" y="836"/>
                  </a:lnTo>
                  <a:lnTo>
                    <a:pt x="836" y="966"/>
                  </a:lnTo>
                  <a:lnTo>
                    <a:pt x="845" y="910"/>
                  </a:lnTo>
                  <a:cubicBezTo>
                    <a:pt x="910" y="483"/>
                    <a:pt x="622" y="84"/>
                    <a:pt x="186" y="10"/>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7250389" y="2883404"/>
              <a:ext cx="133672" cy="129971"/>
            </a:xfrm>
            <a:custGeom>
              <a:avLst/>
              <a:gdLst/>
              <a:ahLst/>
              <a:cxnLst/>
              <a:rect l="l" t="t" r="r" b="b"/>
              <a:pathLst>
                <a:path w="2348" h="2283" extrusionOk="0">
                  <a:moveTo>
                    <a:pt x="1207" y="1"/>
                  </a:moveTo>
                  <a:cubicBezTo>
                    <a:pt x="659" y="1"/>
                    <a:pt x="176" y="403"/>
                    <a:pt x="93" y="971"/>
                  </a:cubicBezTo>
                  <a:cubicBezTo>
                    <a:pt x="0" y="1593"/>
                    <a:pt x="427" y="2177"/>
                    <a:pt x="1048" y="2270"/>
                  </a:cubicBezTo>
                  <a:cubicBezTo>
                    <a:pt x="1105" y="2279"/>
                    <a:pt x="1162" y="2283"/>
                    <a:pt x="1218" y="2283"/>
                  </a:cubicBezTo>
                  <a:cubicBezTo>
                    <a:pt x="1773" y="2283"/>
                    <a:pt x="2263" y="1879"/>
                    <a:pt x="2347" y="1315"/>
                  </a:cubicBezTo>
                  <a:lnTo>
                    <a:pt x="1215" y="1138"/>
                  </a:lnTo>
                  <a:lnTo>
                    <a:pt x="1392" y="16"/>
                  </a:lnTo>
                  <a:cubicBezTo>
                    <a:pt x="1330" y="6"/>
                    <a:pt x="1268" y="1"/>
                    <a:pt x="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7249819" y="2879875"/>
              <a:ext cx="138454" cy="137031"/>
            </a:xfrm>
            <a:custGeom>
              <a:avLst/>
              <a:gdLst/>
              <a:ahLst/>
              <a:cxnLst/>
              <a:rect l="l" t="t" r="r" b="b"/>
              <a:pathLst>
                <a:path w="2432" h="2407" extrusionOk="0">
                  <a:moveTo>
                    <a:pt x="1235" y="115"/>
                  </a:moveTo>
                  <a:cubicBezTo>
                    <a:pt x="1262" y="115"/>
                    <a:pt x="1299" y="124"/>
                    <a:pt x="1337" y="124"/>
                  </a:cubicBezTo>
                  <a:lnTo>
                    <a:pt x="1160" y="1247"/>
                  </a:lnTo>
                  <a:lnTo>
                    <a:pt x="2292" y="1423"/>
                  </a:lnTo>
                  <a:cubicBezTo>
                    <a:pt x="2183" y="1928"/>
                    <a:pt x="1737" y="2288"/>
                    <a:pt x="1226" y="2288"/>
                  </a:cubicBezTo>
                  <a:cubicBezTo>
                    <a:pt x="1174" y="2288"/>
                    <a:pt x="1121" y="2284"/>
                    <a:pt x="1068" y="2276"/>
                  </a:cubicBezTo>
                  <a:cubicBezTo>
                    <a:pt x="780" y="2230"/>
                    <a:pt x="530" y="2072"/>
                    <a:pt x="363" y="1840"/>
                  </a:cubicBezTo>
                  <a:cubicBezTo>
                    <a:pt x="186" y="1608"/>
                    <a:pt x="112" y="1321"/>
                    <a:pt x="158" y="1043"/>
                  </a:cubicBezTo>
                  <a:cubicBezTo>
                    <a:pt x="205" y="755"/>
                    <a:pt x="363" y="505"/>
                    <a:pt x="594" y="328"/>
                  </a:cubicBezTo>
                  <a:cubicBezTo>
                    <a:pt x="780" y="189"/>
                    <a:pt x="1003" y="115"/>
                    <a:pt x="1235" y="115"/>
                  </a:cubicBezTo>
                  <a:close/>
                  <a:moveTo>
                    <a:pt x="1239" y="0"/>
                  </a:moveTo>
                  <a:cubicBezTo>
                    <a:pt x="982" y="0"/>
                    <a:pt x="733" y="84"/>
                    <a:pt x="520" y="236"/>
                  </a:cubicBezTo>
                  <a:cubicBezTo>
                    <a:pt x="270" y="421"/>
                    <a:pt x="94" y="699"/>
                    <a:pt x="47" y="1024"/>
                  </a:cubicBezTo>
                  <a:cubicBezTo>
                    <a:pt x="1" y="1339"/>
                    <a:pt x="75" y="1655"/>
                    <a:pt x="270" y="1915"/>
                  </a:cubicBezTo>
                  <a:cubicBezTo>
                    <a:pt x="455" y="2174"/>
                    <a:pt x="734" y="2341"/>
                    <a:pt x="1049" y="2388"/>
                  </a:cubicBezTo>
                  <a:cubicBezTo>
                    <a:pt x="1114" y="2397"/>
                    <a:pt x="1170" y="2406"/>
                    <a:pt x="1235" y="2406"/>
                  </a:cubicBezTo>
                  <a:cubicBezTo>
                    <a:pt x="1819" y="2406"/>
                    <a:pt x="2329" y="1980"/>
                    <a:pt x="2422" y="1386"/>
                  </a:cubicBezTo>
                  <a:lnTo>
                    <a:pt x="2431" y="1330"/>
                  </a:lnTo>
                  <a:lnTo>
                    <a:pt x="1290" y="1154"/>
                  </a:lnTo>
                  <a:lnTo>
                    <a:pt x="1476" y="22"/>
                  </a:lnTo>
                  <a:lnTo>
                    <a:pt x="1411" y="13"/>
                  </a:lnTo>
                  <a:cubicBezTo>
                    <a:pt x="1353" y="4"/>
                    <a:pt x="1296"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7464272" y="3113853"/>
              <a:ext cx="157411" cy="137714"/>
            </a:xfrm>
            <a:custGeom>
              <a:avLst/>
              <a:gdLst/>
              <a:ahLst/>
              <a:cxnLst/>
              <a:rect l="l" t="t" r="r" b="b"/>
              <a:pathLst>
                <a:path w="2765" h="2419" extrusionOk="0">
                  <a:moveTo>
                    <a:pt x="1383" y="0"/>
                  </a:moveTo>
                  <a:cubicBezTo>
                    <a:pt x="1168" y="0"/>
                    <a:pt x="950" y="58"/>
                    <a:pt x="752" y="179"/>
                  </a:cubicBezTo>
                  <a:cubicBezTo>
                    <a:pt x="186" y="523"/>
                    <a:pt x="0" y="1274"/>
                    <a:pt x="353" y="1840"/>
                  </a:cubicBezTo>
                  <a:cubicBezTo>
                    <a:pt x="583" y="2211"/>
                    <a:pt x="982" y="2418"/>
                    <a:pt x="1388" y="2418"/>
                  </a:cubicBezTo>
                  <a:cubicBezTo>
                    <a:pt x="1602" y="2418"/>
                    <a:pt x="1818" y="2360"/>
                    <a:pt x="2013" y="2239"/>
                  </a:cubicBezTo>
                  <a:cubicBezTo>
                    <a:pt x="2579" y="1896"/>
                    <a:pt x="2765" y="1153"/>
                    <a:pt x="2412" y="578"/>
                  </a:cubicBezTo>
                  <a:cubicBezTo>
                    <a:pt x="2187" y="208"/>
                    <a:pt x="1791"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7461084" y="3111177"/>
              <a:ext cx="156899" cy="144431"/>
            </a:xfrm>
            <a:custGeom>
              <a:avLst/>
              <a:gdLst/>
              <a:ahLst/>
              <a:cxnLst/>
              <a:rect l="l" t="t" r="r" b="b"/>
              <a:pathLst>
                <a:path w="2756" h="2537" extrusionOk="0">
                  <a:moveTo>
                    <a:pt x="1448" y="115"/>
                  </a:moveTo>
                  <a:cubicBezTo>
                    <a:pt x="1652" y="115"/>
                    <a:pt x="1856" y="171"/>
                    <a:pt x="2032" y="282"/>
                  </a:cubicBezTo>
                  <a:cubicBezTo>
                    <a:pt x="2301" y="431"/>
                    <a:pt x="2487" y="681"/>
                    <a:pt x="2561" y="987"/>
                  </a:cubicBezTo>
                  <a:cubicBezTo>
                    <a:pt x="2635" y="1284"/>
                    <a:pt x="2598" y="1590"/>
                    <a:pt x="2440" y="1859"/>
                  </a:cubicBezTo>
                  <a:cubicBezTo>
                    <a:pt x="2282" y="2119"/>
                    <a:pt x="2032" y="2304"/>
                    <a:pt x="1735" y="2379"/>
                  </a:cubicBezTo>
                  <a:cubicBezTo>
                    <a:pt x="1637" y="2406"/>
                    <a:pt x="1538" y="2419"/>
                    <a:pt x="1439" y="2419"/>
                  </a:cubicBezTo>
                  <a:cubicBezTo>
                    <a:pt x="1237" y="2419"/>
                    <a:pt x="1037" y="2364"/>
                    <a:pt x="863" y="2258"/>
                  </a:cubicBezTo>
                  <a:cubicBezTo>
                    <a:pt x="316" y="1933"/>
                    <a:pt x="130" y="1228"/>
                    <a:pt x="455" y="681"/>
                  </a:cubicBezTo>
                  <a:cubicBezTo>
                    <a:pt x="613" y="412"/>
                    <a:pt x="863" y="226"/>
                    <a:pt x="1160" y="152"/>
                  </a:cubicBezTo>
                  <a:cubicBezTo>
                    <a:pt x="1262" y="124"/>
                    <a:pt x="1355" y="115"/>
                    <a:pt x="1448" y="115"/>
                  </a:cubicBezTo>
                  <a:close/>
                  <a:moveTo>
                    <a:pt x="1449" y="1"/>
                  </a:moveTo>
                  <a:cubicBezTo>
                    <a:pt x="1343" y="1"/>
                    <a:pt x="1237" y="14"/>
                    <a:pt x="1132" y="41"/>
                  </a:cubicBezTo>
                  <a:cubicBezTo>
                    <a:pt x="808" y="124"/>
                    <a:pt x="529" y="328"/>
                    <a:pt x="353" y="616"/>
                  </a:cubicBezTo>
                  <a:cubicBezTo>
                    <a:pt x="0" y="1219"/>
                    <a:pt x="195" y="1998"/>
                    <a:pt x="798" y="2360"/>
                  </a:cubicBezTo>
                  <a:cubicBezTo>
                    <a:pt x="1002" y="2471"/>
                    <a:pt x="1216" y="2536"/>
                    <a:pt x="1448" y="2536"/>
                  </a:cubicBezTo>
                  <a:cubicBezTo>
                    <a:pt x="1550" y="2536"/>
                    <a:pt x="1652" y="2518"/>
                    <a:pt x="1763" y="2490"/>
                  </a:cubicBezTo>
                  <a:cubicBezTo>
                    <a:pt x="2088" y="2406"/>
                    <a:pt x="2366" y="2202"/>
                    <a:pt x="2533" y="1915"/>
                  </a:cubicBezTo>
                  <a:cubicBezTo>
                    <a:pt x="2709" y="1618"/>
                    <a:pt x="2756" y="1284"/>
                    <a:pt x="2672" y="950"/>
                  </a:cubicBezTo>
                  <a:cubicBezTo>
                    <a:pt x="2589" y="625"/>
                    <a:pt x="2385" y="347"/>
                    <a:pt x="2088" y="180"/>
                  </a:cubicBezTo>
                  <a:cubicBezTo>
                    <a:pt x="1893" y="60"/>
                    <a:pt x="1672"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7495925" y="3135657"/>
              <a:ext cx="95130" cy="95642"/>
            </a:xfrm>
            <a:custGeom>
              <a:avLst/>
              <a:gdLst/>
              <a:ahLst/>
              <a:cxnLst/>
              <a:rect l="l" t="t" r="r" b="b"/>
              <a:pathLst>
                <a:path w="1671" h="1680" extrusionOk="0">
                  <a:moveTo>
                    <a:pt x="836" y="1"/>
                  </a:moveTo>
                  <a:cubicBezTo>
                    <a:pt x="372" y="1"/>
                    <a:pt x="1" y="372"/>
                    <a:pt x="1" y="835"/>
                  </a:cubicBezTo>
                  <a:cubicBezTo>
                    <a:pt x="1" y="1299"/>
                    <a:pt x="372" y="1680"/>
                    <a:pt x="836" y="1680"/>
                  </a:cubicBezTo>
                  <a:cubicBezTo>
                    <a:pt x="1299" y="1680"/>
                    <a:pt x="1670" y="1299"/>
                    <a:pt x="1670" y="835"/>
                  </a:cubicBezTo>
                  <a:cubicBezTo>
                    <a:pt x="1670" y="372"/>
                    <a:pt x="1299" y="1"/>
                    <a:pt x="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7492224" y="3132469"/>
              <a:ext cx="102531" cy="102019"/>
            </a:xfrm>
            <a:custGeom>
              <a:avLst/>
              <a:gdLst/>
              <a:ahLst/>
              <a:cxnLst/>
              <a:rect l="l" t="t" r="r" b="b"/>
              <a:pathLst>
                <a:path w="1801" h="1792" extrusionOk="0">
                  <a:moveTo>
                    <a:pt x="901" y="112"/>
                  </a:moveTo>
                  <a:cubicBezTo>
                    <a:pt x="1327" y="112"/>
                    <a:pt x="1680" y="465"/>
                    <a:pt x="1680" y="891"/>
                  </a:cubicBezTo>
                  <a:cubicBezTo>
                    <a:pt x="1680" y="1327"/>
                    <a:pt x="1327" y="1671"/>
                    <a:pt x="901" y="1671"/>
                  </a:cubicBezTo>
                  <a:cubicBezTo>
                    <a:pt x="474" y="1671"/>
                    <a:pt x="121" y="1318"/>
                    <a:pt x="121" y="891"/>
                  </a:cubicBezTo>
                  <a:cubicBezTo>
                    <a:pt x="121" y="465"/>
                    <a:pt x="474" y="112"/>
                    <a:pt x="901" y="112"/>
                  </a:cubicBezTo>
                  <a:close/>
                  <a:moveTo>
                    <a:pt x="901" y="1"/>
                  </a:moveTo>
                  <a:cubicBezTo>
                    <a:pt x="409" y="1"/>
                    <a:pt x="1" y="400"/>
                    <a:pt x="1" y="891"/>
                  </a:cubicBezTo>
                  <a:cubicBezTo>
                    <a:pt x="1" y="1392"/>
                    <a:pt x="409" y="1791"/>
                    <a:pt x="901" y="1791"/>
                  </a:cubicBezTo>
                  <a:cubicBezTo>
                    <a:pt x="1392" y="1791"/>
                    <a:pt x="1800" y="1392"/>
                    <a:pt x="1800" y="891"/>
                  </a:cubicBezTo>
                  <a:cubicBezTo>
                    <a:pt x="1800" y="400"/>
                    <a:pt x="1392"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7504920" y="3149434"/>
              <a:ext cx="77140" cy="67576"/>
            </a:xfrm>
            <a:custGeom>
              <a:avLst/>
              <a:gdLst/>
              <a:ahLst/>
              <a:cxnLst/>
              <a:rect l="l" t="t" r="r" b="b"/>
              <a:pathLst>
                <a:path w="1355" h="1187" extrusionOk="0">
                  <a:moveTo>
                    <a:pt x="677" y="0"/>
                  </a:moveTo>
                  <a:cubicBezTo>
                    <a:pt x="474" y="0"/>
                    <a:pt x="278" y="103"/>
                    <a:pt x="167" y="287"/>
                  </a:cubicBezTo>
                  <a:cubicBezTo>
                    <a:pt x="0" y="575"/>
                    <a:pt x="93" y="937"/>
                    <a:pt x="371" y="1104"/>
                  </a:cubicBezTo>
                  <a:cubicBezTo>
                    <a:pt x="469" y="1160"/>
                    <a:pt x="574" y="1187"/>
                    <a:pt x="678" y="1187"/>
                  </a:cubicBezTo>
                  <a:cubicBezTo>
                    <a:pt x="881" y="1187"/>
                    <a:pt x="1077" y="1084"/>
                    <a:pt x="1188" y="900"/>
                  </a:cubicBezTo>
                  <a:cubicBezTo>
                    <a:pt x="1355" y="612"/>
                    <a:pt x="1262" y="250"/>
                    <a:pt x="984" y="83"/>
                  </a:cubicBezTo>
                  <a:cubicBezTo>
                    <a:pt x="887" y="27"/>
                    <a:pt x="781"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7501219" y="3146246"/>
              <a:ext cx="84541" cy="74521"/>
            </a:xfrm>
            <a:custGeom>
              <a:avLst/>
              <a:gdLst/>
              <a:ahLst/>
              <a:cxnLst/>
              <a:rect l="l" t="t" r="r" b="b"/>
              <a:pathLst>
                <a:path w="1485" h="1309" extrusionOk="0">
                  <a:moveTo>
                    <a:pt x="746" y="112"/>
                  </a:moveTo>
                  <a:cubicBezTo>
                    <a:pt x="839" y="112"/>
                    <a:pt x="934" y="136"/>
                    <a:pt x="1021" y="186"/>
                  </a:cubicBezTo>
                  <a:cubicBezTo>
                    <a:pt x="1271" y="343"/>
                    <a:pt x="1355" y="668"/>
                    <a:pt x="1206" y="928"/>
                  </a:cubicBezTo>
                  <a:cubicBezTo>
                    <a:pt x="1132" y="1048"/>
                    <a:pt x="1012" y="1132"/>
                    <a:pt x="872" y="1169"/>
                  </a:cubicBezTo>
                  <a:cubicBezTo>
                    <a:pt x="826" y="1181"/>
                    <a:pt x="780" y="1187"/>
                    <a:pt x="734" y="1187"/>
                  </a:cubicBezTo>
                  <a:cubicBezTo>
                    <a:pt x="642" y="1187"/>
                    <a:pt x="551" y="1163"/>
                    <a:pt x="464" y="1113"/>
                  </a:cubicBezTo>
                  <a:cubicBezTo>
                    <a:pt x="214" y="965"/>
                    <a:pt x="130" y="631"/>
                    <a:pt x="279" y="380"/>
                  </a:cubicBezTo>
                  <a:cubicBezTo>
                    <a:pt x="378" y="207"/>
                    <a:pt x="559" y="112"/>
                    <a:pt x="746" y="112"/>
                  </a:cubicBezTo>
                  <a:close/>
                  <a:moveTo>
                    <a:pt x="742" y="0"/>
                  </a:moveTo>
                  <a:cubicBezTo>
                    <a:pt x="519" y="0"/>
                    <a:pt x="299" y="113"/>
                    <a:pt x="177" y="315"/>
                  </a:cubicBezTo>
                  <a:cubicBezTo>
                    <a:pt x="0" y="631"/>
                    <a:pt x="103" y="1030"/>
                    <a:pt x="409" y="1215"/>
                  </a:cubicBezTo>
                  <a:cubicBezTo>
                    <a:pt x="511" y="1271"/>
                    <a:pt x="622" y="1308"/>
                    <a:pt x="743" y="1308"/>
                  </a:cubicBezTo>
                  <a:cubicBezTo>
                    <a:pt x="798" y="1308"/>
                    <a:pt x="854" y="1299"/>
                    <a:pt x="900" y="1280"/>
                  </a:cubicBezTo>
                  <a:cubicBezTo>
                    <a:pt x="1077" y="1243"/>
                    <a:pt x="1216" y="1132"/>
                    <a:pt x="1299" y="983"/>
                  </a:cubicBezTo>
                  <a:cubicBezTo>
                    <a:pt x="1485" y="677"/>
                    <a:pt x="1383" y="269"/>
                    <a:pt x="1077" y="93"/>
                  </a:cubicBezTo>
                  <a:cubicBezTo>
                    <a:pt x="973" y="30"/>
                    <a:pt x="857"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7526553" y="3166797"/>
              <a:ext cx="33873" cy="33361"/>
            </a:xfrm>
            <a:custGeom>
              <a:avLst/>
              <a:gdLst/>
              <a:ahLst/>
              <a:cxnLst/>
              <a:rect l="l" t="t" r="r" b="b"/>
              <a:pathLst>
                <a:path w="595" h="586" extrusionOk="0">
                  <a:moveTo>
                    <a:pt x="298" y="1"/>
                  </a:moveTo>
                  <a:cubicBezTo>
                    <a:pt x="131" y="1"/>
                    <a:pt x="1" y="131"/>
                    <a:pt x="1" y="288"/>
                  </a:cubicBezTo>
                  <a:cubicBezTo>
                    <a:pt x="1" y="455"/>
                    <a:pt x="131" y="585"/>
                    <a:pt x="298" y="585"/>
                  </a:cubicBezTo>
                  <a:cubicBezTo>
                    <a:pt x="455" y="585"/>
                    <a:pt x="594" y="455"/>
                    <a:pt x="594" y="288"/>
                  </a:cubicBezTo>
                  <a:cubicBezTo>
                    <a:pt x="594" y="131"/>
                    <a:pt x="45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7523422" y="3163097"/>
              <a:ext cx="40193" cy="40193"/>
            </a:xfrm>
            <a:custGeom>
              <a:avLst/>
              <a:gdLst/>
              <a:ahLst/>
              <a:cxnLst/>
              <a:rect l="l" t="t" r="r" b="b"/>
              <a:pathLst>
                <a:path w="706" h="706" extrusionOk="0">
                  <a:moveTo>
                    <a:pt x="353" y="121"/>
                  </a:moveTo>
                  <a:cubicBezTo>
                    <a:pt x="482" y="121"/>
                    <a:pt x="585" y="224"/>
                    <a:pt x="585" y="353"/>
                  </a:cubicBezTo>
                  <a:cubicBezTo>
                    <a:pt x="585" y="483"/>
                    <a:pt x="482" y="585"/>
                    <a:pt x="353" y="585"/>
                  </a:cubicBezTo>
                  <a:cubicBezTo>
                    <a:pt x="223" y="585"/>
                    <a:pt x="121" y="483"/>
                    <a:pt x="121" y="353"/>
                  </a:cubicBezTo>
                  <a:cubicBezTo>
                    <a:pt x="121" y="224"/>
                    <a:pt x="223" y="121"/>
                    <a:pt x="353" y="121"/>
                  </a:cubicBezTo>
                  <a:close/>
                  <a:moveTo>
                    <a:pt x="353" y="1"/>
                  </a:moveTo>
                  <a:cubicBezTo>
                    <a:pt x="158" y="1"/>
                    <a:pt x="0" y="159"/>
                    <a:pt x="0" y="353"/>
                  </a:cubicBezTo>
                  <a:cubicBezTo>
                    <a:pt x="0" y="548"/>
                    <a:pt x="158" y="706"/>
                    <a:pt x="353" y="706"/>
                  </a:cubicBezTo>
                  <a:cubicBezTo>
                    <a:pt x="547" y="706"/>
                    <a:pt x="705" y="548"/>
                    <a:pt x="705" y="353"/>
                  </a:cubicBezTo>
                  <a:cubicBezTo>
                    <a:pt x="705" y="159"/>
                    <a:pt x="547"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7495412" y="3128939"/>
              <a:ext cx="49188" cy="55905"/>
            </a:xfrm>
            <a:custGeom>
              <a:avLst/>
              <a:gdLst/>
              <a:ahLst/>
              <a:cxnLst/>
              <a:rect l="l" t="t" r="r" b="b"/>
              <a:pathLst>
                <a:path w="864" h="982" extrusionOk="0">
                  <a:moveTo>
                    <a:pt x="38" y="0"/>
                  </a:moveTo>
                  <a:cubicBezTo>
                    <a:pt x="31" y="0"/>
                    <a:pt x="24" y="3"/>
                    <a:pt x="19" y="7"/>
                  </a:cubicBezTo>
                  <a:cubicBezTo>
                    <a:pt x="0" y="16"/>
                    <a:pt x="0" y="35"/>
                    <a:pt x="10" y="54"/>
                  </a:cubicBezTo>
                  <a:lnTo>
                    <a:pt x="807" y="972"/>
                  </a:lnTo>
                  <a:cubicBezTo>
                    <a:pt x="817" y="981"/>
                    <a:pt x="826" y="981"/>
                    <a:pt x="835" y="981"/>
                  </a:cubicBezTo>
                  <a:lnTo>
                    <a:pt x="854" y="981"/>
                  </a:lnTo>
                  <a:cubicBezTo>
                    <a:pt x="863" y="972"/>
                    <a:pt x="863" y="953"/>
                    <a:pt x="854" y="935"/>
                  </a:cubicBezTo>
                  <a:lnTo>
                    <a:pt x="56" y="7"/>
                  </a:lnTo>
                  <a:cubicBezTo>
                    <a:pt x="51" y="3"/>
                    <a:pt x="44" y="0"/>
                    <a:pt x="38"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a:off x="7493818" y="3127231"/>
              <a:ext cx="52319" cy="59720"/>
            </a:xfrm>
            <a:custGeom>
              <a:avLst/>
              <a:gdLst/>
              <a:ahLst/>
              <a:cxnLst/>
              <a:rect l="l" t="t" r="r" b="b"/>
              <a:pathLst>
                <a:path w="919" h="1049" extrusionOk="0">
                  <a:moveTo>
                    <a:pt x="66" y="56"/>
                  </a:moveTo>
                  <a:lnTo>
                    <a:pt x="863" y="983"/>
                  </a:lnTo>
                  <a:lnTo>
                    <a:pt x="854" y="983"/>
                  </a:lnTo>
                  <a:lnTo>
                    <a:pt x="66" y="56"/>
                  </a:lnTo>
                  <a:close/>
                  <a:moveTo>
                    <a:pt x="66" y="0"/>
                  </a:moveTo>
                  <a:cubicBezTo>
                    <a:pt x="47" y="0"/>
                    <a:pt x="38" y="0"/>
                    <a:pt x="28" y="19"/>
                  </a:cubicBezTo>
                  <a:cubicBezTo>
                    <a:pt x="10" y="28"/>
                    <a:pt x="10" y="37"/>
                    <a:pt x="1" y="56"/>
                  </a:cubicBezTo>
                  <a:cubicBezTo>
                    <a:pt x="1" y="74"/>
                    <a:pt x="10" y="84"/>
                    <a:pt x="19" y="102"/>
                  </a:cubicBezTo>
                  <a:lnTo>
                    <a:pt x="817" y="1021"/>
                  </a:lnTo>
                  <a:cubicBezTo>
                    <a:pt x="826" y="1039"/>
                    <a:pt x="845" y="1048"/>
                    <a:pt x="863" y="1048"/>
                  </a:cubicBezTo>
                  <a:cubicBezTo>
                    <a:pt x="873" y="1048"/>
                    <a:pt x="882" y="1039"/>
                    <a:pt x="900" y="1030"/>
                  </a:cubicBezTo>
                  <a:cubicBezTo>
                    <a:pt x="910" y="1021"/>
                    <a:pt x="919" y="1002"/>
                    <a:pt x="919" y="983"/>
                  </a:cubicBezTo>
                  <a:cubicBezTo>
                    <a:pt x="919" y="974"/>
                    <a:pt x="919" y="956"/>
                    <a:pt x="900" y="946"/>
                  </a:cubicBezTo>
                  <a:lnTo>
                    <a:pt x="112" y="19"/>
                  </a:lnTo>
                  <a:cubicBezTo>
                    <a:pt x="103" y="9"/>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7482205" y="3116130"/>
              <a:ext cx="19072" cy="18502"/>
            </a:xfrm>
            <a:custGeom>
              <a:avLst/>
              <a:gdLst/>
              <a:ahLst/>
              <a:cxnLst/>
              <a:rect l="l" t="t" r="r" b="b"/>
              <a:pathLst>
                <a:path w="335" h="325" extrusionOk="0">
                  <a:moveTo>
                    <a:pt x="242" y="0"/>
                  </a:moveTo>
                  <a:cubicBezTo>
                    <a:pt x="223" y="10"/>
                    <a:pt x="214" y="19"/>
                    <a:pt x="214" y="37"/>
                  </a:cubicBezTo>
                  <a:lnTo>
                    <a:pt x="251" y="223"/>
                  </a:lnTo>
                  <a:cubicBezTo>
                    <a:pt x="251" y="223"/>
                    <a:pt x="251" y="232"/>
                    <a:pt x="242" y="232"/>
                  </a:cubicBezTo>
                  <a:lnTo>
                    <a:pt x="47" y="158"/>
                  </a:lnTo>
                  <a:cubicBezTo>
                    <a:pt x="28" y="158"/>
                    <a:pt x="19" y="158"/>
                    <a:pt x="10" y="177"/>
                  </a:cubicBezTo>
                  <a:cubicBezTo>
                    <a:pt x="0" y="195"/>
                    <a:pt x="10" y="214"/>
                    <a:pt x="28" y="214"/>
                  </a:cubicBezTo>
                  <a:lnTo>
                    <a:pt x="325" y="325"/>
                  </a:lnTo>
                  <a:cubicBezTo>
                    <a:pt x="325" y="325"/>
                    <a:pt x="334" y="316"/>
                    <a:pt x="334" y="316"/>
                  </a:cubicBezTo>
                  <a:lnTo>
                    <a:pt x="279" y="28"/>
                  </a:lnTo>
                  <a:cubicBezTo>
                    <a:pt x="270" y="10"/>
                    <a:pt x="260" y="0"/>
                    <a:pt x="242"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7481123" y="3114536"/>
              <a:ext cx="21747" cy="21690"/>
            </a:xfrm>
            <a:custGeom>
              <a:avLst/>
              <a:gdLst/>
              <a:ahLst/>
              <a:cxnLst/>
              <a:rect l="l" t="t" r="r" b="b"/>
              <a:pathLst>
                <a:path w="382" h="381" extrusionOk="0">
                  <a:moveTo>
                    <a:pt x="270" y="56"/>
                  </a:moveTo>
                  <a:lnTo>
                    <a:pt x="316" y="307"/>
                  </a:lnTo>
                  <a:lnTo>
                    <a:pt x="316" y="307"/>
                  </a:lnTo>
                  <a:lnTo>
                    <a:pt x="263" y="288"/>
                  </a:lnTo>
                  <a:lnTo>
                    <a:pt x="263" y="288"/>
                  </a:lnTo>
                  <a:cubicBezTo>
                    <a:pt x="272" y="287"/>
                    <a:pt x="282" y="285"/>
                    <a:pt x="289" y="279"/>
                  </a:cubicBezTo>
                  <a:cubicBezTo>
                    <a:pt x="298" y="269"/>
                    <a:pt x="307" y="251"/>
                    <a:pt x="298" y="242"/>
                  </a:cubicBezTo>
                  <a:lnTo>
                    <a:pt x="270" y="56"/>
                  </a:lnTo>
                  <a:close/>
                  <a:moveTo>
                    <a:pt x="251" y="0"/>
                  </a:moveTo>
                  <a:cubicBezTo>
                    <a:pt x="242" y="0"/>
                    <a:pt x="224" y="10"/>
                    <a:pt x="214" y="28"/>
                  </a:cubicBezTo>
                  <a:cubicBezTo>
                    <a:pt x="214" y="38"/>
                    <a:pt x="205" y="56"/>
                    <a:pt x="214" y="75"/>
                  </a:cubicBezTo>
                  <a:lnTo>
                    <a:pt x="242" y="214"/>
                  </a:lnTo>
                  <a:lnTo>
                    <a:pt x="84" y="158"/>
                  </a:lnTo>
                  <a:lnTo>
                    <a:pt x="38" y="158"/>
                  </a:lnTo>
                  <a:cubicBezTo>
                    <a:pt x="19" y="167"/>
                    <a:pt x="10" y="177"/>
                    <a:pt x="1" y="195"/>
                  </a:cubicBezTo>
                  <a:cubicBezTo>
                    <a:pt x="1" y="214"/>
                    <a:pt x="1" y="223"/>
                    <a:pt x="10" y="242"/>
                  </a:cubicBezTo>
                  <a:cubicBezTo>
                    <a:pt x="10" y="251"/>
                    <a:pt x="29" y="260"/>
                    <a:pt x="38" y="269"/>
                  </a:cubicBezTo>
                  <a:lnTo>
                    <a:pt x="335" y="381"/>
                  </a:lnTo>
                  <a:lnTo>
                    <a:pt x="344" y="381"/>
                  </a:lnTo>
                  <a:cubicBezTo>
                    <a:pt x="353" y="381"/>
                    <a:pt x="363" y="381"/>
                    <a:pt x="372" y="372"/>
                  </a:cubicBezTo>
                  <a:cubicBezTo>
                    <a:pt x="381" y="362"/>
                    <a:pt x="381" y="344"/>
                    <a:pt x="381" y="334"/>
                  </a:cubicBezTo>
                  <a:lnTo>
                    <a:pt x="326" y="47"/>
                  </a:lnTo>
                  <a:cubicBezTo>
                    <a:pt x="326" y="28"/>
                    <a:pt x="316" y="19"/>
                    <a:pt x="298" y="10"/>
                  </a:cubicBezTo>
                  <a:cubicBezTo>
                    <a:pt x="289" y="0"/>
                    <a:pt x="270"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7487499" y="3121937"/>
              <a:ext cx="18502" cy="18218"/>
            </a:xfrm>
            <a:custGeom>
              <a:avLst/>
              <a:gdLst/>
              <a:ahLst/>
              <a:cxnLst/>
              <a:rect l="l" t="t" r="r" b="b"/>
              <a:pathLst>
                <a:path w="325" h="320" extrusionOk="0">
                  <a:moveTo>
                    <a:pt x="232" y="0"/>
                  </a:moveTo>
                  <a:cubicBezTo>
                    <a:pt x="214" y="0"/>
                    <a:pt x="204" y="19"/>
                    <a:pt x="214" y="37"/>
                  </a:cubicBezTo>
                  <a:lnTo>
                    <a:pt x="251" y="214"/>
                  </a:lnTo>
                  <a:cubicBezTo>
                    <a:pt x="251" y="220"/>
                    <a:pt x="246" y="227"/>
                    <a:pt x="240" y="227"/>
                  </a:cubicBezTo>
                  <a:cubicBezTo>
                    <a:pt x="238" y="227"/>
                    <a:pt x="235" y="226"/>
                    <a:pt x="232" y="223"/>
                  </a:cubicBezTo>
                  <a:lnTo>
                    <a:pt x="37" y="158"/>
                  </a:lnTo>
                  <a:cubicBezTo>
                    <a:pt x="35" y="156"/>
                    <a:pt x="32" y="154"/>
                    <a:pt x="28" y="154"/>
                  </a:cubicBezTo>
                  <a:cubicBezTo>
                    <a:pt x="19" y="154"/>
                    <a:pt x="7" y="163"/>
                    <a:pt x="0" y="177"/>
                  </a:cubicBezTo>
                  <a:cubicBezTo>
                    <a:pt x="0" y="186"/>
                    <a:pt x="10" y="204"/>
                    <a:pt x="19" y="214"/>
                  </a:cubicBezTo>
                  <a:lnTo>
                    <a:pt x="316" y="316"/>
                  </a:lnTo>
                  <a:cubicBezTo>
                    <a:pt x="318" y="318"/>
                    <a:pt x="320" y="320"/>
                    <a:pt x="322" y="320"/>
                  </a:cubicBezTo>
                  <a:cubicBezTo>
                    <a:pt x="325" y="320"/>
                    <a:pt x="325" y="313"/>
                    <a:pt x="325" y="306"/>
                  </a:cubicBezTo>
                  <a:lnTo>
                    <a:pt x="269" y="28"/>
                  </a:lnTo>
                  <a:cubicBezTo>
                    <a:pt x="269" y="10"/>
                    <a:pt x="251" y="0"/>
                    <a:pt x="232"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7485905" y="3120115"/>
              <a:ext cx="21690" cy="21918"/>
            </a:xfrm>
            <a:custGeom>
              <a:avLst/>
              <a:gdLst/>
              <a:ahLst/>
              <a:cxnLst/>
              <a:rect l="l" t="t" r="r" b="b"/>
              <a:pathLst>
                <a:path w="381" h="385" extrusionOk="0">
                  <a:moveTo>
                    <a:pt x="56" y="218"/>
                  </a:moveTo>
                  <a:lnTo>
                    <a:pt x="251" y="283"/>
                  </a:lnTo>
                  <a:cubicBezTo>
                    <a:pt x="256" y="287"/>
                    <a:pt x="262" y="290"/>
                    <a:pt x="269" y="290"/>
                  </a:cubicBezTo>
                  <a:cubicBezTo>
                    <a:pt x="276" y="290"/>
                    <a:pt x="283" y="287"/>
                    <a:pt x="288" y="283"/>
                  </a:cubicBezTo>
                  <a:cubicBezTo>
                    <a:pt x="295" y="276"/>
                    <a:pt x="302" y="263"/>
                    <a:pt x="305" y="253"/>
                  </a:cubicBezTo>
                  <a:lnTo>
                    <a:pt x="305" y="253"/>
                  </a:lnTo>
                  <a:lnTo>
                    <a:pt x="316" y="311"/>
                  </a:lnTo>
                  <a:lnTo>
                    <a:pt x="56" y="218"/>
                  </a:lnTo>
                  <a:close/>
                  <a:moveTo>
                    <a:pt x="270" y="1"/>
                  </a:moveTo>
                  <a:cubicBezTo>
                    <a:pt x="266" y="1"/>
                    <a:pt x="263" y="2"/>
                    <a:pt x="260" y="4"/>
                  </a:cubicBezTo>
                  <a:cubicBezTo>
                    <a:pt x="242" y="4"/>
                    <a:pt x="223" y="14"/>
                    <a:pt x="214" y="32"/>
                  </a:cubicBezTo>
                  <a:cubicBezTo>
                    <a:pt x="214" y="42"/>
                    <a:pt x="205" y="60"/>
                    <a:pt x="214" y="69"/>
                  </a:cubicBezTo>
                  <a:lnTo>
                    <a:pt x="242" y="218"/>
                  </a:lnTo>
                  <a:lnTo>
                    <a:pt x="84" y="162"/>
                  </a:lnTo>
                  <a:cubicBezTo>
                    <a:pt x="75" y="158"/>
                    <a:pt x="65" y="155"/>
                    <a:pt x="57" y="155"/>
                  </a:cubicBezTo>
                  <a:cubicBezTo>
                    <a:pt x="49" y="155"/>
                    <a:pt x="42" y="158"/>
                    <a:pt x="38" y="162"/>
                  </a:cubicBezTo>
                  <a:cubicBezTo>
                    <a:pt x="19" y="171"/>
                    <a:pt x="10" y="181"/>
                    <a:pt x="0" y="199"/>
                  </a:cubicBezTo>
                  <a:cubicBezTo>
                    <a:pt x="0" y="209"/>
                    <a:pt x="0" y="227"/>
                    <a:pt x="10" y="246"/>
                  </a:cubicBezTo>
                  <a:cubicBezTo>
                    <a:pt x="10" y="255"/>
                    <a:pt x="28" y="264"/>
                    <a:pt x="38" y="274"/>
                  </a:cubicBezTo>
                  <a:lnTo>
                    <a:pt x="334" y="376"/>
                  </a:lnTo>
                  <a:cubicBezTo>
                    <a:pt x="334" y="385"/>
                    <a:pt x="344" y="385"/>
                    <a:pt x="344" y="385"/>
                  </a:cubicBezTo>
                  <a:cubicBezTo>
                    <a:pt x="353" y="385"/>
                    <a:pt x="362" y="376"/>
                    <a:pt x="372" y="366"/>
                  </a:cubicBezTo>
                  <a:cubicBezTo>
                    <a:pt x="381" y="357"/>
                    <a:pt x="381" y="348"/>
                    <a:pt x="381" y="329"/>
                  </a:cubicBezTo>
                  <a:lnTo>
                    <a:pt x="325" y="51"/>
                  </a:lnTo>
                  <a:cubicBezTo>
                    <a:pt x="325" y="32"/>
                    <a:pt x="316" y="23"/>
                    <a:pt x="297" y="14"/>
                  </a:cubicBezTo>
                  <a:cubicBezTo>
                    <a:pt x="291" y="7"/>
                    <a:pt x="280"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6932439" y="3332119"/>
              <a:ext cx="175914" cy="249866"/>
            </a:xfrm>
            <a:custGeom>
              <a:avLst/>
              <a:gdLst/>
              <a:ahLst/>
              <a:cxnLst/>
              <a:rect l="l" t="t" r="r" b="b"/>
              <a:pathLst>
                <a:path w="3090" h="4389" extrusionOk="0">
                  <a:moveTo>
                    <a:pt x="399" y="0"/>
                  </a:moveTo>
                  <a:cubicBezTo>
                    <a:pt x="177" y="0"/>
                    <a:pt x="0" y="177"/>
                    <a:pt x="0" y="390"/>
                  </a:cubicBezTo>
                  <a:lnTo>
                    <a:pt x="0" y="3999"/>
                  </a:lnTo>
                  <a:cubicBezTo>
                    <a:pt x="0" y="4212"/>
                    <a:pt x="177" y="4388"/>
                    <a:pt x="399" y="4388"/>
                  </a:cubicBezTo>
                  <a:lnTo>
                    <a:pt x="2700" y="4388"/>
                  </a:lnTo>
                  <a:cubicBezTo>
                    <a:pt x="2913" y="4388"/>
                    <a:pt x="3090" y="4212"/>
                    <a:pt x="3090" y="3999"/>
                  </a:cubicBezTo>
                  <a:lnTo>
                    <a:pt x="3090" y="390"/>
                  </a:lnTo>
                  <a:cubicBezTo>
                    <a:pt x="3090" y="177"/>
                    <a:pt x="2913" y="0"/>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6929251" y="3328419"/>
              <a:ext cx="182802" cy="256697"/>
            </a:xfrm>
            <a:custGeom>
              <a:avLst/>
              <a:gdLst/>
              <a:ahLst/>
              <a:cxnLst/>
              <a:rect l="l" t="t" r="r" b="b"/>
              <a:pathLst>
                <a:path w="3211" h="4509" extrusionOk="0">
                  <a:moveTo>
                    <a:pt x="2756" y="121"/>
                  </a:moveTo>
                  <a:cubicBezTo>
                    <a:pt x="2942" y="121"/>
                    <a:pt x="3090" y="270"/>
                    <a:pt x="3090" y="455"/>
                  </a:cubicBezTo>
                  <a:lnTo>
                    <a:pt x="3090" y="4054"/>
                  </a:lnTo>
                  <a:cubicBezTo>
                    <a:pt x="3090" y="4240"/>
                    <a:pt x="2942" y="4398"/>
                    <a:pt x="2756" y="4398"/>
                  </a:cubicBezTo>
                  <a:lnTo>
                    <a:pt x="455" y="4398"/>
                  </a:lnTo>
                  <a:cubicBezTo>
                    <a:pt x="270" y="4398"/>
                    <a:pt x="121" y="4240"/>
                    <a:pt x="121" y="4054"/>
                  </a:cubicBezTo>
                  <a:lnTo>
                    <a:pt x="121" y="455"/>
                  </a:lnTo>
                  <a:cubicBezTo>
                    <a:pt x="121" y="270"/>
                    <a:pt x="270" y="121"/>
                    <a:pt x="455" y="121"/>
                  </a:cubicBezTo>
                  <a:close/>
                  <a:moveTo>
                    <a:pt x="455" y="0"/>
                  </a:moveTo>
                  <a:cubicBezTo>
                    <a:pt x="205" y="0"/>
                    <a:pt x="1" y="205"/>
                    <a:pt x="1" y="455"/>
                  </a:cubicBezTo>
                  <a:lnTo>
                    <a:pt x="1" y="4064"/>
                  </a:lnTo>
                  <a:cubicBezTo>
                    <a:pt x="1" y="4305"/>
                    <a:pt x="205" y="4509"/>
                    <a:pt x="455" y="4509"/>
                  </a:cubicBezTo>
                  <a:lnTo>
                    <a:pt x="2756" y="4509"/>
                  </a:lnTo>
                  <a:cubicBezTo>
                    <a:pt x="3006" y="4509"/>
                    <a:pt x="3211" y="4314"/>
                    <a:pt x="3211" y="4064"/>
                  </a:cubicBezTo>
                  <a:lnTo>
                    <a:pt x="3211" y="455"/>
                  </a:lnTo>
                  <a:cubicBezTo>
                    <a:pt x="3211" y="205"/>
                    <a:pt x="300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6626671" y="3327906"/>
              <a:ext cx="268880" cy="268880"/>
            </a:xfrm>
            <a:custGeom>
              <a:avLst/>
              <a:gdLst/>
              <a:ahLst/>
              <a:cxnLst/>
              <a:rect l="l" t="t" r="r" b="b"/>
              <a:pathLst>
                <a:path w="4723" h="4723" extrusionOk="0">
                  <a:moveTo>
                    <a:pt x="473" y="0"/>
                  </a:moveTo>
                  <a:cubicBezTo>
                    <a:pt x="214" y="0"/>
                    <a:pt x="0" y="214"/>
                    <a:pt x="0" y="473"/>
                  </a:cubicBezTo>
                  <a:lnTo>
                    <a:pt x="0" y="4249"/>
                  </a:lnTo>
                  <a:cubicBezTo>
                    <a:pt x="0" y="4509"/>
                    <a:pt x="214" y="4722"/>
                    <a:pt x="473" y="4722"/>
                  </a:cubicBezTo>
                  <a:lnTo>
                    <a:pt x="4249" y="4722"/>
                  </a:lnTo>
                  <a:cubicBezTo>
                    <a:pt x="4518" y="4722"/>
                    <a:pt x="4722" y="4509"/>
                    <a:pt x="4722" y="4249"/>
                  </a:cubicBezTo>
                  <a:lnTo>
                    <a:pt x="4722" y="473"/>
                  </a:lnTo>
                  <a:cubicBezTo>
                    <a:pt x="4722" y="214"/>
                    <a:pt x="4518" y="0"/>
                    <a:pt x="4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0"/>
            <p:cNvSpPr/>
            <p:nvPr/>
          </p:nvSpPr>
          <p:spPr>
            <a:xfrm>
              <a:off x="6623483" y="3324718"/>
              <a:ext cx="275769" cy="275200"/>
            </a:xfrm>
            <a:custGeom>
              <a:avLst/>
              <a:gdLst/>
              <a:ahLst/>
              <a:cxnLst/>
              <a:rect l="l" t="t" r="r" b="b"/>
              <a:pathLst>
                <a:path w="4844" h="4834" extrusionOk="0">
                  <a:moveTo>
                    <a:pt x="4305" y="112"/>
                  </a:moveTo>
                  <a:cubicBezTo>
                    <a:pt x="4537" y="112"/>
                    <a:pt x="4722" y="297"/>
                    <a:pt x="4722" y="529"/>
                  </a:cubicBezTo>
                  <a:lnTo>
                    <a:pt x="4722" y="4305"/>
                  </a:lnTo>
                  <a:cubicBezTo>
                    <a:pt x="4722" y="4537"/>
                    <a:pt x="4537" y="4722"/>
                    <a:pt x="4305" y="4722"/>
                  </a:cubicBezTo>
                  <a:lnTo>
                    <a:pt x="529" y="4722"/>
                  </a:lnTo>
                  <a:cubicBezTo>
                    <a:pt x="297" y="4722"/>
                    <a:pt x="112" y="4537"/>
                    <a:pt x="112" y="4305"/>
                  </a:cubicBezTo>
                  <a:lnTo>
                    <a:pt x="112" y="529"/>
                  </a:lnTo>
                  <a:cubicBezTo>
                    <a:pt x="112" y="297"/>
                    <a:pt x="297" y="112"/>
                    <a:pt x="529" y="112"/>
                  </a:cubicBezTo>
                  <a:close/>
                  <a:moveTo>
                    <a:pt x="529" y="1"/>
                  </a:moveTo>
                  <a:cubicBezTo>
                    <a:pt x="242" y="1"/>
                    <a:pt x="1" y="232"/>
                    <a:pt x="1" y="529"/>
                  </a:cubicBezTo>
                  <a:lnTo>
                    <a:pt x="1" y="4305"/>
                  </a:lnTo>
                  <a:cubicBezTo>
                    <a:pt x="1" y="4602"/>
                    <a:pt x="242" y="4834"/>
                    <a:pt x="529" y="4834"/>
                  </a:cubicBezTo>
                  <a:lnTo>
                    <a:pt x="4305" y="4834"/>
                  </a:lnTo>
                  <a:cubicBezTo>
                    <a:pt x="4602" y="4834"/>
                    <a:pt x="4843" y="4602"/>
                    <a:pt x="4843" y="4305"/>
                  </a:cubicBezTo>
                  <a:lnTo>
                    <a:pt x="4843" y="529"/>
                  </a:lnTo>
                  <a:cubicBezTo>
                    <a:pt x="4843" y="232"/>
                    <a:pt x="4602"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0"/>
            <p:cNvSpPr/>
            <p:nvPr/>
          </p:nvSpPr>
          <p:spPr>
            <a:xfrm>
              <a:off x="6695328" y="3411877"/>
              <a:ext cx="136290" cy="100937"/>
            </a:xfrm>
            <a:custGeom>
              <a:avLst/>
              <a:gdLst/>
              <a:ahLst/>
              <a:cxnLst/>
              <a:rect l="l" t="t" r="r" b="b"/>
              <a:pathLst>
                <a:path w="2394" h="1773" extrusionOk="0">
                  <a:moveTo>
                    <a:pt x="241" y="0"/>
                  </a:moveTo>
                  <a:cubicBezTo>
                    <a:pt x="112" y="0"/>
                    <a:pt x="0" y="112"/>
                    <a:pt x="0" y="241"/>
                  </a:cubicBezTo>
                  <a:lnTo>
                    <a:pt x="0" y="1540"/>
                  </a:lnTo>
                  <a:cubicBezTo>
                    <a:pt x="0" y="1670"/>
                    <a:pt x="112" y="1772"/>
                    <a:pt x="241" y="1772"/>
                  </a:cubicBezTo>
                  <a:lnTo>
                    <a:pt x="2152" y="1772"/>
                  </a:lnTo>
                  <a:cubicBezTo>
                    <a:pt x="2292" y="1772"/>
                    <a:pt x="2394" y="1670"/>
                    <a:pt x="2394" y="1540"/>
                  </a:cubicBezTo>
                  <a:lnTo>
                    <a:pt x="2394" y="241"/>
                  </a:lnTo>
                  <a:cubicBezTo>
                    <a:pt x="2394" y="112"/>
                    <a:pt x="2292" y="0"/>
                    <a:pt x="2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6692140" y="3408689"/>
              <a:ext cx="142667" cy="107768"/>
            </a:xfrm>
            <a:custGeom>
              <a:avLst/>
              <a:gdLst/>
              <a:ahLst/>
              <a:cxnLst/>
              <a:rect l="l" t="t" r="r" b="b"/>
              <a:pathLst>
                <a:path w="2506" h="1893" extrusionOk="0">
                  <a:moveTo>
                    <a:pt x="2208" y="112"/>
                  </a:moveTo>
                  <a:cubicBezTo>
                    <a:pt x="2310" y="112"/>
                    <a:pt x="2394" y="195"/>
                    <a:pt x="2394" y="297"/>
                  </a:cubicBezTo>
                  <a:lnTo>
                    <a:pt x="2394" y="1596"/>
                  </a:lnTo>
                  <a:cubicBezTo>
                    <a:pt x="2394" y="1689"/>
                    <a:pt x="2310" y="1772"/>
                    <a:pt x="2208" y="1772"/>
                  </a:cubicBezTo>
                  <a:lnTo>
                    <a:pt x="297" y="1772"/>
                  </a:lnTo>
                  <a:cubicBezTo>
                    <a:pt x="195" y="1772"/>
                    <a:pt x="121" y="1689"/>
                    <a:pt x="121" y="1596"/>
                  </a:cubicBezTo>
                  <a:lnTo>
                    <a:pt x="121" y="297"/>
                  </a:lnTo>
                  <a:cubicBezTo>
                    <a:pt x="121" y="195"/>
                    <a:pt x="195" y="112"/>
                    <a:pt x="297" y="112"/>
                  </a:cubicBezTo>
                  <a:close/>
                  <a:moveTo>
                    <a:pt x="297" y="1"/>
                  </a:moveTo>
                  <a:cubicBezTo>
                    <a:pt x="130" y="1"/>
                    <a:pt x="1" y="130"/>
                    <a:pt x="1" y="297"/>
                  </a:cubicBezTo>
                  <a:lnTo>
                    <a:pt x="1" y="1596"/>
                  </a:lnTo>
                  <a:cubicBezTo>
                    <a:pt x="1" y="1754"/>
                    <a:pt x="130" y="1893"/>
                    <a:pt x="297" y="1893"/>
                  </a:cubicBezTo>
                  <a:lnTo>
                    <a:pt x="2208" y="1893"/>
                  </a:lnTo>
                  <a:cubicBezTo>
                    <a:pt x="2375" y="1893"/>
                    <a:pt x="2505" y="1754"/>
                    <a:pt x="2505" y="1596"/>
                  </a:cubicBezTo>
                  <a:lnTo>
                    <a:pt x="2505" y="297"/>
                  </a:lnTo>
                  <a:cubicBezTo>
                    <a:pt x="2505" y="130"/>
                    <a:pt x="2375"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6695328" y="3425597"/>
              <a:ext cx="136290" cy="37232"/>
            </a:xfrm>
            <a:custGeom>
              <a:avLst/>
              <a:gdLst/>
              <a:ahLst/>
              <a:cxnLst/>
              <a:rect l="l" t="t" r="r" b="b"/>
              <a:pathLst>
                <a:path w="2394" h="654" extrusionOk="0">
                  <a:moveTo>
                    <a:pt x="0" y="0"/>
                  </a:moveTo>
                  <a:lnTo>
                    <a:pt x="965" y="585"/>
                  </a:lnTo>
                  <a:cubicBezTo>
                    <a:pt x="1046" y="630"/>
                    <a:pt x="1137" y="653"/>
                    <a:pt x="1226" y="653"/>
                  </a:cubicBezTo>
                  <a:cubicBezTo>
                    <a:pt x="1320" y="653"/>
                    <a:pt x="1413" y="628"/>
                    <a:pt x="1494" y="576"/>
                  </a:cubicBezTo>
                  <a:lnTo>
                    <a:pt x="23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6693734" y="3422409"/>
              <a:ext cx="139479" cy="43381"/>
            </a:xfrm>
            <a:custGeom>
              <a:avLst/>
              <a:gdLst/>
              <a:ahLst/>
              <a:cxnLst/>
              <a:rect l="l" t="t" r="r" b="b"/>
              <a:pathLst>
                <a:path w="2450" h="762" extrusionOk="0">
                  <a:moveTo>
                    <a:pt x="56" y="1"/>
                  </a:moveTo>
                  <a:lnTo>
                    <a:pt x="0" y="103"/>
                  </a:lnTo>
                  <a:lnTo>
                    <a:pt x="965" y="687"/>
                  </a:lnTo>
                  <a:cubicBezTo>
                    <a:pt x="1058" y="743"/>
                    <a:pt x="1151" y="761"/>
                    <a:pt x="1253" y="761"/>
                  </a:cubicBezTo>
                  <a:cubicBezTo>
                    <a:pt x="1355" y="761"/>
                    <a:pt x="1457" y="734"/>
                    <a:pt x="1550" y="678"/>
                  </a:cubicBezTo>
                  <a:lnTo>
                    <a:pt x="2449" y="103"/>
                  </a:lnTo>
                  <a:lnTo>
                    <a:pt x="2394" y="1"/>
                  </a:lnTo>
                  <a:lnTo>
                    <a:pt x="1485" y="576"/>
                  </a:lnTo>
                  <a:cubicBezTo>
                    <a:pt x="1413" y="623"/>
                    <a:pt x="1332" y="647"/>
                    <a:pt x="1251" y="647"/>
                  </a:cubicBezTo>
                  <a:cubicBezTo>
                    <a:pt x="1174" y="647"/>
                    <a:pt x="1098" y="626"/>
                    <a:pt x="1030" y="585"/>
                  </a:cubicBez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6732275" y="3079126"/>
              <a:ext cx="373973" cy="201817"/>
            </a:xfrm>
            <a:custGeom>
              <a:avLst/>
              <a:gdLst/>
              <a:ahLst/>
              <a:cxnLst/>
              <a:rect l="l" t="t" r="r" b="b"/>
              <a:pathLst>
                <a:path w="6569" h="3545" extrusionOk="0">
                  <a:moveTo>
                    <a:pt x="177" y="1"/>
                  </a:moveTo>
                  <a:cubicBezTo>
                    <a:pt x="75" y="1"/>
                    <a:pt x="1" y="84"/>
                    <a:pt x="1" y="186"/>
                  </a:cubicBezTo>
                  <a:lnTo>
                    <a:pt x="1" y="3368"/>
                  </a:lnTo>
                  <a:cubicBezTo>
                    <a:pt x="1" y="3461"/>
                    <a:pt x="75" y="3545"/>
                    <a:pt x="177" y="3545"/>
                  </a:cubicBezTo>
                  <a:lnTo>
                    <a:pt x="6383" y="3545"/>
                  </a:lnTo>
                  <a:cubicBezTo>
                    <a:pt x="6485" y="3545"/>
                    <a:pt x="6568" y="3461"/>
                    <a:pt x="6568" y="3368"/>
                  </a:cubicBezTo>
                  <a:lnTo>
                    <a:pt x="6568" y="186"/>
                  </a:lnTo>
                  <a:cubicBezTo>
                    <a:pt x="6568" y="84"/>
                    <a:pt x="6485" y="1"/>
                    <a:pt x="6383" y="1"/>
                  </a:cubicBezTo>
                  <a:close/>
                </a:path>
              </a:pathLst>
            </a:custGeom>
            <a:solidFill>
              <a:srgbClr val="948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6732275" y="3083908"/>
              <a:ext cx="373973" cy="201817"/>
            </a:xfrm>
            <a:custGeom>
              <a:avLst/>
              <a:gdLst/>
              <a:ahLst/>
              <a:cxnLst/>
              <a:rect l="l" t="t" r="r" b="b"/>
              <a:pathLst>
                <a:path w="6569" h="3545" extrusionOk="0">
                  <a:moveTo>
                    <a:pt x="177" y="0"/>
                  </a:moveTo>
                  <a:cubicBezTo>
                    <a:pt x="75" y="0"/>
                    <a:pt x="1" y="84"/>
                    <a:pt x="1" y="186"/>
                  </a:cubicBezTo>
                  <a:lnTo>
                    <a:pt x="1" y="3359"/>
                  </a:lnTo>
                  <a:cubicBezTo>
                    <a:pt x="1" y="3461"/>
                    <a:pt x="75" y="3544"/>
                    <a:pt x="177" y="3544"/>
                  </a:cubicBezTo>
                  <a:lnTo>
                    <a:pt x="6383" y="3544"/>
                  </a:lnTo>
                  <a:cubicBezTo>
                    <a:pt x="6485" y="3544"/>
                    <a:pt x="6568" y="3461"/>
                    <a:pt x="6568" y="3359"/>
                  </a:cubicBezTo>
                  <a:lnTo>
                    <a:pt x="6568" y="186"/>
                  </a:lnTo>
                  <a:cubicBezTo>
                    <a:pt x="6568" y="84"/>
                    <a:pt x="6485" y="0"/>
                    <a:pt x="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6728575" y="3080720"/>
              <a:ext cx="380862" cy="208136"/>
            </a:xfrm>
            <a:custGeom>
              <a:avLst/>
              <a:gdLst/>
              <a:ahLst/>
              <a:cxnLst/>
              <a:rect l="l" t="t" r="r" b="b"/>
              <a:pathLst>
                <a:path w="6690" h="3656" extrusionOk="0">
                  <a:moveTo>
                    <a:pt x="242" y="112"/>
                  </a:moveTo>
                  <a:lnTo>
                    <a:pt x="242" y="121"/>
                  </a:lnTo>
                  <a:lnTo>
                    <a:pt x="6448" y="121"/>
                  </a:lnTo>
                  <a:cubicBezTo>
                    <a:pt x="6522" y="121"/>
                    <a:pt x="6578" y="177"/>
                    <a:pt x="6578" y="242"/>
                  </a:cubicBezTo>
                  <a:lnTo>
                    <a:pt x="6578" y="3415"/>
                  </a:lnTo>
                  <a:cubicBezTo>
                    <a:pt x="6578" y="3489"/>
                    <a:pt x="6522" y="3544"/>
                    <a:pt x="6448" y="3544"/>
                  </a:cubicBezTo>
                  <a:lnTo>
                    <a:pt x="242" y="3544"/>
                  </a:lnTo>
                  <a:cubicBezTo>
                    <a:pt x="177" y="3544"/>
                    <a:pt x="121" y="3489"/>
                    <a:pt x="121" y="3415"/>
                  </a:cubicBezTo>
                  <a:lnTo>
                    <a:pt x="121" y="242"/>
                  </a:lnTo>
                  <a:cubicBezTo>
                    <a:pt x="121" y="177"/>
                    <a:pt x="177" y="112"/>
                    <a:pt x="242" y="112"/>
                  </a:cubicBezTo>
                  <a:close/>
                  <a:moveTo>
                    <a:pt x="242" y="1"/>
                  </a:moveTo>
                  <a:cubicBezTo>
                    <a:pt x="112" y="1"/>
                    <a:pt x="1" y="112"/>
                    <a:pt x="1" y="242"/>
                  </a:cubicBezTo>
                  <a:lnTo>
                    <a:pt x="1" y="3415"/>
                  </a:lnTo>
                  <a:cubicBezTo>
                    <a:pt x="1" y="3554"/>
                    <a:pt x="112" y="3656"/>
                    <a:pt x="242" y="3656"/>
                  </a:cubicBezTo>
                  <a:lnTo>
                    <a:pt x="6448" y="3656"/>
                  </a:lnTo>
                  <a:cubicBezTo>
                    <a:pt x="6587" y="3656"/>
                    <a:pt x="6689" y="3554"/>
                    <a:pt x="6689" y="3415"/>
                  </a:cubicBezTo>
                  <a:lnTo>
                    <a:pt x="6689" y="242"/>
                  </a:lnTo>
                  <a:cubicBezTo>
                    <a:pt x="6689" y="112"/>
                    <a:pt x="6587"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a:off x="6793531" y="3145164"/>
              <a:ext cx="125246" cy="6376"/>
            </a:xfrm>
            <a:custGeom>
              <a:avLst/>
              <a:gdLst/>
              <a:ahLst/>
              <a:cxnLst/>
              <a:rect l="l" t="t" r="r" b="b"/>
              <a:pathLst>
                <a:path w="2200" h="112" extrusionOk="0">
                  <a:moveTo>
                    <a:pt x="66" y="0"/>
                  </a:moveTo>
                  <a:cubicBezTo>
                    <a:pt x="29" y="0"/>
                    <a:pt x="1" y="19"/>
                    <a:pt x="1" y="56"/>
                  </a:cubicBezTo>
                  <a:cubicBezTo>
                    <a:pt x="1" y="84"/>
                    <a:pt x="29" y="112"/>
                    <a:pt x="66" y="112"/>
                  </a:cubicBezTo>
                  <a:lnTo>
                    <a:pt x="2144" y="112"/>
                  </a:lnTo>
                  <a:cubicBezTo>
                    <a:pt x="2171" y="112"/>
                    <a:pt x="2199" y="84"/>
                    <a:pt x="2199" y="56"/>
                  </a:cubicBezTo>
                  <a:cubicBezTo>
                    <a:pt x="2199" y="19"/>
                    <a:pt x="2171"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6942971" y="3145164"/>
              <a:ext cx="112038" cy="6376"/>
            </a:xfrm>
            <a:custGeom>
              <a:avLst/>
              <a:gdLst/>
              <a:ahLst/>
              <a:cxnLst/>
              <a:rect l="l" t="t" r="r" b="b"/>
              <a:pathLst>
                <a:path w="1968" h="112" extrusionOk="0">
                  <a:moveTo>
                    <a:pt x="57" y="0"/>
                  </a:moveTo>
                  <a:cubicBezTo>
                    <a:pt x="29" y="0"/>
                    <a:pt x="1" y="19"/>
                    <a:pt x="1" y="56"/>
                  </a:cubicBezTo>
                  <a:cubicBezTo>
                    <a:pt x="1" y="84"/>
                    <a:pt x="29" y="112"/>
                    <a:pt x="57" y="112"/>
                  </a:cubicBezTo>
                  <a:lnTo>
                    <a:pt x="1912" y="112"/>
                  </a:lnTo>
                  <a:cubicBezTo>
                    <a:pt x="1940" y="112"/>
                    <a:pt x="1968" y="84"/>
                    <a:pt x="1968" y="56"/>
                  </a:cubicBezTo>
                  <a:cubicBezTo>
                    <a:pt x="1968" y="19"/>
                    <a:pt x="1940"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6793531" y="3208526"/>
              <a:ext cx="112551" cy="6945"/>
            </a:xfrm>
            <a:custGeom>
              <a:avLst/>
              <a:gdLst/>
              <a:ahLst/>
              <a:cxnLst/>
              <a:rect l="l" t="t" r="r" b="b"/>
              <a:pathLst>
                <a:path w="1977" h="122" extrusionOk="0">
                  <a:moveTo>
                    <a:pt x="66" y="1"/>
                  </a:moveTo>
                  <a:cubicBezTo>
                    <a:pt x="29" y="1"/>
                    <a:pt x="1" y="29"/>
                    <a:pt x="1" y="66"/>
                  </a:cubicBezTo>
                  <a:cubicBezTo>
                    <a:pt x="1" y="93"/>
                    <a:pt x="29" y="121"/>
                    <a:pt x="66" y="121"/>
                  </a:cubicBezTo>
                  <a:lnTo>
                    <a:pt x="1912" y="121"/>
                  </a:lnTo>
                  <a:cubicBezTo>
                    <a:pt x="1949" y="121"/>
                    <a:pt x="1977" y="93"/>
                    <a:pt x="1977" y="66"/>
                  </a:cubicBezTo>
                  <a:cubicBezTo>
                    <a:pt x="1977" y="29"/>
                    <a:pt x="1949"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6893328" y="3175280"/>
              <a:ext cx="112551" cy="6376"/>
            </a:xfrm>
            <a:custGeom>
              <a:avLst/>
              <a:gdLst/>
              <a:ahLst/>
              <a:cxnLst/>
              <a:rect l="l" t="t" r="r" b="b"/>
              <a:pathLst>
                <a:path w="1977" h="112" extrusionOk="0">
                  <a:moveTo>
                    <a:pt x="66" y="0"/>
                  </a:moveTo>
                  <a:cubicBezTo>
                    <a:pt x="29" y="0"/>
                    <a:pt x="1" y="19"/>
                    <a:pt x="1" y="56"/>
                  </a:cubicBezTo>
                  <a:cubicBezTo>
                    <a:pt x="1" y="84"/>
                    <a:pt x="29" y="112"/>
                    <a:pt x="66" y="112"/>
                  </a:cubicBezTo>
                  <a:lnTo>
                    <a:pt x="1912" y="112"/>
                  </a:lnTo>
                  <a:cubicBezTo>
                    <a:pt x="1949" y="112"/>
                    <a:pt x="1977" y="84"/>
                    <a:pt x="1977" y="56"/>
                  </a:cubicBezTo>
                  <a:cubicBezTo>
                    <a:pt x="1977" y="19"/>
                    <a:pt x="1949"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6793531" y="3175280"/>
              <a:ext cx="76115" cy="6376"/>
            </a:xfrm>
            <a:custGeom>
              <a:avLst/>
              <a:gdLst/>
              <a:ahLst/>
              <a:cxnLst/>
              <a:rect l="l" t="t" r="r" b="b"/>
              <a:pathLst>
                <a:path w="1337" h="112" extrusionOk="0">
                  <a:moveTo>
                    <a:pt x="66" y="0"/>
                  </a:moveTo>
                  <a:cubicBezTo>
                    <a:pt x="29" y="0"/>
                    <a:pt x="1" y="19"/>
                    <a:pt x="1" y="56"/>
                  </a:cubicBezTo>
                  <a:cubicBezTo>
                    <a:pt x="1" y="84"/>
                    <a:pt x="29" y="112"/>
                    <a:pt x="66" y="112"/>
                  </a:cubicBezTo>
                  <a:lnTo>
                    <a:pt x="1281" y="112"/>
                  </a:lnTo>
                  <a:cubicBezTo>
                    <a:pt x="1309" y="112"/>
                    <a:pt x="1337" y="84"/>
                    <a:pt x="1337" y="56"/>
                  </a:cubicBezTo>
                  <a:cubicBezTo>
                    <a:pt x="1337" y="19"/>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6931926" y="3208526"/>
              <a:ext cx="49131" cy="6945"/>
            </a:xfrm>
            <a:custGeom>
              <a:avLst/>
              <a:gdLst/>
              <a:ahLst/>
              <a:cxnLst/>
              <a:rect l="l" t="t" r="r" b="b"/>
              <a:pathLst>
                <a:path w="863" h="122" extrusionOk="0">
                  <a:moveTo>
                    <a:pt x="56" y="1"/>
                  </a:moveTo>
                  <a:cubicBezTo>
                    <a:pt x="19" y="1"/>
                    <a:pt x="0" y="29"/>
                    <a:pt x="0" y="66"/>
                  </a:cubicBezTo>
                  <a:cubicBezTo>
                    <a:pt x="0" y="93"/>
                    <a:pt x="19" y="121"/>
                    <a:pt x="56" y="121"/>
                  </a:cubicBezTo>
                  <a:lnTo>
                    <a:pt x="798" y="121"/>
                  </a:lnTo>
                  <a:cubicBezTo>
                    <a:pt x="835" y="121"/>
                    <a:pt x="863" y="93"/>
                    <a:pt x="863" y="66"/>
                  </a:cubicBezTo>
                  <a:cubicBezTo>
                    <a:pt x="863" y="29"/>
                    <a:pt x="835"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6732275" y="2787650"/>
              <a:ext cx="373973" cy="250378"/>
            </a:xfrm>
            <a:custGeom>
              <a:avLst/>
              <a:gdLst/>
              <a:ahLst/>
              <a:cxnLst/>
              <a:rect l="l" t="t" r="r" b="b"/>
              <a:pathLst>
                <a:path w="6569" h="4398" extrusionOk="0">
                  <a:moveTo>
                    <a:pt x="177" y="0"/>
                  </a:moveTo>
                  <a:cubicBezTo>
                    <a:pt x="75" y="0"/>
                    <a:pt x="1" y="84"/>
                    <a:pt x="1" y="176"/>
                  </a:cubicBezTo>
                  <a:lnTo>
                    <a:pt x="1" y="4212"/>
                  </a:lnTo>
                  <a:cubicBezTo>
                    <a:pt x="1" y="4314"/>
                    <a:pt x="75" y="4397"/>
                    <a:pt x="177" y="4397"/>
                  </a:cubicBezTo>
                  <a:lnTo>
                    <a:pt x="6383" y="4397"/>
                  </a:lnTo>
                  <a:cubicBezTo>
                    <a:pt x="6485" y="4397"/>
                    <a:pt x="6568" y="4314"/>
                    <a:pt x="6568" y="4212"/>
                  </a:cubicBezTo>
                  <a:lnTo>
                    <a:pt x="6568" y="176"/>
                  </a:lnTo>
                  <a:cubicBezTo>
                    <a:pt x="6568" y="74"/>
                    <a:pt x="6485"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6728575" y="2783949"/>
              <a:ext cx="380862" cy="257210"/>
            </a:xfrm>
            <a:custGeom>
              <a:avLst/>
              <a:gdLst/>
              <a:ahLst/>
              <a:cxnLst/>
              <a:rect l="l" t="t" r="r" b="b"/>
              <a:pathLst>
                <a:path w="6690" h="4518" extrusionOk="0">
                  <a:moveTo>
                    <a:pt x="6448" y="121"/>
                  </a:moveTo>
                  <a:cubicBezTo>
                    <a:pt x="6522" y="121"/>
                    <a:pt x="6578" y="177"/>
                    <a:pt x="6578" y="241"/>
                  </a:cubicBezTo>
                  <a:lnTo>
                    <a:pt x="6578" y="4277"/>
                  </a:lnTo>
                  <a:cubicBezTo>
                    <a:pt x="6578" y="4342"/>
                    <a:pt x="6522" y="4397"/>
                    <a:pt x="6448" y="4397"/>
                  </a:cubicBezTo>
                  <a:lnTo>
                    <a:pt x="242" y="4397"/>
                  </a:lnTo>
                  <a:cubicBezTo>
                    <a:pt x="177" y="4397"/>
                    <a:pt x="121" y="4342"/>
                    <a:pt x="121" y="4277"/>
                  </a:cubicBezTo>
                  <a:lnTo>
                    <a:pt x="121" y="241"/>
                  </a:lnTo>
                  <a:cubicBezTo>
                    <a:pt x="121" y="177"/>
                    <a:pt x="177" y="121"/>
                    <a:pt x="242" y="121"/>
                  </a:cubicBezTo>
                  <a:close/>
                  <a:moveTo>
                    <a:pt x="242" y="0"/>
                  </a:moveTo>
                  <a:cubicBezTo>
                    <a:pt x="112" y="0"/>
                    <a:pt x="1" y="112"/>
                    <a:pt x="1" y="241"/>
                  </a:cubicBezTo>
                  <a:lnTo>
                    <a:pt x="1" y="4277"/>
                  </a:lnTo>
                  <a:cubicBezTo>
                    <a:pt x="1" y="4407"/>
                    <a:pt x="112" y="4518"/>
                    <a:pt x="242" y="4518"/>
                  </a:cubicBezTo>
                  <a:lnTo>
                    <a:pt x="6448" y="4518"/>
                  </a:lnTo>
                  <a:cubicBezTo>
                    <a:pt x="6587" y="4518"/>
                    <a:pt x="6689" y="4407"/>
                    <a:pt x="6689" y="4277"/>
                  </a:cubicBezTo>
                  <a:lnTo>
                    <a:pt x="6689" y="241"/>
                  </a:lnTo>
                  <a:cubicBezTo>
                    <a:pt x="6689" y="112"/>
                    <a:pt x="6587" y="0"/>
                    <a:pt x="6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6997395" y="2799263"/>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12" y="195"/>
                    <a:pt x="112" y="167"/>
                  </a:cubicBezTo>
                  <a:cubicBezTo>
                    <a:pt x="112" y="139"/>
                    <a:pt x="140" y="112"/>
                    <a:pt x="167" y="112"/>
                  </a:cubicBezTo>
                  <a:close/>
                  <a:moveTo>
                    <a:pt x="167" y="0"/>
                  </a:moveTo>
                  <a:cubicBezTo>
                    <a:pt x="75" y="0"/>
                    <a:pt x="0" y="74"/>
                    <a:pt x="0" y="167"/>
                  </a:cubicBezTo>
                  <a:cubicBezTo>
                    <a:pt x="0" y="260"/>
                    <a:pt x="75" y="344"/>
                    <a:pt x="167" y="344"/>
                  </a:cubicBezTo>
                  <a:cubicBezTo>
                    <a:pt x="260" y="344"/>
                    <a:pt x="344" y="260"/>
                    <a:pt x="344" y="167"/>
                  </a:cubicBezTo>
                  <a:cubicBezTo>
                    <a:pt x="344" y="74"/>
                    <a:pt x="26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7035424" y="2799263"/>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21" y="195"/>
                    <a:pt x="121" y="167"/>
                  </a:cubicBezTo>
                  <a:cubicBezTo>
                    <a:pt x="121" y="139"/>
                    <a:pt x="140" y="112"/>
                    <a:pt x="167" y="112"/>
                  </a:cubicBezTo>
                  <a:close/>
                  <a:moveTo>
                    <a:pt x="167" y="0"/>
                  </a:moveTo>
                  <a:cubicBezTo>
                    <a:pt x="75" y="0"/>
                    <a:pt x="0" y="74"/>
                    <a:pt x="0" y="167"/>
                  </a:cubicBezTo>
                  <a:cubicBezTo>
                    <a:pt x="0" y="260"/>
                    <a:pt x="75" y="344"/>
                    <a:pt x="167" y="344"/>
                  </a:cubicBezTo>
                  <a:cubicBezTo>
                    <a:pt x="269" y="344"/>
                    <a:pt x="344" y="260"/>
                    <a:pt x="344" y="167"/>
                  </a:cubicBezTo>
                  <a:cubicBezTo>
                    <a:pt x="344" y="74"/>
                    <a:pt x="269"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7073452" y="2799263"/>
              <a:ext cx="19584" cy="19584"/>
            </a:xfrm>
            <a:custGeom>
              <a:avLst/>
              <a:gdLst/>
              <a:ahLst/>
              <a:cxnLst/>
              <a:rect l="l" t="t" r="r" b="b"/>
              <a:pathLst>
                <a:path w="344" h="344" extrusionOk="0">
                  <a:moveTo>
                    <a:pt x="177" y="112"/>
                  </a:moveTo>
                  <a:cubicBezTo>
                    <a:pt x="204" y="112"/>
                    <a:pt x="232" y="139"/>
                    <a:pt x="232" y="167"/>
                  </a:cubicBezTo>
                  <a:cubicBezTo>
                    <a:pt x="232" y="195"/>
                    <a:pt x="204" y="223"/>
                    <a:pt x="177" y="223"/>
                  </a:cubicBezTo>
                  <a:cubicBezTo>
                    <a:pt x="149" y="223"/>
                    <a:pt x="121" y="195"/>
                    <a:pt x="121" y="167"/>
                  </a:cubicBezTo>
                  <a:cubicBezTo>
                    <a:pt x="121" y="139"/>
                    <a:pt x="149" y="112"/>
                    <a:pt x="177" y="112"/>
                  </a:cubicBezTo>
                  <a:close/>
                  <a:moveTo>
                    <a:pt x="177" y="0"/>
                  </a:moveTo>
                  <a:cubicBezTo>
                    <a:pt x="84" y="0"/>
                    <a:pt x="0" y="74"/>
                    <a:pt x="0" y="167"/>
                  </a:cubicBezTo>
                  <a:cubicBezTo>
                    <a:pt x="0" y="260"/>
                    <a:pt x="84" y="344"/>
                    <a:pt x="177" y="344"/>
                  </a:cubicBezTo>
                  <a:cubicBezTo>
                    <a:pt x="269" y="344"/>
                    <a:pt x="344" y="260"/>
                    <a:pt x="344" y="167"/>
                  </a:cubicBezTo>
                  <a:cubicBezTo>
                    <a:pt x="344" y="74"/>
                    <a:pt x="26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6833154" y="2829891"/>
              <a:ext cx="173295" cy="173295"/>
            </a:xfrm>
            <a:custGeom>
              <a:avLst/>
              <a:gdLst/>
              <a:ahLst/>
              <a:cxnLst/>
              <a:rect l="l" t="t" r="r" b="b"/>
              <a:pathLst>
                <a:path w="3044" h="3044" extrusionOk="0">
                  <a:moveTo>
                    <a:pt x="1522" y="0"/>
                  </a:moveTo>
                  <a:cubicBezTo>
                    <a:pt x="678" y="0"/>
                    <a:pt x="0" y="687"/>
                    <a:pt x="0" y="1522"/>
                  </a:cubicBezTo>
                  <a:cubicBezTo>
                    <a:pt x="0" y="2366"/>
                    <a:pt x="678" y="3043"/>
                    <a:pt x="1522" y="3043"/>
                  </a:cubicBezTo>
                  <a:cubicBezTo>
                    <a:pt x="2357" y="3043"/>
                    <a:pt x="3043" y="2366"/>
                    <a:pt x="3043" y="1522"/>
                  </a:cubicBezTo>
                  <a:cubicBezTo>
                    <a:pt x="3043" y="687"/>
                    <a:pt x="2357"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6829966" y="2826703"/>
              <a:ext cx="179614" cy="180127"/>
            </a:xfrm>
            <a:custGeom>
              <a:avLst/>
              <a:gdLst/>
              <a:ahLst/>
              <a:cxnLst/>
              <a:rect l="l" t="t" r="r" b="b"/>
              <a:pathLst>
                <a:path w="3155" h="3164" extrusionOk="0">
                  <a:moveTo>
                    <a:pt x="1578" y="112"/>
                  </a:moveTo>
                  <a:cubicBezTo>
                    <a:pt x="2385" y="112"/>
                    <a:pt x="3044" y="771"/>
                    <a:pt x="3044" y="1578"/>
                  </a:cubicBezTo>
                  <a:cubicBezTo>
                    <a:pt x="3044" y="2385"/>
                    <a:pt x="2385" y="3043"/>
                    <a:pt x="1578" y="3043"/>
                  </a:cubicBezTo>
                  <a:cubicBezTo>
                    <a:pt x="771" y="3043"/>
                    <a:pt x="112" y="2385"/>
                    <a:pt x="112" y="1578"/>
                  </a:cubicBezTo>
                  <a:cubicBezTo>
                    <a:pt x="112" y="771"/>
                    <a:pt x="771" y="112"/>
                    <a:pt x="1578" y="112"/>
                  </a:cubicBezTo>
                  <a:close/>
                  <a:moveTo>
                    <a:pt x="1578" y="1"/>
                  </a:moveTo>
                  <a:cubicBezTo>
                    <a:pt x="706" y="1"/>
                    <a:pt x="1" y="706"/>
                    <a:pt x="1" y="1578"/>
                  </a:cubicBezTo>
                  <a:cubicBezTo>
                    <a:pt x="1" y="2450"/>
                    <a:pt x="706" y="3164"/>
                    <a:pt x="1578" y="3164"/>
                  </a:cubicBezTo>
                  <a:cubicBezTo>
                    <a:pt x="2450" y="3164"/>
                    <a:pt x="3155" y="2450"/>
                    <a:pt x="3155" y="1578"/>
                  </a:cubicBezTo>
                  <a:cubicBezTo>
                    <a:pt x="3155" y="706"/>
                    <a:pt x="2450"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6851656" y="2848393"/>
              <a:ext cx="136290" cy="136290"/>
            </a:xfrm>
            <a:custGeom>
              <a:avLst/>
              <a:gdLst/>
              <a:ahLst/>
              <a:cxnLst/>
              <a:rect l="l" t="t" r="r" b="b"/>
              <a:pathLst>
                <a:path w="2394" h="2394" extrusionOk="0">
                  <a:moveTo>
                    <a:pt x="1197" y="0"/>
                  </a:moveTo>
                  <a:cubicBezTo>
                    <a:pt x="538" y="0"/>
                    <a:pt x="0" y="538"/>
                    <a:pt x="0" y="1197"/>
                  </a:cubicBezTo>
                  <a:cubicBezTo>
                    <a:pt x="0" y="1855"/>
                    <a:pt x="538" y="2393"/>
                    <a:pt x="1197" y="2393"/>
                  </a:cubicBezTo>
                  <a:cubicBezTo>
                    <a:pt x="1855" y="2393"/>
                    <a:pt x="2394" y="1855"/>
                    <a:pt x="2394" y="1197"/>
                  </a:cubicBezTo>
                  <a:cubicBezTo>
                    <a:pt x="2394" y="538"/>
                    <a:pt x="1855"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6848468" y="2845205"/>
              <a:ext cx="142667" cy="142667"/>
            </a:xfrm>
            <a:custGeom>
              <a:avLst/>
              <a:gdLst/>
              <a:ahLst/>
              <a:cxnLst/>
              <a:rect l="l" t="t" r="r" b="b"/>
              <a:pathLst>
                <a:path w="2506" h="2506" extrusionOk="0">
                  <a:moveTo>
                    <a:pt x="1253" y="121"/>
                  </a:moveTo>
                  <a:cubicBezTo>
                    <a:pt x="1874" y="121"/>
                    <a:pt x="2385" y="631"/>
                    <a:pt x="2385" y="1253"/>
                  </a:cubicBezTo>
                  <a:cubicBezTo>
                    <a:pt x="2385" y="1884"/>
                    <a:pt x="1874" y="2394"/>
                    <a:pt x="1253" y="2394"/>
                  </a:cubicBezTo>
                  <a:cubicBezTo>
                    <a:pt x="622" y="2394"/>
                    <a:pt x="112" y="1884"/>
                    <a:pt x="112" y="1253"/>
                  </a:cubicBezTo>
                  <a:cubicBezTo>
                    <a:pt x="112" y="631"/>
                    <a:pt x="622" y="121"/>
                    <a:pt x="1253" y="121"/>
                  </a:cubicBezTo>
                  <a:close/>
                  <a:moveTo>
                    <a:pt x="1253" y="0"/>
                  </a:moveTo>
                  <a:cubicBezTo>
                    <a:pt x="557" y="0"/>
                    <a:pt x="0" y="566"/>
                    <a:pt x="0" y="1253"/>
                  </a:cubicBezTo>
                  <a:cubicBezTo>
                    <a:pt x="0" y="1948"/>
                    <a:pt x="557" y="2505"/>
                    <a:pt x="1253" y="2505"/>
                  </a:cubicBezTo>
                  <a:cubicBezTo>
                    <a:pt x="1939" y="2505"/>
                    <a:pt x="2505" y="1948"/>
                    <a:pt x="2505" y="1253"/>
                  </a:cubicBezTo>
                  <a:cubicBezTo>
                    <a:pt x="2505" y="566"/>
                    <a:pt x="193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6915018" y="2877939"/>
              <a:ext cx="38599" cy="43381"/>
            </a:xfrm>
            <a:custGeom>
              <a:avLst/>
              <a:gdLst/>
              <a:ahLst/>
              <a:cxnLst/>
              <a:rect l="l" t="t" r="r" b="b"/>
              <a:pathLst>
                <a:path w="678" h="762" extrusionOk="0">
                  <a:moveTo>
                    <a:pt x="84" y="1"/>
                  </a:moveTo>
                  <a:cubicBezTo>
                    <a:pt x="37" y="1"/>
                    <a:pt x="0" y="38"/>
                    <a:pt x="0" y="75"/>
                  </a:cubicBezTo>
                  <a:lnTo>
                    <a:pt x="0" y="761"/>
                  </a:lnTo>
                  <a:lnTo>
                    <a:pt x="603" y="761"/>
                  </a:lnTo>
                  <a:cubicBezTo>
                    <a:pt x="640" y="761"/>
                    <a:pt x="678" y="724"/>
                    <a:pt x="678" y="678"/>
                  </a:cubicBezTo>
                  <a:cubicBezTo>
                    <a:pt x="678" y="631"/>
                    <a:pt x="640" y="603"/>
                    <a:pt x="603" y="603"/>
                  </a:cubicBezTo>
                  <a:lnTo>
                    <a:pt x="167" y="603"/>
                  </a:lnTo>
                  <a:lnTo>
                    <a:pt x="167" y="75"/>
                  </a:lnTo>
                  <a:cubicBezTo>
                    <a:pt x="167" y="38"/>
                    <a:pt x="13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6909724" y="2906973"/>
              <a:ext cx="20666" cy="20666"/>
            </a:xfrm>
            <a:custGeom>
              <a:avLst/>
              <a:gdLst/>
              <a:ahLst/>
              <a:cxnLst/>
              <a:rect l="l" t="t" r="r" b="b"/>
              <a:pathLst>
                <a:path w="363" h="363" extrusionOk="0">
                  <a:moveTo>
                    <a:pt x="177" y="1"/>
                  </a:moveTo>
                  <a:cubicBezTo>
                    <a:pt x="84" y="1"/>
                    <a:pt x="1" y="84"/>
                    <a:pt x="1" y="186"/>
                  </a:cubicBezTo>
                  <a:cubicBezTo>
                    <a:pt x="1" y="288"/>
                    <a:pt x="84" y="363"/>
                    <a:pt x="177" y="363"/>
                  </a:cubicBezTo>
                  <a:cubicBezTo>
                    <a:pt x="279" y="363"/>
                    <a:pt x="362" y="288"/>
                    <a:pt x="362" y="186"/>
                  </a:cubicBezTo>
                  <a:cubicBezTo>
                    <a:pt x="362" y="84"/>
                    <a:pt x="279" y="1"/>
                    <a:pt x="177"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6906536" y="2903842"/>
              <a:ext cx="26985" cy="26985"/>
            </a:xfrm>
            <a:custGeom>
              <a:avLst/>
              <a:gdLst/>
              <a:ahLst/>
              <a:cxnLst/>
              <a:rect l="l" t="t" r="r" b="b"/>
              <a:pathLst>
                <a:path w="474" h="474" extrusionOk="0">
                  <a:moveTo>
                    <a:pt x="233" y="111"/>
                  </a:moveTo>
                  <a:cubicBezTo>
                    <a:pt x="307" y="111"/>
                    <a:pt x="363" y="167"/>
                    <a:pt x="363" y="241"/>
                  </a:cubicBezTo>
                  <a:cubicBezTo>
                    <a:pt x="363" y="306"/>
                    <a:pt x="307" y="362"/>
                    <a:pt x="233" y="362"/>
                  </a:cubicBezTo>
                  <a:cubicBezTo>
                    <a:pt x="168" y="362"/>
                    <a:pt x="112" y="306"/>
                    <a:pt x="112" y="241"/>
                  </a:cubicBezTo>
                  <a:cubicBezTo>
                    <a:pt x="112" y="167"/>
                    <a:pt x="168" y="111"/>
                    <a:pt x="233" y="111"/>
                  </a:cubicBezTo>
                  <a:close/>
                  <a:moveTo>
                    <a:pt x="233" y="0"/>
                  </a:moveTo>
                  <a:cubicBezTo>
                    <a:pt x="103" y="0"/>
                    <a:pt x="1" y="102"/>
                    <a:pt x="1" y="232"/>
                  </a:cubicBezTo>
                  <a:cubicBezTo>
                    <a:pt x="1" y="371"/>
                    <a:pt x="103" y="473"/>
                    <a:pt x="233" y="473"/>
                  </a:cubicBezTo>
                  <a:cubicBezTo>
                    <a:pt x="372" y="473"/>
                    <a:pt x="474" y="371"/>
                    <a:pt x="474" y="232"/>
                  </a:cubicBezTo>
                  <a:cubicBezTo>
                    <a:pt x="474" y="102"/>
                    <a:pt x="372"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6131273" y="2776548"/>
              <a:ext cx="556206" cy="494892"/>
            </a:xfrm>
            <a:custGeom>
              <a:avLst/>
              <a:gdLst/>
              <a:ahLst/>
              <a:cxnLst/>
              <a:rect l="l" t="t" r="r" b="b"/>
              <a:pathLst>
                <a:path w="9770" h="8693" extrusionOk="0">
                  <a:moveTo>
                    <a:pt x="771" y="0"/>
                  </a:moveTo>
                  <a:cubicBezTo>
                    <a:pt x="344" y="0"/>
                    <a:pt x="1" y="353"/>
                    <a:pt x="1" y="780"/>
                  </a:cubicBezTo>
                  <a:lnTo>
                    <a:pt x="1" y="7923"/>
                  </a:lnTo>
                  <a:cubicBezTo>
                    <a:pt x="1" y="8349"/>
                    <a:pt x="344" y="8693"/>
                    <a:pt x="771" y="8693"/>
                  </a:cubicBezTo>
                  <a:lnTo>
                    <a:pt x="8999" y="8693"/>
                  </a:lnTo>
                  <a:cubicBezTo>
                    <a:pt x="9426" y="8693"/>
                    <a:pt x="9769" y="8349"/>
                    <a:pt x="9769" y="7923"/>
                  </a:cubicBezTo>
                  <a:lnTo>
                    <a:pt x="9769" y="780"/>
                  </a:lnTo>
                  <a:cubicBezTo>
                    <a:pt x="9769" y="353"/>
                    <a:pt x="9426"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6127572" y="2773360"/>
              <a:ext cx="563550" cy="501269"/>
            </a:xfrm>
            <a:custGeom>
              <a:avLst/>
              <a:gdLst/>
              <a:ahLst/>
              <a:cxnLst/>
              <a:rect l="l" t="t" r="r" b="b"/>
              <a:pathLst>
                <a:path w="9899" h="8805" extrusionOk="0">
                  <a:moveTo>
                    <a:pt x="9064" y="121"/>
                  </a:moveTo>
                  <a:cubicBezTo>
                    <a:pt x="9454" y="121"/>
                    <a:pt x="9778" y="437"/>
                    <a:pt x="9778" y="836"/>
                  </a:cubicBezTo>
                  <a:lnTo>
                    <a:pt x="9778" y="7979"/>
                  </a:lnTo>
                  <a:cubicBezTo>
                    <a:pt x="9778" y="8368"/>
                    <a:pt x="9454" y="8693"/>
                    <a:pt x="9064" y="8693"/>
                  </a:cubicBezTo>
                  <a:lnTo>
                    <a:pt x="836" y="8693"/>
                  </a:lnTo>
                  <a:cubicBezTo>
                    <a:pt x="446" y="8693"/>
                    <a:pt x="121" y="8368"/>
                    <a:pt x="121" y="7979"/>
                  </a:cubicBezTo>
                  <a:lnTo>
                    <a:pt x="121" y="836"/>
                  </a:lnTo>
                  <a:cubicBezTo>
                    <a:pt x="121" y="437"/>
                    <a:pt x="446" y="121"/>
                    <a:pt x="836" y="121"/>
                  </a:cubicBezTo>
                  <a:close/>
                  <a:moveTo>
                    <a:pt x="836" y="1"/>
                  </a:moveTo>
                  <a:cubicBezTo>
                    <a:pt x="381" y="1"/>
                    <a:pt x="1" y="372"/>
                    <a:pt x="1" y="836"/>
                  </a:cubicBezTo>
                  <a:lnTo>
                    <a:pt x="1" y="7979"/>
                  </a:lnTo>
                  <a:cubicBezTo>
                    <a:pt x="1" y="8433"/>
                    <a:pt x="381" y="8804"/>
                    <a:pt x="836" y="8804"/>
                  </a:cubicBezTo>
                  <a:lnTo>
                    <a:pt x="9064" y="8804"/>
                  </a:lnTo>
                  <a:cubicBezTo>
                    <a:pt x="9519" y="8804"/>
                    <a:pt x="9899" y="8433"/>
                    <a:pt x="9899" y="7979"/>
                  </a:cubicBezTo>
                  <a:lnTo>
                    <a:pt x="9899" y="836"/>
                  </a:lnTo>
                  <a:cubicBezTo>
                    <a:pt x="9899" y="372"/>
                    <a:pt x="9519" y="1"/>
                    <a:pt x="9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a:off x="6317204" y="2829094"/>
              <a:ext cx="183827" cy="167488"/>
            </a:xfrm>
            <a:custGeom>
              <a:avLst/>
              <a:gdLst/>
              <a:ahLst/>
              <a:cxnLst/>
              <a:rect l="l" t="t" r="r" b="b"/>
              <a:pathLst>
                <a:path w="3229" h="2942" extrusionOk="0">
                  <a:moveTo>
                    <a:pt x="1618" y="0"/>
                  </a:moveTo>
                  <a:cubicBezTo>
                    <a:pt x="1241" y="0"/>
                    <a:pt x="863" y="144"/>
                    <a:pt x="575" y="432"/>
                  </a:cubicBezTo>
                  <a:cubicBezTo>
                    <a:pt x="0" y="1007"/>
                    <a:pt x="0" y="1935"/>
                    <a:pt x="575" y="2510"/>
                  </a:cubicBezTo>
                  <a:cubicBezTo>
                    <a:pt x="863" y="2797"/>
                    <a:pt x="1241" y="2941"/>
                    <a:pt x="1618" y="2941"/>
                  </a:cubicBezTo>
                  <a:cubicBezTo>
                    <a:pt x="1995" y="2941"/>
                    <a:pt x="2370" y="2797"/>
                    <a:pt x="2653" y="2510"/>
                  </a:cubicBezTo>
                  <a:cubicBezTo>
                    <a:pt x="3228" y="1935"/>
                    <a:pt x="3228" y="1007"/>
                    <a:pt x="2653" y="432"/>
                  </a:cubicBezTo>
                  <a:cubicBezTo>
                    <a:pt x="2370" y="144"/>
                    <a:pt x="1995" y="0"/>
                    <a:pt x="1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6322441" y="2825678"/>
              <a:ext cx="173807" cy="174320"/>
            </a:xfrm>
            <a:custGeom>
              <a:avLst/>
              <a:gdLst/>
              <a:ahLst/>
              <a:cxnLst/>
              <a:rect l="l" t="t" r="r" b="b"/>
              <a:pathLst>
                <a:path w="3053" h="3062" extrusionOk="0">
                  <a:moveTo>
                    <a:pt x="1532" y="121"/>
                  </a:moveTo>
                  <a:cubicBezTo>
                    <a:pt x="2311" y="121"/>
                    <a:pt x="2942" y="752"/>
                    <a:pt x="2942" y="1531"/>
                  </a:cubicBezTo>
                  <a:cubicBezTo>
                    <a:pt x="2942" y="2310"/>
                    <a:pt x="2311" y="2941"/>
                    <a:pt x="1532" y="2941"/>
                  </a:cubicBezTo>
                  <a:cubicBezTo>
                    <a:pt x="752" y="2941"/>
                    <a:pt x="112" y="2310"/>
                    <a:pt x="112" y="1531"/>
                  </a:cubicBezTo>
                  <a:cubicBezTo>
                    <a:pt x="112" y="752"/>
                    <a:pt x="752" y="121"/>
                    <a:pt x="1532" y="121"/>
                  </a:cubicBezTo>
                  <a:close/>
                  <a:moveTo>
                    <a:pt x="1532" y="0"/>
                  </a:moveTo>
                  <a:cubicBezTo>
                    <a:pt x="687" y="0"/>
                    <a:pt x="1" y="687"/>
                    <a:pt x="1" y="1531"/>
                  </a:cubicBezTo>
                  <a:cubicBezTo>
                    <a:pt x="1" y="2375"/>
                    <a:pt x="687" y="3061"/>
                    <a:pt x="1532" y="3061"/>
                  </a:cubicBezTo>
                  <a:cubicBezTo>
                    <a:pt x="2366" y="3061"/>
                    <a:pt x="3053" y="2375"/>
                    <a:pt x="3053" y="1531"/>
                  </a:cubicBezTo>
                  <a:cubicBezTo>
                    <a:pt x="3053" y="687"/>
                    <a:pt x="2366"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6370547" y="2912780"/>
              <a:ext cx="76058" cy="38485"/>
            </a:xfrm>
            <a:custGeom>
              <a:avLst/>
              <a:gdLst/>
              <a:ahLst/>
              <a:cxnLst/>
              <a:rect l="l" t="t" r="r" b="b"/>
              <a:pathLst>
                <a:path w="1336" h="676" extrusionOk="0">
                  <a:moveTo>
                    <a:pt x="668" y="1"/>
                  </a:moveTo>
                  <a:cubicBezTo>
                    <a:pt x="297" y="1"/>
                    <a:pt x="0" y="307"/>
                    <a:pt x="0" y="669"/>
                  </a:cubicBezTo>
                  <a:cubicBezTo>
                    <a:pt x="0" y="673"/>
                    <a:pt x="334" y="676"/>
                    <a:pt x="668" y="676"/>
                  </a:cubicBezTo>
                  <a:cubicBezTo>
                    <a:pt x="1002" y="676"/>
                    <a:pt x="1336" y="673"/>
                    <a:pt x="1336" y="669"/>
                  </a:cubicBezTo>
                  <a:cubicBezTo>
                    <a:pt x="1336" y="307"/>
                    <a:pt x="1039" y="1"/>
                    <a:pt x="668"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6366846" y="2909649"/>
              <a:ext cx="82947" cy="44918"/>
            </a:xfrm>
            <a:custGeom>
              <a:avLst/>
              <a:gdLst/>
              <a:ahLst/>
              <a:cxnLst/>
              <a:rect l="l" t="t" r="r" b="b"/>
              <a:pathLst>
                <a:path w="1457" h="789" extrusionOk="0">
                  <a:moveTo>
                    <a:pt x="733" y="121"/>
                  </a:moveTo>
                  <a:cubicBezTo>
                    <a:pt x="1048" y="121"/>
                    <a:pt x="1308" y="362"/>
                    <a:pt x="1336" y="668"/>
                  </a:cubicBezTo>
                  <a:lnTo>
                    <a:pt x="121" y="668"/>
                  </a:lnTo>
                  <a:cubicBezTo>
                    <a:pt x="149" y="362"/>
                    <a:pt x="418" y="121"/>
                    <a:pt x="733" y="121"/>
                  </a:cubicBezTo>
                  <a:close/>
                  <a:moveTo>
                    <a:pt x="733" y="0"/>
                  </a:moveTo>
                  <a:cubicBezTo>
                    <a:pt x="334" y="0"/>
                    <a:pt x="0" y="325"/>
                    <a:pt x="0" y="733"/>
                  </a:cubicBezTo>
                  <a:cubicBezTo>
                    <a:pt x="0" y="789"/>
                    <a:pt x="0" y="789"/>
                    <a:pt x="297" y="789"/>
                  </a:cubicBezTo>
                  <a:lnTo>
                    <a:pt x="807" y="789"/>
                  </a:lnTo>
                  <a:cubicBezTo>
                    <a:pt x="1457" y="789"/>
                    <a:pt x="1457" y="789"/>
                    <a:pt x="1457" y="733"/>
                  </a:cubicBezTo>
                  <a:cubicBezTo>
                    <a:pt x="1457" y="325"/>
                    <a:pt x="1132"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6386885" y="2864731"/>
              <a:ext cx="43381" cy="43381"/>
            </a:xfrm>
            <a:custGeom>
              <a:avLst/>
              <a:gdLst/>
              <a:ahLst/>
              <a:cxnLst/>
              <a:rect l="l" t="t" r="r" b="b"/>
              <a:pathLst>
                <a:path w="762" h="762" extrusionOk="0">
                  <a:moveTo>
                    <a:pt x="381" y="1"/>
                  </a:moveTo>
                  <a:cubicBezTo>
                    <a:pt x="177" y="1"/>
                    <a:pt x="1" y="168"/>
                    <a:pt x="1" y="381"/>
                  </a:cubicBezTo>
                  <a:cubicBezTo>
                    <a:pt x="1" y="585"/>
                    <a:pt x="177" y="761"/>
                    <a:pt x="381" y="761"/>
                  </a:cubicBezTo>
                  <a:cubicBezTo>
                    <a:pt x="594" y="761"/>
                    <a:pt x="761" y="585"/>
                    <a:pt x="761" y="381"/>
                  </a:cubicBezTo>
                  <a:cubicBezTo>
                    <a:pt x="761" y="168"/>
                    <a:pt x="594" y="1"/>
                    <a:pt x="381"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6383697" y="2861031"/>
              <a:ext cx="50269" cy="50212"/>
            </a:xfrm>
            <a:custGeom>
              <a:avLst/>
              <a:gdLst/>
              <a:ahLst/>
              <a:cxnLst/>
              <a:rect l="l" t="t" r="r" b="b"/>
              <a:pathLst>
                <a:path w="883" h="882" extrusionOk="0">
                  <a:moveTo>
                    <a:pt x="437" y="121"/>
                  </a:moveTo>
                  <a:cubicBezTo>
                    <a:pt x="613" y="121"/>
                    <a:pt x="762" y="260"/>
                    <a:pt x="762" y="437"/>
                  </a:cubicBezTo>
                  <a:cubicBezTo>
                    <a:pt x="762" y="622"/>
                    <a:pt x="613" y="761"/>
                    <a:pt x="437" y="761"/>
                  </a:cubicBezTo>
                  <a:cubicBezTo>
                    <a:pt x="261" y="761"/>
                    <a:pt x="122" y="622"/>
                    <a:pt x="122" y="437"/>
                  </a:cubicBezTo>
                  <a:cubicBezTo>
                    <a:pt x="122" y="260"/>
                    <a:pt x="261" y="121"/>
                    <a:pt x="437" y="121"/>
                  </a:cubicBezTo>
                  <a:close/>
                  <a:moveTo>
                    <a:pt x="437" y="1"/>
                  </a:moveTo>
                  <a:cubicBezTo>
                    <a:pt x="196" y="1"/>
                    <a:pt x="1" y="195"/>
                    <a:pt x="1" y="437"/>
                  </a:cubicBezTo>
                  <a:cubicBezTo>
                    <a:pt x="1" y="687"/>
                    <a:pt x="196" y="882"/>
                    <a:pt x="437" y="882"/>
                  </a:cubicBezTo>
                  <a:cubicBezTo>
                    <a:pt x="678" y="882"/>
                    <a:pt x="873" y="687"/>
                    <a:pt x="882" y="437"/>
                  </a:cubicBezTo>
                  <a:cubicBezTo>
                    <a:pt x="882" y="195"/>
                    <a:pt x="678"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6246953" y="3037967"/>
              <a:ext cx="324843" cy="58695"/>
            </a:xfrm>
            <a:custGeom>
              <a:avLst/>
              <a:gdLst/>
              <a:ahLst/>
              <a:cxnLst/>
              <a:rect l="l" t="t" r="r" b="b"/>
              <a:pathLst>
                <a:path w="5706" h="1031" extrusionOk="0">
                  <a:moveTo>
                    <a:pt x="511" y="0"/>
                  </a:moveTo>
                  <a:cubicBezTo>
                    <a:pt x="232" y="0"/>
                    <a:pt x="0" y="232"/>
                    <a:pt x="0" y="511"/>
                  </a:cubicBezTo>
                  <a:cubicBezTo>
                    <a:pt x="0" y="798"/>
                    <a:pt x="232" y="1030"/>
                    <a:pt x="511" y="1030"/>
                  </a:cubicBezTo>
                  <a:lnTo>
                    <a:pt x="5195" y="1030"/>
                  </a:lnTo>
                  <a:cubicBezTo>
                    <a:pt x="5483" y="1030"/>
                    <a:pt x="5705" y="798"/>
                    <a:pt x="5705" y="511"/>
                  </a:cubicBezTo>
                  <a:cubicBezTo>
                    <a:pt x="5705" y="232"/>
                    <a:pt x="5474" y="0"/>
                    <a:pt x="5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a:off x="6243765" y="3034779"/>
              <a:ext cx="331731" cy="65014"/>
            </a:xfrm>
            <a:custGeom>
              <a:avLst/>
              <a:gdLst/>
              <a:ahLst/>
              <a:cxnLst/>
              <a:rect l="l" t="t" r="r" b="b"/>
              <a:pathLst>
                <a:path w="5827" h="1142" extrusionOk="0">
                  <a:moveTo>
                    <a:pt x="5251" y="112"/>
                  </a:moveTo>
                  <a:cubicBezTo>
                    <a:pt x="5502" y="112"/>
                    <a:pt x="5706" y="316"/>
                    <a:pt x="5706" y="567"/>
                  </a:cubicBezTo>
                  <a:cubicBezTo>
                    <a:pt x="5706" y="817"/>
                    <a:pt x="5502" y="1021"/>
                    <a:pt x="5251" y="1021"/>
                  </a:cubicBezTo>
                  <a:lnTo>
                    <a:pt x="567" y="1021"/>
                  </a:lnTo>
                  <a:cubicBezTo>
                    <a:pt x="316" y="1021"/>
                    <a:pt x="112" y="817"/>
                    <a:pt x="112" y="567"/>
                  </a:cubicBezTo>
                  <a:cubicBezTo>
                    <a:pt x="112" y="316"/>
                    <a:pt x="316" y="112"/>
                    <a:pt x="567" y="112"/>
                  </a:cubicBezTo>
                  <a:close/>
                  <a:moveTo>
                    <a:pt x="567" y="1"/>
                  </a:moveTo>
                  <a:cubicBezTo>
                    <a:pt x="251" y="1"/>
                    <a:pt x="1" y="251"/>
                    <a:pt x="1" y="567"/>
                  </a:cubicBezTo>
                  <a:cubicBezTo>
                    <a:pt x="1" y="882"/>
                    <a:pt x="251" y="1142"/>
                    <a:pt x="567" y="1142"/>
                  </a:cubicBezTo>
                  <a:lnTo>
                    <a:pt x="5251" y="1142"/>
                  </a:lnTo>
                  <a:cubicBezTo>
                    <a:pt x="5567" y="1142"/>
                    <a:pt x="5826" y="882"/>
                    <a:pt x="5826" y="567"/>
                  </a:cubicBezTo>
                  <a:cubicBezTo>
                    <a:pt x="5826" y="251"/>
                    <a:pt x="5567" y="1"/>
                    <a:pt x="5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6246953" y="3133038"/>
              <a:ext cx="324843" cy="58638"/>
            </a:xfrm>
            <a:custGeom>
              <a:avLst/>
              <a:gdLst/>
              <a:ahLst/>
              <a:cxnLst/>
              <a:rect l="l" t="t" r="r" b="b"/>
              <a:pathLst>
                <a:path w="5706" h="1030" extrusionOk="0">
                  <a:moveTo>
                    <a:pt x="511" y="0"/>
                  </a:moveTo>
                  <a:cubicBezTo>
                    <a:pt x="232" y="0"/>
                    <a:pt x="0" y="232"/>
                    <a:pt x="0" y="520"/>
                  </a:cubicBezTo>
                  <a:cubicBezTo>
                    <a:pt x="0" y="807"/>
                    <a:pt x="232" y="1030"/>
                    <a:pt x="511" y="1030"/>
                  </a:cubicBezTo>
                  <a:lnTo>
                    <a:pt x="5195" y="1030"/>
                  </a:lnTo>
                  <a:cubicBezTo>
                    <a:pt x="5483" y="1030"/>
                    <a:pt x="5705" y="807"/>
                    <a:pt x="5705" y="520"/>
                  </a:cubicBezTo>
                  <a:cubicBezTo>
                    <a:pt x="5705" y="232"/>
                    <a:pt x="5474" y="0"/>
                    <a:pt x="5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a:off x="6243765" y="3129850"/>
              <a:ext cx="331731" cy="65526"/>
            </a:xfrm>
            <a:custGeom>
              <a:avLst/>
              <a:gdLst/>
              <a:ahLst/>
              <a:cxnLst/>
              <a:rect l="l" t="t" r="r" b="b"/>
              <a:pathLst>
                <a:path w="5827" h="1151" extrusionOk="0">
                  <a:moveTo>
                    <a:pt x="5251" y="121"/>
                  </a:moveTo>
                  <a:cubicBezTo>
                    <a:pt x="5502" y="121"/>
                    <a:pt x="5706" y="325"/>
                    <a:pt x="5706" y="576"/>
                  </a:cubicBezTo>
                  <a:cubicBezTo>
                    <a:pt x="5706" y="826"/>
                    <a:pt x="5502" y="1030"/>
                    <a:pt x="5251" y="1030"/>
                  </a:cubicBezTo>
                  <a:lnTo>
                    <a:pt x="567" y="1030"/>
                  </a:lnTo>
                  <a:cubicBezTo>
                    <a:pt x="316" y="1030"/>
                    <a:pt x="112" y="826"/>
                    <a:pt x="112" y="576"/>
                  </a:cubicBezTo>
                  <a:cubicBezTo>
                    <a:pt x="112" y="325"/>
                    <a:pt x="316" y="121"/>
                    <a:pt x="567" y="121"/>
                  </a:cubicBezTo>
                  <a:close/>
                  <a:moveTo>
                    <a:pt x="567" y="0"/>
                  </a:moveTo>
                  <a:cubicBezTo>
                    <a:pt x="251" y="0"/>
                    <a:pt x="1" y="260"/>
                    <a:pt x="1" y="576"/>
                  </a:cubicBezTo>
                  <a:cubicBezTo>
                    <a:pt x="1" y="891"/>
                    <a:pt x="251" y="1151"/>
                    <a:pt x="567" y="1151"/>
                  </a:cubicBezTo>
                  <a:lnTo>
                    <a:pt x="5251" y="1151"/>
                  </a:lnTo>
                  <a:cubicBezTo>
                    <a:pt x="5567" y="1151"/>
                    <a:pt x="5826" y="891"/>
                    <a:pt x="5826" y="576"/>
                  </a:cubicBezTo>
                  <a:cubicBezTo>
                    <a:pt x="5826" y="260"/>
                    <a:pt x="5567" y="0"/>
                    <a:pt x="5251"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6362576" y="3211714"/>
              <a:ext cx="93536" cy="10589"/>
            </a:xfrm>
            <a:custGeom>
              <a:avLst/>
              <a:gdLst/>
              <a:ahLst/>
              <a:cxnLst/>
              <a:rect l="l" t="t" r="r" b="b"/>
              <a:pathLst>
                <a:path w="1643" h="186" extrusionOk="0">
                  <a:moveTo>
                    <a:pt x="94" y="0"/>
                  </a:moveTo>
                  <a:cubicBezTo>
                    <a:pt x="38" y="0"/>
                    <a:pt x="1" y="37"/>
                    <a:pt x="1" y="84"/>
                  </a:cubicBezTo>
                  <a:lnTo>
                    <a:pt x="1" y="93"/>
                  </a:lnTo>
                  <a:cubicBezTo>
                    <a:pt x="1" y="149"/>
                    <a:pt x="38" y="186"/>
                    <a:pt x="94" y="186"/>
                  </a:cubicBezTo>
                  <a:lnTo>
                    <a:pt x="1550" y="186"/>
                  </a:lnTo>
                  <a:cubicBezTo>
                    <a:pt x="1606" y="186"/>
                    <a:pt x="1643" y="149"/>
                    <a:pt x="1643" y="93"/>
                  </a:cubicBezTo>
                  <a:lnTo>
                    <a:pt x="1643" y="84"/>
                  </a:lnTo>
                  <a:cubicBezTo>
                    <a:pt x="1643" y="37"/>
                    <a:pt x="160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6608682" y="2809681"/>
              <a:ext cx="39680" cy="38769"/>
            </a:xfrm>
            <a:custGeom>
              <a:avLst/>
              <a:gdLst/>
              <a:ahLst/>
              <a:cxnLst/>
              <a:rect l="l" t="t" r="r" b="b"/>
              <a:pathLst>
                <a:path w="697" h="681" extrusionOk="0">
                  <a:moveTo>
                    <a:pt x="631" y="0"/>
                  </a:moveTo>
                  <a:cubicBezTo>
                    <a:pt x="615" y="0"/>
                    <a:pt x="599" y="7"/>
                    <a:pt x="585" y="21"/>
                  </a:cubicBezTo>
                  <a:lnTo>
                    <a:pt x="29" y="578"/>
                  </a:lnTo>
                  <a:cubicBezTo>
                    <a:pt x="1" y="597"/>
                    <a:pt x="1" y="634"/>
                    <a:pt x="29" y="661"/>
                  </a:cubicBezTo>
                  <a:cubicBezTo>
                    <a:pt x="38" y="671"/>
                    <a:pt x="57" y="680"/>
                    <a:pt x="66" y="680"/>
                  </a:cubicBezTo>
                  <a:cubicBezTo>
                    <a:pt x="84" y="680"/>
                    <a:pt x="94" y="671"/>
                    <a:pt x="112" y="661"/>
                  </a:cubicBezTo>
                  <a:lnTo>
                    <a:pt x="669" y="96"/>
                  </a:lnTo>
                  <a:cubicBezTo>
                    <a:pt x="697" y="77"/>
                    <a:pt x="697" y="40"/>
                    <a:pt x="669" y="21"/>
                  </a:cubicBezTo>
                  <a:cubicBezTo>
                    <a:pt x="659" y="7"/>
                    <a:pt x="646"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6608682" y="2809681"/>
              <a:ext cx="39680" cy="38769"/>
            </a:xfrm>
            <a:custGeom>
              <a:avLst/>
              <a:gdLst/>
              <a:ahLst/>
              <a:cxnLst/>
              <a:rect l="l" t="t" r="r" b="b"/>
              <a:pathLst>
                <a:path w="697" h="681" extrusionOk="0">
                  <a:moveTo>
                    <a:pt x="67" y="0"/>
                  </a:moveTo>
                  <a:cubicBezTo>
                    <a:pt x="52" y="0"/>
                    <a:pt x="38" y="7"/>
                    <a:pt x="29" y="21"/>
                  </a:cubicBezTo>
                  <a:cubicBezTo>
                    <a:pt x="1" y="40"/>
                    <a:pt x="1" y="77"/>
                    <a:pt x="29" y="96"/>
                  </a:cubicBezTo>
                  <a:lnTo>
                    <a:pt x="585" y="661"/>
                  </a:lnTo>
                  <a:cubicBezTo>
                    <a:pt x="595" y="671"/>
                    <a:pt x="613" y="680"/>
                    <a:pt x="632" y="680"/>
                  </a:cubicBezTo>
                  <a:cubicBezTo>
                    <a:pt x="641" y="680"/>
                    <a:pt x="659" y="671"/>
                    <a:pt x="669" y="661"/>
                  </a:cubicBezTo>
                  <a:cubicBezTo>
                    <a:pt x="697" y="634"/>
                    <a:pt x="697" y="597"/>
                    <a:pt x="669" y="578"/>
                  </a:cubicBezTo>
                  <a:lnTo>
                    <a:pt x="112" y="21"/>
                  </a:lnTo>
                  <a:cubicBezTo>
                    <a:pt x="98" y="7"/>
                    <a:pt x="82" y="0"/>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a:off x="6131273" y="3328419"/>
              <a:ext cx="460564" cy="268880"/>
            </a:xfrm>
            <a:custGeom>
              <a:avLst/>
              <a:gdLst/>
              <a:ahLst/>
              <a:cxnLst/>
              <a:rect l="l" t="t" r="r" b="b"/>
              <a:pathLst>
                <a:path w="8090" h="4723" extrusionOk="0">
                  <a:moveTo>
                    <a:pt x="474" y="0"/>
                  </a:moveTo>
                  <a:cubicBezTo>
                    <a:pt x="214" y="0"/>
                    <a:pt x="1" y="214"/>
                    <a:pt x="1" y="474"/>
                  </a:cubicBezTo>
                  <a:lnTo>
                    <a:pt x="1" y="4249"/>
                  </a:lnTo>
                  <a:cubicBezTo>
                    <a:pt x="1" y="4509"/>
                    <a:pt x="214" y="4722"/>
                    <a:pt x="474" y="4722"/>
                  </a:cubicBezTo>
                  <a:lnTo>
                    <a:pt x="7617" y="4722"/>
                  </a:lnTo>
                  <a:cubicBezTo>
                    <a:pt x="7877" y="4722"/>
                    <a:pt x="8090" y="4509"/>
                    <a:pt x="8090" y="4249"/>
                  </a:cubicBezTo>
                  <a:lnTo>
                    <a:pt x="8090" y="474"/>
                  </a:lnTo>
                  <a:cubicBezTo>
                    <a:pt x="8090" y="214"/>
                    <a:pt x="7877" y="0"/>
                    <a:pt x="7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6466643" y="3355346"/>
              <a:ext cx="71903" cy="201248"/>
            </a:xfrm>
            <a:custGeom>
              <a:avLst/>
              <a:gdLst/>
              <a:ahLst/>
              <a:cxnLst/>
              <a:rect l="l" t="t" r="r" b="b"/>
              <a:pathLst>
                <a:path w="1263" h="3535" extrusionOk="0">
                  <a:moveTo>
                    <a:pt x="0" y="1"/>
                  </a:moveTo>
                  <a:lnTo>
                    <a:pt x="0" y="3535"/>
                  </a:lnTo>
                  <a:lnTo>
                    <a:pt x="1262" y="3535"/>
                  </a:lnTo>
                  <a:lnTo>
                    <a:pt x="1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a:off x="6463455" y="3352158"/>
              <a:ext cx="78222" cy="208136"/>
            </a:xfrm>
            <a:custGeom>
              <a:avLst/>
              <a:gdLst/>
              <a:ahLst/>
              <a:cxnLst/>
              <a:rect l="l" t="t" r="r" b="b"/>
              <a:pathLst>
                <a:path w="1374" h="3656" extrusionOk="0">
                  <a:moveTo>
                    <a:pt x="1262" y="112"/>
                  </a:moveTo>
                  <a:lnTo>
                    <a:pt x="1262" y="3535"/>
                  </a:lnTo>
                  <a:lnTo>
                    <a:pt x="121" y="3535"/>
                  </a:lnTo>
                  <a:lnTo>
                    <a:pt x="121" y="112"/>
                  </a:lnTo>
                  <a:close/>
                  <a:moveTo>
                    <a:pt x="66" y="1"/>
                  </a:moveTo>
                  <a:cubicBezTo>
                    <a:pt x="29" y="1"/>
                    <a:pt x="1" y="29"/>
                    <a:pt x="1" y="57"/>
                  </a:cubicBezTo>
                  <a:lnTo>
                    <a:pt x="1" y="3591"/>
                  </a:lnTo>
                  <a:cubicBezTo>
                    <a:pt x="1" y="3628"/>
                    <a:pt x="29" y="3656"/>
                    <a:pt x="66" y="3656"/>
                  </a:cubicBezTo>
                  <a:lnTo>
                    <a:pt x="1318" y="3656"/>
                  </a:lnTo>
                  <a:cubicBezTo>
                    <a:pt x="1355" y="3656"/>
                    <a:pt x="1374" y="3628"/>
                    <a:pt x="1374" y="3591"/>
                  </a:cubicBezTo>
                  <a:lnTo>
                    <a:pt x="1374" y="57"/>
                  </a:lnTo>
                  <a:cubicBezTo>
                    <a:pt x="1374" y="2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a:off x="6365252" y="3443017"/>
              <a:ext cx="71846" cy="113575"/>
            </a:xfrm>
            <a:custGeom>
              <a:avLst/>
              <a:gdLst/>
              <a:ahLst/>
              <a:cxnLst/>
              <a:rect l="l" t="t" r="r" b="b"/>
              <a:pathLst>
                <a:path w="1262" h="1995" extrusionOk="0">
                  <a:moveTo>
                    <a:pt x="0" y="1"/>
                  </a:moveTo>
                  <a:lnTo>
                    <a:pt x="0" y="1995"/>
                  </a:lnTo>
                  <a:lnTo>
                    <a:pt x="1262" y="1995"/>
                  </a:lnTo>
                  <a:lnTo>
                    <a:pt x="1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a:off x="6362064" y="3439829"/>
              <a:ext cx="78222" cy="120464"/>
            </a:xfrm>
            <a:custGeom>
              <a:avLst/>
              <a:gdLst/>
              <a:ahLst/>
              <a:cxnLst/>
              <a:rect l="l" t="t" r="r" b="b"/>
              <a:pathLst>
                <a:path w="1374" h="2116" extrusionOk="0">
                  <a:moveTo>
                    <a:pt x="1262" y="112"/>
                  </a:moveTo>
                  <a:lnTo>
                    <a:pt x="1262" y="1995"/>
                  </a:lnTo>
                  <a:lnTo>
                    <a:pt x="121" y="1995"/>
                  </a:lnTo>
                  <a:lnTo>
                    <a:pt x="121" y="112"/>
                  </a:lnTo>
                  <a:close/>
                  <a:moveTo>
                    <a:pt x="56" y="1"/>
                  </a:moveTo>
                  <a:cubicBezTo>
                    <a:pt x="28" y="1"/>
                    <a:pt x="1" y="19"/>
                    <a:pt x="1" y="57"/>
                  </a:cubicBezTo>
                  <a:lnTo>
                    <a:pt x="1" y="2051"/>
                  </a:lnTo>
                  <a:cubicBezTo>
                    <a:pt x="1" y="2088"/>
                    <a:pt x="28" y="2116"/>
                    <a:pt x="56" y="2116"/>
                  </a:cubicBezTo>
                  <a:lnTo>
                    <a:pt x="1318" y="2116"/>
                  </a:lnTo>
                  <a:cubicBezTo>
                    <a:pt x="1355" y="2116"/>
                    <a:pt x="1374" y="2088"/>
                    <a:pt x="1374" y="2051"/>
                  </a:cubicBezTo>
                  <a:lnTo>
                    <a:pt x="1374" y="57"/>
                  </a:lnTo>
                  <a:cubicBezTo>
                    <a:pt x="1374" y="1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a:off x="6461861" y="3355346"/>
              <a:ext cx="71390" cy="194416"/>
            </a:xfrm>
            <a:custGeom>
              <a:avLst/>
              <a:gdLst/>
              <a:ahLst/>
              <a:cxnLst/>
              <a:rect l="l" t="t" r="r" b="b"/>
              <a:pathLst>
                <a:path w="1254" h="3415" extrusionOk="0">
                  <a:moveTo>
                    <a:pt x="1" y="1"/>
                  </a:moveTo>
                  <a:lnTo>
                    <a:pt x="1" y="3414"/>
                  </a:lnTo>
                  <a:lnTo>
                    <a:pt x="1253" y="3414"/>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6458161" y="3352158"/>
              <a:ext cx="78791" cy="200792"/>
            </a:xfrm>
            <a:custGeom>
              <a:avLst/>
              <a:gdLst/>
              <a:ahLst/>
              <a:cxnLst/>
              <a:rect l="l" t="t" r="r" b="b"/>
              <a:pathLst>
                <a:path w="1384" h="3527" extrusionOk="0">
                  <a:moveTo>
                    <a:pt x="1263" y="112"/>
                  </a:moveTo>
                  <a:lnTo>
                    <a:pt x="1263" y="3405"/>
                  </a:lnTo>
                  <a:lnTo>
                    <a:pt x="122" y="3405"/>
                  </a:lnTo>
                  <a:lnTo>
                    <a:pt x="122" y="112"/>
                  </a:lnTo>
                  <a:close/>
                  <a:moveTo>
                    <a:pt x="1" y="1"/>
                  </a:moveTo>
                  <a:lnTo>
                    <a:pt x="1" y="3526"/>
                  </a:lnTo>
                  <a:lnTo>
                    <a:pt x="1383" y="3526"/>
                  </a:lnTo>
                  <a:lnTo>
                    <a:pt x="1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0"/>
            <p:cNvSpPr/>
            <p:nvPr/>
          </p:nvSpPr>
          <p:spPr>
            <a:xfrm>
              <a:off x="6359958" y="3443017"/>
              <a:ext cx="71903" cy="106744"/>
            </a:xfrm>
            <a:custGeom>
              <a:avLst/>
              <a:gdLst/>
              <a:ahLst/>
              <a:cxnLst/>
              <a:rect l="l" t="t" r="r" b="b"/>
              <a:pathLst>
                <a:path w="1263" h="1875" extrusionOk="0">
                  <a:moveTo>
                    <a:pt x="1" y="1"/>
                  </a:moveTo>
                  <a:lnTo>
                    <a:pt x="1" y="1874"/>
                  </a:lnTo>
                  <a:lnTo>
                    <a:pt x="1262" y="1874"/>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6356770" y="3439829"/>
              <a:ext cx="78222" cy="113120"/>
            </a:xfrm>
            <a:custGeom>
              <a:avLst/>
              <a:gdLst/>
              <a:ahLst/>
              <a:cxnLst/>
              <a:rect l="l" t="t" r="r" b="b"/>
              <a:pathLst>
                <a:path w="1374" h="1987" extrusionOk="0">
                  <a:moveTo>
                    <a:pt x="1262" y="112"/>
                  </a:moveTo>
                  <a:lnTo>
                    <a:pt x="1262" y="1865"/>
                  </a:lnTo>
                  <a:lnTo>
                    <a:pt x="121" y="1865"/>
                  </a:lnTo>
                  <a:lnTo>
                    <a:pt x="121" y="112"/>
                  </a:lnTo>
                  <a:close/>
                  <a:moveTo>
                    <a:pt x="57" y="1"/>
                  </a:moveTo>
                  <a:cubicBezTo>
                    <a:pt x="29" y="1"/>
                    <a:pt x="1" y="19"/>
                    <a:pt x="1" y="57"/>
                  </a:cubicBezTo>
                  <a:lnTo>
                    <a:pt x="1" y="1930"/>
                  </a:lnTo>
                  <a:cubicBezTo>
                    <a:pt x="1" y="1958"/>
                    <a:pt x="29" y="1986"/>
                    <a:pt x="57" y="1986"/>
                  </a:cubicBezTo>
                  <a:lnTo>
                    <a:pt x="1318" y="1986"/>
                  </a:lnTo>
                  <a:cubicBezTo>
                    <a:pt x="1355" y="1986"/>
                    <a:pt x="1374" y="1958"/>
                    <a:pt x="1374" y="1930"/>
                  </a:cubicBezTo>
                  <a:lnTo>
                    <a:pt x="1374" y="57"/>
                  </a:lnTo>
                  <a:cubicBezTo>
                    <a:pt x="1374" y="1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6263292" y="3494765"/>
              <a:ext cx="71903" cy="62395"/>
            </a:xfrm>
            <a:custGeom>
              <a:avLst/>
              <a:gdLst/>
              <a:ahLst/>
              <a:cxnLst/>
              <a:rect l="l" t="t" r="r" b="b"/>
              <a:pathLst>
                <a:path w="1263" h="1096" extrusionOk="0">
                  <a:moveTo>
                    <a:pt x="1" y="1"/>
                  </a:moveTo>
                  <a:lnTo>
                    <a:pt x="1" y="1095"/>
                  </a:lnTo>
                  <a:lnTo>
                    <a:pt x="1263" y="1095"/>
                  </a:lnTo>
                  <a:lnTo>
                    <a:pt x="1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6260161" y="3491577"/>
              <a:ext cx="78222" cy="68715"/>
            </a:xfrm>
            <a:custGeom>
              <a:avLst/>
              <a:gdLst/>
              <a:ahLst/>
              <a:cxnLst/>
              <a:rect l="l" t="t" r="r" b="b"/>
              <a:pathLst>
                <a:path w="1374" h="1207" extrusionOk="0">
                  <a:moveTo>
                    <a:pt x="1253" y="122"/>
                  </a:moveTo>
                  <a:lnTo>
                    <a:pt x="1253" y="1096"/>
                  </a:lnTo>
                  <a:lnTo>
                    <a:pt x="112" y="1096"/>
                  </a:lnTo>
                  <a:lnTo>
                    <a:pt x="112" y="122"/>
                  </a:lnTo>
                  <a:close/>
                  <a:moveTo>
                    <a:pt x="56" y="1"/>
                  </a:moveTo>
                  <a:cubicBezTo>
                    <a:pt x="19" y="1"/>
                    <a:pt x="0" y="29"/>
                    <a:pt x="0" y="57"/>
                  </a:cubicBezTo>
                  <a:lnTo>
                    <a:pt x="0" y="1151"/>
                  </a:lnTo>
                  <a:cubicBezTo>
                    <a:pt x="0" y="1188"/>
                    <a:pt x="19" y="1207"/>
                    <a:pt x="56" y="1207"/>
                  </a:cubicBezTo>
                  <a:lnTo>
                    <a:pt x="1318" y="1207"/>
                  </a:lnTo>
                  <a:cubicBezTo>
                    <a:pt x="1345" y="1207"/>
                    <a:pt x="1373" y="1188"/>
                    <a:pt x="1373" y="1151"/>
                  </a:cubicBezTo>
                  <a:lnTo>
                    <a:pt x="1373" y="57"/>
                  </a:lnTo>
                  <a:cubicBezTo>
                    <a:pt x="1373" y="29"/>
                    <a:pt x="134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6258054" y="3494765"/>
              <a:ext cx="71846" cy="58182"/>
            </a:xfrm>
            <a:custGeom>
              <a:avLst/>
              <a:gdLst/>
              <a:ahLst/>
              <a:cxnLst/>
              <a:rect l="l" t="t" r="r" b="b"/>
              <a:pathLst>
                <a:path w="1262" h="1022" extrusionOk="0">
                  <a:moveTo>
                    <a:pt x="0" y="1"/>
                  </a:moveTo>
                  <a:lnTo>
                    <a:pt x="0" y="1021"/>
                  </a:lnTo>
                  <a:lnTo>
                    <a:pt x="1262" y="1021"/>
                  </a:lnTo>
                  <a:lnTo>
                    <a:pt x="12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6254866" y="3491577"/>
              <a:ext cx="78222" cy="64502"/>
            </a:xfrm>
            <a:custGeom>
              <a:avLst/>
              <a:gdLst/>
              <a:ahLst/>
              <a:cxnLst/>
              <a:rect l="l" t="t" r="r" b="b"/>
              <a:pathLst>
                <a:path w="1374" h="1133" extrusionOk="0">
                  <a:moveTo>
                    <a:pt x="1253" y="122"/>
                  </a:moveTo>
                  <a:lnTo>
                    <a:pt x="1253" y="1021"/>
                  </a:lnTo>
                  <a:lnTo>
                    <a:pt x="112" y="1021"/>
                  </a:lnTo>
                  <a:lnTo>
                    <a:pt x="112" y="122"/>
                  </a:lnTo>
                  <a:close/>
                  <a:moveTo>
                    <a:pt x="0" y="1"/>
                  </a:moveTo>
                  <a:lnTo>
                    <a:pt x="0" y="1133"/>
                  </a:lnTo>
                  <a:lnTo>
                    <a:pt x="1373" y="1133"/>
                  </a:lnTo>
                  <a:lnTo>
                    <a:pt x="13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6166113" y="3528069"/>
              <a:ext cx="71903" cy="29091"/>
            </a:xfrm>
            <a:custGeom>
              <a:avLst/>
              <a:gdLst/>
              <a:ahLst/>
              <a:cxnLst/>
              <a:rect l="l" t="t" r="r" b="b"/>
              <a:pathLst>
                <a:path w="1263" h="511" extrusionOk="0">
                  <a:moveTo>
                    <a:pt x="1" y="0"/>
                  </a:moveTo>
                  <a:lnTo>
                    <a:pt x="1" y="510"/>
                  </a:lnTo>
                  <a:lnTo>
                    <a:pt x="1263" y="510"/>
                  </a:lnTo>
                  <a:lnTo>
                    <a:pt x="1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6162470" y="3524369"/>
              <a:ext cx="78734" cy="35923"/>
            </a:xfrm>
            <a:custGeom>
              <a:avLst/>
              <a:gdLst/>
              <a:ahLst/>
              <a:cxnLst/>
              <a:rect l="l" t="t" r="r" b="b"/>
              <a:pathLst>
                <a:path w="1383" h="631" extrusionOk="0">
                  <a:moveTo>
                    <a:pt x="1262" y="121"/>
                  </a:moveTo>
                  <a:lnTo>
                    <a:pt x="1262" y="520"/>
                  </a:lnTo>
                  <a:lnTo>
                    <a:pt x="121" y="520"/>
                  </a:lnTo>
                  <a:lnTo>
                    <a:pt x="121" y="121"/>
                  </a:lnTo>
                  <a:close/>
                  <a:moveTo>
                    <a:pt x="65" y="0"/>
                  </a:moveTo>
                  <a:cubicBezTo>
                    <a:pt x="28" y="0"/>
                    <a:pt x="0" y="28"/>
                    <a:pt x="0" y="65"/>
                  </a:cubicBezTo>
                  <a:lnTo>
                    <a:pt x="0" y="575"/>
                  </a:lnTo>
                  <a:cubicBezTo>
                    <a:pt x="0" y="612"/>
                    <a:pt x="28" y="631"/>
                    <a:pt x="65" y="631"/>
                  </a:cubicBezTo>
                  <a:lnTo>
                    <a:pt x="1327" y="631"/>
                  </a:lnTo>
                  <a:cubicBezTo>
                    <a:pt x="1354" y="631"/>
                    <a:pt x="1382" y="612"/>
                    <a:pt x="1382" y="575"/>
                  </a:cubicBezTo>
                  <a:lnTo>
                    <a:pt x="1382" y="65"/>
                  </a:lnTo>
                  <a:cubicBezTo>
                    <a:pt x="1382" y="28"/>
                    <a:pt x="1354" y="0"/>
                    <a:pt x="1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6160876" y="3528069"/>
              <a:ext cx="71846" cy="26985"/>
            </a:xfrm>
            <a:custGeom>
              <a:avLst/>
              <a:gdLst/>
              <a:ahLst/>
              <a:cxnLst/>
              <a:rect l="l" t="t" r="r" b="b"/>
              <a:pathLst>
                <a:path w="1262" h="474" extrusionOk="0">
                  <a:moveTo>
                    <a:pt x="0" y="0"/>
                  </a:moveTo>
                  <a:lnTo>
                    <a:pt x="0" y="473"/>
                  </a:lnTo>
                  <a:lnTo>
                    <a:pt x="1262" y="473"/>
                  </a:lnTo>
                  <a:lnTo>
                    <a:pt x="1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a:off x="6157176" y="3524369"/>
              <a:ext cx="78734" cy="34386"/>
            </a:xfrm>
            <a:custGeom>
              <a:avLst/>
              <a:gdLst/>
              <a:ahLst/>
              <a:cxnLst/>
              <a:rect l="l" t="t" r="r" b="b"/>
              <a:pathLst>
                <a:path w="1383" h="604" extrusionOk="0">
                  <a:moveTo>
                    <a:pt x="1262" y="121"/>
                  </a:moveTo>
                  <a:lnTo>
                    <a:pt x="1262" y="482"/>
                  </a:lnTo>
                  <a:lnTo>
                    <a:pt x="121" y="482"/>
                  </a:lnTo>
                  <a:lnTo>
                    <a:pt x="121" y="121"/>
                  </a:lnTo>
                  <a:close/>
                  <a:moveTo>
                    <a:pt x="65" y="0"/>
                  </a:moveTo>
                  <a:cubicBezTo>
                    <a:pt x="28" y="0"/>
                    <a:pt x="0" y="28"/>
                    <a:pt x="0" y="65"/>
                  </a:cubicBezTo>
                  <a:lnTo>
                    <a:pt x="0" y="538"/>
                  </a:lnTo>
                  <a:cubicBezTo>
                    <a:pt x="0" y="575"/>
                    <a:pt x="28" y="603"/>
                    <a:pt x="65" y="603"/>
                  </a:cubicBezTo>
                  <a:lnTo>
                    <a:pt x="1327" y="603"/>
                  </a:lnTo>
                  <a:cubicBezTo>
                    <a:pt x="1355" y="603"/>
                    <a:pt x="1382" y="575"/>
                    <a:pt x="1382" y="538"/>
                  </a:cubicBezTo>
                  <a:lnTo>
                    <a:pt x="1382" y="65"/>
                  </a:lnTo>
                  <a:cubicBezTo>
                    <a:pt x="1382" y="28"/>
                    <a:pt x="1355" y="0"/>
                    <a:pt x="1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a:off x="6176190" y="3382729"/>
              <a:ext cx="163731" cy="111184"/>
            </a:xfrm>
            <a:custGeom>
              <a:avLst/>
              <a:gdLst/>
              <a:ahLst/>
              <a:cxnLst/>
              <a:rect l="l" t="t" r="r" b="b"/>
              <a:pathLst>
                <a:path w="2876" h="1953" extrusionOk="0">
                  <a:moveTo>
                    <a:pt x="2653" y="1"/>
                  </a:moveTo>
                  <a:cubicBezTo>
                    <a:pt x="2594" y="1"/>
                    <a:pt x="2535" y="30"/>
                    <a:pt x="2496" y="85"/>
                  </a:cubicBezTo>
                  <a:lnTo>
                    <a:pt x="2486" y="85"/>
                  </a:lnTo>
                  <a:cubicBezTo>
                    <a:pt x="2338" y="290"/>
                    <a:pt x="2180" y="494"/>
                    <a:pt x="1995" y="661"/>
                  </a:cubicBezTo>
                  <a:cubicBezTo>
                    <a:pt x="1818" y="837"/>
                    <a:pt x="1624" y="1004"/>
                    <a:pt x="1410" y="1152"/>
                  </a:cubicBezTo>
                  <a:cubicBezTo>
                    <a:pt x="1197" y="1301"/>
                    <a:pt x="974" y="1440"/>
                    <a:pt x="742" y="1560"/>
                  </a:cubicBezTo>
                  <a:cubicBezTo>
                    <a:pt x="510" y="1681"/>
                    <a:pt x="279" y="1783"/>
                    <a:pt x="28" y="1876"/>
                  </a:cubicBezTo>
                  <a:cubicBezTo>
                    <a:pt x="10" y="1885"/>
                    <a:pt x="0" y="1904"/>
                    <a:pt x="0" y="1922"/>
                  </a:cubicBezTo>
                  <a:cubicBezTo>
                    <a:pt x="8" y="1937"/>
                    <a:pt x="22" y="1953"/>
                    <a:pt x="36" y="1953"/>
                  </a:cubicBezTo>
                  <a:cubicBezTo>
                    <a:pt x="40" y="1953"/>
                    <a:pt x="43" y="1952"/>
                    <a:pt x="47" y="1950"/>
                  </a:cubicBezTo>
                  <a:cubicBezTo>
                    <a:pt x="316" y="1885"/>
                    <a:pt x="566" y="1802"/>
                    <a:pt x="807" y="1700"/>
                  </a:cubicBezTo>
                  <a:cubicBezTo>
                    <a:pt x="1058" y="1598"/>
                    <a:pt x="1299" y="1486"/>
                    <a:pt x="1531" y="1347"/>
                  </a:cubicBezTo>
                  <a:cubicBezTo>
                    <a:pt x="1772" y="1217"/>
                    <a:pt x="1995" y="1069"/>
                    <a:pt x="2208" y="902"/>
                  </a:cubicBezTo>
                  <a:cubicBezTo>
                    <a:pt x="2421" y="735"/>
                    <a:pt x="2616" y="531"/>
                    <a:pt x="2802" y="327"/>
                  </a:cubicBezTo>
                  <a:cubicBezTo>
                    <a:pt x="2802" y="317"/>
                    <a:pt x="2802" y="317"/>
                    <a:pt x="2811" y="308"/>
                  </a:cubicBezTo>
                  <a:cubicBezTo>
                    <a:pt x="2876" y="225"/>
                    <a:pt x="2857" y="104"/>
                    <a:pt x="2765" y="39"/>
                  </a:cubicBezTo>
                  <a:cubicBezTo>
                    <a:pt x="2731" y="13"/>
                    <a:pt x="2692" y="1"/>
                    <a:pt x="2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0"/>
            <p:cNvSpPr/>
            <p:nvPr/>
          </p:nvSpPr>
          <p:spPr>
            <a:xfrm>
              <a:off x="6297108" y="3363259"/>
              <a:ext cx="49188" cy="58182"/>
            </a:xfrm>
            <a:custGeom>
              <a:avLst/>
              <a:gdLst/>
              <a:ahLst/>
              <a:cxnLst/>
              <a:rect l="l" t="t" r="r" b="b"/>
              <a:pathLst>
                <a:path w="864" h="1022" extrusionOk="0">
                  <a:moveTo>
                    <a:pt x="863" y="1"/>
                  </a:moveTo>
                  <a:lnTo>
                    <a:pt x="1" y="576"/>
                  </a:lnTo>
                  <a:lnTo>
                    <a:pt x="437" y="659"/>
                  </a:lnTo>
                  <a:lnTo>
                    <a:pt x="678" y="1021"/>
                  </a:lnTo>
                  <a:lnTo>
                    <a:pt x="8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0"/>
            <p:cNvSpPr/>
            <p:nvPr/>
          </p:nvSpPr>
          <p:spPr>
            <a:xfrm>
              <a:off x="7410929" y="3726638"/>
              <a:ext cx="278331" cy="6889"/>
            </a:xfrm>
            <a:custGeom>
              <a:avLst/>
              <a:gdLst/>
              <a:ahLst/>
              <a:cxnLst/>
              <a:rect l="l" t="t" r="r" b="b"/>
              <a:pathLst>
                <a:path w="4889" h="121" extrusionOk="0">
                  <a:moveTo>
                    <a:pt x="56" y="0"/>
                  </a:moveTo>
                  <a:cubicBezTo>
                    <a:pt x="28" y="0"/>
                    <a:pt x="0" y="28"/>
                    <a:pt x="0" y="56"/>
                  </a:cubicBezTo>
                  <a:cubicBezTo>
                    <a:pt x="0" y="93"/>
                    <a:pt x="28" y="121"/>
                    <a:pt x="56" y="121"/>
                  </a:cubicBezTo>
                  <a:lnTo>
                    <a:pt x="4833" y="121"/>
                  </a:lnTo>
                  <a:cubicBezTo>
                    <a:pt x="4870" y="121"/>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a:off x="5696618" y="4217195"/>
              <a:ext cx="117845" cy="42868"/>
            </a:xfrm>
            <a:custGeom>
              <a:avLst/>
              <a:gdLst/>
              <a:ahLst/>
              <a:cxnLst/>
              <a:rect l="l" t="t" r="r" b="b"/>
              <a:pathLst>
                <a:path w="2070" h="753" extrusionOk="0">
                  <a:moveTo>
                    <a:pt x="2010" y="1"/>
                  </a:moveTo>
                  <a:cubicBezTo>
                    <a:pt x="1990" y="1"/>
                    <a:pt x="1970" y="11"/>
                    <a:pt x="1958" y="29"/>
                  </a:cubicBezTo>
                  <a:cubicBezTo>
                    <a:pt x="1649" y="428"/>
                    <a:pt x="1332" y="634"/>
                    <a:pt x="1014" y="634"/>
                  </a:cubicBezTo>
                  <a:cubicBezTo>
                    <a:pt x="970" y="634"/>
                    <a:pt x="926" y="630"/>
                    <a:pt x="882" y="623"/>
                  </a:cubicBezTo>
                  <a:cubicBezTo>
                    <a:pt x="428" y="548"/>
                    <a:pt x="140" y="103"/>
                    <a:pt x="122" y="47"/>
                  </a:cubicBezTo>
                  <a:cubicBezTo>
                    <a:pt x="112" y="20"/>
                    <a:pt x="94" y="1"/>
                    <a:pt x="66" y="1"/>
                  </a:cubicBezTo>
                  <a:cubicBezTo>
                    <a:pt x="29" y="1"/>
                    <a:pt x="1" y="29"/>
                    <a:pt x="1" y="57"/>
                  </a:cubicBezTo>
                  <a:cubicBezTo>
                    <a:pt x="1" y="140"/>
                    <a:pt x="289" y="548"/>
                    <a:pt x="697" y="697"/>
                  </a:cubicBezTo>
                  <a:cubicBezTo>
                    <a:pt x="790" y="725"/>
                    <a:pt x="892" y="752"/>
                    <a:pt x="1003" y="752"/>
                  </a:cubicBezTo>
                  <a:cubicBezTo>
                    <a:pt x="1300" y="752"/>
                    <a:pt x="1662" y="604"/>
                    <a:pt x="2051" y="94"/>
                  </a:cubicBezTo>
                  <a:cubicBezTo>
                    <a:pt x="2070" y="66"/>
                    <a:pt x="2060" y="38"/>
                    <a:pt x="2042" y="10"/>
                  </a:cubicBezTo>
                  <a:cubicBezTo>
                    <a:pt x="2032" y="4"/>
                    <a:pt x="2021"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9"/>
        <p:cNvGrpSpPr/>
        <p:nvPr/>
      </p:nvGrpSpPr>
      <p:grpSpPr>
        <a:xfrm>
          <a:off x="0" y="0"/>
          <a:ext cx="0" cy="0"/>
          <a:chOff x="0" y="0"/>
          <a:chExt cx="0" cy="0"/>
        </a:xfrm>
      </p:grpSpPr>
      <p:sp>
        <p:nvSpPr>
          <p:cNvPr id="110" name="Google Shape;110;p11"/>
          <p:cNvSpPr txBox="1">
            <a:spLocks noGrp="1"/>
          </p:cNvSpPr>
          <p:nvPr>
            <p:ph type="title" hasCustomPrompt="1"/>
          </p:nvPr>
        </p:nvSpPr>
        <p:spPr>
          <a:xfrm>
            <a:off x="3110500" y="1782613"/>
            <a:ext cx="5320200" cy="9327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46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1" name="Google Shape;111;p11"/>
          <p:cNvSpPr txBox="1">
            <a:spLocks noGrp="1"/>
          </p:cNvSpPr>
          <p:nvPr>
            <p:ph type="subTitle" idx="1"/>
          </p:nvPr>
        </p:nvSpPr>
        <p:spPr>
          <a:xfrm>
            <a:off x="3110500" y="2863787"/>
            <a:ext cx="53202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12" name="Google Shape;112;p11"/>
          <p:cNvGrpSpPr/>
          <p:nvPr/>
        </p:nvGrpSpPr>
        <p:grpSpPr>
          <a:xfrm>
            <a:off x="518850" y="392550"/>
            <a:ext cx="8106300" cy="4358400"/>
            <a:chOff x="518850" y="392550"/>
            <a:chExt cx="8106300" cy="4358400"/>
          </a:xfrm>
        </p:grpSpPr>
        <p:grpSp>
          <p:nvGrpSpPr>
            <p:cNvPr id="113" name="Google Shape;113;p11"/>
            <p:cNvGrpSpPr/>
            <p:nvPr/>
          </p:nvGrpSpPr>
          <p:grpSpPr>
            <a:xfrm>
              <a:off x="518850" y="392550"/>
              <a:ext cx="8106300" cy="396000"/>
              <a:chOff x="518850" y="385283"/>
              <a:chExt cx="8106300" cy="396000"/>
            </a:xfrm>
          </p:grpSpPr>
          <p:cxnSp>
            <p:nvCxnSpPr>
              <p:cNvPr id="114" name="Google Shape;114;p11"/>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15" name="Google Shape;115;p11"/>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16" name="Google Shape;116;p11"/>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17" name="Google Shape;117;p11"/>
            <p:cNvGrpSpPr/>
            <p:nvPr/>
          </p:nvGrpSpPr>
          <p:grpSpPr>
            <a:xfrm rot="10800000">
              <a:off x="518850" y="4354950"/>
              <a:ext cx="8106300" cy="396000"/>
              <a:chOff x="518850" y="385283"/>
              <a:chExt cx="8106300" cy="396000"/>
            </a:xfrm>
          </p:grpSpPr>
          <p:cxnSp>
            <p:nvCxnSpPr>
              <p:cNvPr id="118" name="Google Shape;118;p11"/>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19" name="Google Shape;119;p11"/>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20" name="Google Shape;120;p11"/>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extLst>
      <p:ext uri="{BB962C8B-B14F-4D97-AF65-F5344CB8AC3E}">
        <p14:creationId xmlns:p14="http://schemas.microsoft.com/office/powerpoint/2010/main" val="341489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69719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8" r:id="rId5"/>
    <p:sldLayoutId id="2147483665" r:id="rId6"/>
    <p:sldLayoutId id="2147483666"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grpSp>
        <p:nvGrpSpPr>
          <p:cNvPr id="2705" name="Google Shape;2705;p45"/>
          <p:cNvGrpSpPr/>
          <p:nvPr/>
        </p:nvGrpSpPr>
        <p:grpSpPr>
          <a:xfrm>
            <a:off x="5983561" y="1333519"/>
            <a:ext cx="2675537" cy="2503732"/>
            <a:chOff x="6727934" y="1261064"/>
            <a:chExt cx="1795259" cy="1679875"/>
          </a:xfrm>
        </p:grpSpPr>
        <p:grpSp>
          <p:nvGrpSpPr>
            <p:cNvPr id="2706" name="Google Shape;2706;p45"/>
            <p:cNvGrpSpPr/>
            <p:nvPr/>
          </p:nvGrpSpPr>
          <p:grpSpPr>
            <a:xfrm>
              <a:off x="8384122" y="2614871"/>
              <a:ext cx="139071" cy="139071"/>
              <a:chOff x="5448853" y="3419595"/>
              <a:chExt cx="78736" cy="78736"/>
            </a:xfrm>
          </p:grpSpPr>
          <p:sp>
            <p:nvSpPr>
              <p:cNvPr id="2707" name="Google Shape;2707;p45"/>
              <p:cNvSpPr/>
              <p:nvPr/>
            </p:nvSpPr>
            <p:spPr>
              <a:xfrm>
                <a:off x="5486333" y="3419595"/>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5"/>
              <p:cNvSpPr/>
              <p:nvPr/>
            </p:nvSpPr>
            <p:spPr>
              <a:xfrm>
                <a:off x="5486333" y="3473511"/>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5"/>
              <p:cNvSpPr/>
              <p:nvPr/>
            </p:nvSpPr>
            <p:spPr>
              <a:xfrm>
                <a:off x="5502768"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5"/>
              <p:cNvSpPr/>
              <p:nvPr/>
            </p:nvSpPr>
            <p:spPr>
              <a:xfrm>
                <a:off x="5448853"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5"/>
              <p:cNvSpPr/>
              <p:nvPr/>
            </p:nvSpPr>
            <p:spPr>
              <a:xfrm>
                <a:off x="5459676" y="3468466"/>
                <a:ext cx="19241" cy="19007"/>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5"/>
              <p:cNvSpPr/>
              <p:nvPr/>
            </p:nvSpPr>
            <p:spPr>
              <a:xfrm>
                <a:off x="5497791" y="3430351"/>
                <a:ext cx="19241" cy="18707"/>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5"/>
              <p:cNvSpPr/>
              <p:nvPr/>
            </p:nvSpPr>
            <p:spPr>
              <a:xfrm>
                <a:off x="5459676" y="3430351"/>
                <a:ext cx="19241" cy="18707"/>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5"/>
              <p:cNvSpPr/>
              <p:nvPr/>
            </p:nvSpPr>
            <p:spPr>
              <a:xfrm>
                <a:off x="5497791" y="3468466"/>
                <a:ext cx="19241" cy="19007"/>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5" name="Google Shape;2715;p45"/>
            <p:cNvSpPr/>
            <p:nvPr/>
          </p:nvSpPr>
          <p:spPr>
            <a:xfrm>
              <a:off x="7379802" y="2174552"/>
              <a:ext cx="423166" cy="165915"/>
            </a:xfrm>
            <a:custGeom>
              <a:avLst/>
              <a:gdLst/>
              <a:ahLst/>
              <a:cxnLst/>
              <a:rect l="l" t="t" r="r" b="b"/>
              <a:pathLst>
                <a:path w="7172" h="2812" extrusionOk="0">
                  <a:moveTo>
                    <a:pt x="56" y="1"/>
                  </a:moveTo>
                  <a:cubicBezTo>
                    <a:pt x="28" y="1"/>
                    <a:pt x="1" y="29"/>
                    <a:pt x="1" y="66"/>
                  </a:cubicBezTo>
                  <a:cubicBezTo>
                    <a:pt x="1" y="94"/>
                    <a:pt x="28" y="121"/>
                    <a:pt x="56" y="121"/>
                  </a:cubicBezTo>
                  <a:lnTo>
                    <a:pt x="520" y="121"/>
                  </a:lnTo>
                  <a:cubicBezTo>
                    <a:pt x="557" y="121"/>
                    <a:pt x="576" y="94"/>
                    <a:pt x="576" y="66"/>
                  </a:cubicBezTo>
                  <a:cubicBezTo>
                    <a:pt x="576" y="29"/>
                    <a:pt x="557" y="1"/>
                    <a:pt x="520" y="1"/>
                  </a:cubicBezTo>
                  <a:close/>
                  <a:moveTo>
                    <a:pt x="984" y="1"/>
                  </a:moveTo>
                  <a:cubicBezTo>
                    <a:pt x="956" y="1"/>
                    <a:pt x="928" y="29"/>
                    <a:pt x="928" y="66"/>
                  </a:cubicBezTo>
                  <a:cubicBezTo>
                    <a:pt x="928" y="94"/>
                    <a:pt x="956" y="121"/>
                    <a:pt x="984" y="121"/>
                  </a:cubicBezTo>
                  <a:lnTo>
                    <a:pt x="1448" y="121"/>
                  </a:lnTo>
                  <a:cubicBezTo>
                    <a:pt x="1485" y="121"/>
                    <a:pt x="1503" y="94"/>
                    <a:pt x="1503" y="66"/>
                  </a:cubicBezTo>
                  <a:cubicBezTo>
                    <a:pt x="1503" y="29"/>
                    <a:pt x="1485" y="1"/>
                    <a:pt x="1448" y="1"/>
                  </a:cubicBezTo>
                  <a:close/>
                  <a:moveTo>
                    <a:pt x="1912" y="1"/>
                  </a:moveTo>
                  <a:cubicBezTo>
                    <a:pt x="1875" y="1"/>
                    <a:pt x="1856" y="29"/>
                    <a:pt x="1856" y="66"/>
                  </a:cubicBezTo>
                  <a:cubicBezTo>
                    <a:pt x="1856" y="94"/>
                    <a:pt x="1875" y="121"/>
                    <a:pt x="1912" y="121"/>
                  </a:cubicBezTo>
                  <a:lnTo>
                    <a:pt x="2264" y="121"/>
                  </a:lnTo>
                  <a:cubicBezTo>
                    <a:pt x="2273" y="149"/>
                    <a:pt x="2301" y="168"/>
                    <a:pt x="2329" y="168"/>
                  </a:cubicBezTo>
                  <a:cubicBezTo>
                    <a:pt x="2357" y="168"/>
                    <a:pt x="2385" y="149"/>
                    <a:pt x="2385" y="112"/>
                  </a:cubicBezTo>
                  <a:lnTo>
                    <a:pt x="2385" y="66"/>
                  </a:lnTo>
                  <a:cubicBezTo>
                    <a:pt x="2385" y="29"/>
                    <a:pt x="2357" y="1"/>
                    <a:pt x="2329" y="1"/>
                  </a:cubicBezTo>
                  <a:close/>
                  <a:moveTo>
                    <a:pt x="2329" y="520"/>
                  </a:moveTo>
                  <a:cubicBezTo>
                    <a:pt x="2292" y="520"/>
                    <a:pt x="2264" y="548"/>
                    <a:pt x="2264" y="576"/>
                  </a:cubicBezTo>
                  <a:lnTo>
                    <a:pt x="2264" y="1040"/>
                  </a:lnTo>
                  <a:cubicBezTo>
                    <a:pt x="2264" y="1068"/>
                    <a:pt x="2292" y="1095"/>
                    <a:pt x="2329" y="1095"/>
                  </a:cubicBezTo>
                  <a:cubicBezTo>
                    <a:pt x="2357" y="1095"/>
                    <a:pt x="2385" y="1077"/>
                    <a:pt x="2385" y="1040"/>
                  </a:cubicBezTo>
                  <a:lnTo>
                    <a:pt x="2385" y="576"/>
                  </a:lnTo>
                  <a:cubicBezTo>
                    <a:pt x="2385" y="548"/>
                    <a:pt x="2357" y="520"/>
                    <a:pt x="2329" y="520"/>
                  </a:cubicBezTo>
                  <a:close/>
                  <a:moveTo>
                    <a:pt x="2329" y="1448"/>
                  </a:moveTo>
                  <a:cubicBezTo>
                    <a:pt x="2292" y="1448"/>
                    <a:pt x="2264" y="1476"/>
                    <a:pt x="2264" y="1504"/>
                  </a:cubicBezTo>
                  <a:lnTo>
                    <a:pt x="2264" y="1680"/>
                  </a:lnTo>
                  <a:cubicBezTo>
                    <a:pt x="2264" y="1717"/>
                    <a:pt x="2292" y="1745"/>
                    <a:pt x="2329" y="1745"/>
                  </a:cubicBezTo>
                  <a:lnTo>
                    <a:pt x="2607" y="1745"/>
                  </a:lnTo>
                  <a:cubicBezTo>
                    <a:pt x="2644" y="1745"/>
                    <a:pt x="2672" y="1717"/>
                    <a:pt x="2672" y="1680"/>
                  </a:cubicBezTo>
                  <a:cubicBezTo>
                    <a:pt x="2672" y="1652"/>
                    <a:pt x="2644" y="1624"/>
                    <a:pt x="2607" y="1624"/>
                  </a:cubicBezTo>
                  <a:lnTo>
                    <a:pt x="2385" y="1624"/>
                  </a:lnTo>
                  <a:lnTo>
                    <a:pt x="2385" y="1504"/>
                  </a:lnTo>
                  <a:cubicBezTo>
                    <a:pt x="2385" y="1476"/>
                    <a:pt x="2357" y="1448"/>
                    <a:pt x="2329" y="1448"/>
                  </a:cubicBezTo>
                  <a:close/>
                  <a:moveTo>
                    <a:pt x="3071" y="1624"/>
                  </a:moveTo>
                  <a:cubicBezTo>
                    <a:pt x="3043" y="1624"/>
                    <a:pt x="3016" y="1652"/>
                    <a:pt x="3016" y="1680"/>
                  </a:cubicBezTo>
                  <a:cubicBezTo>
                    <a:pt x="3016" y="1717"/>
                    <a:pt x="3043" y="1745"/>
                    <a:pt x="3071" y="1745"/>
                  </a:cubicBezTo>
                  <a:lnTo>
                    <a:pt x="3535" y="1745"/>
                  </a:lnTo>
                  <a:cubicBezTo>
                    <a:pt x="3572" y="1745"/>
                    <a:pt x="3600" y="1717"/>
                    <a:pt x="3600" y="1680"/>
                  </a:cubicBezTo>
                  <a:cubicBezTo>
                    <a:pt x="3600" y="1652"/>
                    <a:pt x="3572" y="1624"/>
                    <a:pt x="3535" y="1624"/>
                  </a:cubicBezTo>
                  <a:close/>
                  <a:moveTo>
                    <a:pt x="3999" y="1624"/>
                  </a:moveTo>
                  <a:cubicBezTo>
                    <a:pt x="3971" y="1624"/>
                    <a:pt x="3943" y="1652"/>
                    <a:pt x="3943" y="1680"/>
                  </a:cubicBezTo>
                  <a:cubicBezTo>
                    <a:pt x="3943" y="1717"/>
                    <a:pt x="3971" y="1745"/>
                    <a:pt x="3999" y="1745"/>
                  </a:cubicBezTo>
                  <a:lnTo>
                    <a:pt x="4463" y="1745"/>
                  </a:lnTo>
                  <a:cubicBezTo>
                    <a:pt x="4500" y="1745"/>
                    <a:pt x="4528" y="1717"/>
                    <a:pt x="4528" y="1680"/>
                  </a:cubicBezTo>
                  <a:cubicBezTo>
                    <a:pt x="4528" y="1652"/>
                    <a:pt x="4500" y="1624"/>
                    <a:pt x="4463" y="1624"/>
                  </a:cubicBezTo>
                  <a:close/>
                  <a:moveTo>
                    <a:pt x="4927" y="1624"/>
                  </a:moveTo>
                  <a:cubicBezTo>
                    <a:pt x="4899" y="1624"/>
                    <a:pt x="4871" y="1652"/>
                    <a:pt x="4871" y="1680"/>
                  </a:cubicBezTo>
                  <a:cubicBezTo>
                    <a:pt x="4871" y="1717"/>
                    <a:pt x="4899" y="1745"/>
                    <a:pt x="4927" y="1745"/>
                  </a:cubicBezTo>
                  <a:lnTo>
                    <a:pt x="5390" y="1745"/>
                  </a:lnTo>
                  <a:cubicBezTo>
                    <a:pt x="5427" y="1745"/>
                    <a:pt x="5455" y="1717"/>
                    <a:pt x="5455" y="1680"/>
                  </a:cubicBezTo>
                  <a:cubicBezTo>
                    <a:pt x="5455" y="1652"/>
                    <a:pt x="5427" y="1624"/>
                    <a:pt x="5390" y="1624"/>
                  </a:cubicBezTo>
                  <a:close/>
                  <a:moveTo>
                    <a:pt x="5854" y="1624"/>
                  </a:moveTo>
                  <a:cubicBezTo>
                    <a:pt x="5826" y="1624"/>
                    <a:pt x="5799" y="1652"/>
                    <a:pt x="5799" y="1680"/>
                  </a:cubicBezTo>
                  <a:cubicBezTo>
                    <a:pt x="5799" y="1717"/>
                    <a:pt x="5826" y="1745"/>
                    <a:pt x="5854" y="1745"/>
                  </a:cubicBezTo>
                  <a:lnTo>
                    <a:pt x="6318" y="1745"/>
                  </a:lnTo>
                  <a:cubicBezTo>
                    <a:pt x="6355" y="1745"/>
                    <a:pt x="6383" y="1717"/>
                    <a:pt x="6383" y="1680"/>
                  </a:cubicBezTo>
                  <a:cubicBezTo>
                    <a:pt x="6383" y="1652"/>
                    <a:pt x="6355" y="1624"/>
                    <a:pt x="6318" y="1624"/>
                  </a:cubicBezTo>
                  <a:close/>
                  <a:moveTo>
                    <a:pt x="6782" y="1624"/>
                  </a:moveTo>
                  <a:cubicBezTo>
                    <a:pt x="6754" y="1624"/>
                    <a:pt x="6726" y="1652"/>
                    <a:pt x="6726" y="1689"/>
                  </a:cubicBezTo>
                  <a:cubicBezTo>
                    <a:pt x="6726" y="1717"/>
                    <a:pt x="6754" y="1745"/>
                    <a:pt x="6782" y="1745"/>
                  </a:cubicBezTo>
                  <a:lnTo>
                    <a:pt x="7051" y="1745"/>
                  </a:lnTo>
                  <a:lnTo>
                    <a:pt x="7051" y="1828"/>
                  </a:lnTo>
                  <a:cubicBezTo>
                    <a:pt x="7051" y="1856"/>
                    <a:pt x="7079" y="1884"/>
                    <a:pt x="7107" y="1884"/>
                  </a:cubicBezTo>
                  <a:cubicBezTo>
                    <a:pt x="7144" y="1884"/>
                    <a:pt x="7172" y="1856"/>
                    <a:pt x="7172" y="1828"/>
                  </a:cubicBezTo>
                  <a:lnTo>
                    <a:pt x="7172" y="1689"/>
                  </a:lnTo>
                  <a:cubicBezTo>
                    <a:pt x="7172" y="1652"/>
                    <a:pt x="7144" y="1624"/>
                    <a:pt x="7107" y="1624"/>
                  </a:cubicBezTo>
                  <a:close/>
                  <a:moveTo>
                    <a:pt x="7107" y="2227"/>
                  </a:moveTo>
                  <a:cubicBezTo>
                    <a:pt x="7079" y="2227"/>
                    <a:pt x="7051" y="2255"/>
                    <a:pt x="7051" y="2292"/>
                  </a:cubicBezTo>
                  <a:lnTo>
                    <a:pt x="7051" y="2756"/>
                  </a:lnTo>
                  <a:cubicBezTo>
                    <a:pt x="7051" y="2784"/>
                    <a:pt x="7079" y="2812"/>
                    <a:pt x="7107" y="2812"/>
                  </a:cubicBezTo>
                  <a:cubicBezTo>
                    <a:pt x="7144" y="2812"/>
                    <a:pt x="7172" y="2784"/>
                    <a:pt x="7172" y="2756"/>
                  </a:cubicBezTo>
                  <a:lnTo>
                    <a:pt x="7172" y="2292"/>
                  </a:lnTo>
                  <a:cubicBezTo>
                    <a:pt x="7172" y="2255"/>
                    <a:pt x="7144" y="2227"/>
                    <a:pt x="7107" y="22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5"/>
            <p:cNvSpPr/>
            <p:nvPr/>
          </p:nvSpPr>
          <p:spPr>
            <a:xfrm>
              <a:off x="8240247" y="1261064"/>
              <a:ext cx="108447" cy="108388"/>
            </a:xfrm>
            <a:custGeom>
              <a:avLst/>
              <a:gdLst/>
              <a:ahLst/>
              <a:cxnLst/>
              <a:rect l="l" t="t" r="r" b="b"/>
              <a:pathLst>
                <a:path w="1838" h="1837" extrusionOk="0">
                  <a:moveTo>
                    <a:pt x="928" y="186"/>
                  </a:moveTo>
                  <a:lnTo>
                    <a:pt x="1179" y="649"/>
                  </a:lnTo>
                  <a:cubicBezTo>
                    <a:pt x="1179" y="659"/>
                    <a:pt x="1188" y="659"/>
                    <a:pt x="1197" y="668"/>
                  </a:cubicBezTo>
                  <a:lnTo>
                    <a:pt x="1661" y="928"/>
                  </a:lnTo>
                  <a:lnTo>
                    <a:pt x="1197" y="1178"/>
                  </a:lnTo>
                  <a:cubicBezTo>
                    <a:pt x="1188" y="1178"/>
                    <a:pt x="1179" y="1188"/>
                    <a:pt x="1179" y="1197"/>
                  </a:cubicBezTo>
                  <a:lnTo>
                    <a:pt x="919" y="1661"/>
                  </a:lnTo>
                  <a:lnTo>
                    <a:pt x="669" y="1197"/>
                  </a:lnTo>
                  <a:cubicBezTo>
                    <a:pt x="659" y="1188"/>
                    <a:pt x="650" y="1178"/>
                    <a:pt x="641" y="1178"/>
                  </a:cubicBezTo>
                  <a:lnTo>
                    <a:pt x="186" y="918"/>
                  </a:lnTo>
                  <a:lnTo>
                    <a:pt x="650" y="668"/>
                  </a:lnTo>
                  <a:cubicBezTo>
                    <a:pt x="659" y="659"/>
                    <a:pt x="659" y="649"/>
                    <a:pt x="669" y="640"/>
                  </a:cubicBezTo>
                  <a:lnTo>
                    <a:pt x="928" y="186"/>
                  </a:lnTo>
                  <a:close/>
                  <a:moveTo>
                    <a:pt x="928" y="0"/>
                  </a:moveTo>
                  <a:cubicBezTo>
                    <a:pt x="900" y="0"/>
                    <a:pt x="882" y="9"/>
                    <a:pt x="873" y="28"/>
                  </a:cubicBezTo>
                  <a:lnTo>
                    <a:pt x="576" y="575"/>
                  </a:lnTo>
                  <a:lnTo>
                    <a:pt x="28" y="863"/>
                  </a:lnTo>
                  <a:cubicBezTo>
                    <a:pt x="10" y="881"/>
                    <a:pt x="1" y="900"/>
                    <a:pt x="1" y="918"/>
                  </a:cubicBezTo>
                  <a:cubicBezTo>
                    <a:pt x="1" y="937"/>
                    <a:pt x="10" y="956"/>
                    <a:pt x="28" y="965"/>
                  </a:cubicBezTo>
                  <a:lnTo>
                    <a:pt x="576" y="1271"/>
                  </a:lnTo>
                  <a:lnTo>
                    <a:pt x="863" y="1809"/>
                  </a:lnTo>
                  <a:cubicBezTo>
                    <a:pt x="882" y="1828"/>
                    <a:pt x="900" y="1837"/>
                    <a:pt x="919" y="1837"/>
                  </a:cubicBezTo>
                  <a:cubicBezTo>
                    <a:pt x="938" y="1837"/>
                    <a:pt x="956" y="1828"/>
                    <a:pt x="975" y="1809"/>
                  </a:cubicBezTo>
                  <a:lnTo>
                    <a:pt x="1271" y="1271"/>
                  </a:lnTo>
                  <a:lnTo>
                    <a:pt x="1810" y="974"/>
                  </a:lnTo>
                  <a:cubicBezTo>
                    <a:pt x="1828" y="965"/>
                    <a:pt x="1837" y="946"/>
                    <a:pt x="1837" y="928"/>
                  </a:cubicBezTo>
                  <a:cubicBezTo>
                    <a:pt x="1837" y="900"/>
                    <a:pt x="1828" y="881"/>
                    <a:pt x="1810" y="872"/>
                  </a:cubicBezTo>
                  <a:lnTo>
                    <a:pt x="1271" y="575"/>
                  </a:lnTo>
                  <a:lnTo>
                    <a:pt x="975" y="28"/>
                  </a:lnTo>
                  <a:cubicBezTo>
                    <a:pt x="965" y="9"/>
                    <a:pt x="947"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5"/>
            <p:cNvSpPr/>
            <p:nvPr/>
          </p:nvSpPr>
          <p:spPr>
            <a:xfrm>
              <a:off x="8380379" y="2008694"/>
              <a:ext cx="26315" cy="25784"/>
            </a:xfrm>
            <a:custGeom>
              <a:avLst/>
              <a:gdLst/>
              <a:ahLst/>
              <a:cxnLst/>
              <a:rect l="l" t="t" r="r" b="b"/>
              <a:pathLst>
                <a:path w="446" h="437" extrusionOk="0">
                  <a:moveTo>
                    <a:pt x="0" y="437"/>
                  </a:moveTo>
                  <a:lnTo>
                    <a:pt x="44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5"/>
            <p:cNvSpPr/>
            <p:nvPr/>
          </p:nvSpPr>
          <p:spPr>
            <a:xfrm>
              <a:off x="8380379" y="1940840"/>
              <a:ext cx="26315" cy="26315"/>
            </a:xfrm>
            <a:custGeom>
              <a:avLst/>
              <a:gdLst/>
              <a:ahLst/>
              <a:cxnLst/>
              <a:rect l="l" t="t" r="r" b="b"/>
              <a:pathLst>
                <a:path w="446" h="446" extrusionOk="0">
                  <a:moveTo>
                    <a:pt x="0" y="1"/>
                  </a:moveTo>
                  <a:lnTo>
                    <a:pt x="446"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5"/>
            <p:cNvSpPr/>
            <p:nvPr/>
          </p:nvSpPr>
          <p:spPr>
            <a:xfrm>
              <a:off x="8286210" y="1697806"/>
              <a:ext cx="47143" cy="47674"/>
            </a:xfrm>
            <a:custGeom>
              <a:avLst/>
              <a:gdLst/>
              <a:ahLst/>
              <a:cxnLst/>
              <a:rect l="l" t="t" r="r" b="b"/>
              <a:pathLst>
                <a:path w="799" h="808" extrusionOk="0">
                  <a:moveTo>
                    <a:pt x="400" y="112"/>
                  </a:moveTo>
                  <a:cubicBezTo>
                    <a:pt x="557" y="112"/>
                    <a:pt x="687" y="242"/>
                    <a:pt x="687" y="400"/>
                  </a:cubicBezTo>
                  <a:cubicBezTo>
                    <a:pt x="687" y="557"/>
                    <a:pt x="557" y="687"/>
                    <a:pt x="400" y="687"/>
                  </a:cubicBezTo>
                  <a:cubicBezTo>
                    <a:pt x="242" y="687"/>
                    <a:pt x="112" y="557"/>
                    <a:pt x="112" y="400"/>
                  </a:cubicBezTo>
                  <a:cubicBezTo>
                    <a:pt x="112" y="242"/>
                    <a:pt x="242" y="112"/>
                    <a:pt x="400" y="112"/>
                  </a:cubicBezTo>
                  <a:close/>
                  <a:moveTo>
                    <a:pt x="400" y="1"/>
                  </a:moveTo>
                  <a:cubicBezTo>
                    <a:pt x="177" y="1"/>
                    <a:pt x="1" y="177"/>
                    <a:pt x="1" y="400"/>
                  </a:cubicBezTo>
                  <a:cubicBezTo>
                    <a:pt x="1" y="622"/>
                    <a:pt x="177" y="808"/>
                    <a:pt x="400" y="808"/>
                  </a:cubicBezTo>
                  <a:cubicBezTo>
                    <a:pt x="622" y="808"/>
                    <a:pt x="799" y="622"/>
                    <a:pt x="799" y="400"/>
                  </a:cubicBezTo>
                  <a:cubicBezTo>
                    <a:pt x="799" y="177"/>
                    <a:pt x="622"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5"/>
            <p:cNvSpPr/>
            <p:nvPr/>
          </p:nvSpPr>
          <p:spPr>
            <a:xfrm>
              <a:off x="6843404" y="1371577"/>
              <a:ext cx="517865" cy="515682"/>
            </a:xfrm>
            <a:custGeom>
              <a:avLst/>
              <a:gdLst/>
              <a:ahLst/>
              <a:cxnLst/>
              <a:rect l="l" t="t" r="r" b="b"/>
              <a:pathLst>
                <a:path w="8777" h="8740" extrusionOk="0">
                  <a:moveTo>
                    <a:pt x="4373" y="2429"/>
                  </a:moveTo>
                  <a:cubicBezTo>
                    <a:pt x="4599" y="2429"/>
                    <a:pt x="4826" y="2469"/>
                    <a:pt x="5047" y="2552"/>
                  </a:cubicBezTo>
                  <a:cubicBezTo>
                    <a:pt x="5733" y="2803"/>
                    <a:pt x="6327" y="3656"/>
                    <a:pt x="6309" y="4389"/>
                  </a:cubicBezTo>
                  <a:cubicBezTo>
                    <a:pt x="6290" y="5029"/>
                    <a:pt x="5984" y="5595"/>
                    <a:pt x="5464" y="5947"/>
                  </a:cubicBezTo>
                  <a:cubicBezTo>
                    <a:pt x="5138" y="6175"/>
                    <a:pt x="4763" y="6289"/>
                    <a:pt x="4380" y="6289"/>
                  </a:cubicBezTo>
                  <a:cubicBezTo>
                    <a:pt x="4154" y="6289"/>
                    <a:pt x="3926" y="6249"/>
                    <a:pt x="3702" y="6170"/>
                  </a:cubicBezTo>
                  <a:cubicBezTo>
                    <a:pt x="3015" y="5919"/>
                    <a:pt x="2431" y="5057"/>
                    <a:pt x="2450" y="4324"/>
                  </a:cubicBezTo>
                  <a:cubicBezTo>
                    <a:pt x="2459" y="3693"/>
                    <a:pt x="2765" y="3118"/>
                    <a:pt x="3284" y="2765"/>
                  </a:cubicBezTo>
                  <a:cubicBezTo>
                    <a:pt x="3616" y="2544"/>
                    <a:pt x="3992" y="2429"/>
                    <a:pt x="4373" y="2429"/>
                  </a:cubicBezTo>
                  <a:close/>
                  <a:moveTo>
                    <a:pt x="4370" y="2312"/>
                  </a:moveTo>
                  <a:cubicBezTo>
                    <a:pt x="3966" y="2312"/>
                    <a:pt x="3569" y="2434"/>
                    <a:pt x="3219" y="2673"/>
                  </a:cubicBezTo>
                  <a:cubicBezTo>
                    <a:pt x="2672" y="3044"/>
                    <a:pt x="2347" y="3647"/>
                    <a:pt x="2329" y="4324"/>
                  </a:cubicBezTo>
                  <a:cubicBezTo>
                    <a:pt x="2310" y="5112"/>
                    <a:pt x="2923" y="6003"/>
                    <a:pt x="3665" y="6272"/>
                  </a:cubicBezTo>
                  <a:cubicBezTo>
                    <a:pt x="3897" y="6365"/>
                    <a:pt x="4138" y="6402"/>
                    <a:pt x="4379" y="6402"/>
                  </a:cubicBezTo>
                  <a:cubicBezTo>
                    <a:pt x="4787" y="6402"/>
                    <a:pt x="5186" y="6281"/>
                    <a:pt x="5529" y="6049"/>
                  </a:cubicBezTo>
                  <a:cubicBezTo>
                    <a:pt x="6077" y="5669"/>
                    <a:pt x="6401" y="5066"/>
                    <a:pt x="6420" y="4389"/>
                  </a:cubicBezTo>
                  <a:cubicBezTo>
                    <a:pt x="6438" y="3600"/>
                    <a:pt x="5826" y="2710"/>
                    <a:pt x="5084" y="2441"/>
                  </a:cubicBezTo>
                  <a:cubicBezTo>
                    <a:pt x="4850" y="2355"/>
                    <a:pt x="4609" y="2312"/>
                    <a:pt x="4370" y="2312"/>
                  </a:cubicBezTo>
                  <a:close/>
                  <a:moveTo>
                    <a:pt x="5019" y="112"/>
                  </a:moveTo>
                  <a:lnTo>
                    <a:pt x="6197" y="474"/>
                  </a:lnTo>
                  <a:cubicBezTo>
                    <a:pt x="6216" y="474"/>
                    <a:pt x="6234" y="493"/>
                    <a:pt x="6244" y="511"/>
                  </a:cubicBezTo>
                  <a:cubicBezTo>
                    <a:pt x="6253" y="530"/>
                    <a:pt x="6253" y="548"/>
                    <a:pt x="6253" y="567"/>
                  </a:cubicBezTo>
                  <a:lnTo>
                    <a:pt x="6012" y="1346"/>
                  </a:lnTo>
                  <a:cubicBezTo>
                    <a:pt x="5993" y="1430"/>
                    <a:pt x="6021" y="1522"/>
                    <a:pt x="6105" y="1569"/>
                  </a:cubicBezTo>
                  <a:cubicBezTo>
                    <a:pt x="6346" y="1726"/>
                    <a:pt x="6578" y="1912"/>
                    <a:pt x="6772" y="2125"/>
                  </a:cubicBezTo>
                  <a:cubicBezTo>
                    <a:pt x="6813" y="2166"/>
                    <a:pt x="6864" y="2188"/>
                    <a:pt x="6917" y="2188"/>
                  </a:cubicBezTo>
                  <a:cubicBezTo>
                    <a:pt x="6949" y="2188"/>
                    <a:pt x="6982" y="2180"/>
                    <a:pt x="7014" y="2162"/>
                  </a:cubicBezTo>
                  <a:lnTo>
                    <a:pt x="7728" y="1782"/>
                  </a:lnTo>
                  <a:cubicBezTo>
                    <a:pt x="7741" y="1776"/>
                    <a:pt x="7754" y="1769"/>
                    <a:pt x="7771" y="1769"/>
                  </a:cubicBezTo>
                  <a:cubicBezTo>
                    <a:pt x="7777" y="1769"/>
                    <a:pt x="7785" y="1770"/>
                    <a:pt x="7793" y="1773"/>
                  </a:cubicBezTo>
                  <a:cubicBezTo>
                    <a:pt x="7811" y="1782"/>
                    <a:pt x="7830" y="1791"/>
                    <a:pt x="7839" y="1810"/>
                  </a:cubicBezTo>
                  <a:lnTo>
                    <a:pt x="8424" y="2895"/>
                  </a:lnTo>
                  <a:cubicBezTo>
                    <a:pt x="8433" y="2914"/>
                    <a:pt x="8433" y="2932"/>
                    <a:pt x="8424" y="2960"/>
                  </a:cubicBezTo>
                  <a:cubicBezTo>
                    <a:pt x="8424" y="2979"/>
                    <a:pt x="8405" y="2997"/>
                    <a:pt x="8387" y="3007"/>
                  </a:cubicBezTo>
                  <a:lnTo>
                    <a:pt x="7672" y="3387"/>
                  </a:lnTo>
                  <a:cubicBezTo>
                    <a:pt x="7598" y="3433"/>
                    <a:pt x="7552" y="3517"/>
                    <a:pt x="7580" y="3610"/>
                  </a:cubicBezTo>
                  <a:cubicBezTo>
                    <a:pt x="7644" y="3888"/>
                    <a:pt x="7672" y="4185"/>
                    <a:pt x="7663" y="4472"/>
                  </a:cubicBezTo>
                  <a:cubicBezTo>
                    <a:pt x="7663" y="4565"/>
                    <a:pt x="7719" y="4649"/>
                    <a:pt x="7802" y="4667"/>
                  </a:cubicBezTo>
                  <a:lnTo>
                    <a:pt x="8581" y="4908"/>
                  </a:lnTo>
                  <a:cubicBezTo>
                    <a:pt x="8619" y="4918"/>
                    <a:pt x="8646" y="4964"/>
                    <a:pt x="8637" y="5001"/>
                  </a:cubicBezTo>
                  <a:lnTo>
                    <a:pt x="8275" y="6189"/>
                  </a:lnTo>
                  <a:cubicBezTo>
                    <a:pt x="8268" y="6217"/>
                    <a:pt x="8238" y="6241"/>
                    <a:pt x="8208" y="6241"/>
                  </a:cubicBezTo>
                  <a:cubicBezTo>
                    <a:pt x="8199" y="6241"/>
                    <a:pt x="8191" y="6239"/>
                    <a:pt x="8183" y="6235"/>
                  </a:cubicBezTo>
                  <a:lnTo>
                    <a:pt x="7403" y="6003"/>
                  </a:lnTo>
                  <a:cubicBezTo>
                    <a:pt x="7384" y="5997"/>
                    <a:pt x="7365" y="5994"/>
                    <a:pt x="7346" y="5994"/>
                  </a:cubicBezTo>
                  <a:cubicBezTo>
                    <a:pt x="7280" y="5994"/>
                    <a:pt x="7217" y="6029"/>
                    <a:pt x="7181" y="6086"/>
                  </a:cubicBezTo>
                  <a:cubicBezTo>
                    <a:pt x="7023" y="6337"/>
                    <a:pt x="6837" y="6569"/>
                    <a:pt x="6624" y="6764"/>
                  </a:cubicBezTo>
                  <a:cubicBezTo>
                    <a:pt x="6559" y="6829"/>
                    <a:pt x="6550" y="6921"/>
                    <a:pt x="6587" y="7005"/>
                  </a:cubicBezTo>
                  <a:lnTo>
                    <a:pt x="6977" y="7719"/>
                  </a:lnTo>
                  <a:cubicBezTo>
                    <a:pt x="6995" y="7756"/>
                    <a:pt x="6977" y="7803"/>
                    <a:pt x="6939" y="7830"/>
                  </a:cubicBezTo>
                  <a:lnTo>
                    <a:pt x="5854" y="8406"/>
                  </a:lnTo>
                  <a:cubicBezTo>
                    <a:pt x="5842" y="8415"/>
                    <a:pt x="5828" y="8419"/>
                    <a:pt x="5815" y="8419"/>
                  </a:cubicBezTo>
                  <a:cubicBezTo>
                    <a:pt x="5788" y="8419"/>
                    <a:pt x="5761" y="8403"/>
                    <a:pt x="5743" y="8378"/>
                  </a:cubicBezTo>
                  <a:lnTo>
                    <a:pt x="5362" y="7663"/>
                  </a:lnTo>
                  <a:cubicBezTo>
                    <a:pt x="5324" y="7594"/>
                    <a:pt x="5260" y="7557"/>
                    <a:pt x="5186" y="7557"/>
                  </a:cubicBezTo>
                  <a:cubicBezTo>
                    <a:pt x="5171" y="7557"/>
                    <a:pt x="5155" y="7558"/>
                    <a:pt x="5140" y="7561"/>
                  </a:cubicBezTo>
                  <a:cubicBezTo>
                    <a:pt x="4896" y="7627"/>
                    <a:pt x="4637" y="7656"/>
                    <a:pt x="4384" y="7656"/>
                  </a:cubicBezTo>
                  <a:cubicBezTo>
                    <a:pt x="4348" y="7656"/>
                    <a:pt x="4312" y="7655"/>
                    <a:pt x="4277" y="7654"/>
                  </a:cubicBezTo>
                  <a:cubicBezTo>
                    <a:pt x="4271" y="7654"/>
                    <a:pt x="4265" y="7653"/>
                    <a:pt x="4259" y="7653"/>
                  </a:cubicBezTo>
                  <a:cubicBezTo>
                    <a:pt x="4174" y="7653"/>
                    <a:pt x="4100" y="7715"/>
                    <a:pt x="4082" y="7793"/>
                  </a:cubicBezTo>
                  <a:lnTo>
                    <a:pt x="3841" y="8573"/>
                  </a:lnTo>
                  <a:cubicBezTo>
                    <a:pt x="3841" y="8591"/>
                    <a:pt x="3822" y="8610"/>
                    <a:pt x="3804" y="8619"/>
                  </a:cubicBezTo>
                  <a:cubicBezTo>
                    <a:pt x="3795" y="8624"/>
                    <a:pt x="3785" y="8626"/>
                    <a:pt x="3776" y="8626"/>
                  </a:cubicBezTo>
                  <a:cubicBezTo>
                    <a:pt x="3767" y="8626"/>
                    <a:pt x="3758" y="8624"/>
                    <a:pt x="3748" y="8619"/>
                  </a:cubicBezTo>
                  <a:lnTo>
                    <a:pt x="2570" y="8266"/>
                  </a:lnTo>
                  <a:cubicBezTo>
                    <a:pt x="2524" y="8257"/>
                    <a:pt x="2496" y="8211"/>
                    <a:pt x="2514" y="8164"/>
                  </a:cubicBezTo>
                  <a:lnTo>
                    <a:pt x="2746" y="7394"/>
                  </a:lnTo>
                  <a:cubicBezTo>
                    <a:pt x="2774" y="7302"/>
                    <a:pt x="2737" y="7218"/>
                    <a:pt x="2663" y="7172"/>
                  </a:cubicBezTo>
                  <a:cubicBezTo>
                    <a:pt x="2412" y="7014"/>
                    <a:pt x="2180" y="6829"/>
                    <a:pt x="1986" y="6615"/>
                  </a:cubicBezTo>
                  <a:cubicBezTo>
                    <a:pt x="1949" y="6578"/>
                    <a:pt x="1893" y="6550"/>
                    <a:pt x="1837" y="6550"/>
                  </a:cubicBezTo>
                  <a:cubicBezTo>
                    <a:pt x="1809" y="6550"/>
                    <a:pt x="1782" y="6560"/>
                    <a:pt x="1744" y="6578"/>
                  </a:cubicBezTo>
                  <a:lnTo>
                    <a:pt x="1030" y="6958"/>
                  </a:lnTo>
                  <a:cubicBezTo>
                    <a:pt x="1018" y="6965"/>
                    <a:pt x="1004" y="6968"/>
                    <a:pt x="991" y="6968"/>
                  </a:cubicBezTo>
                  <a:cubicBezTo>
                    <a:pt x="964" y="6968"/>
                    <a:pt x="937" y="6955"/>
                    <a:pt x="919" y="6931"/>
                  </a:cubicBezTo>
                  <a:lnTo>
                    <a:pt x="334" y="5845"/>
                  </a:lnTo>
                  <a:cubicBezTo>
                    <a:pt x="325" y="5827"/>
                    <a:pt x="325" y="5799"/>
                    <a:pt x="334" y="5780"/>
                  </a:cubicBezTo>
                  <a:cubicBezTo>
                    <a:pt x="334" y="5762"/>
                    <a:pt x="353" y="5743"/>
                    <a:pt x="372" y="5734"/>
                  </a:cubicBezTo>
                  <a:lnTo>
                    <a:pt x="1086" y="5344"/>
                  </a:lnTo>
                  <a:cubicBezTo>
                    <a:pt x="1160" y="5307"/>
                    <a:pt x="1206" y="5214"/>
                    <a:pt x="1179" y="5131"/>
                  </a:cubicBezTo>
                  <a:cubicBezTo>
                    <a:pt x="1114" y="4843"/>
                    <a:pt x="1086" y="4556"/>
                    <a:pt x="1095" y="4259"/>
                  </a:cubicBezTo>
                  <a:cubicBezTo>
                    <a:pt x="1095" y="4175"/>
                    <a:pt x="1039" y="4092"/>
                    <a:pt x="956" y="4064"/>
                  </a:cubicBezTo>
                  <a:lnTo>
                    <a:pt x="177" y="3832"/>
                  </a:lnTo>
                  <a:cubicBezTo>
                    <a:pt x="158" y="3823"/>
                    <a:pt x="140" y="3814"/>
                    <a:pt x="130" y="3795"/>
                  </a:cubicBezTo>
                  <a:cubicBezTo>
                    <a:pt x="121" y="3777"/>
                    <a:pt x="121" y="3749"/>
                    <a:pt x="121" y="3730"/>
                  </a:cubicBezTo>
                  <a:lnTo>
                    <a:pt x="483" y="2552"/>
                  </a:lnTo>
                  <a:cubicBezTo>
                    <a:pt x="483" y="2534"/>
                    <a:pt x="501" y="2515"/>
                    <a:pt x="520" y="2506"/>
                  </a:cubicBezTo>
                  <a:cubicBezTo>
                    <a:pt x="539" y="2496"/>
                    <a:pt x="557" y="2496"/>
                    <a:pt x="576" y="2496"/>
                  </a:cubicBezTo>
                  <a:lnTo>
                    <a:pt x="1355" y="2738"/>
                  </a:lnTo>
                  <a:cubicBezTo>
                    <a:pt x="1369" y="2741"/>
                    <a:pt x="1384" y="2742"/>
                    <a:pt x="1398" y="2742"/>
                  </a:cubicBezTo>
                  <a:cubicBezTo>
                    <a:pt x="1469" y="2742"/>
                    <a:pt x="1539" y="2706"/>
                    <a:pt x="1577" y="2645"/>
                  </a:cubicBezTo>
                  <a:cubicBezTo>
                    <a:pt x="1735" y="2394"/>
                    <a:pt x="1921" y="2172"/>
                    <a:pt x="2134" y="1968"/>
                  </a:cubicBezTo>
                  <a:cubicBezTo>
                    <a:pt x="2199" y="1912"/>
                    <a:pt x="2208" y="1810"/>
                    <a:pt x="2171" y="1736"/>
                  </a:cubicBezTo>
                  <a:lnTo>
                    <a:pt x="1782" y="1021"/>
                  </a:lnTo>
                  <a:cubicBezTo>
                    <a:pt x="1782" y="1003"/>
                    <a:pt x="1772" y="975"/>
                    <a:pt x="1782" y="956"/>
                  </a:cubicBezTo>
                  <a:cubicBezTo>
                    <a:pt x="1791" y="938"/>
                    <a:pt x="1800" y="919"/>
                    <a:pt x="1819" y="910"/>
                  </a:cubicBezTo>
                  <a:lnTo>
                    <a:pt x="2904" y="326"/>
                  </a:lnTo>
                  <a:cubicBezTo>
                    <a:pt x="2913" y="321"/>
                    <a:pt x="2923" y="319"/>
                    <a:pt x="2933" y="319"/>
                  </a:cubicBezTo>
                  <a:cubicBezTo>
                    <a:pt x="2943" y="319"/>
                    <a:pt x="2955" y="321"/>
                    <a:pt x="2969" y="326"/>
                  </a:cubicBezTo>
                  <a:cubicBezTo>
                    <a:pt x="2988" y="326"/>
                    <a:pt x="3006" y="344"/>
                    <a:pt x="3015" y="363"/>
                  </a:cubicBezTo>
                  <a:lnTo>
                    <a:pt x="3396" y="1077"/>
                  </a:lnTo>
                  <a:cubicBezTo>
                    <a:pt x="3433" y="1136"/>
                    <a:pt x="3500" y="1178"/>
                    <a:pt x="3568" y="1178"/>
                  </a:cubicBezTo>
                  <a:cubicBezTo>
                    <a:pt x="3585" y="1178"/>
                    <a:pt x="3602" y="1175"/>
                    <a:pt x="3618" y="1170"/>
                  </a:cubicBezTo>
                  <a:cubicBezTo>
                    <a:pt x="3870" y="1113"/>
                    <a:pt x="4122" y="1085"/>
                    <a:pt x="4379" y="1085"/>
                  </a:cubicBezTo>
                  <a:cubicBezTo>
                    <a:pt x="4416" y="1085"/>
                    <a:pt x="4453" y="1085"/>
                    <a:pt x="4490" y="1086"/>
                  </a:cubicBezTo>
                  <a:cubicBezTo>
                    <a:pt x="4574" y="1086"/>
                    <a:pt x="4657" y="1031"/>
                    <a:pt x="4685" y="947"/>
                  </a:cubicBezTo>
                  <a:lnTo>
                    <a:pt x="4917" y="168"/>
                  </a:lnTo>
                  <a:cubicBezTo>
                    <a:pt x="4917" y="149"/>
                    <a:pt x="4936" y="131"/>
                    <a:pt x="4954" y="122"/>
                  </a:cubicBezTo>
                  <a:cubicBezTo>
                    <a:pt x="4973" y="112"/>
                    <a:pt x="4991" y="112"/>
                    <a:pt x="5019" y="112"/>
                  </a:cubicBezTo>
                  <a:close/>
                  <a:moveTo>
                    <a:pt x="4993" y="0"/>
                  </a:moveTo>
                  <a:cubicBezTo>
                    <a:pt x="4959" y="0"/>
                    <a:pt x="4927" y="8"/>
                    <a:pt x="4899" y="20"/>
                  </a:cubicBezTo>
                  <a:cubicBezTo>
                    <a:pt x="4852" y="47"/>
                    <a:pt x="4824" y="84"/>
                    <a:pt x="4806" y="140"/>
                  </a:cubicBezTo>
                  <a:lnTo>
                    <a:pt x="4574" y="919"/>
                  </a:lnTo>
                  <a:cubicBezTo>
                    <a:pt x="4565" y="947"/>
                    <a:pt x="4537" y="975"/>
                    <a:pt x="4490" y="975"/>
                  </a:cubicBezTo>
                  <a:cubicBezTo>
                    <a:pt x="4439" y="972"/>
                    <a:pt x="4387" y="970"/>
                    <a:pt x="4334" y="970"/>
                  </a:cubicBezTo>
                  <a:cubicBezTo>
                    <a:pt x="4087" y="970"/>
                    <a:pt x="3836" y="1005"/>
                    <a:pt x="3591" y="1059"/>
                  </a:cubicBezTo>
                  <a:cubicBezTo>
                    <a:pt x="3582" y="1061"/>
                    <a:pt x="3574" y="1062"/>
                    <a:pt x="3566" y="1062"/>
                  </a:cubicBezTo>
                  <a:cubicBezTo>
                    <a:pt x="3541" y="1062"/>
                    <a:pt x="3521" y="1050"/>
                    <a:pt x="3507" y="1021"/>
                  </a:cubicBezTo>
                  <a:lnTo>
                    <a:pt x="3117" y="307"/>
                  </a:lnTo>
                  <a:cubicBezTo>
                    <a:pt x="3099" y="261"/>
                    <a:pt x="3052" y="224"/>
                    <a:pt x="3006" y="214"/>
                  </a:cubicBezTo>
                  <a:cubicBezTo>
                    <a:pt x="2985" y="207"/>
                    <a:pt x="2965" y="204"/>
                    <a:pt x="2946" y="204"/>
                  </a:cubicBezTo>
                  <a:cubicBezTo>
                    <a:pt x="2915" y="204"/>
                    <a:pt x="2886" y="212"/>
                    <a:pt x="2858" y="224"/>
                  </a:cubicBezTo>
                  <a:lnTo>
                    <a:pt x="1772" y="808"/>
                  </a:lnTo>
                  <a:cubicBezTo>
                    <a:pt x="1726" y="836"/>
                    <a:pt x="1689" y="873"/>
                    <a:pt x="1670" y="929"/>
                  </a:cubicBezTo>
                  <a:cubicBezTo>
                    <a:pt x="1661" y="975"/>
                    <a:pt x="1661" y="1031"/>
                    <a:pt x="1689" y="1077"/>
                  </a:cubicBezTo>
                  <a:lnTo>
                    <a:pt x="2078" y="1791"/>
                  </a:lnTo>
                  <a:cubicBezTo>
                    <a:pt x="2088" y="1828"/>
                    <a:pt x="2088" y="1866"/>
                    <a:pt x="2060" y="1884"/>
                  </a:cubicBezTo>
                  <a:cubicBezTo>
                    <a:pt x="1837" y="2098"/>
                    <a:pt x="1642" y="2329"/>
                    <a:pt x="1485" y="2589"/>
                  </a:cubicBezTo>
                  <a:cubicBezTo>
                    <a:pt x="1469" y="2612"/>
                    <a:pt x="1442" y="2629"/>
                    <a:pt x="1412" y="2629"/>
                  </a:cubicBezTo>
                  <a:cubicBezTo>
                    <a:pt x="1405" y="2629"/>
                    <a:pt x="1399" y="2628"/>
                    <a:pt x="1392" y="2626"/>
                  </a:cubicBezTo>
                  <a:lnTo>
                    <a:pt x="613" y="2394"/>
                  </a:lnTo>
                  <a:cubicBezTo>
                    <a:pt x="595" y="2387"/>
                    <a:pt x="576" y="2384"/>
                    <a:pt x="557" y="2384"/>
                  </a:cubicBezTo>
                  <a:cubicBezTo>
                    <a:pt x="525" y="2384"/>
                    <a:pt x="493" y="2392"/>
                    <a:pt x="464" y="2404"/>
                  </a:cubicBezTo>
                  <a:cubicBezTo>
                    <a:pt x="418" y="2431"/>
                    <a:pt x="390" y="2469"/>
                    <a:pt x="372" y="2524"/>
                  </a:cubicBezTo>
                  <a:lnTo>
                    <a:pt x="19" y="3702"/>
                  </a:lnTo>
                  <a:cubicBezTo>
                    <a:pt x="0" y="3749"/>
                    <a:pt x="10" y="3804"/>
                    <a:pt x="28" y="3851"/>
                  </a:cubicBezTo>
                  <a:cubicBezTo>
                    <a:pt x="56" y="3897"/>
                    <a:pt x="103" y="3925"/>
                    <a:pt x="149" y="3944"/>
                  </a:cubicBezTo>
                  <a:lnTo>
                    <a:pt x="928" y="4175"/>
                  </a:lnTo>
                  <a:cubicBezTo>
                    <a:pt x="965" y="4194"/>
                    <a:pt x="984" y="4222"/>
                    <a:pt x="984" y="4259"/>
                  </a:cubicBezTo>
                  <a:cubicBezTo>
                    <a:pt x="975" y="4565"/>
                    <a:pt x="1002" y="4862"/>
                    <a:pt x="1077" y="5159"/>
                  </a:cubicBezTo>
                  <a:cubicBezTo>
                    <a:pt x="1086" y="5196"/>
                    <a:pt x="1067" y="5233"/>
                    <a:pt x="1030" y="5252"/>
                  </a:cubicBezTo>
                  <a:lnTo>
                    <a:pt x="316" y="5632"/>
                  </a:lnTo>
                  <a:cubicBezTo>
                    <a:pt x="269" y="5660"/>
                    <a:pt x="242" y="5697"/>
                    <a:pt x="223" y="5753"/>
                  </a:cubicBezTo>
                  <a:cubicBezTo>
                    <a:pt x="214" y="5799"/>
                    <a:pt x="214" y="5855"/>
                    <a:pt x="242" y="5901"/>
                  </a:cubicBezTo>
                  <a:lnTo>
                    <a:pt x="826" y="6986"/>
                  </a:lnTo>
                  <a:cubicBezTo>
                    <a:pt x="858" y="7049"/>
                    <a:pt x="923" y="7087"/>
                    <a:pt x="991" y="7087"/>
                  </a:cubicBezTo>
                  <a:cubicBezTo>
                    <a:pt x="1024" y="7087"/>
                    <a:pt x="1056" y="7078"/>
                    <a:pt x="1086" y="7061"/>
                  </a:cubicBezTo>
                  <a:lnTo>
                    <a:pt x="1800" y="6680"/>
                  </a:lnTo>
                  <a:cubicBezTo>
                    <a:pt x="1813" y="6674"/>
                    <a:pt x="1826" y="6671"/>
                    <a:pt x="1839" y="6671"/>
                  </a:cubicBezTo>
                  <a:cubicBezTo>
                    <a:pt x="1862" y="6671"/>
                    <a:pt x="1884" y="6681"/>
                    <a:pt x="1902" y="6699"/>
                  </a:cubicBezTo>
                  <a:cubicBezTo>
                    <a:pt x="2106" y="6912"/>
                    <a:pt x="2338" y="7107"/>
                    <a:pt x="2598" y="7265"/>
                  </a:cubicBezTo>
                  <a:cubicBezTo>
                    <a:pt x="2635" y="7283"/>
                    <a:pt x="2644" y="7320"/>
                    <a:pt x="2635" y="7357"/>
                  </a:cubicBezTo>
                  <a:lnTo>
                    <a:pt x="2403" y="8137"/>
                  </a:lnTo>
                  <a:cubicBezTo>
                    <a:pt x="2366" y="8239"/>
                    <a:pt x="2431" y="8350"/>
                    <a:pt x="2533" y="8378"/>
                  </a:cubicBezTo>
                  <a:lnTo>
                    <a:pt x="3711" y="8740"/>
                  </a:lnTo>
                  <a:lnTo>
                    <a:pt x="3767" y="8740"/>
                  </a:lnTo>
                  <a:cubicBezTo>
                    <a:pt x="3804" y="8740"/>
                    <a:pt x="3832" y="8740"/>
                    <a:pt x="3860" y="8721"/>
                  </a:cubicBezTo>
                  <a:cubicBezTo>
                    <a:pt x="3906" y="8693"/>
                    <a:pt x="3943" y="8656"/>
                    <a:pt x="3952" y="8600"/>
                  </a:cubicBezTo>
                  <a:lnTo>
                    <a:pt x="4194" y="7830"/>
                  </a:lnTo>
                  <a:cubicBezTo>
                    <a:pt x="4203" y="7793"/>
                    <a:pt x="4231" y="7775"/>
                    <a:pt x="4268" y="7775"/>
                  </a:cubicBezTo>
                  <a:cubicBezTo>
                    <a:pt x="4299" y="7776"/>
                    <a:pt x="4330" y="7776"/>
                    <a:pt x="4361" y="7776"/>
                  </a:cubicBezTo>
                  <a:cubicBezTo>
                    <a:pt x="4634" y="7776"/>
                    <a:pt x="4901" y="7740"/>
                    <a:pt x="5168" y="7682"/>
                  </a:cubicBezTo>
                  <a:cubicBezTo>
                    <a:pt x="5174" y="7680"/>
                    <a:pt x="5181" y="7680"/>
                    <a:pt x="5187" y="7680"/>
                  </a:cubicBezTo>
                  <a:cubicBezTo>
                    <a:pt x="5217" y="7680"/>
                    <a:pt x="5245" y="7696"/>
                    <a:pt x="5260" y="7719"/>
                  </a:cubicBezTo>
                  <a:lnTo>
                    <a:pt x="5641" y="8433"/>
                  </a:lnTo>
                  <a:cubicBezTo>
                    <a:pt x="5680" y="8499"/>
                    <a:pt x="5752" y="8537"/>
                    <a:pt x="5824" y="8537"/>
                  </a:cubicBezTo>
                  <a:cubicBezTo>
                    <a:pt x="5853" y="8537"/>
                    <a:pt x="5883" y="8530"/>
                    <a:pt x="5910" y="8517"/>
                  </a:cubicBezTo>
                  <a:lnTo>
                    <a:pt x="6995" y="7933"/>
                  </a:lnTo>
                  <a:cubicBezTo>
                    <a:pt x="7088" y="7877"/>
                    <a:pt x="7125" y="7756"/>
                    <a:pt x="7079" y="7663"/>
                  </a:cubicBezTo>
                  <a:lnTo>
                    <a:pt x="6689" y="6949"/>
                  </a:lnTo>
                  <a:cubicBezTo>
                    <a:pt x="6670" y="6921"/>
                    <a:pt x="6680" y="6875"/>
                    <a:pt x="6708" y="6856"/>
                  </a:cubicBezTo>
                  <a:cubicBezTo>
                    <a:pt x="6930" y="6643"/>
                    <a:pt x="7116" y="6411"/>
                    <a:pt x="7283" y="6151"/>
                  </a:cubicBezTo>
                  <a:cubicBezTo>
                    <a:pt x="7298" y="6128"/>
                    <a:pt x="7326" y="6112"/>
                    <a:pt x="7351" y="6112"/>
                  </a:cubicBezTo>
                  <a:cubicBezTo>
                    <a:pt x="7356" y="6112"/>
                    <a:pt x="7361" y="6113"/>
                    <a:pt x="7366" y="6114"/>
                  </a:cubicBezTo>
                  <a:lnTo>
                    <a:pt x="8145" y="6355"/>
                  </a:lnTo>
                  <a:cubicBezTo>
                    <a:pt x="8163" y="6360"/>
                    <a:pt x="8181" y="6363"/>
                    <a:pt x="8198" y="6363"/>
                  </a:cubicBezTo>
                  <a:cubicBezTo>
                    <a:pt x="8283" y="6363"/>
                    <a:pt x="8365" y="6309"/>
                    <a:pt x="8396" y="6216"/>
                  </a:cubicBezTo>
                  <a:lnTo>
                    <a:pt x="8748" y="5038"/>
                  </a:lnTo>
                  <a:cubicBezTo>
                    <a:pt x="8776" y="4936"/>
                    <a:pt x="8721" y="4825"/>
                    <a:pt x="8619" y="4797"/>
                  </a:cubicBezTo>
                  <a:lnTo>
                    <a:pt x="7839" y="4565"/>
                  </a:lnTo>
                  <a:cubicBezTo>
                    <a:pt x="7802" y="4556"/>
                    <a:pt x="7784" y="4519"/>
                    <a:pt x="7784" y="4482"/>
                  </a:cubicBezTo>
                  <a:cubicBezTo>
                    <a:pt x="7793" y="4175"/>
                    <a:pt x="7765" y="3879"/>
                    <a:pt x="7691" y="3582"/>
                  </a:cubicBezTo>
                  <a:cubicBezTo>
                    <a:pt x="7682" y="3545"/>
                    <a:pt x="7700" y="3508"/>
                    <a:pt x="7728" y="3489"/>
                  </a:cubicBezTo>
                  <a:lnTo>
                    <a:pt x="8442" y="3109"/>
                  </a:lnTo>
                  <a:cubicBezTo>
                    <a:pt x="8489" y="3081"/>
                    <a:pt x="8526" y="3044"/>
                    <a:pt x="8544" y="2988"/>
                  </a:cubicBezTo>
                  <a:cubicBezTo>
                    <a:pt x="8554" y="2942"/>
                    <a:pt x="8554" y="2886"/>
                    <a:pt x="8526" y="2840"/>
                  </a:cubicBezTo>
                  <a:lnTo>
                    <a:pt x="7941" y="1754"/>
                  </a:lnTo>
                  <a:cubicBezTo>
                    <a:pt x="7913" y="1708"/>
                    <a:pt x="7876" y="1680"/>
                    <a:pt x="7830" y="1662"/>
                  </a:cubicBezTo>
                  <a:cubicBezTo>
                    <a:pt x="7810" y="1658"/>
                    <a:pt x="7789" y="1656"/>
                    <a:pt x="7769" y="1656"/>
                  </a:cubicBezTo>
                  <a:cubicBezTo>
                    <a:pt x="7735" y="1656"/>
                    <a:pt x="7702" y="1662"/>
                    <a:pt x="7672" y="1680"/>
                  </a:cubicBezTo>
                  <a:lnTo>
                    <a:pt x="6958" y="2060"/>
                  </a:lnTo>
                  <a:cubicBezTo>
                    <a:pt x="6948" y="2067"/>
                    <a:pt x="6937" y="2070"/>
                    <a:pt x="6926" y="2070"/>
                  </a:cubicBezTo>
                  <a:cubicBezTo>
                    <a:pt x="6905" y="2070"/>
                    <a:pt x="6883" y="2060"/>
                    <a:pt x="6865" y="2042"/>
                  </a:cubicBezTo>
                  <a:cubicBezTo>
                    <a:pt x="6661" y="1828"/>
                    <a:pt x="6420" y="1634"/>
                    <a:pt x="6160" y="1476"/>
                  </a:cubicBezTo>
                  <a:cubicBezTo>
                    <a:pt x="6132" y="1457"/>
                    <a:pt x="6114" y="1420"/>
                    <a:pt x="6132" y="1383"/>
                  </a:cubicBezTo>
                  <a:lnTo>
                    <a:pt x="6364" y="604"/>
                  </a:lnTo>
                  <a:cubicBezTo>
                    <a:pt x="6374" y="558"/>
                    <a:pt x="6374" y="502"/>
                    <a:pt x="6346" y="456"/>
                  </a:cubicBezTo>
                  <a:cubicBezTo>
                    <a:pt x="6327" y="409"/>
                    <a:pt x="6281" y="372"/>
                    <a:pt x="6234" y="363"/>
                  </a:cubicBezTo>
                  <a:lnTo>
                    <a:pt x="5056" y="10"/>
                  </a:lnTo>
                  <a:cubicBezTo>
                    <a:pt x="5035" y="3"/>
                    <a:pt x="5014" y="0"/>
                    <a:pt x="49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5"/>
            <p:cNvSpPr/>
            <p:nvPr/>
          </p:nvSpPr>
          <p:spPr>
            <a:xfrm>
              <a:off x="7134585" y="1285137"/>
              <a:ext cx="959027" cy="662893"/>
            </a:xfrm>
            <a:custGeom>
              <a:avLst/>
              <a:gdLst/>
              <a:ahLst/>
              <a:cxnLst/>
              <a:rect l="l" t="t" r="r" b="b"/>
              <a:pathLst>
                <a:path w="16254" h="11235" extrusionOk="0">
                  <a:moveTo>
                    <a:pt x="427" y="0"/>
                  </a:moveTo>
                  <a:cubicBezTo>
                    <a:pt x="195" y="0"/>
                    <a:pt x="1" y="195"/>
                    <a:pt x="1" y="427"/>
                  </a:cubicBezTo>
                  <a:lnTo>
                    <a:pt x="1" y="11086"/>
                  </a:lnTo>
                  <a:cubicBezTo>
                    <a:pt x="1" y="11169"/>
                    <a:pt x="66" y="11234"/>
                    <a:pt x="149" y="11234"/>
                  </a:cubicBezTo>
                  <a:lnTo>
                    <a:pt x="16105" y="11234"/>
                  </a:lnTo>
                  <a:cubicBezTo>
                    <a:pt x="16188" y="11234"/>
                    <a:pt x="16253" y="11169"/>
                    <a:pt x="16253" y="11086"/>
                  </a:cubicBezTo>
                  <a:lnTo>
                    <a:pt x="16253" y="427"/>
                  </a:lnTo>
                  <a:cubicBezTo>
                    <a:pt x="16253" y="195"/>
                    <a:pt x="16059"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5"/>
            <p:cNvSpPr/>
            <p:nvPr/>
          </p:nvSpPr>
          <p:spPr>
            <a:xfrm>
              <a:off x="7131340" y="1281833"/>
              <a:ext cx="965576" cy="670032"/>
            </a:xfrm>
            <a:custGeom>
              <a:avLst/>
              <a:gdLst/>
              <a:ahLst/>
              <a:cxnLst/>
              <a:rect l="l" t="t" r="r" b="b"/>
              <a:pathLst>
                <a:path w="16365" h="11356" extrusionOk="0">
                  <a:moveTo>
                    <a:pt x="15882" y="121"/>
                  </a:moveTo>
                  <a:cubicBezTo>
                    <a:pt x="16086" y="121"/>
                    <a:pt x="16243" y="279"/>
                    <a:pt x="16243" y="483"/>
                  </a:cubicBezTo>
                  <a:lnTo>
                    <a:pt x="16243" y="11142"/>
                  </a:lnTo>
                  <a:cubicBezTo>
                    <a:pt x="16243" y="11198"/>
                    <a:pt x="16206" y="11235"/>
                    <a:pt x="16160" y="11235"/>
                  </a:cubicBezTo>
                  <a:lnTo>
                    <a:pt x="204" y="11235"/>
                  </a:lnTo>
                  <a:cubicBezTo>
                    <a:pt x="158" y="11235"/>
                    <a:pt x="111" y="11198"/>
                    <a:pt x="111" y="11142"/>
                  </a:cubicBezTo>
                  <a:lnTo>
                    <a:pt x="111" y="483"/>
                  </a:lnTo>
                  <a:cubicBezTo>
                    <a:pt x="111" y="279"/>
                    <a:pt x="278" y="121"/>
                    <a:pt x="482" y="121"/>
                  </a:cubicBezTo>
                  <a:close/>
                  <a:moveTo>
                    <a:pt x="482" y="1"/>
                  </a:moveTo>
                  <a:cubicBezTo>
                    <a:pt x="213" y="1"/>
                    <a:pt x="0" y="214"/>
                    <a:pt x="0" y="483"/>
                  </a:cubicBezTo>
                  <a:lnTo>
                    <a:pt x="0" y="11142"/>
                  </a:lnTo>
                  <a:cubicBezTo>
                    <a:pt x="0" y="11262"/>
                    <a:pt x="93" y="11355"/>
                    <a:pt x="204" y="11355"/>
                  </a:cubicBezTo>
                  <a:lnTo>
                    <a:pt x="16160" y="11355"/>
                  </a:lnTo>
                  <a:cubicBezTo>
                    <a:pt x="16271" y="11355"/>
                    <a:pt x="16364" y="11262"/>
                    <a:pt x="16364" y="11142"/>
                  </a:cubicBezTo>
                  <a:lnTo>
                    <a:pt x="16364" y="483"/>
                  </a:lnTo>
                  <a:cubicBezTo>
                    <a:pt x="16364"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5"/>
            <p:cNvSpPr/>
            <p:nvPr/>
          </p:nvSpPr>
          <p:spPr>
            <a:xfrm>
              <a:off x="7204681" y="1349156"/>
              <a:ext cx="818837" cy="535389"/>
            </a:xfrm>
            <a:custGeom>
              <a:avLst/>
              <a:gdLst/>
              <a:ahLst/>
              <a:cxnLst/>
              <a:rect l="l" t="t" r="r" b="b"/>
              <a:pathLst>
                <a:path w="13878" h="9074" extrusionOk="0">
                  <a:moveTo>
                    <a:pt x="0" y="1"/>
                  </a:moveTo>
                  <a:lnTo>
                    <a:pt x="0" y="1847"/>
                  </a:lnTo>
                  <a:lnTo>
                    <a:pt x="0" y="7376"/>
                  </a:lnTo>
                  <a:lnTo>
                    <a:pt x="0" y="9073"/>
                  </a:lnTo>
                  <a:lnTo>
                    <a:pt x="13878" y="9073"/>
                  </a:lnTo>
                  <a:lnTo>
                    <a:pt x="138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5"/>
            <p:cNvSpPr/>
            <p:nvPr/>
          </p:nvSpPr>
          <p:spPr>
            <a:xfrm>
              <a:off x="7201376" y="1345320"/>
              <a:ext cx="825445" cy="542469"/>
            </a:xfrm>
            <a:custGeom>
              <a:avLst/>
              <a:gdLst/>
              <a:ahLst/>
              <a:cxnLst/>
              <a:rect l="l" t="t" r="r" b="b"/>
              <a:pathLst>
                <a:path w="13990" h="9194" extrusionOk="0">
                  <a:moveTo>
                    <a:pt x="56" y="1"/>
                  </a:moveTo>
                  <a:cubicBezTo>
                    <a:pt x="28" y="1"/>
                    <a:pt x="0" y="29"/>
                    <a:pt x="0" y="66"/>
                  </a:cubicBezTo>
                  <a:lnTo>
                    <a:pt x="0" y="1912"/>
                  </a:lnTo>
                  <a:cubicBezTo>
                    <a:pt x="0" y="1949"/>
                    <a:pt x="28" y="1967"/>
                    <a:pt x="56" y="1967"/>
                  </a:cubicBezTo>
                  <a:cubicBezTo>
                    <a:pt x="93" y="1967"/>
                    <a:pt x="112" y="1949"/>
                    <a:pt x="112" y="1912"/>
                  </a:cubicBezTo>
                  <a:lnTo>
                    <a:pt x="112" y="121"/>
                  </a:lnTo>
                  <a:lnTo>
                    <a:pt x="13869" y="121"/>
                  </a:lnTo>
                  <a:lnTo>
                    <a:pt x="13869" y="9083"/>
                  </a:lnTo>
                  <a:lnTo>
                    <a:pt x="112" y="9083"/>
                  </a:lnTo>
                  <a:lnTo>
                    <a:pt x="112" y="7441"/>
                  </a:lnTo>
                  <a:cubicBezTo>
                    <a:pt x="112" y="7403"/>
                    <a:pt x="93" y="7385"/>
                    <a:pt x="56" y="7385"/>
                  </a:cubicBezTo>
                  <a:cubicBezTo>
                    <a:pt x="28" y="7385"/>
                    <a:pt x="0" y="7403"/>
                    <a:pt x="0" y="7441"/>
                  </a:cubicBezTo>
                  <a:lnTo>
                    <a:pt x="0" y="9138"/>
                  </a:lnTo>
                  <a:cubicBezTo>
                    <a:pt x="0" y="9175"/>
                    <a:pt x="28" y="9194"/>
                    <a:pt x="56" y="9194"/>
                  </a:cubicBezTo>
                  <a:lnTo>
                    <a:pt x="13934" y="9194"/>
                  </a:lnTo>
                  <a:cubicBezTo>
                    <a:pt x="13962" y="9194"/>
                    <a:pt x="13990" y="9175"/>
                    <a:pt x="13990" y="9138"/>
                  </a:cubicBezTo>
                  <a:lnTo>
                    <a:pt x="13990" y="66"/>
                  </a:lnTo>
                  <a:cubicBezTo>
                    <a:pt x="13990" y="29"/>
                    <a:pt x="13962"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5"/>
            <p:cNvSpPr/>
            <p:nvPr/>
          </p:nvSpPr>
          <p:spPr>
            <a:xfrm>
              <a:off x="7201376" y="1512300"/>
              <a:ext cx="6608" cy="180666"/>
            </a:xfrm>
            <a:custGeom>
              <a:avLst/>
              <a:gdLst/>
              <a:ahLst/>
              <a:cxnLst/>
              <a:rect l="l" t="t" r="r" b="b"/>
              <a:pathLst>
                <a:path w="112" h="3062" extrusionOk="0">
                  <a:moveTo>
                    <a:pt x="56" y="0"/>
                  </a:moveTo>
                  <a:cubicBezTo>
                    <a:pt x="28" y="0"/>
                    <a:pt x="0" y="28"/>
                    <a:pt x="0" y="56"/>
                  </a:cubicBezTo>
                  <a:lnTo>
                    <a:pt x="0" y="3006"/>
                  </a:lnTo>
                  <a:cubicBezTo>
                    <a:pt x="0" y="3034"/>
                    <a:pt x="28" y="3061"/>
                    <a:pt x="56" y="3061"/>
                  </a:cubicBezTo>
                  <a:cubicBezTo>
                    <a:pt x="93" y="3061"/>
                    <a:pt x="112" y="3034"/>
                    <a:pt x="112" y="3006"/>
                  </a:cubicBezTo>
                  <a:lnTo>
                    <a:pt x="112" y="56"/>
                  </a:lnTo>
                  <a:cubicBezTo>
                    <a:pt x="112" y="28"/>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5"/>
            <p:cNvSpPr/>
            <p:nvPr/>
          </p:nvSpPr>
          <p:spPr>
            <a:xfrm>
              <a:off x="7603130" y="1307027"/>
              <a:ext cx="21949" cy="21418"/>
            </a:xfrm>
            <a:custGeom>
              <a:avLst/>
              <a:gdLst/>
              <a:ahLst/>
              <a:cxnLst/>
              <a:rect l="l" t="t" r="r" b="b"/>
              <a:pathLst>
                <a:path w="372" h="363" extrusionOk="0">
                  <a:moveTo>
                    <a:pt x="186" y="121"/>
                  </a:moveTo>
                  <a:cubicBezTo>
                    <a:pt x="223" y="121"/>
                    <a:pt x="251" y="149"/>
                    <a:pt x="251" y="186"/>
                  </a:cubicBezTo>
                  <a:cubicBezTo>
                    <a:pt x="251" y="223"/>
                    <a:pt x="223" y="251"/>
                    <a:pt x="186" y="251"/>
                  </a:cubicBezTo>
                  <a:cubicBezTo>
                    <a:pt x="149" y="251"/>
                    <a:pt x="121" y="223"/>
                    <a:pt x="121" y="186"/>
                  </a:cubicBezTo>
                  <a:cubicBezTo>
                    <a:pt x="121" y="149"/>
                    <a:pt x="149" y="121"/>
                    <a:pt x="186" y="121"/>
                  </a:cubicBezTo>
                  <a:close/>
                  <a:moveTo>
                    <a:pt x="186" y="0"/>
                  </a:moveTo>
                  <a:cubicBezTo>
                    <a:pt x="84" y="0"/>
                    <a:pt x="1" y="84"/>
                    <a:pt x="1" y="186"/>
                  </a:cubicBezTo>
                  <a:cubicBezTo>
                    <a:pt x="1" y="279"/>
                    <a:pt x="84" y="362"/>
                    <a:pt x="186" y="362"/>
                  </a:cubicBezTo>
                  <a:cubicBezTo>
                    <a:pt x="288" y="362"/>
                    <a:pt x="372" y="288"/>
                    <a:pt x="372" y="186"/>
                  </a:cubicBezTo>
                  <a:cubicBezTo>
                    <a:pt x="372" y="84"/>
                    <a:pt x="28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5"/>
            <p:cNvSpPr/>
            <p:nvPr/>
          </p:nvSpPr>
          <p:spPr>
            <a:xfrm>
              <a:off x="6977518" y="1943023"/>
              <a:ext cx="1272625" cy="86026"/>
            </a:xfrm>
            <a:custGeom>
              <a:avLst/>
              <a:gdLst/>
              <a:ahLst/>
              <a:cxnLst/>
              <a:rect l="l" t="t" r="r" b="b"/>
              <a:pathLst>
                <a:path w="21569" h="1458" extrusionOk="0">
                  <a:moveTo>
                    <a:pt x="0" y="1"/>
                  </a:moveTo>
                  <a:lnTo>
                    <a:pt x="0" y="891"/>
                  </a:lnTo>
                  <a:cubicBezTo>
                    <a:pt x="0" y="1207"/>
                    <a:pt x="260" y="1457"/>
                    <a:pt x="575" y="1457"/>
                  </a:cubicBezTo>
                  <a:lnTo>
                    <a:pt x="21003" y="1457"/>
                  </a:lnTo>
                  <a:cubicBezTo>
                    <a:pt x="21318"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5"/>
            <p:cNvSpPr/>
            <p:nvPr/>
          </p:nvSpPr>
          <p:spPr>
            <a:xfrm>
              <a:off x="6974214" y="1939778"/>
              <a:ext cx="1279764" cy="92516"/>
            </a:xfrm>
            <a:custGeom>
              <a:avLst/>
              <a:gdLst/>
              <a:ahLst/>
              <a:cxnLst/>
              <a:rect l="l" t="t" r="r" b="b"/>
              <a:pathLst>
                <a:path w="21690" h="1568" extrusionOk="0">
                  <a:moveTo>
                    <a:pt x="21569" y="111"/>
                  </a:moveTo>
                  <a:lnTo>
                    <a:pt x="21569" y="946"/>
                  </a:lnTo>
                  <a:cubicBezTo>
                    <a:pt x="21569" y="1225"/>
                    <a:pt x="21337" y="1457"/>
                    <a:pt x="21059" y="1457"/>
                  </a:cubicBezTo>
                  <a:lnTo>
                    <a:pt x="631" y="1457"/>
                  </a:lnTo>
                  <a:cubicBezTo>
                    <a:pt x="344" y="1457"/>
                    <a:pt x="121" y="1225"/>
                    <a:pt x="121" y="946"/>
                  </a:cubicBezTo>
                  <a:lnTo>
                    <a:pt x="121" y="111"/>
                  </a:lnTo>
                  <a:close/>
                  <a:moveTo>
                    <a:pt x="56" y="0"/>
                  </a:moveTo>
                  <a:cubicBezTo>
                    <a:pt x="28" y="0"/>
                    <a:pt x="1" y="28"/>
                    <a:pt x="1" y="56"/>
                  </a:cubicBezTo>
                  <a:lnTo>
                    <a:pt x="1" y="946"/>
                  </a:lnTo>
                  <a:cubicBezTo>
                    <a:pt x="1" y="1290"/>
                    <a:pt x="279" y="1568"/>
                    <a:pt x="631" y="1568"/>
                  </a:cubicBezTo>
                  <a:lnTo>
                    <a:pt x="21059" y="1568"/>
                  </a:lnTo>
                  <a:cubicBezTo>
                    <a:pt x="21402" y="1568"/>
                    <a:pt x="21690" y="1290"/>
                    <a:pt x="21690" y="946"/>
                  </a:cubicBezTo>
                  <a:lnTo>
                    <a:pt x="21690" y="56"/>
                  </a:lnTo>
                  <a:cubicBezTo>
                    <a:pt x="21690" y="28"/>
                    <a:pt x="21662" y="0"/>
                    <a:pt x="2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5"/>
            <p:cNvSpPr/>
            <p:nvPr/>
          </p:nvSpPr>
          <p:spPr>
            <a:xfrm>
              <a:off x="6986251" y="2005449"/>
              <a:ext cx="1255160" cy="6608"/>
            </a:xfrm>
            <a:custGeom>
              <a:avLst/>
              <a:gdLst/>
              <a:ahLst/>
              <a:cxnLst/>
              <a:rect l="l" t="t" r="r" b="b"/>
              <a:pathLst>
                <a:path w="21273" h="112" extrusionOk="0">
                  <a:moveTo>
                    <a:pt x="66" y="0"/>
                  </a:moveTo>
                  <a:cubicBezTo>
                    <a:pt x="29" y="0"/>
                    <a:pt x="1" y="28"/>
                    <a:pt x="1" y="56"/>
                  </a:cubicBezTo>
                  <a:cubicBezTo>
                    <a:pt x="1" y="93"/>
                    <a:pt x="29" y="112"/>
                    <a:pt x="66" y="112"/>
                  </a:cubicBezTo>
                  <a:lnTo>
                    <a:pt x="21216" y="112"/>
                  </a:lnTo>
                  <a:cubicBezTo>
                    <a:pt x="21254" y="112"/>
                    <a:pt x="21272" y="93"/>
                    <a:pt x="21272" y="56"/>
                  </a:cubicBezTo>
                  <a:cubicBezTo>
                    <a:pt x="21272" y="28"/>
                    <a:pt x="2125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5"/>
            <p:cNvSpPr/>
            <p:nvPr/>
          </p:nvSpPr>
          <p:spPr>
            <a:xfrm>
              <a:off x="7492557" y="1948511"/>
              <a:ext cx="243090" cy="26905"/>
            </a:xfrm>
            <a:custGeom>
              <a:avLst/>
              <a:gdLst/>
              <a:ahLst/>
              <a:cxnLst/>
              <a:rect l="l" t="t" r="r" b="b"/>
              <a:pathLst>
                <a:path w="4120" h="456" extrusionOk="0">
                  <a:moveTo>
                    <a:pt x="1" y="1"/>
                  </a:moveTo>
                  <a:lnTo>
                    <a:pt x="1"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5"/>
            <p:cNvSpPr/>
            <p:nvPr/>
          </p:nvSpPr>
          <p:spPr>
            <a:xfrm>
              <a:off x="7489253" y="1945206"/>
              <a:ext cx="249699" cy="33454"/>
            </a:xfrm>
            <a:custGeom>
              <a:avLst/>
              <a:gdLst/>
              <a:ahLst/>
              <a:cxnLst/>
              <a:rect l="l" t="t" r="r" b="b"/>
              <a:pathLst>
                <a:path w="4232" h="567" extrusionOk="0">
                  <a:moveTo>
                    <a:pt x="4120" y="112"/>
                  </a:moveTo>
                  <a:lnTo>
                    <a:pt x="4120" y="455"/>
                  </a:lnTo>
                  <a:lnTo>
                    <a:pt x="112" y="455"/>
                  </a:lnTo>
                  <a:lnTo>
                    <a:pt x="112" y="112"/>
                  </a:lnTo>
                  <a:close/>
                  <a:moveTo>
                    <a:pt x="57" y="1"/>
                  </a:moveTo>
                  <a:cubicBezTo>
                    <a:pt x="29" y="1"/>
                    <a:pt x="1" y="19"/>
                    <a:pt x="1" y="57"/>
                  </a:cubicBezTo>
                  <a:lnTo>
                    <a:pt x="1" y="511"/>
                  </a:lnTo>
                  <a:cubicBezTo>
                    <a:pt x="1" y="539"/>
                    <a:pt x="29" y="567"/>
                    <a:pt x="57"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5"/>
            <p:cNvSpPr/>
            <p:nvPr/>
          </p:nvSpPr>
          <p:spPr>
            <a:xfrm>
              <a:off x="7368297" y="1450405"/>
              <a:ext cx="438507" cy="375551"/>
            </a:xfrm>
            <a:custGeom>
              <a:avLst/>
              <a:gdLst/>
              <a:ahLst/>
              <a:cxnLst/>
              <a:rect l="l" t="t" r="r" b="b"/>
              <a:pathLst>
                <a:path w="7432" h="6365" extrusionOk="0">
                  <a:moveTo>
                    <a:pt x="298" y="1"/>
                  </a:moveTo>
                  <a:cubicBezTo>
                    <a:pt x="131" y="1"/>
                    <a:pt x="1" y="140"/>
                    <a:pt x="1" y="298"/>
                  </a:cubicBezTo>
                  <a:lnTo>
                    <a:pt x="1" y="6068"/>
                  </a:lnTo>
                  <a:cubicBezTo>
                    <a:pt x="1" y="6235"/>
                    <a:pt x="131" y="6365"/>
                    <a:pt x="298" y="6365"/>
                  </a:cubicBezTo>
                  <a:lnTo>
                    <a:pt x="7135" y="6365"/>
                  </a:lnTo>
                  <a:cubicBezTo>
                    <a:pt x="7302" y="6365"/>
                    <a:pt x="7431" y="6235"/>
                    <a:pt x="7431" y="6068"/>
                  </a:cubicBezTo>
                  <a:lnTo>
                    <a:pt x="7431" y="298"/>
                  </a:lnTo>
                  <a:cubicBezTo>
                    <a:pt x="7431" y="140"/>
                    <a:pt x="7302" y="1"/>
                    <a:pt x="7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5"/>
            <p:cNvSpPr/>
            <p:nvPr/>
          </p:nvSpPr>
          <p:spPr>
            <a:xfrm>
              <a:off x="7397326" y="1420844"/>
              <a:ext cx="438507" cy="375551"/>
            </a:xfrm>
            <a:custGeom>
              <a:avLst/>
              <a:gdLst/>
              <a:ahLst/>
              <a:cxnLst/>
              <a:rect l="l" t="t" r="r" b="b"/>
              <a:pathLst>
                <a:path w="7432" h="6365" extrusionOk="0">
                  <a:moveTo>
                    <a:pt x="353" y="1"/>
                  </a:moveTo>
                  <a:cubicBezTo>
                    <a:pt x="158" y="1"/>
                    <a:pt x="0" y="159"/>
                    <a:pt x="0" y="353"/>
                  </a:cubicBezTo>
                  <a:lnTo>
                    <a:pt x="0" y="6012"/>
                  </a:lnTo>
                  <a:cubicBezTo>
                    <a:pt x="0" y="6207"/>
                    <a:pt x="158" y="6365"/>
                    <a:pt x="353" y="6365"/>
                  </a:cubicBezTo>
                  <a:lnTo>
                    <a:pt x="7088" y="6365"/>
                  </a:lnTo>
                  <a:cubicBezTo>
                    <a:pt x="7273" y="6365"/>
                    <a:pt x="7431" y="6207"/>
                    <a:pt x="7431" y="6012"/>
                  </a:cubicBezTo>
                  <a:lnTo>
                    <a:pt x="7431" y="353"/>
                  </a:lnTo>
                  <a:cubicBezTo>
                    <a:pt x="7431" y="159"/>
                    <a:pt x="727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5"/>
            <p:cNvSpPr/>
            <p:nvPr/>
          </p:nvSpPr>
          <p:spPr>
            <a:xfrm>
              <a:off x="7394022" y="1417599"/>
              <a:ext cx="445646" cy="382100"/>
            </a:xfrm>
            <a:custGeom>
              <a:avLst/>
              <a:gdLst/>
              <a:ahLst/>
              <a:cxnLst/>
              <a:rect l="l" t="t" r="r" b="b"/>
              <a:pathLst>
                <a:path w="7553" h="6476" extrusionOk="0">
                  <a:moveTo>
                    <a:pt x="7144" y="112"/>
                  </a:moveTo>
                  <a:cubicBezTo>
                    <a:pt x="7302" y="112"/>
                    <a:pt x="7431" y="241"/>
                    <a:pt x="7431" y="408"/>
                  </a:cubicBezTo>
                  <a:lnTo>
                    <a:pt x="7431" y="6067"/>
                  </a:lnTo>
                  <a:cubicBezTo>
                    <a:pt x="7431" y="6225"/>
                    <a:pt x="7302" y="6355"/>
                    <a:pt x="7144" y="6355"/>
                  </a:cubicBezTo>
                  <a:lnTo>
                    <a:pt x="409" y="6355"/>
                  </a:lnTo>
                  <a:cubicBezTo>
                    <a:pt x="242" y="6355"/>
                    <a:pt x="112" y="6225"/>
                    <a:pt x="112" y="6067"/>
                  </a:cubicBezTo>
                  <a:lnTo>
                    <a:pt x="112" y="408"/>
                  </a:lnTo>
                  <a:cubicBezTo>
                    <a:pt x="112" y="241"/>
                    <a:pt x="242" y="112"/>
                    <a:pt x="409" y="112"/>
                  </a:cubicBezTo>
                  <a:close/>
                  <a:moveTo>
                    <a:pt x="409" y="0"/>
                  </a:moveTo>
                  <a:cubicBezTo>
                    <a:pt x="177" y="0"/>
                    <a:pt x="1" y="176"/>
                    <a:pt x="1" y="408"/>
                  </a:cubicBezTo>
                  <a:lnTo>
                    <a:pt x="1" y="6067"/>
                  </a:lnTo>
                  <a:cubicBezTo>
                    <a:pt x="1" y="6290"/>
                    <a:pt x="177" y="6475"/>
                    <a:pt x="409" y="6475"/>
                  </a:cubicBezTo>
                  <a:lnTo>
                    <a:pt x="7144" y="6475"/>
                  </a:lnTo>
                  <a:cubicBezTo>
                    <a:pt x="7367" y="6475"/>
                    <a:pt x="7552" y="6290"/>
                    <a:pt x="7543" y="6067"/>
                  </a:cubicBezTo>
                  <a:lnTo>
                    <a:pt x="7543" y="408"/>
                  </a:lnTo>
                  <a:cubicBezTo>
                    <a:pt x="7543" y="186"/>
                    <a:pt x="7367" y="0"/>
                    <a:pt x="7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5"/>
            <p:cNvSpPr/>
            <p:nvPr/>
          </p:nvSpPr>
          <p:spPr>
            <a:xfrm>
              <a:off x="7464649" y="1618446"/>
              <a:ext cx="302742" cy="40594"/>
            </a:xfrm>
            <a:custGeom>
              <a:avLst/>
              <a:gdLst/>
              <a:ahLst/>
              <a:cxnLst/>
              <a:rect l="l" t="t" r="r" b="b"/>
              <a:pathLst>
                <a:path w="5131" h="688" extrusionOk="0">
                  <a:moveTo>
                    <a:pt x="325" y="1"/>
                  </a:moveTo>
                  <a:cubicBezTo>
                    <a:pt x="149" y="1"/>
                    <a:pt x="1" y="149"/>
                    <a:pt x="1" y="325"/>
                  </a:cubicBezTo>
                  <a:lnTo>
                    <a:pt x="1" y="363"/>
                  </a:lnTo>
                  <a:cubicBezTo>
                    <a:pt x="1" y="548"/>
                    <a:pt x="149" y="687"/>
                    <a:pt x="325" y="687"/>
                  </a:cubicBezTo>
                  <a:lnTo>
                    <a:pt x="4806" y="687"/>
                  </a:lnTo>
                  <a:cubicBezTo>
                    <a:pt x="4991" y="687"/>
                    <a:pt x="5131" y="548"/>
                    <a:pt x="5131" y="363"/>
                  </a:cubicBezTo>
                  <a:lnTo>
                    <a:pt x="5131" y="325"/>
                  </a:lnTo>
                  <a:cubicBezTo>
                    <a:pt x="5131" y="149"/>
                    <a:pt x="4991"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5"/>
            <p:cNvSpPr/>
            <p:nvPr/>
          </p:nvSpPr>
          <p:spPr>
            <a:xfrm>
              <a:off x="7461345" y="1615201"/>
              <a:ext cx="309881" cy="47084"/>
            </a:xfrm>
            <a:custGeom>
              <a:avLst/>
              <a:gdLst/>
              <a:ahLst/>
              <a:cxnLst/>
              <a:rect l="l" t="t" r="r" b="b"/>
              <a:pathLst>
                <a:path w="5252" h="798" extrusionOk="0">
                  <a:moveTo>
                    <a:pt x="4862" y="111"/>
                  </a:moveTo>
                  <a:cubicBezTo>
                    <a:pt x="5010" y="111"/>
                    <a:pt x="5131" y="232"/>
                    <a:pt x="5131" y="380"/>
                  </a:cubicBezTo>
                  <a:lnTo>
                    <a:pt x="5131" y="418"/>
                  </a:lnTo>
                  <a:cubicBezTo>
                    <a:pt x="5131" y="566"/>
                    <a:pt x="5010" y="687"/>
                    <a:pt x="4862" y="687"/>
                  </a:cubicBezTo>
                  <a:lnTo>
                    <a:pt x="381" y="687"/>
                  </a:lnTo>
                  <a:cubicBezTo>
                    <a:pt x="233" y="687"/>
                    <a:pt x="112" y="566"/>
                    <a:pt x="112" y="418"/>
                  </a:cubicBezTo>
                  <a:lnTo>
                    <a:pt x="112" y="380"/>
                  </a:lnTo>
                  <a:cubicBezTo>
                    <a:pt x="112" y="232"/>
                    <a:pt x="233" y="111"/>
                    <a:pt x="381" y="111"/>
                  </a:cubicBezTo>
                  <a:close/>
                  <a:moveTo>
                    <a:pt x="381" y="0"/>
                  </a:moveTo>
                  <a:cubicBezTo>
                    <a:pt x="168" y="0"/>
                    <a:pt x="1" y="167"/>
                    <a:pt x="1" y="380"/>
                  </a:cubicBezTo>
                  <a:lnTo>
                    <a:pt x="1" y="418"/>
                  </a:lnTo>
                  <a:cubicBezTo>
                    <a:pt x="1" y="631"/>
                    <a:pt x="168" y="798"/>
                    <a:pt x="381" y="798"/>
                  </a:cubicBezTo>
                  <a:lnTo>
                    <a:pt x="4862" y="798"/>
                  </a:lnTo>
                  <a:cubicBezTo>
                    <a:pt x="5075" y="798"/>
                    <a:pt x="5251" y="631"/>
                    <a:pt x="5251" y="418"/>
                  </a:cubicBezTo>
                  <a:lnTo>
                    <a:pt x="5251" y="380"/>
                  </a:lnTo>
                  <a:cubicBezTo>
                    <a:pt x="5251" y="167"/>
                    <a:pt x="5075" y="0"/>
                    <a:pt x="4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5"/>
            <p:cNvSpPr/>
            <p:nvPr/>
          </p:nvSpPr>
          <p:spPr>
            <a:xfrm>
              <a:off x="7497514" y="1629421"/>
              <a:ext cx="235420" cy="16993"/>
            </a:xfrm>
            <a:custGeom>
              <a:avLst/>
              <a:gdLst/>
              <a:ahLst/>
              <a:cxnLst/>
              <a:rect l="l" t="t" r="r" b="b"/>
              <a:pathLst>
                <a:path w="3990" h="288" extrusionOk="0">
                  <a:moveTo>
                    <a:pt x="3850" y="56"/>
                  </a:moveTo>
                  <a:cubicBezTo>
                    <a:pt x="3896" y="56"/>
                    <a:pt x="3933" y="93"/>
                    <a:pt x="3933" y="139"/>
                  </a:cubicBezTo>
                  <a:lnTo>
                    <a:pt x="3933" y="149"/>
                  </a:lnTo>
                  <a:cubicBezTo>
                    <a:pt x="3933" y="195"/>
                    <a:pt x="3896" y="232"/>
                    <a:pt x="3850" y="232"/>
                  </a:cubicBezTo>
                  <a:lnTo>
                    <a:pt x="139" y="232"/>
                  </a:lnTo>
                  <a:cubicBezTo>
                    <a:pt x="93" y="232"/>
                    <a:pt x="56" y="195"/>
                    <a:pt x="56" y="149"/>
                  </a:cubicBezTo>
                  <a:lnTo>
                    <a:pt x="56" y="139"/>
                  </a:lnTo>
                  <a:cubicBezTo>
                    <a:pt x="56" y="93"/>
                    <a:pt x="93" y="56"/>
                    <a:pt x="139" y="56"/>
                  </a:cubicBezTo>
                  <a:close/>
                  <a:moveTo>
                    <a:pt x="139" y="0"/>
                  </a:moveTo>
                  <a:cubicBezTo>
                    <a:pt x="65" y="0"/>
                    <a:pt x="0" y="65"/>
                    <a:pt x="0" y="139"/>
                  </a:cubicBezTo>
                  <a:lnTo>
                    <a:pt x="0" y="149"/>
                  </a:lnTo>
                  <a:cubicBezTo>
                    <a:pt x="0" y="223"/>
                    <a:pt x="65" y="288"/>
                    <a:pt x="139" y="288"/>
                  </a:cubicBezTo>
                  <a:lnTo>
                    <a:pt x="3850" y="288"/>
                  </a:lnTo>
                  <a:cubicBezTo>
                    <a:pt x="3924" y="288"/>
                    <a:pt x="3989" y="232"/>
                    <a:pt x="3989" y="149"/>
                  </a:cubicBezTo>
                  <a:lnTo>
                    <a:pt x="3989" y="139"/>
                  </a:lnTo>
                  <a:cubicBezTo>
                    <a:pt x="3989" y="65"/>
                    <a:pt x="3924"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5"/>
            <p:cNvSpPr/>
            <p:nvPr/>
          </p:nvSpPr>
          <p:spPr>
            <a:xfrm>
              <a:off x="7517221" y="1681934"/>
              <a:ext cx="198189" cy="23601"/>
            </a:xfrm>
            <a:custGeom>
              <a:avLst/>
              <a:gdLst/>
              <a:ahLst/>
              <a:cxnLst/>
              <a:rect l="l" t="t" r="r" b="b"/>
              <a:pathLst>
                <a:path w="3359" h="400" extrusionOk="0">
                  <a:moveTo>
                    <a:pt x="195" y="1"/>
                  </a:moveTo>
                  <a:cubicBezTo>
                    <a:pt x="93" y="1"/>
                    <a:pt x="0" y="84"/>
                    <a:pt x="0" y="196"/>
                  </a:cubicBezTo>
                  <a:cubicBezTo>
                    <a:pt x="0" y="307"/>
                    <a:pt x="93" y="400"/>
                    <a:pt x="195" y="400"/>
                  </a:cubicBezTo>
                  <a:lnTo>
                    <a:pt x="3154" y="400"/>
                  </a:lnTo>
                  <a:cubicBezTo>
                    <a:pt x="3265" y="400"/>
                    <a:pt x="3358" y="307"/>
                    <a:pt x="3358" y="196"/>
                  </a:cubicBezTo>
                  <a:cubicBezTo>
                    <a:pt x="3358" y="84"/>
                    <a:pt x="3265" y="1"/>
                    <a:pt x="3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5"/>
            <p:cNvSpPr/>
            <p:nvPr/>
          </p:nvSpPr>
          <p:spPr>
            <a:xfrm>
              <a:off x="7513917" y="1678689"/>
              <a:ext cx="204739" cy="30150"/>
            </a:xfrm>
            <a:custGeom>
              <a:avLst/>
              <a:gdLst/>
              <a:ahLst/>
              <a:cxnLst/>
              <a:rect l="l" t="t" r="r" b="b"/>
              <a:pathLst>
                <a:path w="3470" h="511" extrusionOk="0">
                  <a:moveTo>
                    <a:pt x="3210" y="112"/>
                  </a:moveTo>
                  <a:cubicBezTo>
                    <a:pt x="3284" y="112"/>
                    <a:pt x="3349" y="176"/>
                    <a:pt x="3349" y="251"/>
                  </a:cubicBezTo>
                  <a:cubicBezTo>
                    <a:pt x="3349" y="334"/>
                    <a:pt x="3284" y="390"/>
                    <a:pt x="3210" y="390"/>
                  </a:cubicBezTo>
                  <a:lnTo>
                    <a:pt x="251" y="390"/>
                  </a:lnTo>
                  <a:cubicBezTo>
                    <a:pt x="177" y="390"/>
                    <a:pt x="112" y="334"/>
                    <a:pt x="112" y="251"/>
                  </a:cubicBezTo>
                  <a:cubicBezTo>
                    <a:pt x="112" y="176"/>
                    <a:pt x="177" y="112"/>
                    <a:pt x="251" y="112"/>
                  </a:cubicBezTo>
                  <a:close/>
                  <a:moveTo>
                    <a:pt x="251" y="0"/>
                  </a:moveTo>
                  <a:cubicBezTo>
                    <a:pt x="112" y="0"/>
                    <a:pt x="0" y="112"/>
                    <a:pt x="0" y="251"/>
                  </a:cubicBezTo>
                  <a:cubicBezTo>
                    <a:pt x="0" y="399"/>
                    <a:pt x="112" y="510"/>
                    <a:pt x="251" y="510"/>
                  </a:cubicBezTo>
                  <a:lnTo>
                    <a:pt x="3210" y="510"/>
                  </a:lnTo>
                  <a:cubicBezTo>
                    <a:pt x="3349" y="510"/>
                    <a:pt x="3470" y="399"/>
                    <a:pt x="3470" y="251"/>
                  </a:cubicBezTo>
                  <a:cubicBezTo>
                    <a:pt x="3470" y="112"/>
                    <a:pt x="3349"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5"/>
            <p:cNvSpPr/>
            <p:nvPr/>
          </p:nvSpPr>
          <p:spPr>
            <a:xfrm>
              <a:off x="7557166" y="1687952"/>
              <a:ext cx="10974" cy="11564"/>
            </a:xfrm>
            <a:custGeom>
              <a:avLst/>
              <a:gdLst/>
              <a:ahLst/>
              <a:cxnLst/>
              <a:rect l="l" t="t" r="r" b="b"/>
              <a:pathLst>
                <a:path w="186" h="196" extrusionOk="0">
                  <a:moveTo>
                    <a:pt x="93" y="57"/>
                  </a:moveTo>
                  <a:cubicBezTo>
                    <a:pt x="112" y="57"/>
                    <a:pt x="130" y="75"/>
                    <a:pt x="130" y="94"/>
                  </a:cubicBezTo>
                  <a:cubicBezTo>
                    <a:pt x="130" y="112"/>
                    <a:pt x="112" y="131"/>
                    <a:pt x="93" y="131"/>
                  </a:cubicBezTo>
                  <a:cubicBezTo>
                    <a:pt x="74" y="131"/>
                    <a:pt x="56" y="112"/>
                    <a:pt x="56" y="94"/>
                  </a:cubicBezTo>
                  <a:cubicBezTo>
                    <a:pt x="56" y="75"/>
                    <a:pt x="74"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5"/>
            <p:cNvSpPr/>
            <p:nvPr/>
          </p:nvSpPr>
          <p:spPr>
            <a:xfrm>
              <a:off x="7579056" y="1687952"/>
              <a:ext cx="10974" cy="11564"/>
            </a:xfrm>
            <a:custGeom>
              <a:avLst/>
              <a:gdLst/>
              <a:ahLst/>
              <a:cxnLst/>
              <a:rect l="l" t="t" r="r" b="b"/>
              <a:pathLst>
                <a:path w="186" h="196" extrusionOk="0">
                  <a:moveTo>
                    <a:pt x="93" y="57"/>
                  </a:moveTo>
                  <a:cubicBezTo>
                    <a:pt x="112" y="57"/>
                    <a:pt x="130" y="75"/>
                    <a:pt x="130" y="94"/>
                  </a:cubicBezTo>
                  <a:cubicBezTo>
                    <a:pt x="130" y="112"/>
                    <a:pt x="112" y="131"/>
                    <a:pt x="93" y="131"/>
                  </a:cubicBezTo>
                  <a:cubicBezTo>
                    <a:pt x="75" y="131"/>
                    <a:pt x="56" y="112"/>
                    <a:pt x="56" y="94"/>
                  </a:cubicBezTo>
                  <a:cubicBezTo>
                    <a:pt x="56" y="75"/>
                    <a:pt x="75"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5"/>
            <p:cNvSpPr/>
            <p:nvPr/>
          </p:nvSpPr>
          <p:spPr>
            <a:xfrm>
              <a:off x="7599294" y="1687952"/>
              <a:ext cx="11564" cy="11564"/>
            </a:xfrm>
            <a:custGeom>
              <a:avLst/>
              <a:gdLst/>
              <a:ahLst/>
              <a:cxnLst/>
              <a:rect l="l" t="t" r="r" b="b"/>
              <a:pathLst>
                <a:path w="196" h="196" extrusionOk="0">
                  <a:moveTo>
                    <a:pt x="93" y="57"/>
                  </a:moveTo>
                  <a:cubicBezTo>
                    <a:pt x="121" y="57"/>
                    <a:pt x="14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5"/>
            <p:cNvSpPr/>
            <p:nvPr/>
          </p:nvSpPr>
          <p:spPr>
            <a:xfrm>
              <a:off x="7621185" y="1687952"/>
              <a:ext cx="11564" cy="11564"/>
            </a:xfrm>
            <a:custGeom>
              <a:avLst/>
              <a:gdLst/>
              <a:ahLst/>
              <a:cxnLst/>
              <a:rect l="l" t="t" r="r" b="b"/>
              <a:pathLst>
                <a:path w="196" h="196" extrusionOk="0">
                  <a:moveTo>
                    <a:pt x="93" y="57"/>
                  </a:moveTo>
                  <a:cubicBezTo>
                    <a:pt x="121" y="57"/>
                    <a:pt x="140" y="75"/>
                    <a:pt x="140" y="94"/>
                  </a:cubicBezTo>
                  <a:cubicBezTo>
                    <a:pt x="14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5"/>
            <p:cNvSpPr/>
            <p:nvPr/>
          </p:nvSpPr>
          <p:spPr>
            <a:xfrm>
              <a:off x="7642544" y="1687952"/>
              <a:ext cx="11564" cy="11564"/>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5"/>
            <p:cNvSpPr/>
            <p:nvPr/>
          </p:nvSpPr>
          <p:spPr>
            <a:xfrm>
              <a:off x="7664434" y="1687952"/>
              <a:ext cx="11564" cy="11564"/>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5"/>
            <p:cNvSpPr/>
            <p:nvPr/>
          </p:nvSpPr>
          <p:spPr>
            <a:xfrm>
              <a:off x="7552800" y="1465215"/>
              <a:ext cx="126442" cy="126501"/>
            </a:xfrm>
            <a:custGeom>
              <a:avLst/>
              <a:gdLst/>
              <a:ahLst/>
              <a:cxnLst/>
              <a:rect l="l" t="t" r="r" b="b"/>
              <a:pathLst>
                <a:path w="2143" h="2144" extrusionOk="0">
                  <a:moveTo>
                    <a:pt x="1076" y="0"/>
                  </a:moveTo>
                  <a:cubicBezTo>
                    <a:pt x="482" y="0"/>
                    <a:pt x="0" y="473"/>
                    <a:pt x="0" y="1067"/>
                  </a:cubicBezTo>
                  <a:cubicBezTo>
                    <a:pt x="0" y="1661"/>
                    <a:pt x="482" y="2143"/>
                    <a:pt x="1076" y="2143"/>
                  </a:cubicBezTo>
                  <a:cubicBezTo>
                    <a:pt x="1670" y="2143"/>
                    <a:pt x="2143" y="1661"/>
                    <a:pt x="2143" y="1067"/>
                  </a:cubicBezTo>
                  <a:cubicBezTo>
                    <a:pt x="2143" y="473"/>
                    <a:pt x="1670" y="0"/>
                    <a:pt x="1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5"/>
            <p:cNvSpPr/>
            <p:nvPr/>
          </p:nvSpPr>
          <p:spPr>
            <a:xfrm>
              <a:off x="7549496" y="1461380"/>
              <a:ext cx="133582" cy="134172"/>
            </a:xfrm>
            <a:custGeom>
              <a:avLst/>
              <a:gdLst/>
              <a:ahLst/>
              <a:cxnLst/>
              <a:rect l="l" t="t" r="r" b="b"/>
              <a:pathLst>
                <a:path w="2264" h="2274" extrusionOk="0">
                  <a:moveTo>
                    <a:pt x="1132" y="121"/>
                  </a:moveTo>
                  <a:cubicBezTo>
                    <a:pt x="1689" y="121"/>
                    <a:pt x="2143" y="576"/>
                    <a:pt x="2143" y="1132"/>
                  </a:cubicBezTo>
                  <a:cubicBezTo>
                    <a:pt x="2143" y="1698"/>
                    <a:pt x="1689" y="2153"/>
                    <a:pt x="1132" y="2153"/>
                  </a:cubicBezTo>
                  <a:cubicBezTo>
                    <a:pt x="566" y="2153"/>
                    <a:pt x="112" y="1698"/>
                    <a:pt x="112" y="1132"/>
                  </a:cubicBezTo>
                  <a:cubicBezTo>
                    <a:pt x="112" y="576"/>
                    <a:pt x="566" y="121"/>
                    <a:pt x="1132" y="121"/>
                  </a:cubicBezTo>
                  <a:close/>
                  <a:moveTo>
                    <a:pt x="1132" y="0"/>
                  </a:moveTo>
                  <a:cubicBezTo>
                    <a:pt x="501" y="0"/>
                    <a:pt x="0" y="511"/>
                    <a:pt x="0" y="1132"/>
                  </a:cubicBezTo>
                  <a:cubicBezTo>
                    <a:pt x="0" y="1763"/>
                    <a:pt x="501" y="2273"/>
                    <a:pt x="1132" y="2273"/>
                  </a:cubicBezTo>
                  <a:cubicBezTo>
                    <a:pt x="1754" y="2273"/>
                    <a:pt x="2264" y="1763"/>
                    <a:pt x="2264" y="1132"/>
                  </a:cubicBezTo>
                  <a:cubicBezTo>
                    <a:pt x="2264" y="511"/>
                    <a:pt x="1754"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5"/>
            <p:cNvSpPr/>
            <p:nvPr/>
          </p:nvSpPr>
          <p:spPr>
            <a:xfrm>
              <a:off x="7587789" y="1532007"/>
              <a:ext cx="56465" cy="28498"/>
            </a:xfrm>
            <a:custGeom>
              <a:avLst/>
              <a:gdLst/>
              <a:ahLst/>
              <a:cxnLst/>
              <a:rect l="l" t="t" r="r" b="b"/>
              <a:pathLst>
                <a:path w="957" h="483" extrusionOk="0">
                  <a:moveTo>
                    <a:pt x="483" y="0"/>
                  </a:moveTo>
                  <a:cubicBezTo>
                    <a:pt x="214" y="0"/>
                    <a:pt x="1" y="213"/>
                    <a:pt x="1" y="482"/>
                  </a:cubicBezTo>
                  <a:lnTo>
                    <a:pt x="956" y="482"/>
                  </a:lnTo>
                  <a:cubicBezTo>
                    <a:pt x="956" y="213"/>
                    <a:pt x="743"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5"/>
            <p:cNvSpPr/>
            <p:nvPr/>
          </p:nvSpPr>
          <p:spPr>
            <a:xfrm>
              <a:off x="7584544" y="1528702"/>
              <a:ext cx="63546" cy="35106"/>
            </a:xfrm>
            <a:custGeom>
              <a:avLst/>
              <a:gdLst/>
              <a:ahLst/>
              <a:cxnLst/>
              <a:rect l="l" t="t" r="r" b="b"/>
              <a:pathLst>
                <a:path w="1077" h="595" extrusionOk="0">
                  <a:moveTo>
                    <a:pt x="538" y="121"/>
                  </a:moveTo>
                  <a:cubicBezTo>
                    <a:pt x="752" y="121"/>
                    <a:pt x="928" y="279"/>
                    <a:pt x="956" y="483"/>
                  </a:cubicBezTo>
                  <a:lnTo>
                    <a:pt x="121" y="483"/>
                  </a:lnTo>
                  <a:cubicBezTo>
                    <a:pt x="149" y="279"/>
                    <a:pt x="325" y="121"/>
                    <a:pt x="538" y="121"/>
                  </a:cubicBezTo>
                  <a:close/>
                  <a:moveTo>
                    <a:pt x="538" y="0"/>
                  </a:moveTo>
                  <a:cubicBezTo>
                    <a:pt x="241" y="0"/>
                    <a:pt x="0" y="242"/>
                    <a:pt x="0" y="538"/>
                  </a:cubicBezTo>
                  <a:cubicBezTo>
                    <a:pt x="0" y="594"/>
                    <a:pt x="0" y="594"/>
                    <a:pt x="232" y="594"/>
                  </a:cubicBezTo>
                  <a:lnTo>
                    <a:pt x="585" y="594"/>
                  </a:lnTo>
                  <a:cubicBezTo>
                    <a:pt x="1067" y="594"/>
                    <a:pt x="1067" y="594"/>
                    <a:pt x="1076" y="538"/>
                  </a:cubicBezTo>
                  <a:cubicBezTo>
                    <a:pt x="1076" y="242"/>
                    <a:pt x="83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5"/>
            <p:cNvSpPr/>
            <p:nvPr/>
          </p:nvSpPr>
          <p:spPr>
            <a:xfrm>
              <a:off x="7600415" y="1496428"/>
              <a:ext cx="31802" cy="31802"/>
            </a:xfrm>
            <a:custGeom>
              <a:avLst/>
              <a:gdLst/>
              <a:ahLst/>
              <a:cxnLst/>
              <a:rect l="l" t="t" r="r" b="b"/>
              <a:pathLst>
                <a:path w="539" h="539" extrusionOk="0">
                  <a:moveTo>
                    <a:pt x="269" y="0"/>
                  </a:moveTo>
                  <a:cubicBezTo>
                    <a:pt x="121" y="0"/>
                    <a:pt x="0" y="121"/>
                    <a:pt x="0" y="269"/>
                  </a:cubicBezTo>
                  <a:cubicBezTo>
                    <a:pt x="0" y="418"/>
                    <a:pt x="121" y="538"/>
                    <a:pt x="269" y="538"/>
                  </a:cubicBezTo>
                  <a:cubicBezTo>
                    <a:pt x="418" y="538"/>
                    <a:pt x="538" y="418"/>
                    <a:pt x="538" y="269"/>
                  </a:cubicBezTo>
                  <a:cubicBezTo>
                    <a:pt x="53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5"/>
            <p:cNvSpPr/>
            <p:nvPr/>
          </p:nvSpPr>
          <p:spPr>
            <a:xfrm>
              <a:off x="7597111" y="1493123"/>
              <a:ext cx="38942" cy="38942"/>
            </a:xfrm>
            <a:custGeom>
              <a:avLst/>
              <a:gdLst/>
              <a:ahLst/>
              <a:cxnLst/>
              <a:rect l="l" t="t" r="r" b="b"/>
              <a:pathLst>
                <a:path w="660" h="660" extrusionOk="0">
                  <a:moveTo>
                    <a:pt x="325" y="112"/>
                  </a:moveTo>
                  <a:cubicBezTo>
                    <a:pt x="446" y="112"/>
                    <a:pt x="539" y="204"/>
                    <a:pt x="539" y="325"/>
                  </a:cubicBezTo>
                  <a:cubicBezTo>
                    <a:pt x="539" y="446"/>
                    <a:pt x="446" y="538"/>
                    <a:pt x="325" y="538"/>
                  </a:cubicBezTo>
                  <a:cubicBezTo>
                    <a:pt x="205" y="538"/>
                    <a:pt x="112" y="446"/>
                    <a:pt x="112" y="325"/>
                  </a:cubicBezTo>
                  <a:cubicBezTo>
                    <a:pt x="112" y="204"/>
                    <a:pt x="205" y="112"/>
                    <a:pt x="325" y="112"/>
                  </a:cubicBezTo>
                  <a:close/>
                  <a:moveTo>
                    <a:pt x="325" y="0"/>
                  </a:moveTo>
                  <a:cubicBezTo>
                    <a:pt x="140" y="0"/>
                    <a:pt x="0" y="140"/>
                    <a:pt x="0" y="325"/>
                  </a:cubicBezTo>
                  <a:cubicBezTo>
                    <a:pt x="0" y="511"/>
                    <a:pt x="140" y="659"/>
                    <a:pt x="325" y="659"/>
                  </a:cubicBezTo>
                  <a:cubicBezTo>
                    <a:pt x="511" y="659"/>
                    <a:pt x="659" y="511"/>
                    <a:pt x="659" y="325"/>
                  </a:cubicBezTo>
                  <a:cubicBezTo>
                    <a:pt x="659" y="140"/>
                    <a:pt x="511"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5"/>
            <p:cNvSpPr/>
            <p:nvPr/>
          </p:nvSpPr>
          <p:spPr>
            <a:xfrm>
              <a:off x="7569203" y="1724121"/>
              <a:ext cx="93637" cy="29029"/>
            </a:xfrm>
            <a:custGeom>
              <a:avLst/>
              <a:gdLst/>
              <a:ahLst/>
              <a:cxnLst/>
              <a:rect l="l" t="t" r="r" b="b"/>
              <a:pathLst>
                <a:path w="1587" h="492" extrusionOk="0">
                  <a:moveTo>
                    <a:pt x="251" y="0"/>
                  </a:moveTo>
                  <a:cubicBezTo>
                    <a:pt x="112" y="0"/>
                    <a:pt x="0" y="111"/>
                    <a:pt x="0" y="251"/>
                  </a:cubicBezTo>
                  <a:cubicBezTo>
                    <a:pt x="0" y="390"/>
                    <a:pt x="112" y="492"/>
                    <a:pt x="251" y="492"/>
                  </a:cubicBezTo>
                  <a:lnTo>
                    <a:pt x="1345" y="492"/>
                  </a:lnTo>
                  <a:cubicBezTo>
                    <a:pt x="1475" y="492"/>
                    <a:pt x="1587" y="390"/>
                    <a:pt x="1587" y="251"/>
                  </a:cubicBezTo>
                  <a:cubicBezTo>
                    <a:pt x="1587" y="111"/>
                    <a:pt x="1475"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5"/>
            <p:cNvSpPr/>
            <p:nvPr/>
          </p:nvSpPr>
          <p:spPr>
            <a:xfrm>
              <a:off x="7565898" y="1720817"/>
              <a:ext cx="100245" cy="36169"/>
            </a:xfrm>
            <a:custGeom>
              <a:avLst/>
              <a:gdLst/>
              <a:ahLst/>
              <a:cxnLst/>
              <a:rect l="l" t="t" r="r" b="b"/>
              <a:pathLst>
                <a:path w="1699" h="613" extrusionOk="0">
                  <a:moveTo>
                    <a:pt x="1401" y="121"/>
                  </a:moveTo>
                  <a:cubicBezTo>
                    <a:pt x="1504" y="121"/>
                    <a:pt x="1587" y="205"/>
                    <a:pt x="1587" y="307"/>
                  </a:cubicBezTo>
                  <a:cubicBezTo>
                    <a:pt x="1587" y="409"/>
                    <a:pt x="1504" y="492"/>
                    <a:pt x="1401" y="492"/>
                  </a:cubicBezTo>
                  <a:lnTo>
                    <a:pt x="307" y="492"/>
                  </a:lnTo>
                  <a:cubicBezTo>
                    <a:pt x="205" y="492"/>
                    <a:pt x="112" y="409"/>
                    <a:pt x="112" y="307"/>
                  </a:cubicBezTo>
                  <a:cubicBezTo>
                    <a:pt x="112" y="205"/>
                    <a:pt x="196" y="121"/>
                    <a:pt x="307" y="121"/>
                  </a:cubicBezTo>
                  <a:close/>
                  <a:moveTo>
                    <a:pt x="307" y="0"/>
                  </a:moveTo>
                  <a:cubicBezTo>
                    <a:pt x="140" y="0"/>
                    <a:pt x="1" y="140"/>
                    <a:pt x="1" y="307"/>
                  </a:cubicBezTo>
                  <a:cubicBezTo>
                    <a:pt x="1" y="474"/>
                    <a:pt x="140" y="613"/>
                    <a:pt x="307"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5"/>
            <p:cNvSpPr/>
            <p:nvPr/>
          </p:nvSpPr>
          <p:spPr>
            <a:xfrm>
              <a:off x="6772246" y="1753682"/>
              <a:ext cx="559993" cy="977022"/>
            </a:xfrm>
            <a:custGeom>
              <a:avLst/>
              <a:gdLst/>
              <a:ahLst/>
              <a:cxnLst/>
              <a:rect l="l" t="t" r="r" b="b"/>
              <a:pathLst>
                <a:path w="9491" h="16559" extrusionOk="0">
                  <a:moveTo>
                    <a:pt x="0" y="0"/>
                  </a:moveTo>
                  <a:lnTo>
                    <a:pt x="0" y="16559"/>
                  </a:lnTo>
                  <a:lnTo>
                    <a:pt x="9491" y="16559"/>
                  </a:lnTo>
                  <a:lnTo>
                    <a:pt x="9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5"/>
            <p:cNvSpPr/>
            <p:nvPr/>
          </p:nvSpPr>
          <p:spPr>
            <a:xfrm>
              <a:off x="6731179" y="1693971"/>
              <a:ext cx="559993" cy="995726"/>
            </a:xfrm>
            <a:custGeom>
              <a:avLst/>
              <a:gdLst/>
              <a:ahLst/>
              <a:cxnLst/>
              <a:rect l="l" t="t" r="r" b="b"/>
              <a:pathLst>
                <a:path w="9491" h="16876" extrusionOk="0">
                  <a:moveTo>
                    <a:pt x="1" y="1"/>
                  </a:moveTo>
                  <a:lnTo>
                    <a:pt x="1" y="16875"/>
                  </a:lnTo>
                  <a:lnTo>
                    <a:pt x="9491" y="16875"/>
                  </a:lnTo>
                  <a:lnTo>
                    <a:pt x="94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5"/>
            <p:cNvSpPr/>
            <p:nvPr/>
          </p:nvSpPr>
          <p:spPr>
            <a:xfrm>
              <a:off x="6727934" y="1690725"/>
              <a:ext cx="566542" cy="1002216"/>
            </a:xfrm>
            <a:custGeom>
              <a:avLst/>
              <a:gdLst/>
              <a:ahLst/>
              <a:cxnLst/>
              <a:rect l="l" t="t" r="r" b="b"/>
              <a:pathLst>
                <a:path w="9602" h="16986" extrusionOk="0">
                  <a:moveTo>
                    <a:pt x="9481" y="112"/>
                  </a:moveTo>
                  <a:lnTo>
                    <a:pt x="9481" y="16865"/>
                  </a:lnTo>
                  <a:lnTo>
                    <a:pt x="111" y="16865"/>
                  </a:lnTo>
                  <a:lnTo>
                    <a:pt x="111" y="112"/>
                  </a:lnTo>
                  <a:close/>
                  <a:moveTo>
                    <a:pt x="56" y="0"/>
                  </a:moveTo>
                  <a:cubicBezTo>
                    <a:pt x="28" y="0"/>
                    <a:pt x="0" y="28"/>
                    <a:pt x="0" y="56"/>
                  </a:cubicBezTo>
                  <a:lnTo>
                    <a:pt x="0" y="16930"/>
                  </a:lnTo>
                  <a:cubicBezTo>
                    <a:pt x="0" y="16958"/>
                    <a:pt x="28" y="16986"/>
                    <a:pt x="56" y="16986"/>
                  </a:cubicBezTo>
                  <a:lnTo>
                    <a:pt x="9546" y="16986"/>
                  </a:lnTo>
                  <a:cubicBezTo>
                    <a:pt x="9574" y="16986"/>
                    <a:pt x="9601" y="16958"/>
                    <a:pt x="9601" y="16930"/>
                  </a:cubicBezTo>
                  <a:lnTo>
                    <a:pt x="9601" y="56"/>
                  </a:lnTo>
                  <a:cubicBezTo>
                    <a:pt x="9601" y="28"/>
                    <a:pt x="9574" y="0"/>
                    <a:pt x="9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5"/>
            <p:cNvSpPr/>
            <p:nvPr/>
          </p:nvSpPr>
          <p:spPr>
            <a:xfrm>
              <a:off x="6732301" y="1693971"/>
              <a:ext cx="558341" cy="80538"/>
            </a:xfrm>
            <a:custGeom>
              <a:avLst/>
              <a:gdLst/>
              <a:ahLst/>
              <a:cxnLst/>
              <a:rect l="l" t="t" r="r" b="b"/>
              <a:pathLst>
                <a:path w="9463" h="1365" extrusionOk="0">
                  <a:moveTo>
                    <a:pt x="0" y="1"/>
                  </a:moveTo>
                  <a:lnTo>
                    <a:pt x="0" y="1365"/>
                  </a:lnTo>
                  <a:lnTo>
                    <a:pt x="9463" y="1365"/>
                  </a:lnTo>
                  <a:lnTo>
                    <a:pt x="9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5"/>
            <p:cNvSpPr/>
            <p:nvPr/>
          </p:nvSpPr>
          <p:spPr>
            <a:xfrm>
              <a:off x="6728465" y="1690725"/>
              <a:ext cx="565480" cy="87088"/>
            </a:xfrm>
            <a:custGeom>
              <a:avLst/>
              <a:gdLst/>
              <a:ahLst/>
              <a:cxnLst/>
              <a:rect l="l" t="t" r="r" b="b"/>
              <a:pathLst>
                <a:path w="9584" h="1476" extrusionOk="0">
                  <a:moveTo>
                    <a:pt x="9472" y="121"/>
                  </a:moveTo>
                  <a:lnTo>
                    <a:pt x="9472" y="1355"/>
                  </a:lnTo>
                  <a:lnTo>
                    <a:pt x="121" y="1355"/>
                  </a:lnTo>
                  <a:lnTo>
                    <a:pt x="121" y="121"/>
                  </a:lnTo>
                  <a:close/>
                  <a:moveTo>
                    <a:pt x="0" y="0"/>
                  </a:moveTo>
                  <a:lnTo>
                    <a:pt x="0" y="1475"/>
                  </a:lnTo>
                  <a:lnTo>
                    <a:pt x="9583" y="1475"/>
                  </a:lnTo>
                  <a:lnTo>
                    <a:pt x="95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5"/>
            <p:cNvSpPr/>
            <p:nvPr/>
          </p:nvSpPr>
          <p:spPr>
            <a:xfrm>
              <a:off x="7140072" y="1723531"/>
              <a:ext cx="24132" cy="24191"/>
            </a:xfrm>
            <a:custGeom>
              <a:avLst/>
              <a:gdLst/>
              <a:ahLst/>
              <a:cxnLst/>
              <a:rect l="l" t="t" r="r" b="b"/>
              <a:pathLst>
                <a:path w="409" h="410" extrusionOk="0">
                  <a:moveTo>
                    <a:pt x="205" y="84"/>
                  </a:moveTo>
                  <a:cubicBezTo>
                    <a:pt x="269" y="84"/>
                    <a:pt x="325" y="140"/>
                    <a:pt x="325" y="205"/>
                  </a:cubicBezTo>
                  <a:cubicBezTo>
                    <a:pt x="325" y="270"/>
                    <a:pt x="269" y="326"/>
                    <a:pt x="205" y="326"/>
                  </a:cubicBezTo>
                  <a:cubicBezTo>
                    <a:pt x="140" y="326"/>
                    <a:pt x="84" y="270"/>
                    <a:pt x="84" y="205"/>
                  </a:cubicBezTo>
                  <a:cubicBezTo>
                    <a:pt x="84" y="140"/>
                    <a:pt x="140" y="84"/>
                    <a:pt x="205" y="84"/>
                  </a:cubicBezTo>
                  <a:close/>
                  <a:moveTo>
                    <a:pt x="205" y="1"/>
                  </a:moveTo>
                  <a:cubicBezTo>
                    <a:pt x="93" y="1"/>
                    <a:pt x="0" y="94"/>
                    <a:pt x="0" y="205"/>
                  </a:cubicBezTo>
                  <a:cubicBezTo>
                    <a:pt x="0"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5"/>
            <p:cNvSpPr/>
            <p:nvPr/>
          </p:nvSpPr>
          <p:spPr>
            <a:xfrm>
              <a:off x="7189871" y="1723531"/>
              <a:ext cx="24132" cy="24191"/>
            </a:xfrm>
            <a:custGeom>
              <a:avLst/>
              <a:gdLst/>
              <a:ahLst/>
              <a:cxnLst/>
              <a:rect l="l" t="t" r="r" b="b"/>
              <a:pathLst>
                <a:path w="409" h="410" extrusionOk="0">
                  <a:moveTo>
                    <a:pt x="205" y="84"/>
                  </a:moveTo>
                  <a:cubicBezTo>
                    <a:pt x="270" y="84"/>
                    <a:pt x="325" y="140"/>
                    <a:pt x="325" y="205"/>
                  </a:cubicBezTo>
                  <a:cubicBezTo>
                    <a:pt x="325" y="270"/>
                    <a:pt x="270" y="326"/>
                    <a:pt x="205" y="326"/>
                  </a:cubicBezTo>
                  <a:cubicBezTo>
                    <a:pt x="140" y="326"/>
                    <a:pt x="84" y="270"/>
                    <a:pt x="84" y="205"/>
                  </a:cubicBezTo>
                  <a:cubicBezTo>
                    <a:pt x="84" y="140"/>
                    <a:pt x="140" y="84"/>
                    <a:pt x="205" y="84"/>
                  </a:cubicBezTo>
                  <a:close/>
                  <a:moveTo>
                    <a:pt x="205" y="1"/>
                  </a:moveTo>
                  <a:cubicBezTo>
                    <a:pt x="93" y="1"/>
                    <a:pt x="1" y="94"/>
                    <a:pt x="1" y="205"/>
                  </a:cubicBezTo>
                  <a:cubicBezTo>
                    <a:pt x="1"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5"/>
            <p:cNvSpPr/>
            <p:nvPr/>
          </p:nvSpPr>
          <p:spPr>
            <a:xfrm>
              <a:off x="7240791" y="1723531"/>
              <a:ext cx="24132" cy="24191"/>
            </a:xfrm>
            <a:custGeom>
              <a:avLst/>
              <a:gdLst/>
              <a:ahLst/>
              <a:cxnLst/>
              <a:rect l="l" t="t" r="r" b="b"/>
              <a:pathLst>
                <a:path w="409" h="410" extrusionOk="0">
                  <a:moveTo>
                    <a:pt x="204" y="84"/>
                  </a:moveTo>
                  <a:cubicBezTo>
                    <a:pt x="269" y="84"/>
                    <a:pt x="325" y="140"/>
                    <a:pt x="325" y="205"/>
                  </a:cubicBezTo>
                  <a:cubicBezTo>
                    <a:pt x="325" y="270"/>
                    <a:pt x="269" y="326"/>
                    <a:pt x="204" y="326"/>
                  </a:cubicBezTo>
                  <a:cubicBezTo>
                    <a:pt x="139" y="326"/>
                    <a:pt x="84" y="270"/>
                    <a:pt x="84" y="205"/>
                  </a:cubicBezTo>
                  <a:cubicBezTo>
                    <a:pt x="84" y="140"/>
                    <a:pt x="139" y="84"/>
                    <a:pt x="204" y="84"/>
                  </a:cubicBezTo>
                  <a:close/>
                  <a:moveTo>
                    <a:pt x="204" y="1"/>
                  </a:moveTo>
                  <a:cubicBezTo>
                    <a:pt x="93" y="1"/>
                    <a:pt x="0" y="94"/>
                    <a:pt x="0" y="205"/>
                  </a:cubicBezTo>
                  <a:cubicBezTo>
                    <a:pt x="0" y="316"/>
                    <a:pt x="93" y="409"/>
                    <a:pt x="204" y="409"/>
                  </a:cubicBezTo>
                  <a:cubicBezTo>
                    <a:pt x="316" y="409"/>
                    <a:pt x="409" y="316"/>
                    <a:pt x="409" y="205"/>
                  </a:cubicBezTo>
                  <a:cubicBezTo>
                    <a:pt x="409" y="94"/>
                    <a:pt x="316" y="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5"/>
            <p:cNvSpPr/>
            <p:nvPr/>
          </p:nvSpPr>
          <p:spPr>
            <a:xfrm>
              <a:off x="6820392" y="1885023"/>
              <a:ext cx="176889" cy="6608"/>
            </a:xfrm>
            <a:custGeom>
              <a:avLst/>
              <a:gdLst/>
              <a:ahLst/>
              <a:cxnLst/>
              <a:rect l="l" t="t" r="r" b="b"/>
              <a:pathLst>
                <a:path w="2998" h="112" extrusionOk="0">
                  <a:moveTo>
                    <a:pt x="57" y="0"/>
                  </a:moveTo>
                  <a:cubicBezTo>
                    <a:pt x="29" y="0"/>
                    <a:pt x="1" y="19"/>
                    <a:pt x="1" y="56"/>
                  </a:cubicBezTo>
                  <a:cubicBezTo>
                    <a:pt x="1" y="84"/>
                    <a:pt x="29" y="112"/>
                    <a:pt x="57" y="112"/>
                  </a:cubicBezTo>
                  <a:lnTo>
                    <a:pt x="2942" y="112"/>
                  </a:lnTo>
                  <a:cubicBezTo>
                    <a:pt x="2969" y="112"/>
                    <a:pt x="2997" y="84"/>
                    <a:pt x="2997" y="56"/>
                  </a:cubicBezTo>
                  <a:cubicBezTo>
                    <a:pt x="2997" y="19"/>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5"/>
            <p:cNvSpPr/>
            <p:nvPr/>
          </p:nvSpPr>
          <p:spPr>
            <a:xfrm>
              <a:off x="7032804" y="1885023"/>
              <a:ext cx="67912" cy="6608"/>
            </a:xfrm>
            <a:custGeom>
              <a:avLst/>
              <a:gdLst/>
              <a:ahLst/>
              <a:cxnLst/>
              <a:rect l="l" t="t" r="r" b="b"/>
              <a:pathLst>
                <a:path w="1151" h="112" extrusionOk="0">
                  <a:moveTo>
                    <a:pt x="56" y="0"/>
                  </a:moveTo>
                  <a:cubicBezTo>
                    <a:pt x="28" y="0"/>
                    <a:pt x="0" y="19"/>
                    <a:pt x="0" y="56"/>
                  </a:cubicBezTo>
                  <a:cubicBezTo>
                    <a:pt x="0" y="84"/>
                    <a:pt x="28" y="112"/>
                    <a:pt x="56" y="112"/>
                  </a:cubicBezTo>
                  <a:lnTo>
                    <a:pt x="1095" y="112"/>
                  </a:lnTo>
                  <a:cubicBezTo>
                    <a:pt x="1123" y="112"/>
                    <a:pt x="1151" y="84"/>
                    <a:pt x="1151" y="56"/>
                  </a:cubicBezTo>
                  <a:cubicBezTo>
                    <a:pt x="1151" y="19"/>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5"/>
            <p:cNvSpPr/>
            <p:nvPr/>
          </p:nvSpPr>
          <p:spPr>
            <a:xfrm>
              <a:off x="7142255" y="188502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5"/>
            <p:cNvSpPr/>
            <p:nvPr/>
          </p:nvSpPr>
          <p:spPr>
            <a:xfrm>
              <a:off x="7027848" y="2016364"/>
              <a:ext cx="176889" cy="7198"/>
            </a:xfrm>
            <a:custGeom>
              <a:avLst/>
              <a:gdLst/>
              <a:ahLst/>
              <a:cxnLst/>
              <a:rect l="l" t="t" r="r" b="b"/>
              <a:pathLst>
                <a:path w="2998" h="122" extrusionOk="0">
                  <a:moveTo>
                    <a:pt x="56" y="1"/>
                  </a:moveTo>
                  <a:cubicBezTo>
                    <a:pt x="29" y="1"/>
                    <a:pt x="1" y="29"/>
                    <a:pt x="1" y="66"/>
                  </a:cubicBezTo>
                  <a:cubicBezTo>
                    <a:pt x="1" y="94"/>
                    <a:pt x="29" y="121"/>
                    <a:pt x="56" y="121"/>
                  </a:cubicBezTo>
                  <a:lnTo>
                    <a:pt x="2941" y="121"/>
                  </a:lnTo>
                  <a:cubicBezTo>
                    <a:pt x="2979" y="121"/>
                    <a:pt x="2997" y="94"/>
                    <a:pt x="2997" y="66"/>
                  </a:cubicBezTo>
                  <a:cubicBezTo>
                    <a:pt x="2997" y="29"/>
                    <a:pt x="2979" y="1"/>
                    <a:pt x="2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5"/>
            <p:cNvSpPr/>
            <p:nvPr/>
          </p:nvSpPr>
          <p:spPr>
            <a:xfrm>
              <a:off x="6924415" y="2016364"/>
              <a:ext cx="67912" cy="7198"/>
            </a:xfrm>
            <a:custGeom>
              <a:avLst/>
              <a:gdLst/>
              <a:ahLst/>
              <a:cxnLst/>
              <a:rect l="l" t="t" r="r" b="b"/>
              <a:pathLst>
                <a:path w="1151" h="122" extrusionOk="0">
                  <a:moveTo>
                    <a:pt x="65" y="1"/>
                  </a:moveTo>
                  <a:cubicBezTo>
                    <a:pt x="28" y="1"/>
                    <a:pt x="0" y="29"/>
                    <a:pt x="0" y="66"/>
                  </a:cubicBezTo>
                  <a:cubicBezTo>
                    <a:pt x="0" y="94"/>
                    <a:pt x="28" y="121"/>
                    <a:pt x="65" y="121"/>
                  </a:cubicBezTo>
                  <a:lnTo>
                    <a:pt x="1095" y="121"/>
                  </a:lnTo>
                  <a:cubicBezTo>
                    <a:pt x="1123" y="121"/>
                    <a:pt x="1151" y="94"/>
                    <a:pt x="1151" y="66"/>
                  </a:cubicBezTo>
                  <a:cubicBezTo>
                    <a:pt x="1151" y="29"/>
                    <a:pt x="112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5"/>
            <p:cNvSpPr/>
            <p:nvPr/>
          </p:nvSpPr>
          <p:spPr>
            <a:xfrm>
              <a:off x="6820392" y="2016364"/>
              <a:ext cx="62484" cy="7198"/>
            </a:xfrm>
            <a:custGeom>
              <a:avLst/>
              <a:gdLst/>
              <a:ahLst/>
              <a:cxnLst/>
              <a:rect l="l" t="t" r="r" b="b"/>
              <a:pathLst>
                <a:path w="1059" h="122" extrusionOk="0">
                  <a:moveTo>
                    <a:pt x="57" y="1"/>
                  </a:moveTo>
                  <a:cubicBezTo>
                    <a:pt x="29" y="1"/>
                    <a:pt x="1" y="29"/>
                    <a:pt x="1" y="66"/>
                  </a:cubicBezTo>
                  <a:cubicBezTo>
                    <a:pt x="1" y="94"/>
                    <a:pt x="29" y="121"/>
                    <a:pt x="57" y="121"/>
                  </a:cubicBezTo>
                  <a:lnTo>
                    <a:pt x="1003" y="121"/>
                  </a:lnTo>
                  <a:cubicBezTo>
                    <a:pt x="1031" y="121"/>
                    <a:pt x="1058" y="94"/>
                    <a:pt x="1058" y="66"/>
                  </a:cubicBezTo>
                  <a:cubicBezTo>
                    <a:pt x="1058" y="29"/>
                    <a:pt x="1031"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5"/>
            <p:cNvSpPr/>
            <p:nvPr/>
          </p:nvSpPr>
          <p:spPr>
            <a:xfrm>
              <a:off x="6820392" y="1950163"/>
              <a:ext cx="94227" cy="6608"/>
            </a:xfrm>
            <a:custGeom>
              <a:avLst/>
              <a:gdLst/>
              <a:ahLst/>
              <a:cxnLst/>
              <a:rect l="l" t="t" r="r" b="b"/>
              <a:pathLst>
                <a:path w="1597" h="112" extrusionOk="0">
                  <a:moveTo>
                    <a:pt x="57" y="0"/>
                  </a:moveTo>
                  <a:cubicBezTo>
                    <a:pt x="29" y="0"/>
                    <a:pt x="1" y="19"/>
                    <a:pt x="1" y="56"/>
                  </a:cubicBezTo>
                  <a:cubicBezTo>
                    <a:pt x="1" y="84"/>
                    <a:pt x="29" y="112"/>
                    <a:pt x="57" y="112"/>
                  </a:cubicBezTo>
                  <a:lnTo>
                    <a:pt x="1541" y="112"/>
                  </a:lnTo>
                  <a:cubicBezTo>
                    <a:pt x="1578" y="112"/>
                    <a:pt x="1596" y="84"/>
                    <a:pt x="1596" y="56"/>
                  </a:cubicBezTo>
                  <a:cubicBezTo>
                    <a:pt x="1596" y="19"/>
                    <a:pt x="1578" y="0"/>
                    <a:pt x="1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5"/>
            <p:cNvSpPr/>
            <p:nvPr/>
          </p:nvSpPr>
          <p:spPr>
            <a:xfrm>
              <a:off x="6945184" y="1950163"/>
              <a:ext cx="155531" cy="6608"/>
            </a:xfrm>
            <a:custGeom>
              <a:avLst/>
              <a:gdLst/>
              <a:ahLst/>
              <a:cxnLst/>
              <a:rect l="l" t="t" r="r" b="b"/>
              <a:pathLst>
                <a:path w="2636" h="112" extrusionOk="0">
                  <a:moveTo>
                    <a:pt x="57" y="0"/>
                  </a:moveTo>
                  <a:cubicBezTo>
                    <a:pt x="29" y="0"/>
                    <a:pt x="1" y="19"/>
                    <a:pt x="1" y="56"/>
                  </a:cubicBezTo>
                  <a:cubicBezTo>
                    <a:pt x="1" y="84"/>
                    <a:pt x="29" y="112"/>
                    <a:pt x="57" y="112"/>
                  </a:cubicBezTo>
                  <a:lnTo>
                    <a:pt x="2580" y="112"/>
                  </a:lnTo>
                  <a:cubicBezTo>
                    <a:pt x="2608" y="112"/>
                    <a:pt x="2636" y="84"/>
                    <a:pt x="2636" y="56"/>
                  </a:cubicBezTo>
                  <a:cubicBezTo>
                    <a:pt x="2636" y="19"/>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5"/>
            <p:cNvSpPr/>
            <p:nvPr/>
          </p:nvSpPr>
          <p:spPr>
            <a:xfrm>
              <a:off x="7142255" y="195016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5"/>
            <p:cNvSpPr/>
            <p:nvPr/>
          </p:nvSpPr>
          <p:spPr>
            <a:xfrm>
              <a:off x="6820392" y="2074955"/>
              <a:ext cx="176889" cy="7198"/>
            </a:xfrm>
            <a:custGeom>
              <a:avLst/>
              <a:gdLst/>
              <a:ahLst/>
              <a:cxnLst/>
              <a:rect l="l" t="t" r="r" b="b"/>
              <a:pathLst>
                <a:path w="2998" h="122" extrusionOk="0">
                  <a:moveTo>
                    <a:pt x="57" y="0"/>
                  </a:moveTo>
                  <a:cubicBezTo>
                    <a:pt x="29" y="0"/>
                    <a:pt x="1" y="28"/>
                    <a:pt x="1" y="56"/>
                  </a:cubicBezTo>
                  <a:cubicBezTo>
                    <a:pt x="1" y="93"/>
                    <a:pt x="29" y="121"/>
                    <a:pt x="57" y="121"/>
                  </a:cubicBezTo>
                  <a:lnTo>
                    <a:pt x="2942" y="121"/>
                  </a:lnTo>
                  <a:cubicBezTo>
                    <a:pt x="2969" y="121"/>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5"/>
            <p:cNvSpPr/>
            <p:nvPr/>
          </p:nvSpPr>
          <p:spPr>
            <a:xfrm>
              <a:off x="7032804" y="2074955"/>
              <a:ext cx="67912" cy="7198"/>
            </a:xfrm>
            <a:custGeom>
              <a:avLst/>
              <a:gdLst/>
              <a:ahLst/>
              <a:cxnLst/>
              <a:rect l="l" t="t" r="r" b="b"/>
              <a:pathLst>
                <a:path w="1151" h="122" extrusionOk="0">
                  <a:moveTo>
                    <a:pt x="56" y="0"/>
                  </a:moveTo>
                  <a:cubicBezTo>
                    <a:pt x="28" y="0"/>
                    <a:pt x="0" y="28"/>
                    <a:pt x="0" y="56"/>
                  </a:cubicBezTo>
                  <a:cubicBezTo>
                    <a:pt x="0" y="93"/>
                    <a:pt x="28" y="121"/>
                    <a:pt x="56" y="121"/>
                  </a:cubicBezTo>
                  <a:lnTo>
                    <a:pt x="1095" y="121"/>
                  </a:lnTo>
                  <a:cubicBezTo>
                    <a:pt x="1123" y="12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5"/>
            <p:cNvSpPr/>
            <p:nvPr/>
          </p:nvSpPr>
          <p:spPr>
            <a:xfrm>
              <a:off x="6820392" y="2286245"/>
              <a:ext cx="176889" cy="6608"/>
            </a:xfrm>
            <a:custGeom>
              <a:avLst/>
              <a:gdLst/>
              <a:ahLst/>
              <a:cxnLst/>
              <a:rect l="l" t="t" r="r" b="b"/>
              <a:pathLst>
                <a:path w="2998" h="112" extrusionOk="0">
                  <a:moveTo>
                    <a:pt x="57" y="0"/>
                  </a:moveTo>
                  <a:cubicBezTo>
                    <a:pt x="29" y="0"/>
                    <a:pt x="1" y="28"/>
                    <a:pt x="1" y="56"/>
                  </a:cubicBezTo>
                  <a:cubicBezTo>
                    <a:pt x="1" y="93"/>
                    <a:pt x="29" y="112"/>
                    <a:pt x="57" y="112"/>
                  </a:cubicBezTo>
                  <a:lnTo>
                    <a:pt x="2942" y="112"/>
                  </a:lnTo>
                  <a:cubicBezTo>
                    <a:pt x="2969" y="112"/>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5"/>
            <p:cNvSpPr/>
            <p:nvPr/>
          </p:nvSpPr>
          <p:spPr>
            <a:xfrm>
              <a:off x="7032804" y="2286245"/>
              <a:ext cx="67912" cy="6608"/>
            </a:xfrm>
            <a:custGeom>
              <a:avLst/>
              <a:gdLst/>
              <a:ahLst/>
              <a:cxnLst/>
              <a:rect l="l" t="t" r="r" b="b"/>
              <a:pathLst>
                <a:path w="1151" h="112" extrusionOk="0">
                  <a:moveTo>
                    <a:pt x="56" y="0"/>
                  </a:moveTo>
                  <a:cubicBezTo>
                    <a:pt x="28" y="0"/>
                    <a:pt x="0" y="28"/>
                    <a:pt x="0" y="56"/>
                  </a:cubicBezTo>
                  <a:cubicBezTo>
                    <a:pt x="0" y="93"/>
                    <a:pt x="28" y="112"/>
                    <a:pt x="56" y="112"/>
                  </a:cubicBezTo>
                  <a:lnTo>
                    <a:pt x="1095" y="112"/>
                  </a:lnTo>
                  <a:cubicBezTo>
                    <a:pt x="1123" y="112"/>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5"/>
            <p:cNvSpPr/>
            <p:nvPr/>
          </p:nvSpPr>
          <p:spPr>
            <a:xfrm>
              <a:off x="7142255" y="2074955"/>
              <a:ext cx="62484" cy="7198"/>
            </a:xfrm>
            <a:custGeom>
              <a:avLst/>
              <a:gdLst/>
              <a:ahLst/>
              <a:cxnLst/>
              <a:rect l="l" t="t" r="r" b="b"/>
              <a:pathLst>
                <a:path w="1059" h="122" extrusionOk="0">
                  <a:moveTo>
                    <a:pt x="56" y="0"/>
                  </a:moveTo>
                  <a:cubicBezTo>
                    <a:pt x="28" y="0"/>
                    <a:pt x="1" y="28"/>
                    <a:pt x="1" y="56"/>
                  </a:cubicBezTo>
                  <a:cubicBezTo>
                    <a:pt x="1" y="93"/>
                    <a:pt x="28" y="121"/>
                    <a:pt x="56" y="121"/>
                  </a:cubicBezTo>
                  <a:lnTo>
                    <a:pt x="1002" y="121"/>
                  </a:lnTo>
                  <a:cubicBezTo>
                    <a:pt x="1040" y="121"/>
                    <a:pt x="1058" y="93"/>
                    <a:pt x="1058" y="56"/>
                  </a:cubicBezTo>
                  <a:cubicBezTo>
                    <a:pt x="1058" y="28"/>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5"/>
            <p:cNvSpPr/>
            <p:nvPr/>
          </p:nvSpPr>
          <p:spPr>
            <a:xfrm>
              <a:off x="7027848" y="2206886"/>
              <a:ext cx="176889" cy="6608"/>
            </a:xfrm>
            <a:custGeom>
              <a:avLst/>
              <a:gdLst/>
              <a:ahLst/>
              <a:cxnLst/>
              <a:rect l="l" t="t" r="r" b="b"/>
              <a:pathLst>
                <a:path w="2998" h="112" extrusionOk="0">
                  <a:moveTo>
                    <a:pt x="56" y="0"/>
                  </a:moveTo>
                  <a:cubicBezTo>
                    <a:pt x="29" y="0"/>
                    <a:pt x="1" y="28"/>
                    <a:pt x="1" y="56"/>
                  </a:cubicBezTo>
                  <a:cubicBezTo>
                    <a:pt x="1" y="84"/>
                    <a:pt x="29" y="111"/>
                    <a:pt x="56" y="111"/>
                  </a:cubicBezTo>
                  <a:lnTo>
                    <a:pt x="2941" y="111"/>
                  </a:lnTo>
                  <a:cubicBezTo>
                    <a:pt x="2979" y="111"/>
                    <a:pt x="2997" y="93"/>
                    <a:pt x="2997" y="56"/>
                  </a:cubicBezTo>
                  <a:cubicBezTo>
                    <a:pt x="2997" y="28"/>
                    <a:pt x="2979" y="0"/>
                    <a:pt x="2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5"/>
            <p:cNvSpPr/>
            <p:nvPr/>
          </p:nvSpPr>
          <p:spPr>
            <a:xfrm>
              <a:off x="6924415" y="2206886"/>
              <a:ext cx="67912" cy="6608"/>
            </a:xfrm>
            <a:custGeom>
              <a:avLst/>
              <a:gdLst/>
              <a:ahLst/>
              <a:cxnLst/>
              <a:rect l="l" t="t" r="r" b="b"/>
              <a:pathLst>
                <a:path w="1151" h="112" extrusionOk="0">
                  <a:moveTo>
                    <a:pt x="65" y="0"/>
                  </a:moveTo>
                  <a:cubicBezTo>
                    <a:pt x="28" y="0"/>
                    <a:pt x="0" y="28"/>
                    <a:pt x="0" y="56"/>
                  </a:cubicBezTo>
                  <a:cubicBezTo>
                    <a:pt x="0" y="84"/>
                    <a:pt x="28" y="111"/>
                    <a:pt x="65" y="111"/>
                  </a:cubicBezTo>
                  <a:lnTo>
                    <a:pt x="1095" y="111"/>
                  </a:lnTo>
                  <a:cubicBezTo>
                    <a:pt x="1123" y="11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5"/>
            <p:cNvSpPr/>
            <p:nvPr/>
          </p:nvSpPr>
          <p:spPr>
            <a:xfrm>
              <a:off x="6820392" y="2206886"/>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5"/>
            <p:cNvSpPr/>
            <p:nvPr/>
          </p:nvSpPr>
          <p:spPr>
            <a:xfrm>
              <a:off x="7123669" y="2357403"/>
              <a:ext cx="67381" cy="7139"/>
            </a:xfrm>
            <a:custGeom>
              <a:avLst/>
              <a:gdLst/>
              <a:ahLst/>
              <a:cxnLst/>
              <a:rect l="l" t="t" r="r" b="b"/>
              <a:pathLst>
                <a:path w="1142" h="121" extrusionOk="0">
                  <a:moveTo>
                    <a:pt x="56" y="0"/>
                  </a:moveTo>
                  <a:cubicBezTo>
                    <a:pt x="19" y="0"/>
                    <a:pt x="0" y="28"/>
                    <a:pt x="0" y="65"/>
                  </a:cubicBezTo>
                  <a:cubicBezTo>
                    <a:pt x="0" y="93"/>
                    <a:pt x="19" y="121"/>
                    <a:pt x="56" y="121"/>
                  </a:cubicBezTo>
                  <a:lnTo>
                    <a:pt x="1086" y="121"/>
                  </a:lnTo>
                  <a:cubicBezTo>
                    <a:pt x="1123" y="121"/>
                    <a:pt x="1141" y="93"/>
                    <a:pt x="1141" y="65"/>
                  </a:cubicBezTo>
                  <a:cubicBezTo>
                    <a:pt x="1141" y="28"/>
                    <a:pt x="1123"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5"/>
            <p:cNvSpPr/>
            <p:nvPr/>
          </p:nvSpPr>
          <p:spPr>
            <a:xfrm>
              <a:off x="7019115" y="2357403"/>
              <a:ext cx="63015" cy="7139"/>
            </a:xfrm>
            <a:custGeom>
              <a:avLst/>
              <a:gdLst/>
              <a:ahLst/>
              <a:cxnLst/>
              <a:rect l="l" t="t" r="r" b="b"/>
              <a:pathLst>
                <a:path w="1068" h="121" extrusionOk="0">
                  <a:moveTo>
                    <a:pt x="56" y="0"/>
                  </a:moveTo>
                  <a:cubicBezTo>
                    <a:pt x="28" y="0"/>
                    <a:pt x="0" y="28"/>
                    <a:pt x="0" y="65"/>
                  </a:cubicBezTo>
                  <a:cubicBezTo>
                    <a:pt x="0" y="93"/>
                    <a:pt x="28" y="121"/>
                    <a:pt x="56" y="121"/>
                  </a:cubicBezTo>
                  <a:lnTo>
                    <a:pt x="1002" y="121"/>
                  </a:lnTo>
                  <a:cubicBezTo>
                    <a:pt x="1039" y="121"/>
                    <a:pt x="1067" y="93"/>
                    <a:pt x="1067" y="65"/>
                  </a:cubicBezTo>
                  <a:cubicBezTo>
                    <a:pt x="1067" y="28"/>
                    <a:pt x="1039"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5"/>
            <p:cNvSpPr/>
            <p:nvPr/>
          </p:nvSpPr>
          <p:spPr>
            <a:xfrm>
              <a:off x="6820392" y="2140094"/>
              <a:ext cx="94227" cy="7139"/>
            </a:xfrm>
            <a:custGeom>
              <a:avLst/>
              <a:gdLst/>
              <a:ahLst/>
              <a:cxnLst/>
              <a:rect l="l" t="t" r="r" b="b"/>
              <a:pathLst>
                <a:path w="1597" h="121" extrusionOk="0">
                  <a:moveTo>
                    <a:pt x="57" y="0"/>
                  </a:moveTo>
                  <a:cubicBezTo>
                    <a:pt x="29" y="0"/>
                    <a:pt x="1" y="28"/>
                    <a:pt x="1" y="65"/>
                  </a:cubicBezTo>
                  <a:cubicBezTo>
                    <a:pt x="1" y="93"/>
                    <a:pt x="29" y="121"/>
                    <a:pt x="57" y="121"/>
                  </a:cubicBezTo>
                  <a:lnTo>
                    <a:pt x="1541" y="121"/>
                  </a:lnTo>
                  <a:cubicBezTo>
                    <a:pt x="1578" y="121"/>
                    <a:pt x="1596" y="93"/>
                    <a:pt x="1596" y="65"/>
                  </a:cubicBezTo>
                  <a:cubicBezTo>
                    <a:pt x="1596" y="28"/>
                    <a:pt x="1578" y="0"/>
                    <a:pt x="1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5"/>
            <p:cNvSpPr/>
            <p:nvPr/>
          </p:nvSpPr>
          <p:spPr>
            <a:xfrm>
              <a:off x="6945184" y="2140094"/>
              <a:ext cx="155531" cy="7139"/>
            </a:xfrm>
            <a:custGeom>
              <a:avLst/>
              <a:gdLst/>
              <a:ahLst/>
              <a:cxnLst/>
              <a:rect l="l" t="t" r="r" b="b"/>
              <a:pathLst>
                <a:path w="2636" h="121" extrusionOk="0">
                  <a:moveTo>
                    <a:pt x="57" y="0"/>
                  </a:moveTo>
                  <a:cubicBezTo>
                    <a:pt x="29" y="0"/>
                    <a:pt x="1" y="28"/>
                    <a:pt x="1" y="65"/>
                  </a:cubicBezTo>
                  <a:cubicBezTo>
                    <a:pt x="1" y="93"/>
                    <a:pt x="29" y="121"/>
                    <a:pt x="57" y="121"/>
                  </a:cubicBezTo>
                  <a:lnTo>
                    <a:pt x="2580" y="121"/>
                  </a:lnTo>
                  <a:cubicBezTo>
                    <a:pt x="2608" y="121"/>
                    <a:pt x="2636" y="93"/>
                    <a:pt x="2636" y="65"/>
                  </a:cubicBezTo>
                  <a:cubicBezTo>
                    <a:pt x="2636" y="28"/>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5"/>
            <p:cNvSpPr/>
            <p:nvPr/>
          </p:nvSpPr>
          <p:spPr>
            <a:xfrm>
              <a:off x="7142255" y="2140094"/>
              <a:ext cx="62484" cy="7139"/>
            </a:xfrm>
            <a:custGeom>
              <a:avLst/>
              <a:gdLst/>
              <a:ahLst/>
              <a:cxnLst/>
              <a:rect l="l" t="t" r="r" b="b"/>
              <a:pathLst>
                <a:path w="1059" h="121" extrusionOk="0">
                  <a:moveTo>
                    <a:pt x="56" y="0"/>
                  </a:moveTo>
                  <a:cubicBezTo>
                    <a:pt x="28" y="0"/>
                    <a:pt x="1" y="28"/>
                    <a:pt x="1" y="65"/>
                  </a:cubicBezTo>
                  <a:cubicBezTo>
                    <a:pt x="1" y="93"/>
                    <a:pt x="28" y="121"/>
                    <a:pt x="56" y="121"/>
                  </a:cubicBezTo>
                  <a:lnTo>
                    <a:pt x="1002" y="121"/>
                  </a:lnTo>
                  <a:cubicBezTo>
                    <a:pt x="1040" y="121"/>
                    <a:pt x="1058" y="93"/>
                    <a:pt x="1058" y="65"/>
                  </a:cubicBezTo>
                  <a:cubicBezTo>
                    <a:pt x="1058" y="28"/>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5"/>
            <p:cNvSpPr/>
            <p:nvPr/>
          </p:nvSpPr>
          <p:spPr>
            <a:xfrm>
              <a:off x="7017994" y="2427440"/>
              <a:ext cx="155531" cy="7198"/>
            </a:xfrm>
            <a:custGeom>
              <a:avLst/>
              <a:gdLst/>
              <a:ahLst/>
              <a:cxnLst/>
              <a:rect l="l" t="t" r="r" b="b"/>
              <a:pathLst>
                <a:path w="2636" h="122" extrusionOk="0">
                  <a:moveTo>
                    <a:pt x="56" y="1"/>
                  </a:moveTo>
                  <a:cubicBezTo>
                    <a:pt x="29" y="1"/>
                    <a:pt x="1" y="28"/>
                    <a:pt x="1" y="66"/>
                  </a:cubicBezTo>
                  <a:cubicBezTo>
                    <a:pt x="1" y="93"/>
                    <a:pt x="29" y="121"/>
                    <a:pt x="56" y="121"/>
                  </a:cubicBezTo>
                  <a:lnTo>
                    <a:pt x="2580" y="121"/>
                  </a:lnTo>
                  <a:cubicBezTo>
                    <a:pt x="2607" y="121"/>
                    <a:pt x="2635" y="93"/>
                    <a:pt x="2635" y="66"/>
                  </a:cubicBezTo>
                  <a:cubicBezTo>
                    <a:pt x="2635" y="28"/>
                    <a:pt x="2607" y="1"/>
                    <a:pt x="2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5"/>
            <p:cNvSpPr/>
            <p:nvPr/>
          </p:nvSpPr>
          <p:spPr>
            <a:xfrm>
              <a:off x="7018584" y="2493111"/>
              <a:ext cx="62425" cy="7198"/>
            </a:xfrm>
            <a:custGeom>
              <a:avLst/>
              <a:gdLst/>
              <a:ahLst/>
              <a:cxnLst/>
              <a:rect l="l" t="t" r="r" b="b"/>
              <a:pathLst>
                <a:path w="1058" h="122" extrusionOk="0">
                  <a:moveTo>
                    <a:pt x="56" y="1"/>
                  </a:moveTo>
                  <a:cubicBezTo>
                    <a:pt x="28" y="1"/>
                    <a:pt x="0" y="29"/>
                    <a:pt x="0" y="56"/>
                  </a:cubicBezTo>
                  <a:cubicBezTo>
                    <a:pt x="0" y="94"/>
                    <a:pt x="28" y="121"/>
                    <a:pt x="56" y="121"/>
                  </a:cubicBezTo>
                  <a:lnTo>
                    <a:pt x="1002" y="121"/>
                  </a:lnTo>
                  <a:cubicBezTo>
                    <a:pt x="1030" y="121"/>
                    <a:pt x="1058" y="94"/>
                    <a:pt x="1058" y="56"/>
                  </a:cubicBezTo>
                  <a:cubicBezTo>
                    <a:pt x="1058" y="29"/>
                    <a:pt x="1030"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5"/>
            <p:cNvSpPr/>
            <p:nvPr/>
          </p:nvSpPr>
          <p:spPr>
            <a:xfrm>
              <a:off x="7433436" y="2415403"/>
              <a:ext cx="731867" cy="521700"/>
            </a:xfrm>
            <a:custGeom>
              <a:avLst/>
              <a:gdLst/>
              <a:ahLst/>
              <a:cxnLst/>
              <a:rect l="l" t="t" r="r" b="b"/>
              <a:pathLst>
                <a:path w="12404" h="8842" extrusionOk="0">
                  <a:moveTo>
                    <a:pt x="233" y="1"/>
                  </a:moveTo>
                  <a:cubicBezTo>
                    <a:pt x="103" y="1"/>
                    <a:pt x="1" y="103"/>
                    <a:pt x="1" y="232"/>
                  </a:cubicBezTo>
                  <a:lnTo>
                    <a:pt x="1" y="8609"/>
                  </a:lnTo>
                  <a:cubicBezTo>
                    <a:pt x="1" y="8739"/>
                    <a:pt x="103" y="8841"/>
                    <a:pt x="233" y="8841"/>
                  </a:cubicBezTo>
                  <a:lnTo>
                    <a:pt x="12181" y="8841"/>
                  </a:lnTo>
                  <a:cubicBezTo>
                    <a:pt x="12302" y="8841"/>
                    <a:pt x="12404" y="8739"/>
                    <a:pt x="12404" y="8609"/>
                  </a:cubicBezTo>
                  <a:lnTo>
                    <a:pt x="12404" y="232"/>
                  </a:lnTo>
                  <a:cubicBezTo>
                    <a:pt x="12404" y="103"/>
                    <a:pt x="12302" y="1"/>
                    <a:pt x="1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5"/>
            <p:cNvSpPr/>
            <p:nvPr/>
          </p:nvSpPr>
          <p:spPr>
            <a:xfrm>
              <a:off x="7430191" y="2412099"/>
              <a:ext cx="738947" cy="528839"/>
            </a:xfrm>
            <a:custGeom>
              <a:avLst/>
              <a:gdLst/>
              <a:ahLst/>
              <a:cxnLst/>
              <a:rect l="l" t="t" r="r" b="b"/>
              <a:pathLst>
                <a:path w="12524" h="8963" extrusionOk="0">
                  <a:moveTo>
                    <a:pt x="12236" y="112"/>
                  </a:moveTo>
                  <a:cubicBezTo>
                    <a:pt x="12329" y="112"/>
                    <a:pt x="12403" y="196"/>
                    <a:pt x="12403" y="288"/>
                  </a:cubicBezTo>
                  <a:lnTo>
                    <a:pt x="12403" y="8675"/>
                  </a:lnTo>
                  <a:cubicBezTo>
                    <a:pt x="12403" y="8767"/>
                    <a:pt x="12329" y="8842"/>
                    <a:pt x="12236" y="8842"/>
                  </a:cubicBezTo>
                  <a:lnTo>
                    <a:pt x="288" y="8842"/>
                  </a:lnTo>
                  <a:cubicBezTo>
                    <a:pt x="186" y="8842"/>
                    <a:pt x="111" y="8767"/>
                    <a:pt x="111" y="8675"/>
                  </a:cubicBezTo>
                  <a:lnTo>
                    <a:pt x="111" y="288"/>
                  </a:lnTo>
                  <a:cubicBezTo>
                    <a:pt x="111" y="196"/>
                    <a:pt x="186" y="112"/>
                    <a:pt x="288" y="112"/>
                  </a:cubicBezTo>
                  <a:close/>
                  <a:moveTo>
                    <a:pt x="288" y="1"/>
                  </a:moveTo>
                  <a:cubicBezTo>
                    <a:pt x="121" y="1"/>
                    <a:pt x="0" y="131"/>
                    <a:pt x="0" y="288"/>
                  </a:cubicBezTo>
                  <a:lnTo>
                    <a:pt x="0" y="8665"/>
                  </a:lnTo>
                  <a:cubicBezTo>
                    <a:pt x="0" y="8832"/>
                    <a:pt x="121" y="8962"/>
                    <a:pt x="288" y="8962"/>
                  </a:cubicBezTo>
                  <a:lnTo>
                    <a:pt x="12236" y="8962"/>
                  </a:lnTo>
                  <a:cubicBezTo>
                    <a:pt x="12394" y="8962"/>
                    <a:pt x="12524" y="8832"/>
                    <a:pt x="12524" y="8665"/>
                  </a:cubicBezTo>
                  <a:lnTo>
                    <a:pt x="12524" y="288"/>
                  </a:lnTo>
                  <a:cubicBezTo>
                    <a:pt x="12524" y="131"/>
                    <a:pt x="12394" y="1"/>
                    <a:pt x="1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5"/>
            <p:cNvSpPr/>
            <p:nvPr/>
          </p:nvSpPr>
          <p:spPr>
            <a:xfrm>
              <a:off x="7474502" y="2375989"/>
              <a:ext cx="731867" cy="88209"/>
            </a:xfrm>
            <a:custGeom>
              <a:avLst/>
              <a:gdLst/>
              <a:ahLst/>
              <a:cxnLst/>
              <a:rect l="l" t="t" r="r" b="b"/>
              <a:pathLst>
                <a:path w="12404" h="1495" extrusionOk="0">
                  <a:moveTo>
                    <a:pt x="270" y="1"/>
                  </a:moveTo>
                  <a:cubicBezTo>
                    <a:pt x="121" y="1"/>
                    <a:pt x="0" y="121"/>
                    <a:pt x="0" y="270"/>
                  </a:cubicBezTo>
                  <a:lnTo>
                    <a:pt x="0" y="1494"/>
                  </a:lnTo>
                  <a:lnTo>
                    <a:pt x="12403" y="1494"/>
                  </a:lnTo>
                  <a:lnTo>
                    <a:pt x="12403" y="353"/>
                  </a:lnTo>
                  <a:cubicBezTo>
                    <a:pt x="12403" y="158"/>
                    <a:pt x="12246" y="1"/>
                    <a:pt x="12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5"/>
            <p:cNvSpPr/>
            <p:nvPr/>
          </p:nvSpPr>
          <p:spPr>
            <a:xfrm>
              <a:off x="7471198" y="2372685"/>
              <a:ext cx="738475" cy="94758"/>
            </a:xfrm>
            <a:custGeom>
              <a:avLst/>
              <a:gdLst/>
              <a:ahLst/>
              <a:cxnLst/>
              <a:rect l="l" t="t" r="r" b="b"/>
              <a:pathLst>
                <a:path w="12516" h="1606" extrusionOk="0">
                  <a:moveTo>
                    <a:pt x="12107" y="112"/>
                  </a:moveTo>
                  <a:cubicBezTo>
                    <a:pt x="12274" y="112"/>
                    <a:pt x="12404" y="251"/>
                    <a:pt x="12404" y="409"/>
                  </a:cubicBezTo>
                  <a:lnTo>
                    <a:pt x="12404" y="1485"/>
                  </a:lnTo>
                  <a:lnTo>
                    <a:pt x="112" y="1485"/>
                  </a:lnTo>
                  <a:lnTo>
                    <a:pt x="112" y="326"/>
                  </a:lnTo>
                  <a:cubicBezTo>
                    <a:pt x="112" y="214"/>
                    <a:pt x="205" y="112"/>
                    <a:pt x="326" y="112"/>
                  </a:cubicBezTo>
                  <a:close/>
                  <a:moveTo>
                    <a:pt x="326" y="1"/>
                  </a:moveTo>
                  <a:cubicBezTo>
                    <a:pt x="149" y="1"/>
                    <a:pt x="1" y="149"/>
                    <a:pt x="1" y="335"/>
                  </a:cubicBezTo>
                  <a:lnTo>
                    <a:pt x="1" y="1606"/>
                  </a:lnTo>
                  <a:lnTo>
                    <a:pt x="12515" y="1606"/>
                  </a:lnTo>
                  <a:lnTo>
                    <a:pt x="12515" y="409"/>
                  </a:lnTo>
                  <a:cubicBezTo>
                    <a:pt x="12515" y="186"/>
                    <a:pt x="12330" y="1"/>
                    <a:pt x="1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5"/>
            <p:cNvSpPr/>
            <p:nvPr/>
          </p:nvSpPr>
          <p:spPr>
            <a:xfrm>
              <a:off x="7553862" y="2401715"/>
              <a:ext cx="33454" cy="33985"/>
            </a:xfrm>
            <a:custGeom>
              <a:avLst/>
              <a:gdLst/>
              <a:ahLst/>
              <a:cxnLst/>
              <a:rect l="l" t="t" r="r" b="b"/>
              <a:pathLst>
                <a:path w="567" h="576" extrusionOk="0">
                  <a:moveTo>
                    <a:pt x="288" y="121"/>
                  </a:moveTo>
                  <a:cubicBezTo>
                    <a:pt x="381" y="121"/>
                    <a:pt x="455" y="195"/>
                    <a:pt x="455" y="288"/>
                  </a:cubicBezTo>
                  <a:cubicBezTo>
                    <a:pt x="455" y="390"/>
                    <a:pt x="381" y="464"/>
                    <a:pt x="288" y="464"/>
                  </a:cubicBezTo>
                  <a:cubicBezTo>
                    <a:pt x="186" y="464"/>
                    <a:pt x="112" y="390"/>
                    <a:pt x="112" y="288"/>
                  </a:cubicBezTo>
                  <a:cubicBezTo>
                    <a:pt x="112" y="195"/>
                    <a:pt x="186" y="121"/>
                    <a:pt x="288" y="121"/>
                  </a:cubicBezTo>
                  <a:close/>
                  <a:moveTo>
                    <a:pt x="288" y="1"/>
                  </a:moveTo>
                  <a:cubicBezTo>
                    <a:pt x="121" y="1"/>
                    <a:pt x="1" y="130"/>
                    <a:pt x="1" y="288"/>
                  </a:cubicBezTo>
                  <a:cubicBezTo>
                    <a:pt x="1" y="455"/>
                    <a:pt x="130" y="576"/>
                    <a:pt x="288" y="576"/>
                  </a:cubicBezTo>
                  <a:cubicBezTo>
                    <a:pt x="446" y="576"/>
                    <a:pt x="566" y="446"/>
                    <a:pt x="566" y="288"/>
                  </a:cubicBezTo>
                  <a:cubicBezTo>
                    <a:pt x="566" y="130"/>
                    <a:pt x="437"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5"/>
            <p:cNvSpPr/>
            <p:nvPr/>
          </p:nvSpPr>
          <p:spPr>
            <a:xfrm>
              <a:off x="7606434" y="2401715"/>
              <a:ext cx="33985" cy="33985"/>
            </a:xfrm>
            <a:custGeom>
              <a:avLst/>
              <a:gdLst/>
              <a:ahLst/>
              <a:cxnLst/>
              <a:rect l="l" t="t" r="r" b="b"/>
              <a:pathLst>
                <a:path w="576" h="576" extrusionOk="0">
                  <a:moveTo>
                    <a:pt x="288" y="121"/>
                  </a:moveTo>
                  <a:cubicBezTo>
                    <a:pt x="381" y="121"/>
                    <a:pt x="455" y="195"/>
                    <a:pt x="455" y="288"/>
                  </a:cubicBezTo>
                  <a:cubicBezTo>
                    <a:pt x="455" y="390"/>
                    <a:pt x="381"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5"/>
            <p:cNvSpPr/>
            <p:nvPr/>
          </p:nvSpPr>
          <p:spPr>
            <a:xfrm>
              <a:off x="7501349" y="2401715"/>
              <a:ext cx="33985" cy="33985"/>
            </a:xfrm>
            <a:custGeom>
              <a:avLst/>
              <a:gdLst/>
              <a:ahLst/>
              <a:cxnLst/>
              <a:rect l="l" t="t" r="r" b="b"/>
              <a:pathLst>
                <a:path w="576" h="576" extrusionOk="0">
                  <a:moveTo>
                    <a:pt x="288" y="121"/>
                  </a:moveTo>
                  <a:cubicBezTo>
                    <a:pt x="380" y="121"/>
                    <a:pt x="455" y="195"/>
                    <a:pt x="455" y="288"/>
                  </a:cubicBezTo>
                  <a:cubicBezTo>
                    <a:pt x="455" y="390"/>
                    <a:pt x="380"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5"/>
            <p:cNvSpPr/>
            <p:nvPr/>
          </p:nvSpPr>
          <p:spPr>
            <a:xfrm>
              <a:off x="7473971" y="2464140"/>
              <a:ext cx="732398" cy="430246"/>
            </a:xfrm>
            <a:custGeom>
              <a:avLst/>
              <a:gdLst/>
              <a:ahLst/>
              <a:cxnLst/>
              <a:rect l="l" t="t" r="r" b="b"/>
              <a:pathLst>
                <a:path w="12413" h="7292" extrusionOk="0">
                  <a:moveTo>
                    <a:pt x="47" y="0"/>
                  </a:moveTo>
                  <a:cubicBezTo>
                    <a:pt x="19" y="0"/>
                    <a:pt x="0" y="19"/>
                    <a:pt x="0" y="37"/>
                  </a:cubicBezTo>
                  <a:lnTo>
                    <a:pt x="0" y="7245"/>
                  </a:lnTo>
                  <a:cubicBezTo>
                    <a:pt x="0" y="7273"/>
                    <a:pt x="19" y="7292"/>
                    <a:pt x="47" y="7292"/>
                  </a:cubicBezTo>
                  <a:lnTo>
                    <a:pt x="12366" y="7292"/>
                  </a:lnTo>
                  <a:cubicBezTo>
                    <a:pt x="12394" y="7292"/>
                    <a:pt x="12412" y="7273"/>
                    <a:pt x="12412" y="7245"/>
                  </a:cubicBezTo>
                  <a:lnTo>
                    <a:pt x="12412" y="37"/>
                  </a:lnTo>
                  <a:cubicBezTo>
                    <a:pt x="12412" y="19"/>
                    <a:pt x="12394" y="0"/>
                    <a:pt x="1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5"/>
            <p:cNvSpPr/>
            <p:nvPr/>
          </p:nvSpPr>
          <p:spPr>
            <a:xfrm>
              <a:off x="7470667" y="2460305"/>
              <a:ext cx="739006" cy="437386"/>
            </a:xfrm>
            <a:custGeom>
              <a:avLst/>
              <a:gdLst/>
              <a:ahLst/>
              <a:cxnLst/>
              <a:rect l="l" t="t" r="r" b="b"/>
              <a:pathLst>
                <a:path w="12525" h="7413" extrusionOk="0">
                  <a:moveTo>
                    <a:pt x="12403" y="121"/>
                  </a:moveTo>
                  <a:lnTo>
                    <a:pt x="12403" y="7292"/>
                  </a:lnTo>
                  <a:lnTo>
                    <a:pt x="112" y="7292"/>
                  </a:lnTo>
                  <a:lnTo>
                    <a:pt x="112" y="121"/>
                  </a:lnTo>
                  <a:close/>
                  <a:moveTo>
                    <a:pt x="103" y="0"/>
                  </a:moveTo>
                  <a:cubicBezTo>
                    <a:pt x="47" y="0"/>
                    <a:pt x="1" y="47"/>
                    <a:pt x="1" y="102"/>
                  </a:cubicBezTo>
                  <a:lnTo>
                    <a:pt x="1" y="7310"/>
                  </a:lnTo>
                  <a:cubicBezTo>
                    <a:pt x="1" y="7366"/>
                    <a:pt x="47" y="7412"/>
                    <a:pt x="103" y="7412"/>
                  </a:cubicBezTo>
                  <a:lnTo>
                    <a:pt x="12422" y="7412"/>
                  </a:lnTo>
                  <a:cubicBezTo>
                    <a:pt x="12478" y="7412"/>
                    <a:pt x="12524" y="7366"/>
                    <a:pt x="12524" y="7310"/>
                  </a:cubicBezTo>
                  <a:lnTo>
                    <a:pt x="12524" y="102"/>
                  </a:lnTo>
                  <a:cubicBezTo>
                    <a:pt x="12524" y="47"/>
                    <a:pt x="12478"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5"/>
            <p:cNvSpPr/>
            <p:nvPr/>
          </p:nvSpPr>
          <p:spPr>
            <a:xfrm>
              <a:off x="7778310" y="2564859"/>
              <a:ext cx="336078" cy="6608"/>
            </a:xfrm>
            <a:custGeom>
              <a:avLst/>
              <a:gdLst/>
              <a:ahLst/>
              <a:cxnLst/>
              <a:rect l="l" t="t" r="r" b="b"/>
              <a:pathLst>
                <a:path w="5696" h="112" extrusionOk="0">
                  <a:moveTo>
                    <a:pt x="56" y="0"/>
                  </a:moveTo>
                  <a:cubicBezTo>
                    <a:pt x="28" y="0"/>
                    <a:pt x="0" y="28"/>
                    <a:pt x="0" y="56"/>
                  </a:cubicBezTo>
                  <a:cubicBezTo>
                    <a:pt x="0" y="93"/>
                    <a:pt x="28" y="111"/>
                    <a:pt x="56" y="111"/>
                  </a:cubicBezTo>
                  <a:lnTo>
                    <a:pt x="5631" y="111"/>
                  </a:lnTo>
                  <a:cubicBezTo>
                    <a:pt x="5668" y="111"/>
                    <a:pt x="5696" y="93"/>
                    <a:pt x="5696" y="56"/>
                  </a:cubicBezTo>
                  <a:cubicBezTo>
                    <a:pt x="5696" y="28"/>
                    <a:pt x="5668"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5"/>
            <p:cNvSpPr/>
            <p:nvPr/>
          </p:nvSpPr>
          <p:spPr>
            <a:xfrm>
              <a:off x="7778310" y="2614657"/>
              <a:ext cx="122666" cy="7139"/>
            </a:xfrm>
            <a:custGeom>
              <a:avLst/>
              <a:gdLst/>
              <a:ahLst/>
              <a:cxnLst/>
              <a:rect l="l" t="t" r="r" b="b"/>
              <a:pathLst>
                <a:path w="2079" h="121" extrusionOk="0">
                  <a:moveTo>
                    <a:pt x="56" y="0"/>
                  </a:moveTo>
                  <a:cubicBezTo>
                    <a:pt x="28" y="0"/>
                    <a:pt x="0" y="28"/>
                    <a:pt x="0" y="56"/>
                  </a:cubicBezTo>
                  <a:cubicBezTo>
                    <a:pt x="0" y="93"/>
                    <a:pt x="28" y="121"/>
                    <a:pt x="56" y="121"/>
                  </a:cubicBezTo>
                  <a:lnTo>
                    <a:pt x="2013" y="121"/>
                  </a:lnTo>
                  <a:cubicBezTo>
                    <a:pt x="2050" y="121"/>
                    <a:pt x="2078" y="93"/>
                    <a:pt x="2078" y="56"/>
                  </a:cubicBezTo>
                  <a:cubicBezTo>
                    <a:pt x="2078" y="28"/>
                    <a:pt x="2050" y="0"/>
                    <a:pt x="2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5"/>
            <p:cNvSpPr/>
            <p:nvPr/>
          </p:nvSpPr>
          <p:spPr>
            <a:xfrm>
              <a:off x="7941395" y="2614657"/>
              <a:ext cx="147270" cy="7139"/>
            </a:xfrm>
            <a:custGeom>
              <a:avLst/>
              <a:gdLst/>
              <a:ahLst/>
              <a:cxnLst/>
              <a:rect l="l" t="t" r="r" b="b"/>
              <a:pathLst>
                <a:path w="2496" h="121" extrusionOk="0">
                  <a:moveTo>
                    <a:pt x="56" y="0"/>
                  </a:moveTo>
                  <a:cubicBezTo>
                    <a:pt x="28" y="0"/>
                    <a:pt x="1" y="28"/>
                    <a:pt x="1" y="56"/>
                  </a:cubicBezTo>
                  <a:cubicBezTo>
                    <a:pt x="1" y="93"/>
                    <a:pt x="28" y="121"/>
                    <a:pt x="56" y="121"/>
                  </a:cubicBezTo>
                  <a:lnTo>
                    <a:pt x="2440" y="121"/>
                  </a:lnTo>
                  <a:cubicBezTo>
                    <a:pt x="2468" y="121"/>
                    <a:pt x="2496" y="93"/>
                    <a:pt x="2496" y="56"/>
                  </a:cubicBezTo>
                  <a:cubicBezTo>
                    <a:pt x="2496" y="28"/>
                    <a:pt x="2468"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5"/>
            <p:cNvSpPr/>
            <p:nvPr/>
          </p:nvSpPr>
          <p:spPr>
            <a:xfrm>
              <a:off x="7778310" y="2766237"/>
              <a:ext cx="217896" cy="6667"/>
            </a:xfrm>
            <a:custGeom>
              <a:avLst/>
              <a:gdLst/>
              <a:ahLst/>
              <a:cxnLst/>
              <a:rect l="l" t="t" r="r" b="b"/>
              <a:pathLst>
                <a:path w="3693" h="113" extrusionOk="0">
                  <a:moveTo>
                    <a:pt x="56" y="1"/>
                  </a:moveTo>
                  <a:cubicBezTo>
                    <a:pt x="28" y="1"/>
                    <a:pt x="0" y="29"/>
                    <a:pt x="0" y="57"/>
                  </a:cubicBezTo>
                  <a:cubicBezTo>
                    <a:pt x="0" y="94"/>
                    <a:pt x="28" y="112"/>
                    <a:pt x="56" y="112"/>
                  </a:cubicBezTo>
                  <a:lnTo>
                    <a:pt x="3637" y="112"/>
                  </a:lnTo>
                  <a:cubicBezTo>
                    <a:pt x="3664" y="112"/>
                    <a:pt x="3692" y="94"/>
                    <a:pt x="3692" y="57"/>
                  </a:cubicBezTo>
                  <a:cubicBezTo>
                    <a:pt x="3692" y="29"/>
                    <a:pt x="3664"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5"/>
            <p:cNvSpPr/>
            <p:nvPr/>
          </p:nvSpPr>
          <p:spPr>
            <a:xfrm>
              <a:off x="7778310" y="2667170"/>
              <a:ext cx="338851" cy="7198"/>
            </a:xfrm>
            <a:custGeom>
              <a:avLst/>
              <a:gdLst/>
              <a:ahLst/>
              <a:cxnLst/>
              <a:rect l="l" t="t" r="r" b="b"/>
              <a:pathLst>
                <a:path w="5743" h="122" extrusionOk="0">
                  <a:moveTo>
                    <a:pt x="56" y="1"/>
                  </a:moveTo>
                  <a:cubicBezTo>
                    <a:pt x="28" y="1"/>
                    <a:pt x="0" y="29"/>
                    <a:pt x="0" y="56"/>
                  </a:cubicBezTo>
                  <a:cubicBezTo>
                    <a:pt x="0" y="94"/>
                    <a:pt x="28" y="121"/>
                    <a:pt x="56" y="121"/>
                  </a:cubicBezTo>
                  <a:lnTo>
                    <a:pt x="5687" y="121"/>
                  </a:lnTo>
                  <a:cubicBezTo>
                    <a:pt x="5714" y="121"/>
                    <a:pt x="5742" y="94"/>
                    <a:pt x="5742" y="56"/>
                  </a:cubicBezTo>
                  <a:cubicBezTo>
                    <a:pt x="5742" y="29"/>
                    <a:pt x="5714" y="1"/>
                    <a:pt x="5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5"/>
            <p:cNvSpPr/>
            <p:nvPr/>
          </p:nvSpPr>
          <p:spPr>
            <a:xfrm>
              <a:off x="7778310" y="2716969"/>
              <a:ext cx="112223" cy="7198"/>
            </a:xfrm>
            <a:custGeom>
              <a:avLst/>
              <a:gdLst/>
              <a:ahLst/>
              <a:cxnLst/>
              <a:rect l="l" t="t" r="r" b="b"/>
              <a:pathLst>
                <a:path w="1902" h="122" extrusionOk="0">
                  <a:moveTo>
                    <a:pt x="56" y="1"/>
                  </a:moveTo>
                  <a:cubicBezTo>
                    <a:pt x="28" y="1"/>
                    <a:pt x="0" y="29"/>
                    <a:pt x="0" y="57"/>
                  </a:cubicBezTo>
                  <a:cubicBezTo>
                    <a:pt x="0" y="94"/>
                    <a:pt x="28" y="122"/>
                    <a:pt x="56" y="122"/>
                  </a:cubicBezTo>
                  <a:lnTo>
                    <a:pt x="1837" y="122"/>
                  </a:lnTo>
                  <a:cubicBezTo>
                    <a:pt x="1874" y="122"/>
                    <a:pt x="1902" y="94"/>
                    <a:pt x="1902" y="57"/>
                  </a:cubicBezTo>
                  <a:cubicBezTo>
                    <a:pt x="1902" y="29"/>
                    <a:pt x="1874"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5"/>
            <p:cNvSpPr/>
            <p:nvPr/>
          </p:nvSpPr>
          <p:spPr>
            <a:xfrm>
              <a:off x="7915670" y="2716969"/>
              <a:ext cx="198720" cy="7198"/>
            </a:xfrm>
            <a:custGeom>
              <a:avLst/>
              <a:gdLst/>
              <a:ahLst/>
              <a:cxnLst/>
              <a:rect l="l" t="t" r="r" b="b"/>
              <a:pathLst>
                <a:path w="3368" h="122" extrusionOk="0">
                  <a:moveTo>
                    <a:pt x="65" y="1"/>
                  </a:moveTo>
                  <a:cubicBezTo>
                    <a:pt x="28" y="1"/>
                    <a:pt x="1" y="29"/>
                    <a:pt x="1" y="57"/>
                  </a:cubicBezTo>
                  <a:cubicBezTo>
                    <a:pt x="1" y="94"/>
                    <a:pt x="28" y="122"/>
                    <a:pt x="65" y="122"/>
                  </a:cubicBezTo>
                  <a:lnTo>
                    <a:pt x="3303" y="122"/>
                  </a:lnTo>
                  <a:cubicBezTo>
                    <a:pt x="3340" y="122"/>
                    <a:pt x="3368" y="94"/>
                    <a:pt x="3368" y="57"/>
                  </a:cubicBezTo>
                  <a:cubicBezTo>
                    <a:pt x="3368" y="29"/>
                    <a:pt x="3340" y="1"/>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5"/>
            <p:cNvSpPr/>
            <p:nvPr/>
          </p:nvSpPr>
          <p:spPr>
            <a:xfrm>
              <a:off x="7525953" y="2548397"/>
              <a:ext cx="219017" cy="219017"/>
            </a:xfrm>
            <a:custGeom>
              <a:avLst/>
              <a:gdLst/>
              <a:ahLst/>
              <a:cxnLst/>
              <a:rect l="l" t="t" r="r" b="b"/>
              <a:pathLst>
                <a:path w="3712" h="3712" extrusionOk="0">
                  <a:moveTo>
                    <a:pt x="1856" y="1"/>
                  </a:moveTo>
                  <a:cubicBezTo>
                    <a:pt x="835" y="1"/>
                    <a:pt x="0" y="826"/>
                    <a:pt x="0" y="1856"/>
                  </a:cubicBezTo>
                  <a:cubicBezTo>
                    <a:pt x="0" y="2877"/>
                    <a:pt x="835" y="3711"/>
                    <a:pt x="1856" y="3711"/>
                  </a:cubicBezTo>
                  <a:cubicBezTo>
                    <a:pt x="2876" y="3711"/>
                    <a:pt x="3711" y="2877"/>
                    <a:pt x="3711" y="1856"/>
                  </a:cubicBezTo>
                  <a:lnTo>
                    <a:pt x="1856" y="1856"/>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5"/>
            <p:cNvSpPr/>
            <p:nvPr/>
          </p:nvSpPr>
          <p:spPr>
            <a:xfrm>
              <a:off x="7522649" y="2545151"/>
              <a:ext cx="225567" cy="225567"/>
            </a:xfrm>
            <a:custGeom>
              <a:avLst/>
              <a:gdLst/>
              <a:ahLst/>
              <a:cxnLst/>
              <a:rect l="l" t="t" r="r" b="b"/>
              <a:pathLst>
                <a:path w="3823" h="3823" extrusionOk="0">
                  <a:moveTo>
                    <a:pt x="1856" y="121"/>
                  </a:moveTo>
                  <a:lnTo>
                    <a:pt x="1856" y="1911"/>
                  </a:lnTo>
                  <a:cubicBezTo>
                    <a:pt x="1856" y="1939"/>
                    <a:pt x="1884" y="1967"/>
                    <a:pt x="1912" y="1967"/>
                  </a:cubicBezTo>
                  <a:lnTo>
                    <a:pt x="3702" y="1967"/>
                  </a:lnTo>
                  <a:cubicBezTo>
                    <a:pt x="3674" y="2932"/>
                    <a:pt x="2886" y="3701"/>
                    <a:pt x="1912" y="3701"/>
                  </a:cubicBezTo>
                  <a:cubicBezTo>
                    <a:pt x="919" y="3701"/>
                    <a:pt x="121" y="2904"/>
                    <a:pt x="121" y="1911"/>
                  </a:cubicBezTo>
                  <a:cubicBezTo>
                    <a:pt x="121" y="937"/>
                    <a:pt x="891" y="149"/>
                    <a:pt x="1856" y="121"/>
                  </a:cubicBezTo>
                  <a:close/>
                  <a:moveTo>
                    <a:pt x="1912" y="0"/>
                  </a:moveTo>
                  <a:cubicBezTo>
                    <a:pt x="854" y="0"/>
                    <a:pt x="1" y="854"/>
                    <a:pt x="1" y="1911"/>
                  </a:cubicBezTo>
                  <a:cubicBezTo>
                    <a:pt x="1" y="2969"/>
                    <a:pt x="854" y="3822"/>
                    <a:pt x="1912" y="3822"/>
                  </a:cubicBezTo>
                  <a:cubicBezTo>
                    <a:pt x="2969" y="3822"/>
                    <a:pt x="3823" y="2959"/>
                    <a:pt x="3823" y="1911"/>
                  </a:cubicBezTo>
                  <a:cubicBezTo>
                    <a:pt x="3823" y="1874"/>
                    <a:pt x="3795" y="1855"/>
                    <a:pt x="3767" y="1855"/>
                  </a:cubicBezTo>
                  <a:lnTo>
                    <a:pt x="1967" y="1855"/>
                  </a:lnTo>
                  <a:lnTo>
                    <a:pt x="1967" y="56"/>
                  </a:lnTo>
                  <a:cubicBezTo>
                    <a:pt x="1967" y="28"/>
                    <a:pt x="1949"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5"/>
            <p:cNvSpPr/>
            <p:nvPr/>
          </p:nvSpPr>
          <p:spPr>
            <a:xfrm>
              <a:off x="7516631" y="2550049"/>
              <a:ext cx="218486" cy="218427"/>
            </a:xfrm>
            <a:custGeom>
              <a:avLst/>
              <a:gdLst/>
              <a:ahLst/>
              <a:cxnLst/>
              <a:rect l="l" t="t" r="r" b="b"/>
              <a:pathLst>
                <a:path w="3703" h="3702" extrusionOk="0">
                  <a:moveTo>
                    <a:pt x="1856" y="1"/>
                  </a:moveTo>
                  <a:cubicBezTo>
                    <a:pt x="826" y="1"/>
                    <a:pt x="1" y="826"/>
                    <a:pt x="1" y="1847"/>
                  </a:cubicBezTo>
                  <a:cubicBezTo>
                    <a:pt x="1" y="2876"/>
                    <a:pt x="826" y="3702"/>
                    <a:pt x="1856" y="3702"/>
                  </a:cubicBezTo>
                  <a:cubicBezTo>
                    <a:pt x="2877" y="3702"/>
                    <a:pt x="3702" y="2876"/>
                    <a:pt x="3702" y="1847"/>
                  </a:cubicBezTo>
                  <a:lnTo>
                    <a:pt x="1856" y="1847"/>
                  </a:lnTo>
                  <a:lnTo>
                    <a:pt x="1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5"/>
            <p:cNvSpPr/>
            <p:nvPr/>
          </p:nvSpPr>
          <p:spPr>
            <a:xfrm>
              <a:off x="7513386" y="2546213"/>
              <a:ext cx="225567" cy="225567"/>
            </a:xfrm>
            <a:custGeom>
              <a:avLst/>
              <a:gdLst/>
              <a:ahLst/>
              <a:cxnLst/>
              <a:rect l="l" t="t" r="r" b="b"/>
              <a:pathLst>
                <a:path w="3823" h="3823" extrusionOk="0">
                  <a:moveTo>
                    <a:pt x="1846" y="121"/>
                  </a:moveTo>
                  <a:lnTo>
                    <a:pt x="1846" y="1977"/>
                  </a:lnTo>
                  <a:lnTo>
                    <a:pt x="3702" y="1977"/>
                  </a:lnTo>
                  <a:cubicBezTo>
                    <a:pt x="3674" y="2941"/>
                    <a:pt x="2876" y="3711"/>
                    <a:pt x="1911" y="3711"/>
                  </a:cubicBezTo>
                  <a:cubicBezTo>
                    <a:pt x="919" y="3711"/>
                    <a:pt x="111" y="2904"/>
                    <a:pt x="111" y="1912"/>
                  </a:cubicBezTo>
                  <a:cubicBezTo>
                    <a:pt x="111" y="947"/>
                    <a:pt x="891" y="149"/>
                    <a:pt x="1846" y="121"/>
                  </a:cubicBezTo>
                  <a:close/>
                  <a:moveTo>
                    <a:pt x="1911" y="1"/>
                  </a:moveTo>
                  <a:cubicBezTo>
                    <a:pt x="854" y="1"/>
                    <a:pt x="0" y="863"/>
                    <a:pt x="0" y="1912"/>
                  </a:cubicBezTo>
                  <a:cubicBezTo>
                    <a:pt x="0" y="2969"/>
                    <a:pt x="854" y="3823"/>
                    <a:pt x="1911" y="3823"/>
                  </a:cubicBezTo>
                  <a:cubicBezTo>
                    <a:pt x="2959" y="3823"/>
                    <a:pt x="3822" y="2969"/>
                    <a:pt x="3822" y="1912"/>
                  </a:cubicBezTo>
                  <a:lnTo>
                    <a:pt x="3822" y="1856"/>
                  </a:lnTo>
                  <a:lnTo>
                    <a:pt x="1967" y="1856"/>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5"/>
            <p:cNvSpPr/>
            <p:nvPr/>
          </p:nvSpPr>
          <p:spPr>
            <a:xfrm>
              <a:off x="7662251" y="2565921"/>
              <a:ext cx="54813" cy="54813"/>
            </a:xfrm>
            <a:custGeom>
              <a:avLst/>
              <a:gdLst/>
              <a:ahLst/>
              <a:cxnLst/>
              <a:rect l="l" t="t" r="r" b="b"/>
              <a:pathLst>
                <a:path w="929" h="929" extrusionOk="0">
                  <a:moveTo>
                    <a:pt x="0" y="1"/>
                  </a:moveTo>
                  <a:lnTo>
                    <a:pt x="0" y="928"/>
                  </a:lnTo>
                  <a:lnTo>
                    <a:pt x="928" y="928"/>
                  </a:lnTo>
                  <a:cubicBezTo>
                    <a:pt x="928" y="409"/>
                    <a:pt x="5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5"/>
            <p:cNvSpPr/>
            <p:nvPr/>
          </p:nvSpPr>
          <p:spPr>
            <a:xfrm>
              <a:off x="7658947" y="2562085"/>
              <a:ext cx="61363" cy="61894"/>
            </a:xfrm>
            <a:custGeom>
              <a:avLst/>
              <a:gdLst/>
              <a:ahLst/>
              <a:cxnLst/>
              <a:rect l="l" t="t" r="r" b="b"/>
              <a:pathLst>
                <a:path w="1040" h="1049" extrusionOk="0">
                  <a:moveTo>
                    <a:pt x="112" y="121"/>
                  </a:moveTo>
                  <a:cubicBezTo>
                    <a:pt x="548" y="149"/>
                    <a:pt x="891" y="502"/>
                    <a:pt x="928" y="928"/>
                  </a:cubicBezTo>
                  <a:lnTo>
                    <a:pt x="112" y="928"/>
                  </a:lnTo>
                  <a:lnTo>
                    <a:pt x="112" y="121"/>
                  </a:lnTo>
                  <a:close/>
                  <a:moveTo>
                    <a:pt x="1" y="1"/>
                  </a:moveTo>
                  <a:lnTo>
                    <a:pt x="1" y="1049"/>
                  </a:lnTo>
                  <a:lnTo>
                    <a:pt x="1040" y="1049"/>
                  </a:lnTo>
                  <a:lnTo>
                    <a:pt x="1040" y="993"/>
                  </a:lnTo>
                  <a:cubicBezTo>
                    <a:pt x="1040" y="446"/>
                    <a:pt x="60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5"/>
            <p:cNvSpPr/>
            <p:nvPr/>
          </p:nvSpPr>
          <p:spPr>
            <a:xfrm>
              <a:off x="7985707" y="2216444"/>
              <a:ext cx="377203" cy="339087"/>
            </a:xfrm>
            <a:custGeom>
              <a:avLst/>
              <a:gdLst/>
              <a:ahLst/>
              <a:cxnLst/>
              <a:rect l="l" t="t" r="r" b="b"/>
              <a:pathLst>
                <a:path w="6393" h="5747" extrusionOk="0">
                  <a:moveTo>
                    <a:pt x="3204" y="0"/>
                  </a:moveTo>
                  <a:cubicBezTo>
                    <a:pt x="1946" y="0"/>
                    <a:pt x="791" y="829"/>
                    <a:pt x="437" y="2092"/>
                  </a:cubicBezTo>
                  <a:cubicBezTo>
                    <a:pt x="1" y="3623"/>
                    <a:pt x="891" y="5209"/>
                    <a:pt x="2422" y="5636"/>
                  </a:cubicBezTo>
                  <a:cubicBezTo>
                    <a:pt x="2684" y="5711"/>
                    <a:pt x="2947" y="5747"/>
                    <a:pt x="3207" y="5747"/>
                  </a:cubicBezTo>
                  <a:cubicBezTo>
                    <a:pt x="4455" y="5747"/>
                    <a:pt x="5605" y="4918"/>
                    <a:pt x="5966" y="3651"/>
                  </a:cubicBezTo>
                  <a:cubicBezTo>
                    <a:pt x="6393" y="2129"/>
                    <a:pt x="5502" y="543"/>
                    <a:pt x="3981" y="107"/>
                  </a:cubicBezTo>
                  <a:cubicBezTo>
                    <a:pt x="3721" y="35"/>
                    <a:pt x="3460"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5"/>
            <p:cNvSpPr/>
            <p:nvPr/>
          </p:nvSpPr>
          <p:spPr>
            <a:xfrm>
              <a:off x="8001047" y="2212904"/>
              <a:ext cx="345991" cy="345991"/>
            </a:xfrm>
            <a:custGeom>
              <a:avLst/>
              <a:gdLst/>
              <a:ahLst/>
              <a:cxnLst/>
              <a:rect l="l" t="t" r="r" b="b"/>
              <a:pathLst>
                <a:path w="5864" h="5864" extrusionOk="0">
                  <a:moveTo>
                    <a:pt x="2932" y="112"/>
                  </a:moveTo>
                  <a:cubicBezTo>
                    <a:pt x="4491" y="112"/>
                    <a:pt x="5752" y="1373"/>
                    <a:pt x="5752" y="2932"/>
                  </a:cubicBezTo>
                  <a:cubicBezTo>
                    <a:pt x="5752" y="4481"/>
                    <a:pt x="4491" y="5742"/>
                    <a:pt x="2932" y="5742"/>
                  </a:cubicBezTo>
                  <a:cubicBezTo>
                    <a:pt x="1383" y="5742"/>
                    <a:pt x="121" y="4481"/>
                    <a:pt x="121" y="2932"/>
                  </a:cubicBezTo>
                  <a:cubicBezTo>
                    <a:pt x="121" y="1373"/>
                    <a:pt x="1383" y="112"/>
                    <a:pt x="2932" y="112"/>
                  </a:cubicBezTo>
                  <a:close/>
                  <a:moveTo>
                    <a:pt x="2932" y="0"/>
                  </a:moveTo>
                  <a:cubicBezTo>
                    <a:pt x="1318" y="0"/>
                    <a:pt x="1" y="1317"/>
                    <a:pt x="1" y="2932"/>
                  </a:cubicBezTo>
                  <a:cubicBezTo>
                    <a:pt x="1" y="4546"/>
                    <a:pt x="1318" y="5863"/>
                    <a:pt x="2932" y="5863"/>
                  </a:cubicBezTo>
                  <a:cubicBezTo>
                    <a:pt x="4546" y="5863"/>
                    <a:pt x="5864" y="4546"/>
                    <a:pt x="5864" y="2932"/>
                  </a:cubicBezTo>
                  <a:cubicBezTo>
                    <a:pt x="5864" y="1317"/>
                    <a:pt x="4546"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5"/>
            <p:cNvSpPr/>
            <p:nvPr/>
          </p:nvSpPr>
          <p:spPr>
            <a:xfrm>
              <a:off x="7997212" y="2199923"/>
              <a:ext cx="384873" cy="339382"/>
            </a:xfrm>
            <a:custGeom>
              <a:avLst/>
              <a:gdLst/>
              <a:ahLst/>
              <a:cxnLst/>
              <a:rect l="l" t="t" r="r" b="b"/>
              <a:pathLst>
                <a:path w="6523" h="5752" extrusionOk="0">
                  <a:moveTo>
                    <a:pt x="3267" y="1"/>
                  </a:moveTo>
                  <a:cubicBezTo>
                    <a:pt x="2132" y="1"/>
                    <a:pt x="1055" y="677"/>
                    <a:pt x="604" y="1797"/>
                  </a:cubicBezTo>
                  <a:cubicBezTo>
                    <a:pt x="1" y="3263"/>
                    <a:pt x="706" y="4942"/>
                    <a:pt x="2181" y="5536"/>
                  </a:cubicBezTo>
                  <a:cubicBezTo>
                    <a:pt x="2536" y="5682"/>
                    <a:pt x="2904" y="5751"/>
                    <a:pt x="3267" y="5751"/>
                  </a:cubicBezTo>
                  <a:cubicBezTo>
                    <a:pt x="4397" y="5751"/>
                    <a:pt x="5470" y="5076"/>
                    <a:pt x="5919" y="3959"/>
                  </a:cubicBezTo>
                  <a:cubicBezTo>
                    <a:pt x="6522" y="2493"/>
                    <a:pt x="5817" y="814"/>
                    <a:pt x="4342" y="211"/>
                  </a:cubicBezTo>
                  <a:cubicBezTo>
                    <a:pt x="3990" y="68"/>
                    <a:pt x="3625"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5"/>
            <p:cNvSpPr/>
            <p:nvPr/>
          </p:nvSpPr>
          <p:spPr>
            <a:xfrm>
              <a:off x="8016388" y="2196442"/>
              <a:ext cx="345991" cy="345991"/>
            </a:xfrm>
            <a:custGeom>
              <a:avLst/>
              <a:gdLst/>
              <a:ahLst/>
              <a:cxnLst/>
              <a:rect l="l" t="t" r="r" b="b"/>
              <a:pathLst>
                <a:path w="5864" h="5864" extrusionOk="0">
                  <a:moveTo>
                    <a:pt x="2932" y="112"/>
                  </a:moveTo>
                  <a:cubicBezTo>
                    <a:pt x="4481" y="112"/>
                    <a:pt x="5752" y="1374"/>
                    <a:pt x="5743" y="2932"/>
                  </a:cubicBezTo>
                  <a:cubicBezTo>
                    <a:pt x="5743" y="4482"/>
                    <a:pt x="4481" y="5743"/>
                    <a:pt x="2932" y="5743"/>
                  </a:cubicBezTo>
                  <a:cubicBezTo>
                    <a:pt x="1383" y="5743"/>
                    <a:pt x="112" y="4482"/>
                    <a:pt x="112" y="2932"/>
                  </a:cubicBezTo>
                  <a:cubicBezTo>
                    <a:pt x="112" y="1374"/>
                    <a:pt x="1383" y="112"/>
                    <a:pt x="2932" y="112"/>
                  </a:cubicBezTo>
                  <a:close/>
                  <a:moveTo>
                    <a:pt x="2932" y="1"/>
                  </a:moveTo>
                  <a:cubicBezTo>
                    <a:pt x="1318" y="1"/>
                    <a:pt x="0" y="1309"/>
                    <a:pt x="0" y="2932"/>
                  </a:cubicBezTo>
                  <a:cubicBezTo>
                    <a:pt x="0" y="4546"/>
                    <a:pt x="1318" y="5864"/>
                    <a:pt x="2932" y="5864"/>
                  </a:cubicBezTo>
                  <a:cubicBezTo>
                    <a:pt x="4546" y="5864"/>
                    <a:pt x="5863" y="4546"/>
                    <a:pt x="5863" y="2932"/>
                  </a:cubicBezTo>
                  <a:cubicBezTo>
                    <a:pt x="5863" y="1309"/>
                    <a:pt x="4546"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5"/>
            <p:cNvSpPr/>
            <p:nvPr/>
          </p:nvSpPr>
          <p:spPr>
            <a:xfrm>
              <a:off x="8070553" y="2285655"/>
              <a:ext cx="224505" cy="141842"/>
            </a:xfrm>
            <a:custGeom>
              <a:avLst/>
              <a:gdLst/>
              <a:ahLst/>
              <a:cxnLst/>
              <a:rect l="l" t="t" r="r" b="b"/>
              <a:pathLst>
                <a:path w="3805" h="2404" extrusionOk="0">
                  <a:moveTo>
                    <a:pt x="1949" y="1"/>
                  </a:moveTo>
                  <a:cubicBezTo>
                    <a:pt x="1476" y="1"/>
                    <a:pt x="1077" y="353"/>
                    <a:pt x="1003" y="808"/>
                  </a:cubicBezTo>
                  <a:lnTo>
                    <a:pt x="734" y="808"/>
                  </a:lnTo>
                  <a:cubicBezTo>
                    <a:pt x="325" y="808"/>
                    <a:pt x="1" y="1161"/>
                    <a:pt x="1" y="1606"/>
                  </a:cubicBezTo>
                  <a:cubicBezTo>
                    <a:pt x="1" y="2042"/>
                    <a:pt x="325" y="2404"/>
                    <a:pt x="734" y="2404"/>
                  </a:cubicBezTo>
                  <a:lnTo>
                    <a:pt x="3071" y="2404"/>
                  </a:lnTo>
                  <a:cubicBezTo>
                    <a:pt x="3480" y="2404"/>
                    <a:pt x="3804" y="2042"/>
                    <a:pt x="3804" y="1606"/>
                  </a:cubicBezTo>
                  <a:cubicBezTo>
                    <a:pt x="3804" y="1161"/>
                    <a:pt x="3480" y="808"/>
                    <a:pt x="3071" y="808"/>
                  </a:cubicBezTo>
                  <a:lnTo>
                    <a:pt x="2895" y="808"/>
                  </a:lnTo>
                  <a:cubicBezTo>
                    <a:pt x="2821" y="353"/>
                    <a:pt x="2431" y="1"/>
                    <a:pt x="1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5"/>
            <p:cNvSpPr/>
            <p:nvPr/>
          </p:nvSpPr>
          <p:spPr>
            <a:xfrm>
              <a:off x="8066718" y="2282410"/>
              <a:ext cx="231585" cy="148391"/>
            </a:xfrm>
            <a:custGeom>
              <a:avLst/>
              <a:gdLst/>
              <a:ahLst/>
              <a:cxnLst/>
              <a:rect l="l" t="t" r="r" b="b"/>
              <a:pathLst>
                <a:path w="3925" h="2515" extrusionOk="0">
                  <a:moveTo>
                    <a:pt x="2014" y="112"/>
                  </a:moveTo>
                  <a:cubicBezTo>
                    <a:pt x="2459" y="112"/>
                    <a:pt x="2830" y="436"/>
                    <a:pt x="2904" y="872"/>
                  </a:cubicBezTo>
                  <a:cubicBezTo>
                    <a:pt x="2914" y="900"/>
                    <a:pt x="2932" y="919"/>
                    <a:pt x="2960" y="919"/>
                  </a:cubicBezTo>
                  <a:lnTo>
                    <a:pt x="3136" y="919"/>
                  </a:lnTo>
                  <a:cubicBezTo>
                    <a:pt x="3507" y="919"/>
                    <a:pt x="3814" y="1253"/>
                    <a:pt x="3814" y="1661"/>
                  </a:cubicBezTo>
                  <a:cubicBezTo>
                    <a:pt x="3814" y="2069"/>
                    <a:pt x="3507" y="2403"/>
                    <a:pt x="3136" y="2403"/>
                  </a:cubicBezTo>
                  <a:lnTo>
                    <a:pt x="799" y="2403"/>
                  </a:lnTo>
                  <a:cubicBezTo>
                    <a:pt x="418" y="2403"/>
                    <a:pt x="121" y="2069"/>
                    <a:pt x="121" y="1661"/>
                  </a:cubicBezTo>
                  <a:cubicBezTo>
                    <a:pt x="121" y="1253"/>
                    <a:pt x="418" y="919"/>
                    <a:pt x="799" y="919"/>
                  </a:cubicBezTo>
                  <a:lnTo>
                    <a:pt x="1068" y="919"/>
                  </a:lnTo>
                  <a:cubicBezTo>
                    <a:pt x="1096" y="919"/>
                    <a:pt x="1123" y="900"/>
                    <a:pt x="1123" y="872"/>
                  </a:cubicBezTo>
                  <a:cubicBezTo>
                    <a:pt x="1198" y="436"/>
                    <a:pt x="1569" y="112"/>
                    <a:pt x="2014" y="112"/>
                  </a:cubicBezTo>
                  <a:close/>
                  <a:moveTo>
                    <a:pt x="2014" y="0"/>
                  </a:moveTo>
                  <a:cubicBezTo>
                    <a:pt x="1532" y="0"/>
                    <a:pt x="1123" y="334"/>
                    <a:pt x="1021" y="798"/>
                  </a:cubicBezTo>
                  <a:lnTo>
                    <a:pt x="789" y="798"/>
                  </a:lnTo>
                  <a:cubicBezTo>
                    <a:pt x="363" y="798"/>
                    <a:pt x="1" y="1188"/>
                    <a:pt x="1" y="1661"/>
                  </a:cubicBezTo>
                  <a:cubicBezTo>
                    <a:pt x="1" y="2134"/>
                    <a:pt x="353" y="2514"/>
                    <a:pt x="789" y="2514"/>
                  </a:cubicBezTo>
                  <a:lnTo>
                    <a:pt x="3136" y="2514"/>
                  </a:lnTo>
                  <a:cubicBezTo>
                    <a:pt x="3572" y="2514"/>
                    <a:pt x="3925" y="2134"/>
                    <a:pt x="3925" y="1661"/>
                  </a:cubicBezTo>
                  <a:cubicBezTo>
                    <a:pt x="3925" y="1188"/>
                    <a:pt x="3572" y="798"/>
                    <a:pt x="3136" y="798"/>
                  </a:cubicBezTo>
                  <a:lnTo>
                    <a:pt x="3007" y="798"/>
                  </a:lnTo>
                  <a:cubicBezTo>
                    <a:pt x="2904" y="334"/>
                    <a:pt x="249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TextBox 110"/>
          <p:cNvSpPr txBox="1"/>
          <p:nvPr/>
        </p:nvSpPr>
        <p:spPr>
          <a:xfrm>
            <a:off x="567954" y="1731711"/>
            <a:ext cx="4893382" cy="1708160"/>
          </a:xfrm>
          <a:prstGeom prst="rect">
            <a:avLst/>
          </a:prstGeom>
          <a:noFill/>
        </p:spPr>
        <p:txBody>
          <a:bodyPr wrap="square" rtlCol="0">
            <a:spAutoFit/>
          </a:bodyPr>
          <a:lstStyle/>
          <a:p>
            <a:pPr algn="ctr">
              <a:lnSpc>
                <a:spcPct val="150000"/>
              </a:lnSpc>
            </a:pPr>
            <a:r>
              <a:rPr lang="en-US" sz="3500" b="1">
                <a:solidFill>
                  <a:srgbClr val="191919"/>
                </a:solidFill>
              </a:rPr>
              <a:t>CHÀO MỪNG CẢ LỚP</a:t>
            </a:r>
          </a:p>
          <a:p>
            <a:pPr algn="ctr">
              <a:lnSpc>
                <a:spcPct val="150000"/>
              </a:lnSpc>
            </a:pPr>
            <a:r>
              <a:rPr lang="en-US" sz="3500" b="1">
                <a:solidFill>
                  <a:srgbClr val="191919"/>
                </a:solidFill>
              </a:rPr>
              <a:t>ĐẾN BÀI HỌC NÀY!</a:t>
            </a: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14339" y="243161"/>
            <a:ext cx="5715311" cy="570353"/>
          </a:xfrm>
          <a:prstGeom prst="roundRect">
            <a:avLst/>
          </a:prstGeom>
          <a:solidFill>
            <a:srgbClr val="A12F2F"/>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a:solidFill>
                  <a:srgbClr val="FFFFFF"/>
                </a:solidFill>
                <a:cs typeface="Arial" panose="020B0604020202020204" pitchFamily="34" charset="0"/>
              </a:rPr>
              <a:t>Hướng dẫn cài đặt ứng dụng Photos Legacy</a:t>
            </a:r>
            <a:endParaRPr lang="en-US" sz="2000" b="1" dirty="0">
              <a:solidFill>
                <a:srgbClr val="FFFFFF"/>
              </a:solidFill>
              <a:latin typeface="Arial" panose="020B0604020202020204" pitchFamily="34" charset="0"/>
              <a:cs typeface="Arial" panose="020B0604020202020204" pitchFamily="34" charset="0"/>
            </a:endParaRPr>
          </a:p>
        </p:txBody>
      </p:sp>
      <p:grpSp>
        <p:nvGrpSpPr>
          <p:cNvPr id="5" name="Group 4"/>
          <p:cNvGrpSpPr/>
          <p:nvPr/>
        </p:nvGrpSpPr>
        <p:grpSpPr>
          <a:xfrm>
            <a:off x="637704" y="1034325"/>
            <a:ext cx="7868580" cy="1015663"/>
            <a:chOff x="605200" y="2456835"/>
            <a:chExt cx="7868580" cy="1015663"/>
          </a:xfrm>
        </p:grpSpPr>
        <p:sp>
          <p:nvSpPr>
            <p:cNvPr id="6" name="TextBox 5"/>
            <p:cNvSpPr txBox="1"/>
            <p:nvPr/>
          </p:nvSpPr>
          <p:spPr>
            <a:xfrm>
              <a:off x="605200" y="2456835"/>
              <a:ext cx="7868580" cy="1015663"/>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Trong giao diện Settings, kéo thanh cuộn xuống phía dưới và chọn </a:t>
              </a:r>
              <a:r>
                <a:rPr lang="vi-VN" sz="2000" b="1"/>
                <a:t>Get Photos Legacy </a:t>
              </a:r>
              <a:r>
                <a:rPr lang="vi-VN" sz="2000"/>
                <a:t>trong phần </a:t>
              </a:r>
              <a:r>
                <a:rPr lang="vi-VN" sz="2000" b="1"/>
                <a:t>Photos Legacy</a:t>
              </a:r>
              <a:r>
                <a:rPr lang="vi-VN" sz="2000"/>
                <a:t>.</a:t>
              </a:r>
              <a:endParaRPr lang="en-US" sz="2000"/>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42647" y="2060009"/>
            <a:ext cx="7868581" cy="1015663"/>
            <a:chOff x="605199" y="2456835"/>
            <a:chExt cx="7868581" cy="1015663"/>
          </a:xfrm>
        </p:grpSpPr>
        <p:sp>
          <p:nvSpPr>
            <p:cNvPr id="9" name="TextBox 8"/>
            <p:cNvSpPr txBox="1"/>
            <p:nvPr/>
          </p:nvSpPr>
          <p:spPr>
            <a:xfrm>
              <a:off x="605199" y="2456835"/>
              <a:ext cx="7868581" cy="1015663"/>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4</a:t>
              </a:r>
              <a:r>
                <a:rPr lang="vi-VN" sz="2000" b="1">
                  <a:solidFill>
                    <a:srgbClr val="7030A0"/>
                  </a:solidFill>
                </a:rPr>
                <a:t>. </a:t>
              </a:r>
              <a:r>
                <a:rPr lang="vi-VN" sz="2000"/>
                <a:t>Trong cửa sổ </a:t>
              </a:r>
              <a:r>
                <a:rPr lang="vi-VN" sz="2000" b="1"/>
                <a:t>Microsoft Photos Legacy </a:t>
              </a:r>
              <a:r>
                <a:rPr lang="vi-VN" sz="2000"/>
                <a:t>chọn </a:t>
              </a:r>
              <a:r>
                <a:rPr lang="vi-VN" sz="2000" b="1"/>
                <a:t>Install </a:t>
              </a:r>
              <a:r>
                <a:rPr lang="vi-VN" sz="2000"/>
                <a:t>để cài đặt phần mềm.</a:t>
              </a:r>
              <a:endParaRPr lang="en-US"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37703" y="3085693"/>
            <a:ext cx="7868581" cy="1477328"/>
            <a:chOff x="605199" y="2456835"/>
            <a:chExt cx="7868581" cy="1477328"/>
          </a:xfrm>
        </p:grpSpPr>
        <p:sp>
          <p:nvSpPr>
            <p:cNvPr id="12" name="TextBox 11"/>
            <p:cNvSpPr txBox="1"/>
            <p:nvPr/>
          </p:nvSpPr>
          <p:spPr>
            <a:xfrm>
              <a:off x="605199" y="2456835"/>
              <a:ext cx="7868581" cy="147732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a:t>
              </a:r>
              <a:r>
                <a:rPr lang="en-US" sz="2000" b="1">
                  <a:solidFill>
                    <a:srgbClr val="7030A0"/>
                  </a:solidFill>
                </a:rPr>
                <a:t>5</a:t>
              </a:r>
              <a:r>
                <a:rPr lang="vi-VN" sz="2000" b="1">
                  <a:solidFill>
                    <a:srgbClr val="7030A0"/>
                  </a:solidFill>
                </a:rPr>
                <a:t>. </a:t>
              </a:r>
              <a:r>
                <a:rPr lang="vi-VN" sz="2000"/>
                <a:t>Trong cửa sổ </a:t>
              </a:r>
              <a:r>
                <a:rPr lang="vi-VN" sz="2000" b="1"/>
                <a:t>Microsoft Photos Legacy</a:t>
              </a:r>
              <a:r>
                <a:rPr lang="vi-VN" sz="2000"/>
                <a:t>, tiếp tục chọn </a:t>
              </a:r>
              <a:r>
                <a:rPr lang="vi-VN" sz="2000" b="1"/>
                <a:t>Open</a:t>
              </a:r>
              <a:r>
                <a:rPr lang="vi-VN" sz="2000"/>
                <a:t> để khởi động phần mềm. Sau khi cài đặt xong </a:t>
              </a:r>
              <a:r>
                <a:rPr lang="vi-VN" sz="2000" b="1"/>
                <a:t>Photos Legacy</a:t>
              </a:r>
              <a:r>
                <a:rPr lang="vi-VN" sz="2000"/>
                <a:t>, khởi động </a:t>
              </a:r>
              <a:r>
                <a:rPr lang="vi-VN" sz="2000" b="1"/>
                <a:t>Video Editor</a:t>
              </a:r>
              <a:r>
                <a:rPr lang="vi-VN" sz="2000"/>
                <a:t>.</a:t>
              </a:r>
              <a:endParaRPr lang="en-US" sz="2000"/>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1399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B027B6D-1066-4739-78A4-4254CD039454}"/>
              </a:ext>
            </a:extLst>
          </p:cNvPr>
          <p:cNvGrpSpPr/>
          <p:nvPr/>
        </p:nvGrpSpPr>
        <p:grpSpPr>
          <a:xfrm>
            <a:off x="2911882" y="310989"/>
            <a:ext cx="3320223" cy="621778"/>
            <a:chOff x="826756" y="544158"/>
            <a:chExt cx="3519490" cy="621778"/>
          </a:xfrm>
        </p:grpSpPr>
        <p:sp>
          <p:nvSpPr>
            <p:cNvPr id="15"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16"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a) Giao diện bắt đầu</a:t>
              </a:r>
              <a:endParaRPr lang="en-US" sz="2300" b="1">
                <a:solidFill>
                  <a:srgbClr val="FFFFFF"/>
                </a:solidFill>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6238" t="26440" r="10916" b="57260"/>
          <a:stretch/>
        </p:blipFill>
        <p:spPr>
          <a:xfrm>
            <a:off x="4143318" y="1385656"/>
            <a:ext cx="4742404" cy="2562230"/>
          </a:xfrm>
          <a:prstGeom prst="rect">
            <a:avLst/>
          </a:prstGeom>
        </p:spPr>
      </p:pic>
      <p:sp>
        <p:nvSpPr>
          <p:cNvPr id="18" name="TextBox 17"/>
          <p:cNvSpPr txBox="1"/>
          <p:nvPr/>
        </p:nvSpPr>
        <p:spPr>
          <a:xfrm>
            <a:off x="5027032" y="4031443"/>
            <a:ext cx="2974975" cy="738664"/>
          </a:xfrm>
          <a:prstGeom prst="rect">
            <a:avLst/>
          </a:prstGeom>
          <a:noFill/>
        </p:spPr>
        <p:txBody>
          <a:bodyPr wrap="square" rtlCol="0">
            <a:spAutoFit/>
          </a:bodyPr>
          <a:lstStyle/>
          <a:p>
            <a:pPr algn="ctr">
              <a:lnSpc>
                <a:spcPct val="150000"/>
              </a:lnSpc>
            </a:pPr>
            <a:r>
              <a:rPr lang="en-US" i="1"/>
              <a:t>Hình 1. Cửa sổ giao diện bắt đầu phần mềm Video Editor</a:t>
            </a:r>
            <a:endParaRPr lang="vi-VN" i="1"/>
          </a:p>
        </p:txBody>
      </p:sp>
      <p:sp>
        <p:nvSpPr>
          <p:cNvPr id="19" name="TextBox 18"/>
          <p:cNvSpPr txBox="1"/>
          <p:nvPr/>
        </p:nvSpPr>
        <p:spPr>
          <a:xfrm>
            <a:off x="386716" y="1109980"/>
            <a:ext cx="3474084" cy="3785652"/>
          </a:xfrm>
          <a:prstGeom prst="rect">
            <a:avLst/>
          </a:prstGeom>
          <a:noFill/>
        </p:spPr>
        <p:txBody>
          <a:bodyPr wrap="square" rtlCol="0">
            <a:spAutoFit/>
          </a:bodyPr>
          <a:lstStyle/>
          <a:p>
            <a:pPr algn="just">
              <a:lnSpc>
                <a:spcPct val="150000"/>
              </a:lnSpc>
            </a:pPr>
            <a:r>
              <a:rPr lang="vi-VN" sz="2000" b="1"/>
              <a:t>(1) Thanh thực đơn (menu) </a:t>
            </a:r>
            <a:r>
              <a:rPr lang="vi-VN" sz="2000"/>
              <a:t>cho phép chuyển đổi qua lại giữa hai ứng dụng Photos và Video Editor</a:t>
            </a:r>
            <a:r>
              <a:rPr lang="en-US" sz="2000"/>
              <a:t>.</a:t>
            </a:r>
            <a:endParaRPr lang="vi-VN" sz="2000"/>
          </a:p>
          <a:p>
            <a:pPr algn="just">
              <a:lnSpc>
                <a:spcPct val="150000"/>
              </a:lnSpc>
            </a:pPr>
            <a:r>
              <a:rPr lang="vi-VN" sz="2000" b="1"/>
              <a:t>(2) Vùng làm việc </a:t>
            </a:r>
            <a:r>
              <a:rPr lang="vi-VN" sz="2000"/>
              <a:t>gồm các lệnh làm việc với dự án video như tạo dự án mới, mở dự án đã có.</a:t>
            </a:r>
          </a:p>
        </p:txBody>
      </p:sp>
    </p:spTree>
    <p:extLst>
      <p:ext uri="{BB962C8B-B14F-4D97-AF65-F5344CB8AC3E}">
        <p14:creationId xmlns:p14="http://schemas.microsoft.com/office/powerpoint/2010/main" val="37408303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B027B6D-1066-4739-78A4-4254CD039454}"/>
              </a:ext>
            </a:extLst>
          </p:cNvPr>
          <p:cNvGrpSpPr/>
          <p:nvPr/>
        </p:nvGrpSpPr>
        <p:grpSpPr>
          <a:xfrm>
            <a:off x="429011" y="354250"/>
            <a:ext cx="4495909" cy="621778"/>
            <a:chOff x="826756" y="544158"/>
            <a:chExt cx="3519490" cy="621778"/>
          </a:xfrm>
        </p:grpSpPr>
        <p:sp>
          <p:nvSpPr>
            <p:cNvPr id="15"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16"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b) Giao diện chỉnh sửa video</a:t>
              </a:r>
              <a:endParaRPr lang="en-US" sz="2300" b="1">
                <a:solidFill>
                  <a:srgbClr val="FFFFFF"/>
                </a:solidFill>
              </a:endParaRPr>
            </a:p>
          </p:txBody>
        </p:sp>
      </p:grpSp>
      <p:sp>
        <p:nvSpPr>
          <p:cNvPr id="18" name="TextBox 17"/>
          <p:cNvSpPr txBox="1"/>
          <p:nvPr/>
        </p:nvSpPr>
        <p:spPr>
          <a:xfrm>
            <a:off x="1377466" y="3733800"/>
            <a:ext cx="2599001" cy="738664"/>
          </a:xfrm>
          <a:prstGeom prst="rect">
            <a:avLst/>
          </a:prstGeom>
          <a:noFill/>
        </p:spPr>
        <p:txBody>
          <a:bodyPr wrap="square" rtlCol="0">
            <a:spAutoFit/>
          </a:bodyPr>
          <a:lstStyle/>
          <a:p>
            <a:pPr algn="ctr">
              <a:lnSpc>
                <a:spcPct val="150000"/>
              </a:lnSpc>
            </a:pPr>
            <a:r>
              <a:rPr lang="en-US" i="1"/>
              <a:t>Hình 2. Cửa sổ làm việc chính của phần mềm Video Editor</a:t>
            </a:r>
            <a:endParaRPr lang="vi-VN" i="1"/>
          </a:p>
        </p:txBody>
      </p:sp>
      <p:sp>
        <p:nvSpPr>
          <p:cNvPr id="19" name="TextBox 18"/>
          <p:cNvSpPr txBox="1"/>
          <p:nvPr/>
        </p:nvSpPr>
        <p:spPr>
          <a:xfrm>
            <a:off x="5223253" y="461870"/>
            <a:ext cx="3586919" cy="4247317"/>
          </a:xfrm>
          <a:prstGeom prst="rect">
            <a:avLst/>
          </a:prstGeom>
          <a:noFill/>
        </p:spPr>
        <p:txBody>
          <a:bodyPr wrap="square" rtlCol="0">
            <a:spAutoFit/>
          </a:bodyPr>
          <a:lstStyle/>
          <a:p>
            <a:pPr algn="just">
              <a:lnSpc>
                <a:spcPct val="150000"/>
              </a:lnSpc>
            </a:pPr>
            <a:r>
              <a:rPr lang="vi-VN" sz="2000" b="1"/>
              <a:t>(1) Thư viện dự án (Project library): </a:t>
            </a:r>
            <a:r>
              <a:rPr lang="vi-VN" sz="2000"/>
              <a:t>chứa các hình ảnh, video được thêm vào dự án.</a:t>
            </a:r>
          </a:p>
          <a:p>
            <a:pPr algn="just">
              <a:lnSpc>
                <a:spcPct val="150000"/>
              </a:lnSpc>
            </a:pPr>
            <a:r>
              <a:rPr lang="vi-VN" sz="2000" b="1"/>
              <a:t>(2) Bảng phân cảnh (Storyboard): </a:t>
            </a:r>
            <a:r>
              <a:rPr lang="vi-VN" sz="2000"/>
              <a:t>hiển thị các cảnh (scene) của video theo thứ tự để tạo thành một câu chuyện, mỗi cảnh là một hình ảnh hoặc một đoạn video.</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069" t="73854" r="21863" b="4344"/>
          <a:stretch/>
        </p:blipFill>
        <p:spPr>
          <a:xfrm>
            <a:off x="393638" y="1256143"/>
            <a:ext cx="4566659" cy="2477657"/>
          </a:xfrm>
          <a:prstGeom prst="rect">
            <a:avLst/>
          </a:prstGeom>
        </p:spPr>
      </p:pic>
    </p:spTree>
    <p:extLst>
      <p:ext uri="{BB962C8B-B14F-4D97-AF65-F5344CB8AC3E}">
        <p14:creationId xmlns:p14="http://schemas.microsoft.com/office/powerpoint/2010/main" val="32941241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B027B6D-1066-4739-78A4-4254CD039454}"/>
              </a:ext>
            </a:extLst>
          </p:cNvPr>
          <p:cNvGrpSpPr/>
          <p:nvPr/>
        </p:nvGrpSpPr>
        <p:grpSpPr>
          <a:xfrm>
            <a:off x="429011" y="354250"/>
            <a:ext cx="4495909" cy="621778"/>
            <a:chOff x="826756" y="544158"/>
            <a:chExt cx="3519490" cy="621778"/>
          </a:xfrm>
        </p:grpSpPr>
        <p:sp>
          <p:nvSpPr>
            <p:cNvPr id="15"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16"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b) Giao diện chỉnh sửa video</a:t>
              </a:r>
              <a:endParaRPr lang="en-US" sz="2300" b="1">
                <a:solidFill>
                  <a:srgbClr val="FFFFFF"/>
                </a:solidFill>
              </a:endParaRPr>
            </a:p>
          </p:txBody>
        </p:sp>
      </p:grpSp>
      <p:sp>
        <p:nvSpPr>
          <p:cNvPr id="18" name="TextBox 17"/>
          <p:cNvSpPr txBox="1"/>
          <p:nvPr/>
        </p:nvSpPr>
        <p:spPr>
          <a:xfrm>
            <a:off x="1377466" y="3733800"/>
            <a:ext cx="2599001" cy="738664"/>
          </a:xfrm>
          <a:prstGeom prst="rect">
            <a:avLst/>
          </a:prstGeom>
          <a:noFill/>
        </p:spPr>
        <p:txBody>
          <a:bodyPr wrap="square" rtlCol="0">
            <a:spAutoFit/>
          </a:bodyPr>
          <a:lstStyle/>
          <a:p>
            <a:pPr algn="ctr">
              <a:lnSpc>
                <a:spcPct val="150000"/>
              </a:lnSpc>
            </a:pPr>
            <a:r>
              <a:rPr lang="en-US" i="1"/>
              <a:t>Hình 2. Cửa sổ làm việc chính của phần mềm Video Editor</a:t>
            </a:r>
            <a:endParaRPr lang="vi-VN" i="1"/>
          </a:p>
        </p:txBody>
      </p:sp>
      <p:sp>
        <p:nvSpPr>
          <p:cNvPr id="19" name="TextBox 18"/>
          <p:cNvSpPr txBox="1"/>
          <p:nvPr/>
        </p:nvSpPr>
        <p:spPr>
          <a:xfrm>
            <a:off x="5210553" y="686812"/>
            <a:ext cx="3641347" cy="3785652"/>
          </a:xfrm>
          <a:prstGeom prst="rect">
            <a:avLst/>
          </a:prstGeom>
          <a:noFill/>
        </p:spPr>
        <p:txBody>
          <a:bodyPr wrap="square" rtlCol="0">
            <a:spAutoFit/>
          </a:bodyPr>
          <a:lstStyle/>
          <a:p>
            <a:pPr algn="just">
              <a:lnSpc>
                <a:spcPct val="150000"/>
              </a:lnSpc>
            </a:pPr>
            <a:r>
              <a:rPr lang="vi-VN" sz="2000" b="1"/>
              <a:t>(3) Khung xem trước (Preview): </a:t>
            </a:r>
            <a:r>
              <a:rPr lang="vi-VN" sz="2000"/>
              <a:t>cho phép xem trước kết quả biên tập video.</a:t>
            </a:r>
          </a:p>
          <a:p>
            <a:pPr algn="just">
              <a:lnSpc>
                <a:spcPct val="150000"/>
              </a:lnSpc>
            </a:pPr>
            <a:r>
              <a:rPr lang="vi-VN" sz="2000" b="1"/>
              <a:t>(4) Thanh công cụ (Toolbar): </a:t>
            </a:r>
            <a:r>
              <a:rPr lang="vi-VN" sz="2000"/>
              <a:t>gồm các lệnh undo, redo, thêm nhạc nền, tuỳ chỉnh âm thanh, xuất video và các thiết lập làm việc khác.</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069" t="73854" r="21863" b="4344"/>
          <a:stretch/>
        </p:blipFill>
        <p:spPr>
          <a:xfrm>
            <a:off x="393638" y="1256143"/>
            <a:ext cx="4566659" cy="2477657"/>
          </a:xfrm>
          <a:prstGeom prst="rect">
            <a:avLst/>
          </a:prstGeom>
        </p:spPr>
      </p:pic>
    </p:spTree>
    <p:extLst>
      <p:ext uri="{BB962C8B-B14F-4D97-AF65-F5344CB8AC3E}">
        <p14:creationId xmlns:p14="http://schemas.microsoft.com/office/powerpoint/2010/main" val="32722299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2;p29"/>
          <p:cNvSpPr txBox="1">
            <a:spLocks noGrp="1"/>
          </p:cNvSpPr>
          <p:nvPr>
            <p:ph type="title" idx="4294967295"/>
          </p:nvPr>
        </p:nvSpPr>
        <p:spPr>
          <a:xfrm>
            <a:off x="3719813" y="1213795"/>
            <a:ext cx="1704373" cy="817762"/>
          </a:xfrm>
          <a:prstGeom prst="rect">
            <a:avLst/>
          </a:prstGeom>
          <a:solidFill>
            <a:schemeClr val="bg2">
              <a:lumMod val="40000"/>
              <a:lumOff val="60000"/>
            </a:schemeClr>
          </a:solidFill>
          <a:ln>
            <a:solidFill>
              <a:schemeClr val="bg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mj-lt"/>
              </a:rPr>
              <a:t>BÀI 2</a:t>
            </a:r>
            <a:endParaRPr sz="4000" b="1">
              <a:latin typeface="+mj-lt"/>
            </a:endParaRPr>
          </a:p>
        </p:txBody>
      </p:sp>
      <p:sp>
        <p:nvSpPr>
          <p:cNvPr id="4" name="TextBox 3"/>
          <p:cNvSpPr txBox="1"/>
          <p:nvPr/>
        </p:nvSpPr>
        <p:spPr>
          <a:xfrm>
            <a:off x="0" y="2132853"/>
            <a:ext cx="9144000" cy="1521763"/>
          </a:xfrm>
          <a:prstGeom prst="rect">
            <a:avLst/>
          </a:prstGeom>
          <a:noFill/>
        </p:spPr>
        <p:txBody>
          <a:bodyPr wrap="square" rtlCol="0">
            <a:spAutoFit/>
          </a:bodyPr>
          <a:lstStyle/>
          <a:p>
            <a:pPr algn="ctr">
              <a:lnSpc>
                <a:spcPct val="150000"/>
              </a:lnSpc>
            </a:pPr>
            <a:r>
              <a:rPr lang="vi-VN" sz="3300" b="1"/>
              <a:t>Tạo nhanh </a:t>
            </a:r>
            <a:endParaRPr lang="en-US" sz="3300" b="1"/>
          </a:p>
          <a:p>
            <a:pPr algn="ctr">
              <a:lnSpc>
                <a:spcPct val="150000"/>
              </a:lnSpc>
            </a:pPr>
            <a:r>
              <a:rPr lang="vi-VN" sz="3300" b="1"/>
              <a:t>một video đơn giản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00" r="29809" b="70620"/>
          <a:stretch/>
        </p:blipFill>
        <p:spPr>
          <a:xfrm>
            <a:off x="439387" y="3217762"/>
            <a:ext cx="1950151" cy="153236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6855" t="36293" b="32299"/>
          <a:stretch/>
        </p:blipFill>
        <p:spPr>
          <a:xfrm>
            <a:off x="7006441" y="583457"/>
            <a:ext cx="1509180" cy="1098629"/>
          </a:xfrm>
          <a:prstGeom prst="rect">
            <a:avLst/>
          </a:prstGeom>
        </p:spPr>
      </p:pic>
    </p:spTree>
    <p:extLst>
      <p:ext uri="{BB962C8B-B14F-4D97-AF65-F5344CB8AC3E}">
        <p14:creationId xmlns:p14="http://schemas.microsoft.com/office/powerpoint/2010/main" val="2557144129"/>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01234" y="1905174"/>
            <a:ext cx="7541525" cy="2169114"/>
            <a:chOff x="950027" y="1671782"/>
            <a:chExt cx="7541525" cy="2169114"/>
          </a:xfrm>
        </p:grpSpPr>
        <p:sp>
          <p:nvSpPr>
            <p:cNvPr id="9" name="Google Shape;1320;p39"/>
            <p:cNvSpPr txBox="1"/>
            <p:nvPr/>
          </p:nvSpPr>
          <p:spPr>
            <a:xfrm>
              <a:off x="950027" y="1671782"/>
              <a:ext cx="7541525" cy="2169114"/>
            </a:xfrm>
            <a:prstGeom prst="rect">
              <a:avLst/>
            </a:prstGeom>
            <a:solidFill>
              <a:srgbClr val="FEF2E8"/>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10" name="TextBox 9"/>
            <p:cNvSpPr txBox="1"/>
            <p:nvPr/>
          </p:nvSpPr>
          <p:spPr>
            <a:xfrm>
              <a:off x="1103123" y="1815344"/>
              <a:ext cx="7235331" cy="1938992"/>
            </a:xfrm>
            <a:prstGeom prst="rect">
              <a:avLst/>
            </a:prstGeom>
            <a:noFill/>
          </p:spPr>
          <p:txBody>
            <a:bodyPr wrap="square" rtlCol="0">
              <a:spAutoFit/>
            </a:bodyPr>
            <a:lstStyle/>
            <a:p>
              <a:pPr algn="just">
                <a:lnSpc>
                  <a:spcPct val="150000"/>
                </a:lnSpc>
              </a:pPr>
              <a:r>
                <a:rPr lang="vi-VN" sz="2000"/>
                <a:t>Em hãy sử dụng phần m</a:t>
              </a:r>
              <a:r>
                <a:rPr lang="en-US" sz="2000"/>
                <a:t>ề</a:t>
              </a:r>
              <a:r>
                <a:rPr lang="vi-VN" sz="2000"/>
                <a:t>m Video Editor tạo dự án video với tên </a:t>
              </a:r>
              <a:r>
                <a:rPr lang="vi-VN" sz="2000" i="1"/>
                <a:t>PhongcanhVN</a:t>
              </a:r>
              <a:r>
                <a:rPr lang="vi-VN" sz="2000"/>
                <a:t> để giới thiệu vài nét về phong cảnh của Việt Nam, nhập các ảnh và video đã chuẩn bị ở phần Luyện tập (trang 58), xem và xuất tệp video.</a:t>
              </a:r>
            </a:p>
          </p:txBody>
        </p:sp>
      </p:grpSp>
      <p:sp>
        <p:nvSpPr>
          <p:cNvPr id="11" name="TextBox 10"/>
          <p:cNvSpPr txBox="1"/>
          <p:nvPr/>
        </p:nvSpPr>
        <p:spPr>
          <a:xfrm>
            <a:off x="-5" y="1224221"/>
            <a:ext cx="9144000" cy="537391"/>
          </a:xfrm>
          <a:prstGeom prst="rect">
            <a:avLst/>
          </a:prstGeom>
          <a:noFill/>
        </p:spPr>
        <p:txBody>
          <a:bodyPr wrap="square" rtlCol="0">
            <a:spAutoFit/>
          </a:bodyPr>
          <a:lstStyle/>
          <a:p>
            <a:pPr algn="ctr">
              <a:lnSpc>
                <a:spcPct val="150000"/>
              </a:lnSpc>
            </a:pPr>
            <a:r>
              <a:rPr lang="en-US" sz="2200" b="1">
                <a:solidFill>
                  <a:srgbClr val="C00000"/>
                </a:solidFill>
              </a:rPr>
              <a:t>NHIỆM VỤ:</a:t>
            </a:r>
            <a:endParaRPr lang="vi-VN" sz="2200" b="1">
              <a:solidFill>
                <a:srgbClr val="C00000"/>
              </a:solidFill>
            </a:endParaRPr>
          </a:p>
        </p:txBody>
      </p:sp>
      <p:sp>
        <p:nvSpPr>
          <p:cNvPr id="12" name="TextBox 11"/>
          <p:cNvSpPr txBox="1"/>
          <p:nvPr/>
        </p:nvSpPr>
        <p:spPr>
          <a:xfrm>
            <a:off x="0" y="601388"/>
            <a:ext cx="9144000" cy="477054"/>
          </a:xfrm>
          <a:prstGeom prst="rect">
            <a:avLst/>
          </a:prstGeom>
          <a:noFill/>
        </p:spPr>
        <p:txBody>
          <a:bodyPr wrap="square" rtlCol="0">
            <a:spAutoFit/>
          </a:bodyPr>
          <a:lstStyle/>
          <a:p>
            <a:pPr algn="ctr"/>
            <a:r>
              <a:rPr lang="en-US" sz="2500" b="1">
                <a:solidFill>
                  <a:srgbClr val="7030A0"/>
                </a:solidFill>
              </a:rPr>
              <a:t>Bài </a:t>
            </a:r>
            <a:r>
              <a:rPr lang="vi-VN" sz="2500" b="1">
                <a:solidFill>
                  <a:srgbClr val="7030A0"/>
                </a:solidFill>
              </a:rPr>
              <a:t>2. Tạo nhanh một video đơn giản</a:t>
            </a:r>
          </a:p>
        </p:txBody>
      </p:sp>
      <p:pic>
        <p:nvPicPr>
          <p:cNvPr id="13"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7362">
            <a:off x="5360158" y="3783723"/>
            <a:ext cx="1281611" cy="724693"/>
          </a:xfrm>
          <a:prstGeom prst="rect">
            <a:avLst/>
          </a:prstGeom>
        </p:spPr>
      </p:pic>
    </p:spTree>
    <p:extLst>
      <p:ext uri="{BB962C8B-B14F-4D97-AF65-F5344CB8AC3E}">
        <p14:creationId xmlns:p14="http://schemas.microsoft.com/office/powerpoint/2010/main" val="87317150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027B6D-1066-4739-78A4-4254CD039454}"/>
              </a:ext>
            </a:extLst>
          </p:cNvPr>
          <p:cNvGrpSpPr/>
          <p:nvPr/>
        </p:nvGrpSpPr>
        <p:grpSpPr>
          <a:xfrm>
            <a:off x="2899230" y="767648"/>
            <a:ext cx="3320223" cy="621778"/>
            <a:chOff x="826756" y="544158"/>
            <a:chExt cx="3519490" cy="621778"/>
          </a:xfrm>
        </p:grpSpPr>
        <p:sp>
          <p:nvSpPr>
            <p:cNvPr id="4"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5"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a) Giao diện bắt đầu</a:t>
              </a:r>
              <a:endParaRPr lang="en-US" sz="2300" b="1">
                <a:solidFill>
                  <a:srgbClr val="FFFFFF"/>
                </a:solidFill>
              </a:endParaRPr>
            </a:p>
          </p:txBody>
        </p:sp>
      </p:grpSp>
      <p:sp>
        <p:nvSpPr>
          <p:cNvPr id="6" name="TextBox 5"/>
          <p:cNvSpPr txBox="1"/>
          <p:nvPr/>
        </p:nvSpPr>
        <p:spPr>
          <a:xfrm>
            <a:off x="689831" y="1706328"/>
            <a:ext cx="3673825"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Khởi động Video Editor, tại giao diện bắt đầu hãy chọn </a:t>
            </a:r>
            <a:r>
              <a:rPr lang="vi-VN" sz="2000" b="1"/>
              <a:t>New video project</a:t>
            </a:r>
            <a:r>
              <a:rPr lang="vi-VN" sz="2000"/>
              <a:t>.</a:t>
            </a:r>
          </a:p>
          <a:p>
            <a:pPr marL="342900" indent="-342900" algn="just">
              <a:lnSpc>
                <a:spcPct val="150000"/>
              </a:lnSpc>
              <a:buFont typeface="Arial" panose="020B0604020202020204" pitchFamily="34" charset="0"/>
              <a:buChar char="•"/>
            </a:pPr>
            <a:r>
              <a:rPr lang="vi-VN" sz="2000"/>
              <a:t>Đặt tên cho dự án là </a:t>
            </a:r>
            <a:r>
              <a:rPr lang="vi-VN" sz="2000" i="1"/>
              <a:t>PhongcanhVN </a:t>
            </a:r>
            <a:r>
              <a:rPr lang="vi-VN" sz="2000"/>
              <a:t>và chọn </a:t>
            </a:r>
            <a:r>
              <a:rPr lang="vi-VN" sz="2000" b="1"/>
              <a:t>OK</a:t>
            </a:r>
            <a:r>
              <a:rPr lang="vi-VN" sz="2000"/>
              <a:t>.</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0423" t="23423" r="9567" b="68086"/>
          <a:stretch/>
        </p:blipFill>
        <p:spPr>
          <a:xfrm>
            <a:off x="4685441" y="1706328"/>
            <a:ext cx="3567113" cy="2256126"/>
          </a:xfrm>
          <a:prstGeom prst="rect">
            <a:avLst/>
          </a:prstGeom>
        </p:spPr>
      </p:pic>
      <p:sp>
        <p:nvSpPr>
          <p:cNvPr id="8" name="TextBox 7"/>
          <p:cNvSpPr txBox="1"/>
          <p:nvPr/>
        </p:nvSpPr>
        <p:spPr>
          <a:xfrm>
            <a:off x="4795052" y="3962454"/>
            <a:ext cx="3347889" cy="415498"/>
          </a:xfrm>
          <a:prstGeom prst="rect">
            <a:avLst/>
          </a:prstGeom>
          <a:noFill/>
        </p:spPr>
        <p:txBody>
          <a:bodyPr wrap="square" rtlCol="0">
            <a:spAutoFit/>
          </a:bodyPr>
          <a:lstStyle/>
          <a:p>
            <a:pPr algn="ctr">
              <a:lnSpc>
                <a:spcPct val="150000"/>
              </a:lnSpc>
            </a:pPr>
            <a:r>
              <a:rPr lang="en-US" i="1"/>
              <a:t>Hình 3. Giao diện cửa sổ đặt tên Video</a:t>
            </a:r>
            <a:endParaRPr lang="vi-VN" i="1"/>
          </a:p>
        </p:txBody>
      </p:sp>
    </p:spTree>
    <p:extLst>
      <p:ext uri="{BB962C8B-B14F-4D97-AF65-F5344CB8AC3E}">
        <p14:creationId xmlns:p14="http://schemas.microsoft.com/office/powerpoint/2010/main" val="36893931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027B6D-1066-4739-78A4-4254CD039454}"/>
              </a:ext>
            </a:extLst>
          </p:cNvPr>
          <p:cNvGrpSpPr/>
          <p:nvPr/>
        </p:nvGrpSpPr>
        <p:grpSpPr>
          <a:xfrm>
            <a:off x="2011360" y="613038"/>
            <a:ext cx="5353324" cy="621778"/>
            <a:chOff x="826756" y="544158"/>
            <a:chExt cx="3519490" cy="621778"/>
          </a:xfrm>
        </p:grpSpPr>
        <p:sp>
          <p:nvSpPr>
            <p:cNvPr id="4"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5"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b) Chèn hình ảnh, video vào dự án</a:t>
              </a:r>
              <a:endParaRPr lang="en-US" sz="2300" b="1">
                <a:solidFill>
                  <a:srgbClr val="FFFFFF"/>
                </a:solidFill>
              </a:endParaRPr>
            </a:p>
          </p:txBody>
        </p:sp>
      </p:grpSp>
      <p:sp>
        <p:nvSpPr>
          <p:cNvPr id="6" name="TextBox 5"/>
          <p:cNvSpPr txBox="1"/>
          <p:nvPr/>
        </p:nvSpPr>
        <p:spPr>
          <a:xfrm>
            <a:off x="724555" y="1351816"/>
            <a:ext cx="4437754" cy="3323987"/>
          </a:xfrm>
          <a:prstGeom prst="rect">
            <a:avLst/>
          </a:prstGeom>
          <a:noFill/>
        </p:spPr>
        <p:txBody>
          <a:bodyPr wrap="square" rtlCol="0">
            <a:spAutoFit/>
          </a:bodyPr>
          <a:lstStyle/>
          <a:p>
            <a:pPr algn="just">
              <a:lnSpc>
                <a:spcPct val="150000"/>
              </a:lnSpc>
            </a:pPr>
            <a:r>
              <a:rPr lang="vi-VN" sz="2000" b="1">
                <a:solidFill>
                  <a:srgbClr val="7030A0"/>
                </a:solidFill>
              </a:rPr>
              <a:t>Bước 1. Thêm hình ảnh, video vào thư viện dự án.</a:t>
            </a:r>
          </a:p>
          <a:p>
            <a:pPr marL="457200" indent="-457200" algn="just">
              <a:lnSpc>
                <a:spcPct val="150000"/>
              </a:lnSpc>
              <a:buFont typeface="Wingdings" panose="05000000000000000000" pitchFamily="2" charset="2"/>
              <a:buChar char="Ø"/>
            </a:pPr>
            <a:r>
              <a:rPr lang="vi-VN" sz="2000"/>
              <a:t>Trong vùng thư viện dự án, nhấn nút </a:t>
            </a:r>
            <a:r>
              <a:rPr lang="vi-VN" sz="2000" b="1"/>
              <a:t>Add</a:t>
            </a:r>
            <a:r>
              <a:rPr lang="vi-VN" sz="2000"/>
              <a:t> hiện các tuỳ chọn: </a:t>
            </a:r>
          </a:p>
          <a:p>
            <a:pPr marL="342900" indent="-342900" algn="just">
              <a:lnSpc>
                <a:spcPct val="150000"/>
              </a:lnSpc>
              <a:buFont typeface="Arial" panose="020B0604020202020204" pitchFamily="34" charset="0"/>
              <a:buChar char="•"/>
            </a:pPr>
            <a:r>
              <a:rPr lang="vi-VN" sz="2000" b="1"/>
              <a:t>From this PC</a:t>
            </a:r>
            <a:r>
              <a:rPr lang="en-US" sz="2000"/>
              <a:t>.</a:t>
            </a:r>
            <a:endParaRPr lang="vi-VN" sz="2000" b="1"/>
          </a:p>
          <a:p>
            <a:pPr marL="342900" indent="-342900" algn="just">
              <a:lnSpc>
                <a:spcPct val="150000"/>
              </a:lnSpc>
              <a:buFont typeface="Arial" panose="020B0604020202020204" pitchFamily="34" charset="0"/>
              <a:buChar char="•"/>
            </a:pPr>
            <a:r>
              <a:rPr lang="vi-VN" sz="2000" b="1"/>
              <a:t>From my collection</a:t>
            </a:r>
            <a:r>
              <a:rPr lang="en-US" sz="2000"/>
              <a:t>.</a:t>
            </a:r>
            <a:endParaRPr lang="vi-VN" sz="2000" b="1"/>
          </a:p>
          <a:p>
            <a:pPr marL="342900" indent="-342900" algn="just">
              <a:lnSpc>
                <a:spcPct val="150000"/>
              </a:lnSpc>
              <a:buFont typeface="Arial" panose="020B0604020202020204" pitchFamily="34" charset="0"/>
              <a:buChar char="•"/>
            </a:pPr>
            <a:r>
              <a:rPr lang="vi-VN" sz="2000" b="1"/>
              <a:t>From the we</a:t>
            </a:r>
            <a:r>
              <a:rPr lang="en-US" sz="2000" b="1"/>
              <a:t>b</a:t>
            </a:r>
            <a:r>
              <a:rPr lang="en-US" sz="2000"/>
              <a:t>.</a:t>
            </a:r>
            <a:endParaRPr lang="vi-VN" sz="2000" b="1"/>
          </a:p>
        </p:txBody>
      </p:sp>
      <p:pic>
        <p:nvPicPr>
          <p:cNvPr id="9" name="Picture 8" descr="A screenshot of a computer&#10;&#10;Description automatically generated"/>
          <p:cNvPicPr/>
          <p:nvPr/>
        </p:nvPicPr>
        <p:blipFill>
          <a:blip r:embed="rId2"/>
          <a:stretch>
            <a:fillRect/>
          </a:stretch>
        </p:blipFill>
        <p:spPr>
          <a:xfrm>
            <a:off x="5332001" y="1614361"/>
            <a:ext cx="2983702" cy="2691421"/>
          </a:xfrm>
          <a:prstGeom prst="rect">
            <a:avLst/>
          </a:prstGeom>
        </p:spPr>
      </p:pic>
    </p:spTree>
    <p:extLst>
      <p:ext uri="{BB962C8B-B14F-4D97-AF65-F5344CB8AC3E}">
        <p14:creationId xmlns:p14="http://schemas.microsoft.com/office/powerpoint/2010/main" val="20060719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027B6D-1066-4739-78A4-4254CD039454}"/>
              </a:ext>
            </a:extLst>
          </p:cNvPr>
          <p:cNvGrpSpPr/>
          <p:nvPr/>
        </p:nvGrpSpPr>
        <p:grpSpPr>
          <a:xfrm>
            <a:off x="2011360" y="613038"/>
            <a:ext cx="5353324" cy="621778"/>
            <a:chOff x="826756" y="544158"/>
            <a:chExt cx="3519490" cy="621778"/>
          </a:xfrm>
        </p:grpSpPr>
        <p:sp>
          <p:nvSpPr>
            <p:cNvPr id="4"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5"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b) Chèn hình ảnh, video vào dự án</a:t>
              </a:r>
              <a:endParaRPr lang="en-US" sz="2300" b="1">
                <a:solidFill>
                  <a:srgbClr val="FFFFFF"/>
                </a:solidFill>
              </a:endParaRPr>
            </a:p>
          </p:txBody>
        </p:sp>
      </p:grpSp>
      <p:sp>
        <p:nvSpPr>
          <p:cNvPr id="6" name="TextBox 5"/>
          <p:cNvSpPr txBox="1"/>
          <p:nvPr/>
        </p:nvSpPr>
        <p:spPr>
          <a:xfrm>
            <a:off x="365739" y="1386541"/>
            <a:ext cx="6168147" cy="2862322"/>
          </a:xfrm>
          <a:prstGeom prst="rect">
            <a:avLst/>
          </a:prstGeom>
          <a:noFill/>
        </p:spPr>
        <p:txBody>
          <a:bodyPr wrap="square" rtlCol="0">
            <a:spAutoFit/>
          </a:bodyPr>
          <a:lstStyle/>
          <a:p>
            <a:pPr algn="just">
              <a:lnSpc>
                <a:spcPct val="150000"/>
              </a:lnSpc>
            </a:pPr>
            <a:r>
              <a:rPr lang="vi-VN" sz="2000" b="1">
                <a:solidFill>
                  <a:srgbClr val="7030A0"/>
                </a:solidFill>
              </a:rPr>
              <a:t>Bước 2. Sử dụng hình ảnh, video tạo cảnh phim.</a:t>
            </a:r>
          </a:p>
          <a:p>
            <a:pPr marL="342900" indent="-342900" algn="just">
              <a:lnSpc>
                <a:spcPct val="150000"/>
              </a:lnSpc>
              <a:buFont typeface="Arial" panose="020B0604020202020204" pitchFamily="34" charset="0"/>
              <a:buChar char="•"/>
            </a:pPr>
            <a:r>
              <a:rPr lang="vi-VN" sz="2000"/>
              <a:t>Trong thư viện dự án, chọn những hình ảnh, video muốn xuất hiện trong video.</a:t>
            </a:r>
          </a:p>
          <a:p>
            <a:pPr marL="342900" indent="-342900" algn="just">
              <a:lnSpc>
                <a:spcPct val="150000"/>
              </a:lnSpc>
              <a:buFont typeface="Arial" panose="020B0604020202020204" pitchFamily="34" charset="0"/>
              <a:buChar char="•"/>
            </a:pPr>
            <a:r>
              <a:rPr lang="vi-VN" sz="2000"/>
              <a:t>Chọn </a:t>
            </a:r>
            <a:r>
              <a:rPr lang="vi-VN" sz="2000" b="1"/>
              <a:t>Place in storyboard </a:t>
            </a:r>
            <a:r>
              <a:rPr lang="vi-VN" sz="2000"/>
              <a:t>để thêm những hình ảnh và video đã chọn vào bảng phân cảnh (hoặc có thể kéo thả các ảnh và video).</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62761" r="55179"/>
          <a:stretch/>
        </p:blipFill>
        <p:spPr>
          <a:xfrm>
            <a:off x="6057936" y="1836535"/>
            <a:ext cx="3086064" cy="2564053"/>
          </a:xfrm>
          <a:prstGeom prst="rect">
            <a:avLst/>
          </a:prstGeom>
        </p:spPr>
      </p:pic>
    </p:spTree>
    <p:extLst>
      <p:ext uri="{BB962C8B-B14F-4D97-AF65-F5344CB8AC3E}">
        <p14:creationId xmlns:p14="http://schemas.microsoft.com/office/powerpoint/2010/main" val="18919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027B6D-1066-4739-78A4-4254CD039454}"/>
              </a:ext>
            </a:extLst>
          </p:cNvPr>
          <p:cNvGrpSpPr/>
          <p:nvPr/>
        </p:nvGrpSpPr>
        <p:grpSpPr>
          <a:xfrm>
            <a:off x="2890070" y="540478"/>
            <a:ext cx="3544488" cy="621778"/>
            <a:chOff x="826756" y="544158"/>
            <a:chExt cx="3519490" cy="621778"/>
          </a:xfrm>
        </p:grpSpPr>
        <p:sp>
          <p:nvSpPr>
            <p:cNvPr id="4"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5"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c) Xem và xuất video</a:t>
              </a:r>
              <a:endParaRPr lang="en-US" sz="2300" b="1">
                <a:solidFill>
                  <a:srgbClr val="FFFFFF"/>
                </a:solidFill>
              </a:endParaRPr>
            </a:p>
          </p:txBody>
        </p:sp>
      </p:grpSp>
      <p:sp>
        <p:nvSpPr>
          <p:cNvPr id="6" name="TextBox 5"/>
          <p:cNvSpPr txBox="1"/>
          <p:nvPr/>
        </p:nvSpPr>
        <p:spPr>
          <a:xfrm>
            <a:off x="996601" y="1162256"/>
            <a:ext cx="7331426" cy="55399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Để xem trước video, sử dụng các nút trên khung xem trước.</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404" t="61836" r="9578" b="24694"/>
          <a:stretch/>
        </p:blipFill>
        <p:spPr>
          <a:xfrm>
            <a:off x="291477" y="1723048"/>
            <a:ext cx="4338395" cy="2290616"/>
          </a:xfrm>
          <a:prstGeom prst="rect">
            <a:avLst/>
          </a:prstGeom>
        </p:spPr>
      </p:pic>
      <p:sp>
        <p:nvSpPr>
          <p:cNvPr id="8" name="TextBox 7"/>
          <p:cNvSpPr txBox="1"/>
          <p:nvPr/>
        </p:nvSpPr>
        <p:spPr>
          <a:xfrm>
            <a:off x="786729" y="4101481"/>
            <a:ext cx="3347889" cy="375552"/>
          </a:xfrm>
          <a:prstGeom prst="rect">
            <a:avLst/>
          </a:prstGeom>
          <a:noFill/>
        </p:spPr>
        <p:txBody>
          <a:bodyPr wrap="square" rtlCol="0">
            <a:spAutoFit/>
          </a:bodyPr>
          <a:lstStyle/>
          <a:p>
            <a:pPr algn="ctr">
              <a:lnSpc>
                <a:spcPct val="150000"/>
              </a:lnSpc>
            </a:pPr>
            <a:r>
              <a:rPr lang="en-US" i="1"/>
              <a:t>Hình 4. Ví dụ khung xem trước</a:t>
            </a:r>
            <a:endParaRPr lang="vi-VN" i="1"/>
          </a:p>
        </p:txBody>
      </p:sp>
      <p:sp>
        <p:nvSpPr>
          <p:cNvPr id="9" name="TextBox 8"/>
          <p:cNvSpPr txBox="1"/>
          <p:nvPr/>
        </p:nvSpPr>
        <p:spPr>
          <a:xfrm>
            <a:off x="4962320" y="1714674"/>
            <a:ext cx="3753416" cy="2862322"/>
          </a:xfrm>
          <a:prstGeom prst="rect">
            <a:avLst/>
          </a:prstGeom>
          <a:noFill/>
        </p:spPr>
        <p:txBody>
          <a:bodyPr wrap="square" rtlCol="0">
            <a:spAutoFit/>
          </a:bodyPr>
          <a:lstStyle/>
          <a:p>
            <a:pPr algn="just">
              <a:lnSpc>
                <a:spcPct val="150000"/>
              </a:lnSpc>
            </a:pPr>
            <a:r>
              <a:rPr lang="vi-VN" sz="2000"/>
              <a:t>•</a:t>
            </a:r>
            <a:r>
              <a:rPr lang="en-US" sz="2000"/>
              <a:t> </a:t>
            </a:r>
            <a:r>
              <a:rPr lang="vi-VN" sz="2000"/>
              <a:t>Chọn</a:t>
            </a:r>
            <a:r>
              <a:rPr lang="vi-VN" sz="2000" b="1"/>
              <a:t> Play </a:t>
            </a:r>
            <a:r>
              <a:rPr lang="vi-VN" sz="2000"/>
              <a:t>(hoặc nhấn phím </a:t>
            </a:r>
            <a:r>
              <a:rPr lang="vi-VN" sz="2000" b="1"/>
              <a:t>K</a:t>
            </a:r>
            <a:r>
              <a:rPr lang="vi-VN" sz="2000"/>
              <a:t>) để xem trước toàn bộ video.</a:t>
            </a:r>
          </a:p>
          <a:p>
            <a:pPr algn="just">
              <a:lnSpc>
                <a:spcPct val="150000"/>
              </a:lnSpc>
            </a:pPr>
            <a:r>
              <a:rPr lang="vi-VN" sz="2000"/>
              <a:t>•</a:t>
            </a:r>
            <a:r>
              <a:rPr lang="en-US" sz="2000"/>
              <a:t> </a:t>
            </a:r>
            <a:r>
              <a:rPr lang="vi-VN" sz="2000"/>
              <a:t>Chọn </a:t>
            </a:r>
            <a:r>
              <a:rPr lang="vi-VN" sz="2000" b="1"/>
              <a:t>Previous frame </a:t>
            </a:r>
            <a:r>
              <a:rPr lang="vi-VN" sz="2000"/>
              <a:t>(hoặc nhấn phím</a:t>
            </a:r>
            <a:r>
              <a:rPr lang="vi-VN" sz="2000" b="1"/>
              <a:t> J</a:t>
            </a:r>
            <a:r>
              <a:rPr lang="vi-VN" sz="2000"/>
              <a:t>) để xem cảnh phim ngay trước cảnh phim đang xem.</a:t>
            </a:r>
          </a:p>
        </p:txBody>
      </p:sp>
    </p:spTree>
    <p:extLst>
      <p:ext uri="{BB962C8B-B14F-4D97-AF65-F5344CB8AC3E}">
        <p14:creationId xmlns:p14="http://schemas.microsoft.com/office/powerpoint/2010/main" val="11450229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783" y="1046459"/>
            <a:ext cx="8396436"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Nêu một số phần mềm tạo video mà em biết.</a:t>
            </a:r>
          </a:p>
          <a:p>
            <a:pPr marL="342900" indent="-342900" algn="just">
              <a:lnSpc>
                <a:spcPct val="150000"/>
              </a:lnSpc>
              <a:buFont typeface="Arial" panose="020B0604020202020204" pitchFamily="34" charset="0"/>
              <a:buChar char="•"/>
            </a:pPr>
            <a:r>
              <a:rPr lang="vi-VN" sz="2000"/>
              <a:t>Nêu lại các bước tạo video bằng phần mềm đã được học ở bài trước.</a:t>
            </a:r>
          </a:p>
        </p:txBody>
      </p:sp>
      <p:sp>
        <p:nvSpPr>
          <p:cNvPr id="6" name="Rounded Rectangle 5"/>
          <p:cNvSpPr/>
          <p:nvPr/>
        </p:nvSpPr>
        <p:spPr>
          <a:xfrm>
            <a:off x="3004633" y="172566"/>
            <a:ext cx="3134736" cy="739430"/>
          </a:xfrm>
          <a:prstGeom prst="roundRect">
            <a:avLst/>
          </a:prstGeom>
          <a:solidFill>
            <a:srgbClr val="FEE4CE"/>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3500" b="1">
                <a:latin typeface="Arial" panose="020B0604020202020204" pitchFamily="34" charset="0"/>
                <a:cs typeface="Arial" panose="020B0604020202020204" pitchFamily="34" charset="0"/>
              </a:rPr>
              <a:t>KHỞI ĐỘNG</a:t>
            </a:r>
            <a:endParaRPr kumimoji="0" lang="en-US" sz="3500" b="1" i="0" u="none" strike="noStrike" kern="0" cap="none" spc="0" normalizeH="0" baseline="0" noProof="0">
              <a:ln>
                <a:noFill/>
              </a:ln>
              <a:solidFill>
                <a:srgbClr val="000000"/>
              </a:solidFill>
              <a:effectLst/>
              <a:uLnTx/>
              <a:uFillTx/>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405" b="41336"/>
          <a:stretch/>
        </p:blipFill>
        <p:spPr>
          <a:xfrm>
            <a:off x="7023100" y="172566"/>
            <a:ext cx="1524001" cy="1405818"/>
          </a:xfrm>
          <a:prstGeom prst="rect">
            <a:avLst/>
          </a:prstGeom>
        </p:spPr>
      </p:pic>
      <p:sp>
        <p:nvSpPr>
          <p:cNvPr id="8" name="TextBox 7"/>
          <p:cNvSpPr txBox="1"/>
          <p:nvPr/>
        </p:nvSpPr>
        <p:spPr>
          <a:xfrm>
            <a:off x="1005860" y="4103320"/>
            <a:ext cx="930043" cy="400110"/>
          </a:xfrm>
          <a:prstGeom prst="rect">
            <a:avLst/>
          </a:prstGeom>
          <a:noFill/>
        </p:spPr>
        <p:txBody>
          <a:bodyPr wrap="square" rtlCol="0">
            <a:spAutoFit/>
          </a:bodyPr>
          <a:lstStyle/>
          <a:p>
            <a:pPr algn="ctr"/>
            <a:r>
              <a:rPr lang="en-US" sz="2000" i="1"/>
              <a:t>Canva</a:t>
            </a:r>
            <a:endParaRPr lang="vi-VN" sz="2000" i="1"/>
          </a:p>
        </p:txBody>
      </p:sp>
      <p:pic>
        <p:nvPicPr>
          <p:cNvPr id="9" name="Picture 2" descr="https://www.d-id.com/wp-content/uploads/2023/04/1656733637logo-canva-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60" y="2968336"/>
            <a:ext cx="936650" cy="936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0.gstatic.com/images?q=tbn:ANd9GcQ0bYIAXB278zUaE5iefzOH6kRnkX0MAdYETw&amp;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3482" y="2969028"/>
            <a:ext cx="957038" cy="9359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20552" y="4103320"/>
            <a:ext cx="1704919" cy="400110"/>
          </a:xfrm>
          <a:prstGeom prst="rect">
            <a:avLst/>
          </a:prstGeom>
          <a:noFill/>
        </p:spPr>
        <p:txBody>
          <a:bodyPr wrap="square" rtlCol="0">
            <a:spAutoFit/>
          </a:bodyPr>
          <a:lstStyle/>
          <a:p>
            <a:pPr algn="ctr"/>
            <a:r>
              <a:rPr lang="en-US" sz="2000" i="1"/>
              <a:t>Adobe Spark</a:t>
            </a:r>
            <a:endParaRPr lang="vi-VN" sz="2000" i="1"/>
          </a:p>
        </p:txBody>
      </p:sp>
      <p:sp>
        <p:nvSpPr>
          <p:cNvPr id="12" name="TextBox 11"/>
          <p:cNvSpPr txBox="1"/>
          <p:nvPr/>
        </p:nvSpPr>
        <p:spPr>
          <a:xfrm>
            <a:off x="2343723" y="4103320"/>
            <a:ext cx="945531" cy="400110"/>
          </a:xfrm>
          <a:prstGeom prst="rect">
            <a:avLst/>
          </a:prstGeom>
          <a:noFill/>
        </p:spPr>
        <p:txBody>
          <a:bodyPr wrap="square" rtlCol="0">
            <a:spAutoFit/>
          </a:bodyPr>
          <a:lstStyle/>
          <a:p>
            <a:pPr algn="ctr"/>
            <a:r>
              <a:rPr lang="en-US" sz="2000" i="1"/>
              <a:t>Wideo</a:t>
            </a:r>
            <a:endParaRPr lang="vi-VN" sz="2000" i="1"/>
          </a:p>
        </p:txBody>
      </p:sp>
      <p:sp>
        <p:nvSpPr>
          <p:cNvPr id="13" name="TextBox 12"/>
          <p:cNvSpPr txBox="1"/>
          <p:nvPr/>
        </p:nvSpPr>
        <p:spPr>
          <a:xfrm>
            <a:off x="5656769" y="4103320"/>
            <a:ext cx="2403210" cy="400110"/>
          </a:xfrm>
          <a:prstGeom prst="rect">
            <a:avLst/>
          </a:prstGeom>
          <a:noFill/>
        </p:spPr>
        <p:txBody>
          <a:bodyPr wrap="square" rtlCol="0">
            <a:spAutoFit/>
          </a:bodyPr>
          <a:lstStyle/>
          <a:p>
            <a:pPr algn="ctr"/>
            <a:r>
              <a:rPr lang="en-US" sz="2000" i="1"/>
              <a:t>Online Video Cutter</a:t>
            </a:r>
            <a:endParaRPr lang="vi-VN" sz="2000" i="1"/>
          </a:p>
        </p:txBody>
      </p:sp>
      <p:pic>
        <p:nvPicPr>
          <p:cNvPr id="14" name="Picture 6" descr="https://50wheel.com/wp-content/uploads/2016/03/wideo-logo.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5098" y="2969028"/>
            <a:ext cx="935958" cy="9359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s://uptime.com/media/website_profiles/online-video-cutter.co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298" y="2969028"/>
            <a:ext cx="1194152" cy="93595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621883" y="2059782"/>
            <a:ext cx="3900236" cy="553998"/>
            <a:chOff x="605200" y="2456835"/>
            <a:chExt cx="3900236" cy="553998"/>
          </a:xfrm>
        </p:grpSpPr>
        <p:sp>
          <p:nvSpPr>
            <p:cNvPr id="17" name="TextBox 16"/>
            <p:cNvSpPr txBox="1"/>
            <p:nvPr/>
          </p:nvSpPr>
          <p:spPr>
            <a:xfrm>
              <a:off x="605200" y="2456835"/>
              <a:ext cx="3900236" cy="55399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Phần mềm tạo video online: </a:t>
              </a:r>
              <a:endParaRPr lang="en-US" sz="2000" b="1">
                <a:solidFill>
                  <a:srgbClr val="7030A0"/>
                </a:solidFill>
              </a:endParaRPr>
            </a:p>
          </p:txBody>
        </p:sp>
        <p:pic>
          <p:nvPicPr>
            <p:cNvPr id="18" name="Picture 4" descr="https://cdn-icons-png.flaticon.com/128/2377/237787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0943156"/>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027B6D-1066-4739-78A4-4254CD039454}"/>
              </a:ext>
            </a:extLst>
          </p:cNvPr>
          <p:cNvGrpSpPr/>
          <p:nvPr/>
        </p:nvGrpSpPr>
        <p:grpSpPr>
          <a:xfrm>
            <a:off x="2890070" y="540478"/>
            <a:ext cx="3544488" cy="621778"/>
            <a:chOff x="826756" y="544158"/>
            <a:chExt cx="3519490" cy="621778"/>
          </a:xfrm>
        </p:grpSpPr>
        <p:sp>
          <p:nvSpPr>
            <p:cNvPr id="4"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5"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c) Xem và xuất video</a:t>
              </a:r>
              <a:endParaRPr lang="en-US" sz="2300" b="1">
                <a:solidFill>
                  <a:srgbClr val="FFFFFF"/>
                </a:solidFill>
              </a:endParaRPr>
            </a:p>
          </p:txBody>
        </p:sp>
      </p:grpSp>
      <p:sp>
        <p:nvSpPr>
          <p:cNvPr id="6" name="TextBox 5"/>
          <p:cNvSpPr txBox="1"/>
          <p:nvPr/>
        </p:nvSpPr>
        <p:spPr>
          <a:xfrm>
            <a:off x="996601" y="1162256"/>
            <a:ext cx="7331426" cy="55399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Để xem trước video, sử dụng các nút trên khung xem trước.</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404" t="61836" r="9578" b="24694"/>
          <a:stretch/>
        </p:blipFill>
        <p:spPr>
          <a:xfrm>
            <a:off x="291477" y="1723048"/>
            <a:ext cx="4338395" cy="2290616"/>
          </a:xfrm>
          <a:prstGeom prst="rect">
            <a:avLst/>
          </a:prstGeom>
        </p:spPr>
      </p:pic>
      <p:sp>
        <p:nvSpPr>
          <p:cNvPr id="8" name="TextBox 7"/>
          <p:cNvSpPr txBox="1"/>
          <p:nvPr/>
        </p:nvSpPr>
        <p:spPr>
          <a:xfrm>
            <a:off x="786729" y="4101481"/>
            <a:ext cx="3347889" cy="375552"/>
          </a:xfrm>
          <a:prstGeom prst="rect">
            <a:avLst/>
          </a:prstGeom>
          <a:noFill/>
        </p:spPr>
        <p:txBody>
          <a:bodyPr wrap="square" rtlCol="0">
            <a:spAutoFit/>
          </a:bodyPr>
          <a:lstStyle/>
          <a:p>
            <a:pPr algn="ctr">
              <a:lnSpc>
                <a:spcPct val="150000"/>
              </a:lnSpc>
            </a:pPr>
            <a:r>
              <a:rPr lang="en-US" i="1"/>
              <a:t>Hình 4. Ví dụ khung xem trước</a:t>
            </a:r>
            <a:endParaRPr lang="vi-VN" i="1"/>
          </a:p>
        </p:txBody>
      </p:sp>
      <p:sp>
        <p:nvSpPr>
          <p:cNvPr id="9" name="TextBox 8"/>
          <p:cNvSpPr txBox="1"/>
          <p:nvPr/>
        </p:nvSpPr>
        <p:spPr>
          <a:xfrm>
            <a:off x="4834999" y="1716254"/>
            <a:ext cx="3626095" cy="2862322"/>
          </a:xfrm>
          <a:prstGeom prst="rect">
            <a:avLst/>
          </a:prstGeom>
          <a:noFill/>
        </p:spPr>
        <p:txBody>
          <a:bodyPr wrap="square" rtlCol="0">
            <a:spAutoFit/>
          </a:bodyPr>
          <a:lstStyle/>
          <a:p>
            <a:pPr algn="just">
              <a:lnSpc>
                <a:spcPct val="150000"/>
              </a:lnSpc>
            </a:pPr>
            <a:r>
              <a:rPr lang="vi-VN" sz="2000"/>
              <a:t>•</a:t>
            </a:r>
            <a:r>
              <a:rPr lang="en-US" sz="2000"/>
              <a:t> </a:t>
            </a:r>
            <a:r>
              <a:rPr lang="vi-VN" sz="2000"/>
              <a:t>Chọn </a:t>
            </a:r>
            <a:r>
              <a:rPr lang="vi-VN" sz="2000" b="1"/>
              <a:t>Next frame </a:t>
            </a:r>
            <a:r>
              <a:rPr lang="vi-VN" sz="2000"/>
              <a:t>(hoặc nhấn phím </a:t>
            </a:r>
            <a:r>
              <a:rPr lang="vi-VN" sz="2000" b="1"/>
              <a:t>L</a:t>
            </a:r>
            <a:r>
              <a:rPr lang="vi-VN" sz="2000"/>
              <a:t>) để xem cảnh phim tiếp theo.</a:t>
            </a:r>
          </a:p>
          <a:p>
            <a:pPr algn="just">
              <a:lnSpc>
                <a:spcPct val="150000"/>
              </a:lnSpc>
            </a:pPr>
            <a:r>
              <a:rPr lang="vi-VN" sz="2000"/>
              <a:t>+ Di chuyển nút kéo </a:t>
            </a:r>
            <a:r>
              <a:rPr lang="vi-VN" sz="2000" b="1"/>
              <a:t>Seek</a:t>
            </a:r>
            <a:r>
              <a:rPr lang="vi-VN" sz="2000"/>
              <a:t> trên thanh thời gian để xem video tại các thời điểm mong muốn.</a:t>
            </a:r>
          </a:p>
        </p:txBody>
      </p:sp>
    </p:spTree>
    <p:extLst>
      <p:ext uri="{BB962C8B-B14F-4D97-AF65-F5344CB8AC3E}">
        <p14:creationId xmlns:p14="http://schemas.microsoft.com/office/powerpoint/2010/main" val="4042905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027B6D-1066-4739-78A4-4254CD039454}"/>
              </a:ext>
            </a:extLst>
          </p:cNvPr>
          <p:cNvGrpSpPr/>
          <p:nvPr/>
        </p:nvGrpSpPr>
        <p:grpSpPr>
          <a:xfrm>
            <a:off x="2890070" y="540478"/>
            <a:ext cx="3544488" cy="621778"/>
            <a:chOff x="826756" y="544158"/>
            <a:chExt cx="3519490" cy="621778"/>
          </a:xfrm>
        </p:grpSpPr>
        <p:sp>
          <p:nvSpPr>
            <p:cNvPr id="4"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5"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300" b="1">
                  <a:solidFill>
                    <a:srgbClr val="FFFFFF"/>
                  </a:solidFill>
                </a:rPr>
                <a:t>c) Xem và xuất video</a:t>
              </a:r>
              <a:endParaRPr lang="en-US" sz="2300" b="1">
                <a:solidFill>
                  <a:srgbClr val="FFFFFF"/>
                </a:solidFill>
              </a:endParaRPr>
            </a:p>
          </p:txBody>
        </p:sp>
      </p:grpSp>
      <p:sp>
        <p:nvSpPr>
          <p:cNvPr id="8" name="TextBox 7"/>
          <p:cNvSpPr txBox="1"/>
          <p:nvPr/>
        </p:nvSpPr>
        <p:spPr>
          <a:xfrm>
            <a:off x="983355" y="3890024"/>
            <a:ext cx="2593079" cy="415498"/>
          </a:xfrm>
          <a:prstGeom prst="rect">
            <a:avLst/>
          </a:prstGeom>
          <a:noFill/>
        </p:spPr>
        <p:txBody>
          <a:bodyPr wrap="square" rtlCol="0">
            <a:spAutoFit/>
          </a:bodyPr>
          <a:lstStyle/>
          <a:p>
            <a:pPr algn="ctr">
              <a:lnSpc>
                <a:spcPct val="150000"/>
              </a:lnSpc>
            </a:pPr>
            <a:r>
              <a:rPr lang="en-US" i="1"/>
              <a:t>Hình 5. Cửa sổ xuất video</a:t>
            </a:r>
            <a:endParaRPr lang="vi-VN" i="1"/>
          </a:p>
        </p:txBody>
      </p:sp>
      <p:sp>
        <p:nvSpPr>
          <p:cNvPr id="9" name="TextBox 8"/>
          <p:cNvSpPr txBox="1"/>
          <p:nvPr/>
        </p:nvSpPr>
        <p:spPr>
          <a:xfrm>
            <a:off x="4414775" y="1223242"/>
            <a:ext cx="4039565" cy="3323987"/>
          </a:xfrm>
          <a:prstGeom prst="rect">
            <a:avLst/>
          </a:prstGeom>
          <a:noFill/>
        </p:spPr>
        <p:txBody>
          <a:bodyPr wrap="square" rtlCol="0">
            <a:spAutoFit/>
          </a:bodyPr>
          <a:lstStyle/>
          <a:p>
            <a:pPr algn="just">
              <a:lnSpc>
                <a:spcPct val="150000"/>
              </a:lnSpc>
            </a:pPr>
            <a:r>
              <a:rPr lang="vi-VN" sz="2000"/>
              <a:t>Để xuất video, chọn </a:t>
            </a:r>
            <a:r>
              <a:rPr lang="vi-VN" sz="2000" b="1"/>
              <a:t>Finish video</a:t>
            </a:r>
            <a:r>
              <a:rPr lang="vi-VN" sz="2000"/>
              <a:t> trên thanh công cụ, trên hộp thoại </a:t>
            </a:r>
            <a:r>
              <a:rPr lang="vi-VN" sz="2000" b="1"/>
              <a:t>Finish your video </a:t>
            </a:r>
            <a:r>
              <a:rPr lang="vi-VN" sz="2000"/>
              <a:t>chọn </a:t>
            </a:r>
            <a:r>
              <a:rPr lang="vi-VN" sz="2000" b="1"/>
              <a:t>Export</a:t>
            </a:r>
            <a:r>
              <a:rPr lang="vi-VN" sz="2000"/>
              <a:t>, sau đó di chuy</a:t>
            </a:r>
            <a:r>
              <a:rPr lang="en-US" sz="2000"/>
              <a:t>ể</a:t>
            </a:r>
            <a:r>
              <a:rPr lang="vi-VN" sz="2000"/>
              <a:t>n đến thư mục muốn lưu video và chọn </a:t>
            </a:r>
            <a:r>
              <a:rPr lang="vi-VN" sz="2000" b="1"/>
              <a:t>Export</a:t>
            </a:r>
            <a:r>
              <a:rPr lang="vi-VN" sz="2000"/>
              <a:t> để xuất video. Dự án video được xuất với định dạng "mp4".</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809" t="82223" r="58649" b="4818"/>
          <a:stretch/>
        </p:blipFill>
        <p:spPr>
          <a:xfrm>
            <a:off x="346605" y="1445121"/>
            <a:ext cx="3866580" cy="2444903"/>
          </a:xfrm>
          <a:prstGeom prst="rect">
            <a:avLst/>
          </a:prstGeom>
        </p:spPr>
      </p:pic>
    </p:spTree>
    <p:extLst>
      <p:ext uri="{BB962C8B-B14F-4D97-AF65-F5344CB8AC3E}">
        <p14:creationId xmlns:p14="http://schemas.microsoft.com/office/powerpoint/2010/main" val="16528607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post.rvohealth.io/wp-content/uploads/2024/08/woman-typing-on-computer-overhead-shot-1296x728-head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5418" r="26149"/>
          <a:stretch/>
        </p:blipFill>
        <p:spPr bwMode="auto">
          <a:xfrm>
            <a:off x="1079500" y="716006"/>
            <a:ext cx="3860800" cy="3711488"/>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29250" y="2121627"/>
            <a:ext cx="2895600" cy="800412"/>
          </a:xfrm>
          <a:prstGeom prst="rect">
            <a:avLst/>
          </a:prstGeom>
          <a:noFill/>
        </p:spPr>
        <p:txBody>
          <a:bodyPr wrap="square" rtlCol="0">
            <a:spAutoFit/>
          </a:bodyPr>
          <a:lstStyle/>
          <a:p>
            <a:pPr algn="ctr">
              <a:lnSpc>
                <a:spcPct val="150000"/>
              </a:lnSpc>
            </a:pPr>
            <a:r>
              <a:rPr lang="en-US" sz="3500" b="1"/>
              <a:t>LUYỆN TẬP</a:t>
            </a:r>
            <a:endParaRPr lang="vi-VN" sz="3500" b="1">
              <a:solidFill>
                <a:srgbClr val="7030A0"/>
              </a:solidFill>
            </a:endParaRPr>
          </a:p>
        </p:txBody>
      </p:sp>
    </p:spTree>
    <p:extLst>
      <p:ext uri="{BB962C8B-B14F-4D97-AF65-F5344CB8AC3E}">
        <p14:creationId xmlns:p14="http://schemas.microsoft.com/office/powerpoint/2010/main" val="278861546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329115" y="317500"/>
            <a:ext cx="8485769" cy="1177334"/>
          </a:xfrm>
          <a:prstGeom prst="roundRect">
            <a:avLst>
              <a:gd name="adj" fmla="val 13758"/>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Trong cửa sổ làm việc chính của phần mềm Video Editor, </a:t>
            </a:r>
            <a:endParaRPr lang="en-US" sz="2000" b="1" noProof="1">
              <a:solidFill>
                <a:srgbClr val="C00000"/>
              </a:solidFill>
              <a:cs typeface="Arial" panose="020B0604020202020204" pitchFamily="34" charset="0"/>
            </a:endParaRPr>
          </a:p>
          <a:p>
            <a:pPr algn="ctr">
              <a:lnSpc>
                <a:spcPct val="150000"/>
              </a:lnSpc>
            </a:pPr>
            <a:r>
              <a:rPr lang="vi-VN" sz="2000" b="1" noProof="1">
                <a:solidFill>
                  <a:srgbClr val="C00000"/>
                </a:solidFill>
                <a:cs typeface="Arial" panose="020B0604020202020204" pitchFamily="34" charset="0"/>
              </a:rPr>
              <a:t>vị trí nào thể hiện thứ tự các cảnh sẽ xuất hiện trong video?</a:t>
            </a:r>
            <a:endParaRPr lang="vi-VN" sz="2000" b="1" noProof="1">
              <a:solidFill>
                <a:srgbClr val="C00000"/>
              </a:solidFill>
              <a:latin typeface="Arial" panose="020B0604020202020204" pitchFamily="34" charset="0"/>
              <a:cs typeface="Arial" panose="020B0604020202020204" pitchFamily="34" charset="0"/>
            </a:endParaRPr>
          </a:p>
        </p:txBody>
      </p:sp>
      <p:sp>
        <p:nvSpPr>
          <p:cNvPr id="6" name="Đáp án đúng">
            <a:extLst>
              <a:ext uri="{FF2B5EF4-FFF2-40B4-BE49-F238E27FC236}">
                <a16:creationId xmlns:a16="http://schemas.microsoft.com/office/drawing/2014/main" id="{2FB644CA-CB55-3594-B5C2-C9F8A867CDF0}"/>
              </a:ext>
            </a:extLst>
          </p:cNvPr>
          <p:cNvSpPr/>
          <p:nvPr/>
        </p:nvSpPr>
        <p:spPr>
          <a:xfrm>
            <a:off x="329114" y="1703887"/>
            <a:ext cx="3086643" cy="63409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(1) Thư viện dự án.</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30828281-61AD-7A62-0775-C0E24C9C1DEB}"/>
              </a:ext>
            </a:extLst>
          </p:cNvPr>
          <p:cNvSpPr/>
          <p:nvPr/>
        </p:nvSpPr>
        <p:spPr>
          <a:xfrm>
            <a:off x="329113" y="3405817"/>
            <a:ext cx="3086643" cy="63409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000" noProof="1">
                <a:solidFill>
                  <a:srgbClr val="000000"/>
                </a:solidFill>
                <a:cs typeface="Arial" panose="020B0604020202020204" pitchFamily="34" charset="0"/>
              </a:rPr>
              <a:t>C. (3) Khung xem trước.</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E6A889FC-D3A7-FA7C-0DE3-0EA076B22F62}"/>
              </a:ext>
            </a:extLst>
          </p:cNvPr>
          <p:cNvSpPr/>
          <p:nvPr/>
        </p:nvSpPr>
        <p:spPr>
          <a:xfrm>
            <a:off x="329114" y="2554852"/>
            <a:ext cx="3086643" cy="63409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(2) Bảng phân cảnh.</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39170EEF-8452-D761-9524-3629836006CB}"/>
              </a:ext>
            </a:extLst>
          </p:cNvPr>
          <p:cNvSpPr/>
          <p:nvPr/>
        </p:nvSpPr>
        <p:spPr>
          <a:xfrm>
            <a:off x="329113" y="4256782"/>
            <a:ext cx="3086643" cy="63409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rgbClr val="000000"/>
                </a:solidFill>
                <a:cs typeface="Arial" panose="020B0604020202020204" pitchFamily="34" charset="0"/>
              </a:rPr>
              <a:t>D. (4) Thanh công cụ.</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73F5B725-A6FC-F5A2-F2A4-6047B0B0A3CC}"/>
              </a:ext>
            </a:extLst>
          </p:cNvPr>
          <p:cNvSpPr/>
          <p:nvPr/>
        </p:nvSpPr>
        <p:spPr>
          <a:xfrm>
            <a:off x="329112" y="2554851"/>
            <a:ext cx="3086643" cy="634093"/>
          </a:xfrm>
          <a:prstGeom prst="roundRect">
            <a:avLst/>
          </a:prstGeom>
          <a:solidFill>
            <a:srgbClr val="FFF0C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(2) Bảng phân cảnh.</a:t>
            </a:r>
          </a:p>
        </p:txBody>
      </p:sp>
      <p:pic>
        <p:nvPicPr>
          <p:cNvPr id="11" name="Picture 10" descr="A screenshot of a computer&#10;&#10;Description automatically generated"/>
          <p:cNvPicPr/>
          <p:nvPr/>
        </p:nvPicPr>
        <p:blipFill>
          <a:blip r:embed="rId2"/>
          <a:stretch>
            <a:fillRect/>
          </a:stretch>
        </p:blipFill>
        <p:spPr>
          <a:xfrm>
            <a:off x="3697332" y="1703887"/>
            <a:ext cx="5117552" cy="3186988"/>
          </a:xfrm>
          <a:prstGeom prst="rect">
            <a:avLst/>
          </a:prstGeom>
        </p:spPr>
      </p:pic>
    </p:spTree>
    <p:extLst>
      <p:ext uri="{BB962C8B-B14F-4D97-AF65-F5344CB8AC3E}">
        <p14:creationId xmlns:p14="http://schemas.microsoft.com/office/powerpoint/2010/main" val="2891499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5151" y="219919"/>
            <a:ext cx="8553693" cy="4593565"/>
          </a:xfrm>
          <a:prstGeom prst="rect">
            <a:avLst/>
          </a:prstGeom>
          <a:noFill/>
        </p:spPr>
        <p:txBody>
          <a:bodyPr wrap="square" rtlCol="0">
            <a:spAutoFit/>
          </a:bodyPr>
          <a:lstStyle/>
          <a:p>
            <a:pPr algn="just">
              <a:lnSpc>
                <a:spcPct val="150000"/>
              </a:lnSpc>
            </a:pPr>
            <a:r>
              <a:rPr lang="vi-VN" sz="1950" b="1"/>
              <a:t>Câu 2: Sau khi làm quen với phần mềm Video Editor, bạn Minh Ngọc có một số nhận định sau đây. Hãy thảo luận cùng các bạn và nhận xét xem nhận định nào đúng.</a:t>
            </a:r>
          </a:p>
          <a:p>
            <a:pPr algn="just">
              <a:lnSpc>
                <a:spcPct val="150000"/>
              </a:lnSpc>
            </a:pPr>
            <a:r>
              <a:rPr lang="vi-VN" sz="1950"/>
              <a:t>A. Video Editor là phần mềm làm video chuyên nghiệp với tất cả các chức năng phức tạp.</a:t>
            </a:r>
          </a:p>
          <a:p>
            <a:pPr algn="just">
              <a:lnSpc>
                <a:spcPct val="150000"/>
              </a:lnSpc>
            </a:pPr>
            <a:r>
              <a:rPr lang="vi-VN" sz="1950"/>
              <a:t>B. Khi sử dụng Video Editor, không xem được video kết quả trước khi xuất.</a:t>
            </a:r>
          </a:p>
          <a:p>
            <a:pPr algn="just">
              <a:lnSpc>
                <a:spcPct val="150000"/>
              </a:lnSpc>
            </a:pPr>
            <a:r>
              <a:rPr lang="vi-VN" sz="1950"/>
              <a:t>C. Video Editor không cho phép thay đổi trình tự xuất hiện của các hình ảnh, video sau khi các hình ảnh, video này được thêm vào bảng phân cảnh.</a:t>
            </a:r>
          </a:p>
          <a:p>
            <a:pPr algn="just">
              <a:lnSpc>
                <a:spcPct val="150000"/>
              </a:lnSpc>
            </a:pPr>
            <a:r>
              <a:rPr lang="vi-VN" sz="1950"/>
              <a:t>D. Có thể nhập hình ảnh, video vào dự án trong Video Editor từ nhiều nguồn khác nhau.</a:t>
            </a:r>
          </a:p>
        </p:txBody>
      </p:sp>
      <p:sp>
        <p:nvSpPr>
          <p:cNvPr id="2" name="Oval 1"/>
          <p:cNvSpPr/>
          <p:nvPr/>
        </p:nvSpPr>
        <p:spPr>
          <a:xfrm>
            <a:off x="214313" y="2471737"/>
            <a:ext cx="509588" cy="5095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29501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329115" y="317500"/>
            <a:ext cx="8485769" cy="1496786"/>
          </a:xfrm>
          <a:prstGeom prst="roundRect">
            <a:avLst>
              <a:gd name="adj" fmla="val 13758"/>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C00000"/>
                </a:solidFill>
                <a:cs typeface="Arial" panose="020B0604020202020204" pitchFamily="34" charset="0"/>
              </a:rPr>
              <a:t>Câu 3. Để tạo một dự án làm video mới trong phần mềm Video Editor, trong cửa sổ giao diện bắt đầu, em thực hiện:</a:t>
            </a:r>
            <a:endParaRPr lang="vi-VN" sz="2200" b="1" noProof="1">
              <a:solidFill>
                <a:srgbClr val="C00000"/>
              </a:solidFill>
              <a:latin typeface="Arial" panose="020B0604020202020204" pitchFamily="34" charset="0"/>
              <a:cs typeface="Arial" panose="020B0604020202020204" pitchFamily="34" charset="0"/>
            </a:endParaRPr>
          </a:p>
        </p:txBody>
      </p:sp>
      <p:sp>
        <p:nvSpPr>
          <p:cNvPr id="6" name="Đáp án đúng">
            <a:extLst>
              <a:ext uri="{FF2B5EF4-FFF2-40B4-BE49-F238E27FC236}">
                <a16:creationId xmlns:a16="http://schemas.microsoft.com/office/drawing/2014/main" id="{2FB644CA-CB55-3594-B5C2-C9F8A867CDF0}"/>
              </a:ext>
            </a:extLst>
          </p:cNvPr>
          <p:cNvSpPr/>
          <p:nvPr/>
        </p:nvSpPr>
        <p:spPr>
          <a:xfrm>
            <a:off x="329115" y="2145393"/>
            <a:ext cx="4090483" cy="11303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rgbClr val="000000"/>
                </a:solidFill>
                <a:cs typeface="Arial" panose="020B0604020202020204" pitchFamily="34" charset="0"/>
              </a:rPr>
              <a:t>A. Nháy chuột chọn </a:t>
            </a:r>
            <a:r>
              <a:rPr lang="en-US" sz="2200" b="1" noProof="1">
                <a:solidFill>
                  <a:srgbClr val="000000"/>
                </a:solidFill>
                <a:cs typeface="Arial" panose="020B0604020202020204" pitchFamily="34" charset="0"/>
              </a:rPr>
              <a:t>File/New</a:t>
            </a:r>
            <a:r>
              <a:rPr lang="en-US" sz="2200" noProof="1">
                <a:solidFill>
                  <a:srgbClr val="000000"/>
                </a:solidFill>
                <a:cs typeface="Arial" panose="020B0604020202020204" pitchFamily="34" charset="0"/>
              </a:rPr>
              <a:t>.</a:t>
            </a:r>
            <a:endParaRPr lang="vi-VN" sz="2200" noProof="1">
              <a:solidFill>
                <a:srgbClr val="000000"/>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30828281-61AD-7A62-0775-C0E24C9C1DEB}"/>
              </a:ext>
            </a:extLst>
          </p:cNvPr>
          <p:cNvSpPr/>
          <p:nvPr/>
        </p:nvSpPr>
        <p:spPr>
          <a:xfrm>
            <a:off x="329115" y="3606800"/>
            <a:ext cx="4090483" cy="11303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rgbClr val="000000"/>
                </a:solidFill>
                <a:cs typeface="Arial" panose="020B0604020202020204" pitchFamily="34" charset="0"/>
              </a:rPr>
              <a:t>C. Nháy chuột chọn </a:t>
            </a:r>
          </a:p>
          <a:p>
            <a:pPr algn="ctr">
              <a:lnSpc>
                <a:spcPct val="150000"/>
              </a:lnSpc>
            </a:pPr>
            <a:r>
              <a:rPr lang="en-US" sz="2200" b="1" noProof="1">
                <a:solidFill>
                  <a:srgbClr val="000000"/>
                </a:solidFill>
                <a:cs typeface="Arial" panose="020B0604020202020204" pitchFamily="34" charset="0"/>
              </a:rPr>
              <a:t>New Video Project</a:t>
            </a:r>
            <a:r>
              <a:rPr lang="en-US" sz="2200" noProof="1">
                <a:solidFill>
                  <a:srgbClr val="000000"/>
                </a:solidFill>
                <a:cs typeface="Arial" panose="020B0604020202020204" pitchFamily="34" charset="0"/>
              </a:rPr>
              <a:t>.</a:t>
            </a:r>
            <a:endParaRPr lang="vi-VN" sz="2200" noProof="1">
              <a:solidFill>
                <a:srgbClr val="000000"/>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E6A889FC-D3A7-FA7C-0DE3-0EA076B22F62}"/>
              </a:ext>
            </a:extLst>
          </p:cNvPr>
          <p:cNvSpPr/>
          <p:nvPr/>
        </p:nvSpPr>
        <p:spPr>
          <a:xfrm>
            <a:off x="4724401" y="2145393"/>
            <a:ext cx="4090483" cy="11303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rgbClr val="000000"/>
                </a:solidFill>
                <a:cs typeface="Arial" panose="020B0604020202020204" pitchFamily="34" charset="0"/>
              </a:rPr>
              <a:t>B. Nháy chuột vào </a:t>
            </a:r>
            <a:r>
              <a:rPr lang="en-US" sz="2200" b="1" noProof="1">
                <a:solidFill>
                  <a:srgbClr val="000000"/>
                </a:solidFill>
                <a:cs typeface="Arial" panose="020B0604020202020204" pitchFamily="34" charset="0"/>
              </a:rPr>
              <a:t>My video Projects/New Video</a:t>
            </a:r>
            <a:r>
              <a:rPr lang="en-US" sz="2200" noProof="1">
                <a:solidFill>
                  <a:srgbClr val="000000"/>
                </a:solidFill>
                <a:cs typeface="Arial" panose="020B0604020202020204" pitchFamily="34" charset="0"/>
              </a:rPr>
              <a:t>.</a:t>
            </a:r>
            <a:endParaRPr lang="vi-VN" sz="2200" noProof="1">
              <a:solidFill>
                <a:srgbClr val="000000"/>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39170EEF-8452-D761-9524-3629836006CB}"/>
              </a:ext>
            </a:extLst>
          </p:cNvPr>
          <p:cNvSpPr/>
          <p:nvPr/>
        </p:nvSpPr>
        <p:spPr>
          <a:xfrm>
            <a:off x="4724400" y="3606800"/>
            <a:ext cx="4090483" cy="11303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rgbClr val="000000"/>
                </a:solidFill>
                <a:cs typeface="Arial" panose="020B0604020202020204" pitchFamily="34" charset="0"/>
              </a:rPr>
              <a:t>D. Nháy chuột chọn </a:t>
            </a:r>
            <a:r>
              <a:rPr lang="en-US" sz="2200" b="1" noProof="1">
                <a:solidFill>
                  <a:srgbClr val="000000"/>
                </a:solidFill>
                <a:cs typeface="Arial" panose="020B0604020202020204" pitchFamily="34" charset="0"/>
              </a:rPr>
              <a:t>File/Open My Video Project</a:t>
            </a:r>
            <a:r>
              <a:rPr lang="en-US" sz="2200" noProof="1">
                <a:solidFill>
                  <a:srgbClr val="000000"/>
                </a:solidFill>
                <a:cs typeface="Arial" panose="020B0604020202020204" pitchFamily="34" charset="0"/>
              </a:rPr>
              <a:t>.</a:t>
            </a:r>
            <a:endParaRPr lang="vi-VN" sz="2200" noProof="1">
              <a:solidFill>
                <a:srgbClr val="0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73F5B725-A6FC-F5A2-F2A4-6047B0B0A3CC}"/>
              </a:ext>
            </a:extLst>
          </p:cNvPr>
          <p:cNvSpPr/>
          <p:nvPr/>
        </p:nvSpPr>
        <p:spPr>
          <a:xfrm>
            <a:off x="329114" y="3606800"/>
            <a:ext cx="4090483" cy="1130300"/>
          </a:xfrm>
          <a:prstGeom prst="roundRect">
            <a:avLst/>
          </a:prstGeom>
          <a:solidFill>
            <a:srgbClr val="FFF0C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rgbClr val="000000"/>
                </a:solidFill>
                <a:cs typeface="Arial" panose="020B0604020202020204" pitchFamily="34" charset="0"/>
              </a:rPr>
              <a:t>C. Nháy chuột chọn</a:t>
            </a:r>
          </a:p>
          <a:p>
            <a:pPr algn="ctr">
              <a:lnSpc>
                <a:spcPct val="150000"/>
              </a:lnSpc>
            </a:pPr>
            <a:r>
              <a:rPr lang="en-US" sz="2200" b="1" noProof="1">
                <a:solidFill>
                  <a:srgbClr val="000000"/>
                </a:solidFill>
                <a:cs typeface="Arial" panose="020B0604020202020204" pitchFamily="34" charset="0"/>
              </a:rPr>
              <a:t>New Video Project</a:t>
            </a:r>
            <a:r>
              <a:rPr lang="en-US" sz="2200" noProof="1">
                <a:solidFill>
                  <a:srgbClr val="000000"/>
                </a:solidFill>
                <a:cs typeface="Arial" panose="020B0604020202020204" pitchFamily="34" charset="0"/>
              </a:rPr>
              <a:t>.</a:t>
            </a:r>
          </a:p>
        </p:txBody>
      </p:sp>
    </p:spTree>
    <p:extLst>
      <p:ext uri="{BB962C8B-B14F-4D97-AF65-F5344CB8AC3E}">
        <p14:creationId xmlns:p14="http://schemas.microsoft.com/office/powerpoint/2010/main" val="3859876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329114" y="317499"/>
            <a:ext cx="4090484" cy="2271327"/>
          </a:xfrm>
          <a:prstGeom prst="roundRect">
            <a:avLst>
              <a:gd name="adj" fmla="val 1096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Quan sát giao diện phần mềm Video Editor </a:t>
            </a:r>
            <a:endParaRPr lang="en-US" sz="2000" b="1" noProof="1">
              <a:solidFill>
                <a:srgbClr val="C00000"/>
              </a:solidFill>
              <a:cs typeface="Arial" panose="020B0604020202020204" pitchFamily="34" charset="0"/>
            </a:endParaRPr>
          </a:p>
          <a:p>
            <a:pPr algn="ctr">
              <a:lnSpc>
                <a:spcPct val="150000"/>
              </a:lnSpc>
            </a:pPr>
            <a:r>
              <a:rPr lang="vi-VN" sz="2000" b="1" noProof="1">
                <a:solidFill>
                  <a:srgbClr val="C00000"/>
                </a:solidFill>
                <a:cs typeface="Arial" panose="020B0604020202020204" pitchFamily="34" charset="0"/>
              </a:rPr>
              <a:t>trong </a:t>
            </a:r>
            <a:r>
              <a:rPr lang="en-US" sz="2000" b="1" noProof="1">
                <a:solidFill>
                  <a:srgbClr val="C00000"/>
                </a:solidFill>
                <a:cs typeface="Arial" panose="020B0604020202020204" pitchFamily="34" charset="0"/>
              </a:rPr>
              <a:t>hình</a:t>
            </a:r>
            <a:r>
              <a:rPr lang="vi-VN" sz="2000" b="1" noProof="1">
                <a:solidFill>
                  <a:srgbClr val="C00000"/>
                </a:solidFill>
                <a:cs typeface="Arial" panose="020B0604020202020204" pitchFamily="34" charset="0"/>
              </a:rPr>
              <a:t> và chọn những phương án đúng.</a:t>
            </a:r>
            <a:endParaRPr lang="vi-VN" sz="2000" b="1" noProof="1">
              <a:solidFill>
                <a:srgbClr val="C00000"/>
              </a:solidFill>
              <a:latin typeface="Arial" panose="020B0604020202020204" pitchFamily="34" charset="0"/>
              <a:cs typeface="Arial" panose="020B0604020202020204" pitchFamily="34" charset="0"/>
            </a:endParaRPr>
          </a:p>
        </p:txBody>
      </p:sp>
      <p:sp>
        <p:nvSpPr>
          <p:cNvPr id="6" name="Đáp án đúng">
            <a:extLst>
              <a:ext uri="{FF2B5EF4-FFF2-40B4-BE49-F238E27FC236}">
                <a16:creationId xmlns:a16="http://schemas.microsoft.com/office/drawing/2014/main" id="{2FB644CA-CB55-3594-B5C2-C9F8A867CDF0}"/>
              </a:ext>
            </a:extLst>
          </p:cNvPr>
          <p:cNvSpPr/>
          <p:nvPr/>
        </p:nvSpPr>
        <p:spPr>
          <a:xfrm>
            <a:off x="329114" y="2838340"/>
            <a:ext cx="4090483" cy="91349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rgbClr val="000000"/>
                </a:solidFill>
                <a:cs typeface="Arial" panose="020B0604020202020204" pitchFamily="34" charset="0"/>
              </a:rPr>
              <a:t>A. Tên của dự án làm video là Video Editor.</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30828281-61AD-7A62-0775-C0E24C9C1DEB}"/>
              </a:ext>
            </a:extLst>
          </p:cNvPr>
          <p:cNvSpPr/>
          <p:nvPr/>
        </p:nvSpPr>
        <p:spPr>
          <a:xfrm>
            <a:off x="329114" y="4001346"/>
            <a:ext cx="4090483" cy="91349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Thư viện dữ liệu hiện tại đã có có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E6A889FC-D3A7-FA7C-0DE3-0EA076B22F62}"/>
              </a:ext>
            </a:extLst>
          </p:cNvPr>
          <p:cNvSpPr/>
          <p:nvPr/>
        </p:nvSpPr>
        <p:spPr>
          <a:xfrm>
            <a:off x="4724400" y="2838340"/>
            <a:ext cx="4090483" cy="91349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rgbClr val="000000"/>
                </a:solidFill>
                <a:cs typeface="Arial" panose="020B0604020202020204" pitchFamily="34" charset="0"/>
              </a:rPr>
              <a:t>B. Tên của dự án làm video là SanPham TinHoc.</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39170EEF-8452-D761-9524-3629836006CB}"/>
              </a:ext>
            </a:extLst>
          </p:cNvPr>
          <p:cNvSpPr/>
          <p:nvPr/>
        </p:nvSpPr>
        <p:spPr>
          <a:xfrm>
            <a:off x="4724399" y="4001346"/>
            <a:ext cx="4090483" cy="91349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Màn hình xem trước đang hiển thị đoạn video có nền đen.</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73F5B725-A6FC-F5A2-F2A4-6047B0B0A3CC}"/>
              </a:ext>
            </a:extLst>
          </p:cNvPr>
          <p:cNvSpPr/>
          <p:nvPr/>
        </p:nvSpPr>
        <p:spPr>
          <a:xfrm>
            <a:off x="4724399" y="2838339"/>
            <a:ext cx="4090483" cy="913493"/>
          </a:xfrm>
          <a:prstGeom prst="roundRect">
            <a:avLst/>
          </a:prstGeom>
          <a:solidFill>
            <a:srgbClr val="FFF0C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Tên của dự án làm video là SanPham TinHoc.</a:t>
            </a:r>
          </a:p>
        </p:txBody>
      </p:sp>
      <p:pic>
        <p:nvPicPr>
          <p:cNvPr id="11" name="Picture 10" descr="A screenshot of a computer&#10;&#10;Description automatically generated"/>
          <p:cNvPicPr/>
          <p:nvPr/>
        </p:nvPicPr>
        <p:blipFill>
          <a:blip r:embed="rId2"/>
          <a:stretch>
            <a:fillRect/>
          </a:stretch>
        </p:blipFill>
        <p:spPr>
          <a:xfrm>
            <a:off x="4947189" y="317499"/>
            <a:ext cx="3644901" cy="2271327"/>
          </a:xfrm>
          <a:prstGeom prst="rect">
            <a:avLst/>
          </a:prstGeom>
        </p:spPr>
      </p:pic>
    </p:spTree>
    <p:extLst>
      <p:ext uri="{BB962C8B-B14F-4D97-AF65-F5344CB8AC3E}">
        <p14:creationId xmlns:p14="http://schemas.microsoft.com/office/powerpoint/2010/main" val="343886850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2256" y="237353"/>
            <a:ext cx="8559482" cy="4662815"/>
            <a:chOff x="292256" y="237353"/>
            <a:chExt cx="8559482" cy="4662815"/>
          </a:xfrm>
        </p:grpSpPr>
        <p:sp>
          <p:nvSpPr>
            <p:cNvPr id="12" name="TextBox 11"/>
            <p:cNvSpPr txBox="1"/>
            <p:nvPr/>
          </p:nvSpPr>
          <p:spPr>
            <a:xfrm>
              <a:off x="292256" y="237353"/>
              <a:ext cx="8559482" cy="4662815"/>
            </a:xfrm>
            <a:prstGeom prst="rect">
              <a:avLst/>
            </a:prstGeom>
            <a:noFill/>
          </p:spPr>
          <p:txBody>
            <a:bodyPr wrap="square" rtlCol="0">
              <a:spAutoFit/>
            </a:bodyPr>
            <a:lstStyle/>
            <a:p>
              <a:pPr algn="just">
                <a:lnSpc>
                  <a:spcPct val="150000"/>
                </a:lnSpc>
              </a:pPr>
              <a:r>
                <a:rPr lang="vi-VN" sz="2200" b="1"/>
                <a:t>Câu 5. Em hãy chọn phương án </a:t>
              </a:r>
              <a:r>
                <a:rPr lang="en-US" sz="2200" b="1"/>
                <a:t>SAI</a:t>
              </a:r>
              <a:r>
                <a:rPr lang="vi-VN" sz="2200" b="1"/>
                <a:t> về cách nhập dữ liệu vào thư viện.</a:t>
              </a:r>
            </a:p>
            <a:p>
              <a:pPr algn="just">
                <a:lnSpc>
                  <a:spcPct val="150000"/>
                </a:lnSpc>
              </a:pPr>
              <a:r>
                <a:rPr lang="vi-VN" sz="2200"/>
                <a:t>A. Nháy chuột chọn</a:t>
              </a:r>
              <a:r>
                <a:rPr lang="en-US" sz="2200"/>
                <a:t>	     </a:t>
              </a:r>
              <a:r>
                <a:rPr lang="vi-VN" sz="2200"/>
                <a:t>trong thư viện dữ liệu, chọn </a:t>
              </a:r>
              <a:r>
                <a:rPr lang="vi-VN" sz="2200" b="1"/>
                <a:t>From this PC </a:t>
              </a:r>
              <a:r>
                <a:rPr lang="vi-VN" sz="2200"/>
                <a:t>để nhập dữ liệu trong máy tính vào thư viện.</a:t>
              </a:r>
            </a:p>
            <a:p>
              <a:pPr algn="just">
                <a:lnSpc>
                  <a:spcPct val="150000"/>
                </a:lnSpc>
              </a:pPr>
              <a:r>
                <a:rPr lang="vi-VN" sz="2200"/>
                <a:t>B. Kéo thả tệp dữ liệu từ bảng phân cảnh vào thư viện dữ liệu.</a:t>
              </a:r>
            </a:p>
            <a:p>
              <a:pPr algn="just">
                <a:lnSpc>
                  <a:spcPct val="150000"/>
                </a:lnSpc>
              </a:pPr>
              <a:r>
                <a:rPr lang="vi-VN" sz="2200"/>
                <a:t>C. Nháy chuột chọn</a:t>
              </a:r>
              <a:r>
                <a:rPr lang="en-US" sz="2200"/>
                <a:t>	     </a:t>
              </a:r>
              <a:r>
                <a:rPr lang="vi-VN" sz="2200"/>
                <a:t>trong thư viện dữ liệu, chọn </a:t>
              </a:r>
              <a:r>
                <a:rPr lang="vi-VN" sz="2200" b="1"/>
                <a:t>From the web </a:t>
              </a:r>
              <a:r>
                <a:rPr lang="vi-VN" sz="2200"/>
                <a:t>để nhập dữ liệu trên mạng vào thư viện.</a:t>
              </a:r>
            </a:p>
            <a:p>
              <a:pPr algn="just">
                <a:lnSpc>
                  <a:spcPct val="150000"/>
                </a:lnSpc>
              </a:pPr>
              <a:r>
                <a:rPr lang="vi-VN" sz="2200"/>
                <a:t>D. Dùng chuột kéo thả tệp hình ảnh, video từ cửa sổ thư mục vào thư viện dữ liệu.</a:t>
              </a:r>
            </a:p>
          </p:txBody>
        </p:sp>
        <p:pic>
          <p:nvPicPr>
            <p:cNvPr id="13" name="Picture 12" descr="A blue rectangle with white text&#10;&#10;Description automatically generated"/>
            <p:cNvPicPr/>
            <p:nvPr/>
          </p:nvPicPr>
          <p:blipFill>
            <a:blip r:embed="rId2">
              <a:clrChange>
                <a:clrFrom>
                  <a:srgbClr val="FFFFFF"/>
                </a:clrFrom>
                <a:clrTo>
                  <a:srgbClr val="FFFFFF">
                    <a:alpha val="0"/>
                  </a:srgbClr>
                </a:clrTo>
              </a:clrChange>
            </a:blip>
            <a:stretch>
              <a:fillRect/>
            </a:stretch>
          </p:blipFill>
          <p:spPr>
            <a:xfrm>
              <a:off x="2871788" y="1351452"/>
              <a:ext cx="657224" cy="398798"/>
            </a:xfrm>
            <a:prstGeom prst="rect">
              <a:avLst/>
            </a:prstGeom>
          </p:spPr>
        </p:pic>
        <p:pic>
          <p:nvPicPr>
            <p:cNvPr id="14" name="Picture 13" descr="A blue rectangle with white text&#10;&#10;Description automatically generated"/>
            <p:cNvPicPr/>
            <p:nvPr/>
          </p:nvPicPr>
          <p:blipFill>
            <a:blip r:embed="rId2">
              <a:clrChange>
                <a:clrFrom>
                  <a:srgbClr val="FFFFFF"/>
                </a:clrFrom>
                <a:clrTo>
                  <a:srgbClr val="FFFFFF">
                    <a:alpha val="0"/>
                  </a:srgbClr>
                </a:clrTo>
              </a:clrChange>
            </a:blip>
            <a:stretch>
              <a:fillRect/>
            </a:stretch>
          </p:blipFill>
          <p:spPr>
            <a:xfrm>
              <a:off x="2871788" y="2886574"/>
              <a:ext cx="657224" cy="398798"/>
            </a:xfrm>
            <a:prstGeom prst="rect">
              <a:avLst/>
            </a:prstGeom>
          </p:spPr>
        </p:pic>
      </p:grpSp>
      <p:sp>
        <p:nvSpPr>
          <p:cNvPr id="15" name="Oval 14"/>
          <p:cNvSpPr/>
          <p:nvPr/>
        </p:nvSpPr>
        <p:spPr>
          <a:xfrm>
            <a:off x="202738" y="2313966"/>
            <a:ext cx="509588" cy="5095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3157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2265" y="321891"/>
            <a:ext cx="8426369" cy="675588"/>
          </a:xfrm>
          <a:prstGeom prst="roundRect">
            <a:avLst/>
          </a:prstGeom>
          <a:solidFill>
            <a:schemeClr val="accent1">
              <a:lumMod val="5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FFFFFF"/>
                </a:solidFill>
                <a:cs typeface="Arial" panose="020B0604020202020204" pitchFamily="34" charset="0"/>
              </a:rPr>
              <a:t>Bài 3 Thực hành một số thao tác với dự án video – SGK tr.61</a:t>
            </a:r>
            <a:endParaRPr lang="en-US" sz="2200" b="1" dirty="0">
              <a:solidFill>
                <a:srgbClr val="FFFFFF"/>
              </a:solidFill>
              <a:latin typeface="Arial" panose="020B0604020202020204" pitchFamily="34" charset="0"/>
              <a:cs typeface="Arial" panose="020B0604020202020204" pitchFamily="34" charset="0"/>
            </a:endParaRPr>
          </a:p>
        </p:txBody>
      </p:sp>
      <p:sp>
        <p:nvSpPr>
          <p:cNvPr id="40" name="TextBox 39"/>
          <p:cNvSpPr txBox="1"/>
          <p:nvPr/>
        </p:nvSpPr>
        <p:spPr>
          <a:xfrm>
            <a:off x="383382" y="1227251"/>
            <a:ext cx="8384134" cy="3485570"/>
          </a:xfrm>
          <a:prstGeom prst="rect">
            <a:avLst/>
          </a:prstGeom>
          <a:noFill/>
        </p:spPr>
        <p:txBody>
          <a:bodyPr wrap="square" rtlCol="0">
            <a:spAutoFit/>
          </a:bodyPr>
          <a:lstStyle/>
          <a:p>
            <a:pPr algn="just">
              <a:lnSpc>
                <a:spcPct val="150000"/>
              </a:lnSpc>
            </a:pPr>
            <a:r>
              <a:rPr lang="vi-VN" sz="2100">
                <a:solidFill>
                  <a:srgbClr val="C00000"/>
                </a:solidFill>
              </a:rPr>
              <a:t>Nhận định nào về phần mềm Video Editor sau đây là đúng? Em hãy thực hành các thao tác minh hoạ cho nhận định đó.</a:t>
            </a:r>
          </a:p>
          <a:p>
            <a:pPr algn="just">
              <a:lnSpc>
                <a:spcPct val="150000"/>
              </a:lnSpc>
            </a:pPr>
            <a:r>
              <a:rPr lang="vi-VN" sz="2100"/>
              <a:t>1) Có thể đổi tên của dự án video bất cứ khi nào trong quá trình chỉnh sửa dự án.</a:t>
            </a:r>
          </a:p>
          <a:p>
            <a:pPr algn="just">
              <a:lnSpc>
                <a:spcPct val="150000"/>
              </a:lnSpc>
            </a:pPr>
            <a:r>
              <a:rPr lang="vi-VN" sz="2100"/>
              <a:t>2) Không xem được video kết quả trước khi xuất video.</a:t>
            </a:r>
          </a:p>
          <a:p>
            <a:pPr algn="just">
              <a:lnSpc>
                <a:spcPct val="150000"/>
              </a:lnSpc>
            </a:pPr>
            <a:r>
              <a:rPr lang="vi-VN" sz="2100"/>
              <a:t>3) Không thể nhập cùng lúc nhiều hình ảnh, video vào dự án video.</a:t>
            </a:r>
          </a:p>
          <a:p>
            <a:pPr algn="just">
              <a:lnSpc>
                <a:spcPct val="150000"/>
              </a:lnSpc>
            </a:pPr>
            <a:r>
              <a:rPr lang="vi-VN" sz="2100"/>
              <a:t>4) Có thể nhập hình ảnh, video từ nhiều nguồn khác nhau vào dự án.</a:t>
            </a:r>
          </a:p>
        </p:txBody>
      </p:sp>
      <p:sp>
        <p:nvSpPr>
          <p:cNvPr id="41" name="Oval 40"/>
          <p:cNvSpPr/>
          <p:nvPr/>
        </p:nvSpPr>
        <p:spPr>
          <a:xfrm>
            <a:off x="324165" y="2249743"/>
            <a:ext cx="509588" cy="5095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4165" y="4178988"/>
            <a:ext cx="509588" cy="5095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5782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3256" y="2171544"/>
            <a:ext cx="3875315" cy="800412"/>
          </a:xfrm>
          <a:prstGeom prst="rect">
            <a:avLst/>
          </a:prstGeom>
          <a:noFill/>
        </p:spPr>
        <p:txBody>
          <a:bodyPr wrap="square" rtlCol="0">
            <a:spAutoFit/>
          </a:bodyPr>
          <a:lstStyle/>
          <a:p>
            <a:pPr algn="ctr">
              <a:lnSpc>
                <a:spcPct val="150000"/>
              </a:lnSpc>
            </a:pPr>
            <a:r>
              <a:rPr lang="en-US" sz="3500" b="1"/>
              <a:t>VẬN DỤNG</a:t>
            </a:r>
            <a:endParaRPr lang="vi-VN" sz="3500" b="1">
              <a:solidFill>
                <a:srgbClr val="7030A0"/>
              </a:solidFill>
            </a:endParaRPr>
          </a:p>
        </p:txBody>
      </p:sp>
      <p:pic>
        <p:nvPicPr>
          <p:cNvPr id="3074" name="Picture 2" descr="https://popuppainting.com/wp-content/uploads/2020/04/aerial-background-beverage-blog-blogger-browsing-1447929-pxhere.com_-1-scaled.jpg"/>
          <p:cNvPicPr>
            <a:picLocks noChangeAspect="1" noChangeArrowheads="1"/>
          </p:cNvPicPr>
          <p:nvPr/>
        </p:nvPicPr>
        <p:blipFill rotWithShape="1">
          <a:blip r:embed="rId2">
            <a:extLst>
              <a:ext uri="{28A0092B-C50C-407E-A947-70E740481C1C}">
                <a14:useLocalDpi xmlns:a14="http://schemas.microsoft.com/office/drawing/2010/main" val="0"/>
              </a:ext>
            </a:extLst>
          </a:blip>
          <a:srcRect r="33053"/>
          <a:stretch/>
        </p:blipFill>
        <p:spPr bwMode="auto">
          <a:xfrm>
            <a:off x="870857" y="679069"/>
            <a:ext cx="3962400" cy="3785361"/>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1129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783" y="1046459"/>
            <a:ext cx="8396436"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Nêu một số phần mềm tạo video mà em biết.</a:t>
            </a:r>
          </a:p>
          <a:p>
            <a:pPr marL="342900" indent="-342900" algn="just">
              <a:lnSpc>
                <a:spcPct val="150000"/>
              </a:lnSpc>
              <a:buFont typeface="Arial" panose="020B0604020202020204" pitchFamily="34" charset="0"/>
              <a:buChar char="•"/>
            </a:pPr>
            <a:r>
              <a:rPr lang="vi-VN" sz="2000"/>
              <a:t>Nêu lại các bước tạo video bằng phần mềm đã được học ở bài trước.</a:t>
            </a:r>
          </a:p>
        </p:txBody>
      </p:sp>
      <p:sp>
        <p:nvSpPr>
          <p:cNvPr id="6" name="Rounded Rectangle 5"/>
          <p:cNvSpPr/>
          <p:nvPr/>
        </p:nvSpPr>
        <p:spPr>
          <a:xfrm>
            <a:off x="3004633" y="172566"/>
            <a:ext cx="3134736" cy="739430"/>
          </a:xfrm>
          <a:prstGeom prst="roundRect">
            <a:avLst/>
          </a:prstGeom>
          <a:solidFill>
            <a:srgbClr val="FEE4CE"/>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3500" b="1">
                <a:latin typeface="Arial" panose="020B0604020202020204" pitchFamily="34" charset="0"/>
                <a:cs typeface="Arial" panose="020B0604020202020204" pitchFamily="34" charset="0"/>
              </a:rPr>
              <a:t>KHỞI ĐỘNG</a:t>
            </a:r>
            <a:endParaRPr kumimoji="0" lang="en-US" sz="3500" b="1" i="0" u="none" strike="noStrike" kern="0" cap="none" spc="0" normalizeH="0" baseline="0" noProof="0">
              <a:ln>
                <a:noFill/>
              </a:ln>
              <a:solidFill>
                <a:srgbClr val="000000"/>
              </a:solidFill>
              <a:effectLst/>
              <a:uLnTx/>
              <a:uFillTx/>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405" b="41336"/>
          <a:stretch/>
        </p:blipFill>
        <p:spPr>
          <a:xfrm>
            <a:off x="7023100" y="172566"/>
            <a:ext cx="1524001" cy="1405818"/>
          </a:xfrm>
          <a:prstGeom prst="rect">
            <a:avLst/>
          </a:prstGeom>
        </p:spPr>
      </p:pic>
      <p:grpSp>
        <p:nvGrpSpPr>
          <p:cNvPr id="19" name="Group 18"/>
          <p:cNvGrpSpPr/>
          <p:nvPr/>
        </p:nvGrpSpPr>
        <p:grpSpPr>
          <a:xfrm>
            <a:off x="2621883" y="2062122"/>
            <a:ext cx="3900236" cy="553998"/>
            <a:chOff x="605200" y="2456835"/>
            <a:chExt cx="3900236" cy="553998"/>
          </a:xfrm>
        </p:grpSpPr>
        <p:sp>
          <p:nvSpPr>
            <p:cNvPr id="20" name="TextBox 19"/>
            <p:cNvSpPr txBox="1"/>
            <p:nvPr/>
          </p:nvSpPr>
          <p:spPr>
            <a:xfrm>
              <a:off x="605200" y="2456835"/>
              <a:ext cx="3900236" cy="55399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Phần mềm tạo video offline: </a:t>
              </a:r>
              <a:endParaRPr lang="en-US" sz="2000" b="1">
                <a:solidFill>
                  <a:srgbClr val="7030A0"/>
                </a:solidFill>
              </a:endParaRPr>
            </a:p>
          </p:txBody>
        </p:sp>
        <p:pic>
          <p:nvPicPr>
            <p:cNvPr id="21"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952188" y="3919743"/>
            <a:ext cx="2171707" cy="461665"/>
          </a:xfrm>
          <a:prstGeom prst="rect">
            <a:avLst/>
          </a:prstGeom>
          <a:noFill/>
        </p:spPr>
        <p:txBody>
          <a:bodyPr wrap="square" rtlCol="0">
            <a:spAutoFit/>
          </a:bodyPr>
          <a:lstStyle/>
          <a:p>
            <a:pPr algn="ctr">
              <a:lnSpc>
                <a:spcPct val="150000"/>
              </a:lnSpc>
            </a:pPr>
            <a:r>
              <a:rPr lang="en-US" sz="1600" i="1"/>
              <a:t>Adobe Premiere Pro</a:t>
            </a:r>
            <a:endParaRPr lang="vi-VN" sz="1600" i="1"/>
          </a:p>
        </p:txBody>
      </p:sp>
      <p:sp>
        <p:nvSpPr>
          <p:cNvPr id="23" name="TextBox 22"/>
          <p:cNvSpPr txBox="1"/>
          <p:nvPr/>
        </p:nvSpPr>
        <p:spPr>
          <a:xfrm>
            <a:off x="3418114" y="3868713"/>
            <a:ext cx="2307771" cy="785343"/>
          </a:xfrm>
          <a:prstGeom prst="rect">
            <a:avLst/>
          </a:prstGeom>
          <a:noFill/>
        </p:spPr>
        <p:txBody>
          <a:bodyPr wrap="square" rtlCol="0">
            <a:spAutoFit/>
          </a:bodyPr>
          <a:lstStyle/>
          <a:p>
            <a:pPr algn="ctr">
              <a:lnSpc>
                <a:spcPct val="150000"/>
              </a:lnSpc>
            </a:pPr>
            <a:r>
              <a:rPr lang="en-US" sz="1600" i="1"/>
              <a:t>Movavi Slideshow Maker</a:t>
            </a:r>
            <a:endParaRPr lang="vi-VN" sz="1600" i="1"/>
          </a:p>
        </p:txBody>
      </p:sp>
      <p:sp>
        <p:nvSpPr>
          <p:cNvPr id="24" name="TextBox 23"/>
          <p:cNvSpPr txBox="1"/>
          <p:nvPr/>
        </p:nvSpPr>
        <p:spPr>
          <a:xfrm>
            <a:off x="6087908" y="3868714"/>
            <a:ext cx="2269378" cy="785343"/>
          </a:xfrm>
          <a:prstGeom prst="rect">
            <a:avLst/>
          </a:prstGeom>
          <a:noFill/>
        </p:spPr>
        <p:txBody>
          <a:bodyPr wrap="square" rtlCol="0">
            <a:spAutoFit/>
          </a:bodyPr>
          <a:lstStyle/>
          <a:p>
            <a:pPr algn="ctr">
              <a:lnSpc>
                <a:spcPct val="150000"/>
              </a:lnSpc>
            </a:pPr>
            <a:r>
              <a:rPr lang="en-US" sz="1600" i="1"/>
              <a:t>Skysoft Slideshow Maker</a:t>
            </a:r>
            <a:endParaRPr lang="vi-VN" sz="1600" i="1"/>
          </a:p>
        </p:txBody>
      </p:sp>
      <p:pic>
        <p:nvPicPr>
          <p:cNvPr id="25" name="Picture 2" descr="https://upload.wikimedia.org/wikipedia/commons/thumb/4/40/Adobe_Premiere_Pro_CC_icon.svg/1200px-Adobe_Premiere_Pro_CC_ic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19" y="2809242"/>
            <a:ext cx="1100043" cy="10725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img.movavi.com/online-help/photo-to-dvd-slideshow/6/images/drex_index_custo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4317" y="2686417"/>
            <a:ext cx="1195367" cy="11953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s://images.sftcdn.net/images/t_app-icon-m/p/1820da26-9b34-11e6-87ed-00163ec9f5fa/1155304710/iskysoft-slideshow-maker-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7994" y="2609497"/>
            <a:ext cx="1349207" cy="134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389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844" y="645693"/>
            <a:ext cx="7322311" cy="4659479"/>
            <a:chOff x="910844" y="645693"/>
            <a:chExt cx="7322311" cy="4659479"/>
          </a:xfrm>
        </p:grpSpPr>
        <p:sp>
          <p:nvSpPr>
            <p:cNvPr id="4" name="Rounded Rectangle 3"/>
            <p:cNvSpPr/>
            <p:nvPr/>
          </p:nvSpPr>
          <p:spPr>
            <a:xfrm>
              <a:off x="2926809" y="645693"/>
              <a:ext cx="3290383" cy="570353"/>
            </a:xfrm>
            <a:prstGeom prst="roundRect">
              <a:avLst/>
            </a:prstGeom>
            <a:solidFill>
              <a:srgbClr val="00B050"/>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FFFFFF"/>
                  </a:solidFill>
                  <a:cs typeface="Arial" panose="020B0604020202020204" pitchFamily="34" charset="0"/>
                </a:rPr>
                <a:t>VẬN DỤNG SGK TR.61</a:t>
              </a:r>
              <a:endParaRPr lang="en-US" sz="2000" b="1" dirty="0">
                <a:solidFill>
                  <a:srgbClr val="FFFFFF"/>
                </a:solidFill>
                <a:latin typeface="Arial" panose="020B0604020202020204" pitchFamily="34" charset="0"/>
                <a:cs typeface="Arial" panose="020B0604020202020204" pitchFamily="34" charset="0"/>
              </a:endParaRPr>
            </a:p>
          </p:txBody>
        </p:sp>
        <p:grpSp>
          <p:nvGrpSpPr>
            <p:cNvPr id="8" name="Group 7"/>
            <p:cNvGrpSpPr/>
            <p:nvPr/>
          </p:nvGrpSpPr>
          <p:grpSpPr>
            <a:xfrm>
              <a:off x="910844" y="1507175"/>
              <a:ext cx="7322311" cy="1642425"/>
              <a:chOff x="950026" y="1671782"/>
              <a:chExt cx="7322311" cy="1642425"/>
            </a:xfrm>
          </p:grpSpPr>
          <p:sp>
            <p:nvSpPr>
              <p:cNvPr id="9" name="Google Shape;1320;p39"/>
              <p:cNvSpPr txBox="1"/>
              <p:nvPr/>
            </p:nvSpPr>
            <p:spPr>
              <a:xfrm>
                <a:off x="950026" y="1671782"/>
                <a:ext cx="7322311" cy="1642425"/>
              </a:xfrm>
              <a:prstGeom prst="rect">
                <a:avLst/>
              </a:prstGeom>
              <a:solidFill>
                <a:srgbClr val="E9FBED"/>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10" name="TextBox 9"/>
              <p:cNvSpPr txBox="1"/>
              <p:nvPr/>
            </p:nvSpPr>
            <p:spPr>
              <a:xfrm>
                <a:off x="1115369" y="1782831"/>
                <a:ext cx="6991624" cy="1477328"/>
              </a:xfrm>
              <a:prstGeom prst="rect">
                <a:avLst/>
              </a:prstGeom>
              <a:noFill/>
            </p:spPr>
            <p:txBody>
              <a:bodyPr wrap="square" rtlCol="0">
                <a:spAutoFit/>
              </a:bodyPr>
              <a:lstStyle/>
              <a:p>
                <a:pPr algn="just">
                  <a:lnSpc>
                    <a:spcPct val="150000"/>
                  </a:lnSpc>
                </a:pPr>
                <a:r>
                  <a:rPr lang="vi-VN" sz="2000"/>
                  <a:t>Em hãy tạo một dự án video với tên là </a:t>
                </a:r>
                <a:r>
                  <a:rPr lang="vi-VN" sz="2000" i="1"/>
                  <a:t>KiNiem</a:t>
                </a:r>
                <a:r>
                  <a:rPr lang="vi-VN" sz="2000"/>
                  <a:t> gồm những hình ảnh kỉ niệm đáng nhớ của lớp em, sau đó xuất video để chia sẻ với các bạn.</a:t>
                </a: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399" b="56884"/>
            <a:stretch/>
          </p:blipFill>
          <p:spPr>
            <a:xfrm>
              <a:off x="4864100" y="2253504"/>
              <a:ext cx="3369054" cy="3051668"/>
            </a:xfrm>
            <a:prstGeom prst="rect">
              <a:avLst/>
            </a:prstGeom>
          </p:spPr>
        </p:pic>
      </p:grpSp>
    </p:spTree>
    <p:extLst>
      <p:ext uri="{BB962C8B-B14F-4D97-AF65-F5344CB8AC3E}">
        <p14:creationId xmlns:p14="http://schemas.microsoft.com/office/powerpoint/2010/main" val="120791424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8" name="Google Shape;2108;p42"/>
          <p:cNvSpPr/>
          <p:nvPr/>
        </p:nvSpPr>
        <p:spPr>
          <a:xfrm>
            <a:off x="901418" y="1636913"/>
            <a:ext cx="459575" cy="45957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901418" y="2440543"/>
            <a:ext cx="459575" cy="45957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901418" y="3496026"/>
            <a:ext cx="459575" cy="45957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0" y="625756"/>
            <a:ext cx="9144000" cy="630942"/>
          </a:xfrm>
          <a:prstGeom prst="rect">
            <a:avLst/>
          </a:prstGeom>
          <a:noFill/>
        </p:spPr>
        <p:txBody>
          <a:bodyPr wrap="square" rtlCol="0">
            <a:spAutoFit/>
          </a:bodyPr>
          <a:lstStyle/>
          <a:p>
            <a:pPr algn="ctr"/>
            <a:r>
              <a:rPr lang="en-US" sz="3500" b="1">
                <a:solidFill>
                  <a:srgbClr val="191919"/>
                </a:solidFill>
              </a:rPr>
              <a:t>HƯỚNG DẪN VỀ NHÀ</a:t>
            </a:r>
          </a:p>
        </p:txBody>
      </p:sp>
      <p:sp>
        <p:nvSpPr>
          <p:cNvPr id="18" name="TextBox 17"/>
          <p:cNvSpPr txBox="1"/>
          <p:nvPr/>
        </p:nvSpPr>
        <p:spPr>
          <a:xfrm>
            <a:off x="1592199" y="1663103"/>
            <a:ext cx="3843401" cy="430887"/>
          </a:xfrm>
          <a:prstGeom prst="rect">
            <a:avLst/>
          </a:prstGeom>
          <a:noFill/>
        </p:spPr>
        <p:txBody>
          <a:bodyPr wrap="square" rtlCol="0">
            <a:spAutoFit/>
          </a:bodyPr>
          <a:lstStyle/>
          <a:p>
            <a:pPr algn="just"/>
            <a:r>
              <a:rPr lang="en-US" sz="2200"/>
              <a:t>Ôn lại kiến thức đã học.</a:t>
            </a:r>
            <a:endParaRPr lang="vi-VN" sz="2200"/>
          </a:p>
        </p:txBody>
      </p:sp>
      <p:sp>
        <p:nvSpPr>
          <p:cNvPr id="19" name="TextBox 18"/>
          <p:cNvSpPr txBox="1"/>
          <p:nvPr/>
        </p:nvSpPr>
        <p:spPr>
          <a:xfrm>
            <a:off x="1592199" y="2440543"/>
            <a:ext cx="3843401" cy="430887"/>
          </a:xfrm>
          <a:prstGeom prst="rect">
            <a:avLst/>
          </a:prstGeom>
          <a:noFill/>
        </p:spPr>
        <p:txBody>
          <a:bodyPr wrap="square" rtlCol="0">
            <a:spAutoFit/>
          </a:bodyPr>
          <a:lstStyle/>
          <a:p>
            <a:pPr algn="just"/>
            <a:r>
              <a:rPr lang="en-US" sz="2200"/>
              <a:t>Làm bài tập trong SBT.</a:t>
            </a:r>
            <a:endParaRPr lang="vi-VN" sz="2200"/>
          </a:p>
        </p:txBody>
      </p:sp>
      <p:sp>
        <p:nvSpPr>
          <p:cNvPr id="20" name="TextBox 19"/>
          <p:cNvSpPr txBox="1"/>
          <p:nvPr/>
        </p:nvSpPr>
        <p:spPr>
          <a:xfrm>
            <a:off x="1592199" y="3217983"/>
            <a:ext cx="3843401" cy="1107996"/>
          </a:xfrm>
          <a:prstGeom prst="rect">
            <a:avLst/>
          </a:prstGeom>
          <a:noFill/>
        </p:spPr>
        <p:txBody>
          <a:bodyPr wrap="square" rtlCol="0">
            <a:spAutoFit/>
          </a:bodyPr>
          <a:lstStyle/>
          <a:p>
            <a:pPr algn="just">
              <a:lnSpc>
                <a:spcPct val="150000"/>
              </a:lnSpc>
            </a:pPr>
            <a:r>
              <a:rPr lang="vi-VN" sz="2200"/>
              <a:t>Đọc và tìm hiểu trước </a:t>
            </a:r>
            <a:r>
              <a:rPr lang="vi-VN" sz="2200" b="1" i="1"/>
              <a:t>Bài 3: Biên tập hình ảnh</a:t>
            </a:r>
            <a:r>
              <a:rPr lang="vi-VN" sz="2200"/>
              <a:t>.</a:t>
            </a: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945" r="3750" b="4903"/>
          <a:stretch/>
        </p:blipFill>
        <p:spPr>
          <a:xfrm>
            <a:off x="5674063" y="1102871"/>
            <a:ext cx="2686166" cy="3655704"/>
          </a:xfrm>
          <a:prstGeom prst="rect">
            <a:avLst/>
          </a:prstGeom>
        </p:spPr>
      </p:pic>
    </p:spTree>
    <p:extLst>
      <p:ext uri="{BB962C8B-B14F-4D97-AF65-F5344CB8AC3E}">
        <p14:creationId xmlns:p14="http://schemas.microsoft.com/office/powerpoint/2010/main" val="4121999613"/>
      </p:ext>
    </p:extLst>
  </p:cSld>
  <p:clrMapOvr>
    <a:masterClrMapping/>
  </p:clrMapOvr>
  <p:transition spd="med">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grpSp>
        <p:nvGrpSpPr>
          <p:cNvPr id="1711" name="Google Shape;1711;p33"/>
          <p:cNvGrpSpPr/>
          <p:nvPr/>
        </p:nvGrpSpPr>
        <p:grpSpPr>
          <a:xfrm>
            <a:off x="1068816" y="892233"/>
            <a:ext cx="2601484" cy="3267063"/>
            <a:chOff x="1539175" y="2330700"/>
            <a:chExt cx="810350" cy="1017675"/>
          </a:xfrm>
        </p:grpSpPr>
        <p:sp>
          <p:nvSpPr>
            <p:cNvPr id="1712" name="Google Shape;1712;p33"/>
            <p:cNvSpPr/>
            <p:nvPr/>
          </p:nvSpPr>
          <p:spPr>
            <a:xfrm>
              <a:off x="1898400" y="2363625"/>
              <a:ext cx="2825" cy="37825"/>
            </a:xfrm>
            <a:custGeom>
              <a:avLst/>
              <a:gdLst/>
              <a:ahLst/>
              <a:cxnLst/>
              <a:rect l="l" t="t" r="r" b="b"/>
              <a:pathLst>
                <a:path w="113" h="1513" extrusionOk="0">
                  <a:moveTo>
                    <a:pt x="57" y="0"/>
                  </a:moveTo>
                  <a:cubicBezTo>
                    <a:pt x="29" y="0"/>
                    <a:pt x="1" y="28"/>
                    <a:pt x="1" y="65"/>
                  </a:cubicBezTo>
                  <a:lnTo>
                    <a:pt x="1" y="529"/>
                  </a:lnTo>
                  <a:cubicBezTo>
                    <a:pt x="1" y="557"/>
                    <a:pt x="29" y="585"/>
                    <a:pt x="57" y="585"/>
                  </a:cubicBezTo>
                  <a:cubicBezTo>
                    <a:pt x="94" y="585"/>
                    <a:pt x="112" y="557"/>
                    <a:pt x="112" y="529"/>
                  </a:cubicBezTo>
                  <a:lnTo>
                    <a:pt x="112" y="65"/>
                  </a:lnTo>
                  <a:cubicBezTo>
                    <a:pt x="112" y="28"/>
                    <a:pt x="94" y="0"/>
                    <a:pt x="57" y="0"/>
                  </a:cubicBezTo>
                  <a:close/>
                  <a:moveTo>
                    <a:pt x="57" y="928"/>
                  </a:moveTo>
                  <a:cubicBezTo>
                    <a:pt x="29" y="928"/>
                    <a:pt x="1" y="956"/>
                    <a:pt x="1" y="993"/>
                  </a:cubicBezTo>
                  <a:lnTo>
                    <a:pt x="1" y="1457"/>
                  </a:lnTo>
                  <a:cubicBezTo>
                    <a:pt x="1" y="1485"/>
                    <a:pt x="29" y="1512"/>
                    <a:pt x="57" y="1512"/>
                  </a:cubicBezTo>
                  <a:cubicBezTo>
                    <a:pt x="94" y="1512"/>
                    <a:pt x="112" y="1485"/>
                    <a:pt x="112" y="1457"/>
                  </a:cubicBezTo>
                  <a:lnTo>
                    <a:pt x="112" y="993"/>
                  </a:lnTo>
                  <a:cubicBezTo>
                    <a:pt x="112" y="956"/>
                    <a:pt x="94" y="928"/>
                    <a:pt x="57" y="9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2199675" y="2704075"/>
              <a:ext cx="82350" cy="174425"/>
            </a:xfrm>
            <a:custGeom>
              <a:avLst/>
              <a:gdLst/>
              <a:ahLst/>
              <a:cxnLst/>
              <a:rect l="l" t="t" r="r" b="b"/>
              <a:pathLst>
                <a:path w="3294" h="6977" extrusionOk="0">
                  <a:moveTo>
                    <a:pt x="1670" y="1"/>
                  </a:moveTo>
                  <a:cubicBezTo>
                    <a:pt x="1642" y="1"/>
                    <a:pt x="1614" y="19"/>
                    <a:pt x="1614" y="56"/>
                  </a:cubicBezTo>
                  <a:cubicBezTo>
                    <a:pt x="1614" y="84"/>
                    <a:pt x="1642" y="112"/>
                    <a:pt x="1670" y="112"/>
                  </a:cubicBezTo>
                  <a:lnTo>
                    <a:pt x="2134" y="112"/>
                  </a:lnTo>
                  <a:cubicBezTo>
                    <a:pt x="2171" y="112"/>
                    <a:pt x="2190" y="84"/>
                    <a:pt x="2190" y="56"/>
                  </a:cubicBezTo>
                  <a:cubicBezTo>
                    <a:pt x="2190" y="19"/>
                    <a:pt x="2171" y="1"/>
                    <a:pt x="2134" y="1"/>
                  </a:cubicBezTo>
                  <a:close/>
                  <a:moveTo>
                    <a:pt x="2598" y="1"/>
                  </a:moveTo>
                  <a:cubicBezTo>
                    <a:pt x="2570" y="1"/>
                    <a:pt x="2542" y="19"/>
                    <a:pt x="2542" y="56"/>
                  </a:cubicBezTo>
                  <a:cubicBezTo>
                    <a:pt x="2542" y="84"/>
                    <a:pt x="2570" y="112"/>
                    <a:pt x="2598" y="112"/>
                  </a:cubicBezTo>
                  <a:lnTo>
                    <a:pt x="3062" y="112"/>
                  </a:lnTo>
                  <a:cubicBezTo>
                    <a:pt x="3099" y="112"/>
                    <a:pt x="3117" y="84"/>
                    <a:pt x="3117" y="56"/>
                  </a:cubicBezTo>
                  <a:cubicBezTo>
                    <a:pt x="3117" y="19"/>
                    <a:pt x="3099" y="1"/>
                    <a:pt x="3062" y="1"/>
                  </a:cubicBezTo>
                  <a:close/>
                  <a:moveTo>
                    <a:pt x="3229" y="288"/>
                  </a:moveTo>
                  <a:cubicBezTo>
                    <a:pt x="3201" y="288"/>
                    <a:pt x="3173" y="316"/>
                    <a:pt x="3173" y="353"/>
                  </a:cubicBezTo>
                  <a:lnTo>
                    <a:pt x="3173" y="817"/>
                  </a:lnTo>
                  <a:cubicBezTo>
                    <a:pt x="3173" y="845"/>
                    <a:pt x="3201" y="873"/>
                    <a:pt x="3229" y="873"/>
                  </a:cubicBezTo>
                  <a:cubicBezTo>
                    <a:pt x="3266" y="873"/>
                    <a:pt x="3294" y="845"/>
                    <a:pt x="3294" y="817"/>
                  </a:cubicBezTo>
                  <a:lnTo>
                    <a:pt x="3294" y="353"/>
                  </a:lnTo>
                  <a:cubicBezTo>
                    <a:pt x="3294" y="316"/>
                    <a:pt x="3266" y="288"/>
                    <a:pt x="3229" y="288"/>
                  </a:cubicBezTo>
                  <a:close/>
                  <a:moveTo>
                    <a:pt x="3229" y="1216"/>
                  </a:moveTo>
                  <a:cubicBezTo>
                    <a:pt x="3201" y="1216"/>
                    <a:pt x="3173" y="1244"/>
                    <a:pt x="3173" y="1281"/>
                  </a:cubicBezTo>
                  <a:lnTo>
                    <a:pt x="3173" y="1745"/>
                  </a:lnTo>
                  <a:cubicBezTo>
                    <a:pt x="3173" y="1772"/>
                    <a:pt x="3201" y="1800"/>
                    <a:pt x="3229" y="1800"/>
                  </a:cubicBezTo>
                  <a:cubicBezTo>
                    <a:pt x="3266" y="1800"/>
                    <a:pt x="3294" y="1772"/>
                    <a:pt x="3294" y="1745"/>
                  </a:cubicBezTo>
                  <a:lnTo>
                    <a:pt x="3294" y="1281"/>
                  </a:lnTo>
                  <a:cubicBezTo>
                    <a:pt x="3294" y="1244"/>
                    <a:pt x="3266" y="1216"/>
                    <a:pt x="3229" y="1216"/>
                  </a:cubicBezTo>
                  <a:close/>
                  <a:moveTo>
                    <a:pt x="3229" y="2143"/>
                  </a:moveTo>
                  <a:cubicBezTo>
                    <a:pt x="3201" y="2143"/>
                    <a:pt x="3173" y="2171"/>
                    <a:pt x="3173" y="2208"/>
                  </a:cubicBezTo>
                  <a:lnTo>
                    <a:pt x="3173" y="2672"/>
                  </a:lnTo>
                  <a:cubicBezTo>
                    <a:pt x="3173" y="2700"/>
                    <a:pt x="3201" y="2728"/>
                    <a:pt x="3229" y="2728"/>
                  </a:cubicBezTo>
                  <a:cubicBezTo>
                    <a:pt x="3266" y="2728"/>
                    <a:pt x="3294" y="2700"/>
                    <a:pt x="3294" y="2672"/>
                  </a:cubicBezTo>
                  <a:lnTo>
                    <a:pt x="3294" y="2208"/>
                  </a:lnTo>
                  <a:cubicBezTo>
                    <a:pt x="3294" y="2171"/>
                    <a:pt x="3266" y="2143"/>
                    <a:pt x="3229" y="2143"/>
                  </a:cubicBezTo>
                  <a:close/>
                  <a:moveTo>
                    <a:pt x="3229" y="3071"/>
                  </a:moveTo>
                  <a:cubicBezTo>
                    <a:pt x="3201" y="3071"/>
                    <a:pt x="3173" y="3099"/>
                    <a:pt x="3173" y="3136"/>
                  </a:cubicBezTo>
                  <a:lnTo>
                    <a:pt x="3173" y="3600"/>
                  </a:lnTo>
                  <a:cubicBezTo>
                    <a:pt x="3173" y="3628"/>
                    <a:pt x="3201" y="3656"/>
                    <a:pt x="3229" y="3656"/>
                  </a:cubicBezTo>
                  <a:cubicBezTo>
                    <a:pt x="3266" y="3656"/>
                    <a:pt x="3294" y="3628"/>
                    <a:pt x="3294" y="3600"/>
                  </a:cubicBezTo>
                  <a:lnTo>
                    <a:pt x="3294" y="3136"/>
                  </a:lnTo>
                  <a:cubicBezTo>
                    <a:pt x="3294" y="3099"/>
                    <a:pt x="3266" y="3071"/>
                    <a:pt x="3229" y="3071"/>
                  </a:cubicBezTo>
                  <a:close/>
                  <a:moveTo>
                    <a:pt x="3229" y="3999"/>
                  </a:moveTo>
                  <a:cubicBezTo>
                    <a:pt x="3201" y="3999"/>
                    <a:pt x="3173" y="4027"/>
                    <a:pt x="3173" y="4064"/>
                  </a:cubicBezTo>
                  <a:lnTo>
                    <a:pt x="3173" y="4528"/>
                  </a:lnTo>
                  <a:cubicBezTo>
                    <a:pt x="3173" y="4555"/>
                    <a:pt x="3201" y="4583"/>
                    <a:pt x="3229" y="4583"/>
                  </a:cubicBezTo>
                  <a:cubicBezTo>
                    <a:pt x="3266" y="4583"/>
                    <a:pt x="3294" y="4555"/>
                    <a:pt x="3294" y="4528"/>
                  </a:cubicBezTo>
                  <a:lnTo>
                    <a:pt x="3294" y="4064"/>
                  </a:lnTo>
                  <a:cubicBezTo>
                    <a:pt x="3294" y="4027"/>
                    <a:pt x="3266" y="3999"/>
                    <a:pt x="3229" y="3999"/>
                  </a:cubicBezTo>
                  <a:close/>
                  <a:moveTo>
                    <a:pt x="269" y="5214"/>
                  </a:moveTo>
                  <a:cubicBezTo>
                    <a:pt x="241" y="5214"/>
                    <a:pt x="214" y="5242"/>
                    <a:pt x="214" y="5279"/>
                  </a:cubicBezTo>
                  <a:cubicBezTo>
                    <a:pt x="214" y="5307"/>
                    <a:pt x="241" y="5335"/>
                    <a:pt x="269" y="5335"/>
                  </a:cubicBezTo>
                  <a:lnTo>
                    <a:pt x="733" y="5335"/>
                  </a:lnTo>
                  <a:cubicBezTo>
                    <a:pt x="770" y="5335"/>
                    <a:pt x="789" y="5307"/>
                    <a:pt x="789" y="5279"/>
                  </a:cubicBezTo>
                  <a:cubicBezTo>
                    <a:pt x="789" y="5242"/>
                    <a:pt x="770" y="5214"/>
                    <a:pt x="733" y="5214"/>
                  </a:cubicBezTo>
                  <a:close/>
                  <a:moveTo>
                    <a:pt x="1197" y="5214"/>
                  </a:moveTo>
                  <a:cubicBezTo>
                    <a:pt x="1169" y="5214"/>
                    <a:pt x="1141" y="5242"/>
                    <a:pt x="1141" y="5279"/>
                  </a:cubicBezTo>
                  <a:cubicBezTo>
                    <a:pt x="1141" y="5307"/>
                    <a:pt x="1169" y="5335"/>
                    <a:pt x="1197" y="5335"/>
                  </a:cubicBezTo>
                  <a:lnTo>
                    <a:pt x="1661" y="5335"/>
                  </a:lnTo>
                  <a:cubicBezTo>
                    <a:pt x="1698" y="5335"/>
                    <a:pt x="1716" y="5307"/>
                    <a:pt x="1716" y="5279"/>
                  </a:cubicBezTo>
                  <a:cubicBezTo>
                    <a:pt x="1716" y="5242"/>
                    <a:pt x="1698" y="5214"/>
                    <a:pt x="1661" y="5214"/>
                  </a:cubicBezTo>
                  <a:close/>
                  <a:moveTo>
                    <a:pt x="2125" y="5214"/>
                  </a:moveTo>
                  <a:cubicBezTo>
                    <a:pt x="2097" y="5214"/>
                    <a:pt x="2069" y="5242"/>
                    <a:pt x="2069" y="5279"/>
                  </a:cubicBezTo>
                  <a:cubicBezTo>
                    <a:pt x="2069" y="5307"/>
                    <a:pt x="2097" y="5335"/>
                    <a:pt x="2125" y="5335"/>
                  </a:cubicBezTo>
                  <a:lnTo>
                    <a:pt x="2588" y="5335"/>
                  </a:lnTo>
                  <a:cubicBezTo>
                    <a:pt x="2626" y="5335"/>
                    <a:pt x="2644" y="5307"/>
                    <a:pt x="2644" y="5279"/>
                  </a:cubicBezTo>
                  <a:cubicBezTo>
                    <a:pt x="2644" y="5242"/>
                    <a:pt x="2626" y="5214"/>
                    <a:pt x="2588" y="5214"/>
                  </a:cubicBezTo>
                  <a:close/>
                  <a:moveTo>
                    <a:pt x="3229" y="4936"/>
                  </a:moveTo>
                  <a:cubicBezTo>
                    <a:pt x="3201" y="4936"/>
                    <a:pt x="3173" y="4954"/>
                    <a:pt x="3173" y="4991"/>
                  </a:cubicBezTo>
                  <a:lnTo>
                    <a:pt x="3173" y="5214"/>
                  </a:lnTo>
                  <a:lnTo>
                    <a:pt x="3052" y="5214"/>
                  </a:lnTo>
                  <a:cubicBezTo>
                    <a:pt x="3024" y="5214"/>
                    <a:pt x="2997" y="5242"/>
                    <a:pt x="2997" y="5279"/>
                  </a:cubicBezTo>
                  <a:cubicBezTo>
                    <a:pt x="2997" y="5307"/>
                    <a:pt x="3024" y="5335"/>
                    <a:pt x="3052" y="5335"/>
                  </a:cubicBezTo>
                  <a:lnTo>
                    <a:pt x="3229" y="5335"/>
                  </a:lnTo>
                  <a:cubicBezTo>
                    <a:pt x="3266" y="5335"/>
                    <a:pt x="3294" y="5307"/>
                    <a:pt x="3294" y="5279"/>
                  </a:cubicBezTo>
                  <a:lnTo>
                    <a:pt x="3294" y="4991"/>
                  </a:lnTo>
                  <a:cubicBezTo>
                    <a:pt x="3294" y="4954"/>
                    <a:pt x="3266" y="4936"/>
                    <a:pt x="3229" y="4936"/>
                  </a:cubicBezTo>
                  <a:close/>
                  <a:moveTo>
                    <a:pt x="56" y="5464"/>
                  </a:moveTo>
                  <a:cubicBezTo>
                    <a:pt x="28" y="5464"/>
                    <a:pt x="0" y="5492"/>
                    <a:pt x="0" y="5520"/>
                  </a:cubicBezTo>
                  <a:lnTo>
                    <a:pt x="0" y="5993"/>
                  </a:lnTo>
                  <a:cubicBezTo>
                    <a:pt x="0" y="6021"/>
                    <a:pt x="28" y="6049"/>
                    <a:pt x="56" y="6049"/>
                  </a:cubicBezTo>
                  <a:cubicBezTo>
                    <a:pt x="93" y="6049"/>
                    <a:pt x="112" y="6021"/>
                    <a:pt x="112" y="5993"/>
                  </a:cubicBezTo>
                  <a:lnTo>
                    <a:pt x="112" y="5520"/>
                  </a:lnTo>
                  <a:cubicBezTo>
                    <a:pt x="112" y="5492"/>
                    <a:pt x="93" y="5464"/>
                    <a:pt x="56" y="5464"/>
                  </a:cubicBezTo>
                  <a:close/>
                  <a:moveTo>
                    <a:pt x="56" y="6392"/>
                  </a:moveTo>
                  <a:cubicBezTo>
                    <a:pt x="28" y="6392"/>
                    <a:pt x="0" y="6420"/>
                    <a:pt x="0" y="6457"/>
                  </a:cubicBezTo>
                  <a:lnTo>
                    <a:pt x="0" y="6921"/>
                  </a:lnTo>
                  <a:cubicBezTo>
                    <a:pt x="0" y="6949"/>
                    <a:pt x="28" y="6977"/>
                    <a:pt x="56" y="6977"/>
                  </a:cubicBezTo>
                  <a:cubicBezTo>
                    <a:pt x="93" y="6977"/>
                    <a:pt x="112" y="6949"/>
                    <a:pt x="112" y="6921"/>
                  </a:cubicBezTo>
                  <a:lnTo>
                    <a:pt x="112" y="6457"/>
                  </a:lnTo>
                  <a:cubicBezTo>
                    <a:pt x="112" y="6420"/>
                    <a:pt x="93" y="6392"/>
                    <a:pt x="56" y="63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2221250" y="2699900"/>
              <a:ext cx="76775" cy="195775"/>
            </a:xfrm>
            <a:custGeom>
              <a:avLst/>
              <a:gdLst/>
              <a:ahLst/>
              <a:cxnLst/>
              <a:rect l="l" t="t" r="r" b="b"/>
              <a:pathLst>
                <a:path w="3071" h="7831" extrusionOk="0">
                  <a:moveTo>
                    <a:pt x="3015" y="1"/>
                  </a:moveTo>
                  <a:cubicBezTo>
                    <a:pt x="2987" y="1"/>
                    <a:pt x="2959" y="28"/>
                    <a:pt x="2959" y="56"/>
                  </a:cubicBezTo>
                  <a:lnTo>
                    <a:pt x="2959" y="520"/>
                  </a:lnTo>
                  <a:cubicBezTo>
                    <a:pt x="2959" y="557"/>
                    <a:pt x="2987" y="585"/>
                    <a:pt x="3015" y="585"/>
                  </a:cubicBezTo>
                  <a:cubicBezTo>
                    <a:pt x="3043" y="585"/>
                    <a:pt x="3071" y="557"/>
                    <a:pt x="3071" y="520"/>
                  </a:cubicBezTo>
                  <a:lnTo>
                    <a:pt x="3071" y="56"/>
                  </a:lnTo>
                  <a:cubicBezTo>
                    <a:pt x="3071" y="28"/>
                    <a:pt x="3052" y="1"/>
                    <a:pt x="3015" y="1"/>
                  </a:cubicBezTo>
                  <a:close/>
                  <a:moveTo>
                    <a:pt x="3015" y="928"/>
                  </a:moveTo>
                  <a:cubicBezTo>
                    <a:pt x="2987" y="928"/>
                    <a:pt x="2959" y="956"/>
                    <a:pt x="2959" y="984"/>
                  </a:cubicBezTo>
                  <a:lnTo>
                    <a:pt x="2959" y="1448"/>
                  </a:lnTo>
                  <a:cubicBezTo>
                    <a:pt x="2959" y="1485"/>
                    <a:pt x="2987" y="1513"/>
                    <a:pt x="3015" y="1513"/>
                  </a:cubicBezTo>
                  <a:cubicBezTo>
                    <a:pt x="3043" y="1513"/>
                    <a:pt x="3071" y="1485"/>
                    <a:pt x="3071" y="1448"/>
                  </a:cubicBezTo>
                  <a:lnTo>
                    <a:pt x="3071" y="984"/>
                  </a:lnTo>
                  <a:cubicBezTo>
                    <a:pt x="3071" y="956"/>
                    <a:pt x="3052" y="928"/>
                    <a:pt x="3015" y="928"/>
                  </a:cubicBezTo>
                  <a:close/>
                  <a:moveTo>
                    <a:pt x="3015" y="1856"/>
                  </a:moveTo>
                  <a:cubicBezTo>
                    <a:pt x="2987" y="1856"/>
                    <a:pt x="2959" y="1884"/>
                    <a:pt x="2959" y="1912"/>
                  </a:cubicBezTo>
                  <a:lnTo>
                    <a:pt x="2959" y="2375"/>
                  </a:lnTo>
                  <a:cubicBezTo>
                    <a:pt x="2959" y="2412"/>
                    <a:pt x="2987" y="2440"/>
                    <a:pt x="3015" y="2440"/>
                  </a:cubicBezTo>
                  <a:cubicBezTo>
                    <a:pt x="3043" y="2440"/>
                    <a:pt x="3071" y="2412"/>
                    <a:pt x="3071" y="2375"/>
                  </a:cubicBezTo>
                  <a:lnTo>
                    <a:pt x="3071" y="1912"/>
                  </a:lnTo>
                  <a:cubicBezTo>
                    <a:pt x="3071" y="1884"/>
                    <a:pt x="3052" y="1856"/>
                    <a:pt x="3015" y="1856"/>
                  </a:cubicBezTo>
                  <a:close/>
                  <a:moveTo>
                    <a:pt x="3015" y="2784"/>
                  </a:moveTo>
                  <a:cubicBezTo>
                    <a:pt x="2987" y="2784"/>
                    <a:pt x="2959" y="2811"/>
                    <a:pt x="2959" y="2839"/>
                  </a:cubicBezTo>
                  <a:lnTo>
                    <a:pt x="2959" y="3303"/>
                  </a:lnTo>
                  <a:cubicBezTo>
                    <a:pt x="2959" y="3340"/>
                    <a:pt x="2987" y="3368"/>
                    <a:pt x="3015" y="3368"/>
                  </a:cubicBezTo>
                  <a:cubicBezTo>
                    <a:pt x="3043" y="3368"/>
                    <a:pt x="3071" y="3340"/>
                    <a:pt x="3071" y="3303"/>
                  </a:cubicBezTo>
                  <a:lnTo>
                    <a:pt x="3071" y="2839"/>
                  </a:lnTo>
                  <a:cubicBezTo>
                    <a:pt x="3071" y="2811"/>
                    <a:pt x="3052" y="2784"/>
                    <a:pt x="3015" y="2784"/>
                  </a:cubicBezTo>
                  <a:close/>
                  <a:moveTo>
                    <a:pt x="3015" y="3711"/>
                  </a:moveTo>
                  <a:cubicBezTo>
                    <a:pt x="2987" y="3711"/>
                    <a:pt x="2959" y="3739"/>
                    <a:pt x="2959" y="3767"/>
                  </a:cubicBezTo>
                  <a:lnTo>
                    <a:pt x="2959" y="4231"/>
                  </a:lnTo>
                  <a:cubicBezTo>
                    <a:pt x="2959" y="4268"/>
                    <a:pt x="2987" y="4296"/>
                    <a:pt x="3015" y="4296"/>
                  </a:cubicBezTo>
                  <a:cubicBezTo>
                    <a:pt x="3043" y="4296"/>
                    <a:pt x="3071" y="4268"/>
                    <a:pt x="3071" y="4231"/>
                  </a:cubicBezTo>
                  <a:lnTo>
                    <a:pt x="3071" y="3767"/>
                  </a:lnTo>
                  <a:cubicBezTo>
                    <a:pt x="3071" y="3739"/>
                    <a:pt x="3052" y="3711"/>
                    <a:pt x="3015" y="3711"/>
                  </a:cubicBezTo>
                  <a:close/>
                  <a:moveTo>
                    <a:pt x="3015" y="4639"/>
                  </a:moveTo>
                  <a:cubicBezTo>
                    <a:pt x="2987" y="4639"/>
                    <a:pt x="2959" y="4667"/>
                    <a:pt x="2959" y="4695"/>
                  </a:cubicBezTo>
                  <a:lnTo>
                    <a:pt x="2959" y="5158"/>
                  </a:lnTo>
                  <a:cubicBezTo>
                    <a:pt x="2959" y="5195"/>
                    <a:pt x="2987" y="5223"/>
                    <a:pt x="3015" y="5223"/>
                  </a:cubicBezTo>
                  <a:cubicBezTo>
                    <a:pt x="3043" y="5223"/>
                    <a:pt x="3071" y="5195"/>
                    <a:pt x="3071" y="5158"/>
                  </a:cubicBezTo>
                  <a:lnTo>
                    <a:pt x="3071" y="4695"/>
                  </a:lnTo>
                  <a:cubicBezTo>
                    <a:pt x="3071" y="4667"/>
                    <a:pt x="3052" y="4639"/>
                    <a:pt x="3015" y="4639"/>
                  </a:cubicBezTo>
                  <a:close/>
                  <a:moveTo>
                    <a:pt x="3015" y="5567"/>
                  </a:moveTo>
                  <a:cubicBezTo>
                    <a:pt x="2987" y="5567"/>
                    <a:pt x="2959" y="5594"/>
                    <a:pt x="2959" y="5622"/>
                  </a:cubicBezTo>
                  <a:lnTo>
                    <a:pt x="2959" y="6095"/>
                  </a:lnTo>
                  <a:cubicBezTo>
                    <a:pt x="2959" y="6123"/>
                    <a:pt x="2987" y="6151"/>
                    <a:pt x="3015" y="6151"/>
                  </a:cubicBezTo>
                  <a:cubicBezTo>
                    <a:pt x="3043" y="6151"/>
                    <a:pt x="3071" y="6123"/>
                    <a:pt x="3071" y="6095"/>
                  </a:cubicBezTo>
                  <a:lnTo>
                    <a:pt x="3071" y="5622"/>
                  </a:lnTo>
                  <a:cubicBezTo>
                    <a:pt x="3071" y="5594"/>
                    <a:pt x="3052" y="5567"/>
                    <a:pt x="3015" y="5567"/>
                  </a:cubicBezTo>
                  <a:close/>
                  <a:moveTo>
                    <a:pt x="390" y="6188"/>
                  </a:moveTo>
                  <a:cubicBezTo>
                    <a:pt x="353" y="6188"/>
                    <a:pt x="334" y="6216"/>
                    <a:pt x="334" y="6253"/>
                  </a:cubicBezTo>
                  <a:cubicBezTo>
                    <a:pt x="334" y="6281"/>
                    <a:pt x="353" y="6309"/>
                    <a:pt x="390" y="6309"/>
                  </a:cubicBezTo>
                  <a:lnTo>
                    <a:pt x="853" y="6309"/>
                  </a:lnTo>
                  <a:cubicBezTo>
                    <a:pt x="881" y="6309"/>
                    <a:pt x="909" y="6281"/>
                    <a:pt x="909" y="6253"/>
                  </a:cubicBezTo>
                  <a:cubicBezTo>
                    <a:pt x="909" y="6216"/>
                    <a:pt x="881" y="6188"/>
                    <a:pt x="853" y="6188"/>
                  </a:cubicBezTo>
                  <a:close/>
                  <a:moveTo>
                    <a:pt x="1317" y="6188"/>
                  </a:moveTo>
                  <a:cubicBezTo>
                    <a:pt x="1280" y="6188"/>
                    <a:pt x="1262" y="6216"/>
                    <a:pt x="1262" y="6253"/>
                  </a:cubicBezTo>
                  <a:cubicBezTo>
                    <a:pt x="1262" y="6281"/>
                    <a:pt x="1280" y="6309"/>
                    <a:pt x="1317" y="6309"/>
                  </a:cubicBezTo>
                  <a:lnTo>
                    <a:pt x="1781" y="6309"/>
                  </a:lnTo>
                  <a:cubicBezTo>
                    <a:pt x="1809" y="6309"/>
                    <a:pt x="1837" y="6281"/>
                    <a:pt x="1837" y="6253"/>
                  </a:cubicBezTo>
                  <a:cubicBezTo>
                    <a:pt x="1837" y="6216"/>
                    <a:pt x="1809" y="6188"/>
                    <a:pt x="1781" y="6188"/>
                  </a:cubicBezTo>
                  <a:close/>
                  <a:moveTo>
                    <a:pt x="2245" y="6188"/>
                  </a:moveTo>
                  <a:cubicBezTo>
                    <a:pt x="2208" y="6188"/>
                    <a:pt x="2189" y="6216"/>
                    <a:pt x="2189" y="6253"/>
                  </a:cubicBezTo>
                  <a:cubicBezTo>
                    <a:pt x="2189" y="6281"/>
                    <a:pt x="2208" y="6309"/>
                    <a:pt x="2245" y="6309"/>
                  </a:cubicBezTo>
                  <a:lnTo>
                    <a:pt x="2709" y="6309"/>
                  </a:lnTo>
                  <a:cubicBezTo>
                    <a:pt x="2737" y="6309"/>
                    <a:pt x="2764" y="6281"/>
                    <a:pt x="2764" y="6253"/>
                  </a:cubicBezTo>
                  <a:cubicBezTo>
                    <a:pt x="2764" y="6216"/>
                    <a:pt x="2737" y="6188"/>
                    <a:pt x="2709" y="6188"/>
                  </a:cubicBezTo>
                  <a:close/>
                  <a:moveTo>
                    <a:pt x="56" y="6318"/>
                  </a:moveTo>
                  <a:cubicBezTo>
                    <a:pt x="28" y="6318"/>
                    <a:pt x="0" y="6346"/>
                    <a:pt x="0" y="6383"/>
                  </a:cubicBezTo>
                  <a:lnTo>
                    <a:pt x="0" y="6847"/>
                  </a:lnTo>
                  <a:cubicBezTo>
                    <a:pt x="0" y="6875"/>
                    <a:pt x="28" y="6902"/>
                    <a:pt x="56" y="6902"/>
                  </a:cubicBezTo>
                  <a:cubicBezTo>
                    <a:pt x="84" y="6902"/>
                    <a:pt x="111" y="6875"/>
                    <a:pt x="111" y="6847"/>
                  </a:cubicBezTo>
                  <a:lnTo>
                    <a:pt x="111" y="6383"/>
                  </a:lnTo>
                  <a:cubicBezTo>
                    <a:pt x="111" y="6346"/>
                    <a:pt x="84" y="6318"/>
                    <a:pt x="56" y="6318"/>
                  </a:cubicBezTo>
                  <a:close/>
                  <a:moveTo>
                    <a:pt x="56" y="7246"/>
                  </a:moveTo>
                  <a:cubicBezTo>
                    <a:pt x="28" y="7246"/>
                    <a:pt x="0" y="7273"/>
                    <a:pt x="0" y="7311"/>
                  </a:cubicBezTo>
                  <a:lnTo>
                    <a:pt x="0" y="7774"/>
                  </a:lnTo>
                  <a:cubicBezTo>
                    <a:pt x="0" y="7802"/>
                    <a:pt x="28" y="7830"/>
                    <a:pt x="56" y="7830"/>
                  </a:cubicBezTo>
                  <a:cubicBezTo>
                    <a:pt x="84" y="7830"/>
                    <a:pt x="111" y="7802"/>
                    <a:pt x="111" y="7774"/>
                  </a:cubicBezTo>
                  <a:lnTo>
                    <a:pt x="111" y="7311"/>
                  </a:lnTo>
                  <a:cubicBezTo>
                    <a:pt x="111" y="7273"/>
                    <a:pt x="84" y="7246"/>
                    <a:pt x="56" y="72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2079525" y="2330700"/>
              <a:ext cx="30425" cy="30175"/>
            </a:xfrm>
            <a:custGeom>
              <a:avLst/>
              <a:gdLst/>
              <a:ahLst/>
              <a:cxnLst/>
              <a:rect l="l" t="t" r="r" b="b"/>
              <a:pathLst>
                <a:path w="1217" h="1207" extrusionOk="0">
                  <a:moveTo>
                    <a:pt x="613" y="176"/>
                  </a:moveTo>
                  <a:lnTo>
                    <a:pt x="752" y="436"/>
                  </a:lnTo>
                  <a:cubicBezTo>
                    <a:pt x="752" y="445"/>
                    <a:pt x="762" y="455"/>
                    <a:pt x="771" y="464"/>
                  </a:cubicBezTo>
                  <a:lnTo>
                    <a:pt x="1031" y="603"/>
                  </a:lnTo>
                  <a:lnTo>
                    <a:pt x="771" y="742"/>
                  </a:lnTo>
                  <a:cubicBezTo>
                    <a:pt x="762" y="752"/>
                    <a:pt x="752" y="761"/>
                    <a:pt x="752" y="770"/>
                  </a:cubicBezTo>
                  <a:lnTo>
                    <a:pt x="604" y="1030"/>
                  </a:lnTo>
                  <a:lnTo>
                    <a:pt x="465" y="770"/>
                  </a:lnTo>
                  <a:cubicBezTo>
                    <a:pt x="465" y="761"/>
                    <a:pt x="456" y="752"/>
                    <a:pt x="446" y="742"/>
                  </a:cubicBezTo>
                  <a:lnTo>
                    <a:pt x="186" y="603"/>
                  </a:lnTo>
                  <a:lnTo>
                    <a:pt x="446" y="464"/>
                  </a:lnTo>
                  <a:cubicBezTo>
                    <a:pt x="456" y="455"/>
                    <a:pt x="465" y="445"/>
                    <a:pt x="465" y="436"/>
                  </a:cubicBezTo>
                  <a:lnTo>
                    <a:pt x="613" y="176"/>
                  </a:lnTo>
                  <a:close/>
                  <a:moveTo>
                    <a:pt x="613" y="0"/>
                  </a:moveTo>
                  <a:cubicBezTo>
                    <a:pt x="585" y="0"/>
                    <a:pt x="567" y="9"/>
                    <a:pt x="558" y="28"/>
                  </a:cubicBezTo>
                  <a:lnTo>
                    <a:pt x="372" y="362"/>
                  </a:lnTo>
                  <a:lnTo>
                    <a:pt x="38" y="547"/>
                  </a:lnTo>
                  <a:cubicBezTo>
                    <a:pt x="20" y="557"/>
                    <a:pt x="1" y="585"/>
                    <a:pt x="1" y="603"/>
                  </a:cubicBezTo>
                  <a:cubicBezTo>
                    <a:pt x="1" y="622"/>
                    <a:pt x="20" y="640"/>
                    <a:pt x="38" y="649"/>
                  </a:cubicBezTo>
                  <a:lnTo>
                    <a:pt x="372" y="835"/>
                  </a:lnTo>
                  <a:lnTo>
                    <a:pt x="558" y="1178"/>
                  </a:lnTo>
                  <a:cubicBezTo>
                    <a:pt x="567" y="1197"/>
                    <a:pt x="585" y="1206"/>
                    <a:pt x="604" y="1206"/>
                  </a:cubicBezTo>
                  <a:cubicBezTo>
                    <a:pt x="632" y="1206"/>
                    <a:pt x="650" y="1197"/>
                    <a:pt x="660" y="1178"/>
                  </a:cubicBezTo>
                  <a:lnTo>
                    <a:pt x="845" y="835"/>
                  </a:lnTo>
                  <a:lnTo>
                    <a:pt x="1179" y="659"/>
                  </a:lnTo>
                  <a:cubicBezTo>
                    <a:pt x="1198" y="640"/>
                    <a:pt x="1216" y="622"/>
                    <a:pt x="1216" y="603"/>
                  </a:cubicBezTo>
                  <a:cubicBezTo>
                    <a:pt x="1216" y="585"/>
                    <a:pt x="1198" y="566"/>
                    <a:pt x="1179" y="557"/>
                  </a:cubicBezTo>
                  <a:lnTo>
                    <a:pt x="845" y="371"/>
                  </a:lnTo>
                  <a:lnTo>
                    <a:pt x="660" y="28"/>
                  </a:lnTo>
                  <a:cubicBezTo>
                    <a:pt x="650" y="9"/>
                    <a:pt x="632"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2275275" y="3037350"/>
              <a:ext cx="44550" cy="44775"/>
            </a:xfrm>
            <a:custGeom>
              <a:avLst/>
              <a:gdLst/>
              <a:ahLst/>
              <a:cxnLst/>
              <a:rect l="l" t="t" r="r" b="b"/>
              <a:pathLst>
                <a:path w="1782" h="1791" extrusionOk="0">
                  <a:moveTo>
                    <a:pt x="891" y="176"/>
                  </a:moveTo>
                  <a:lnTo>
                    <a:pt x="1142" y="631"/>
                  </a:lnTo>
                  <a:cubicBezTo>
                    <a:pt x="1142" y="640"/>
                    <a:pt x="1151" y="640"/>
                    <a:pt x="1160" y="649"/>
                  </a:cubicBezTo>
                  <a:lnTo>
                    <a:pt x="1605" y="900"/>
                  </a:lnTo>
                  <a:lnTo>
                    <a:pt x="1160" y="1141"/>
                  </a:lnTo>
                  <a:cubicBezTo>
                    <a:pt x="1151" y="1141"/>
                    <a:pt x="1142" y="1150"/>
                    <a:pt x="1142" y="1160"/>
                  </a:cubicBezTo>
                  <a:lnTo>
                    <a:pt x="891" y="1605"/>
                  </a:lnTo>
                  <a:lnTo>
                    <a:pt x="650" y="1160"/>
                  </a:lnTo>
                  <a:cubicBezTo>
                    <a:pt x="641" y="1150"/>
                    <a:pt x="631" y="1141"/>
                    <a:pt x="622" y="1141"/>
                  </a:cubicBezTo>
                  <a:lnTo>
                    <a:pt x="177" y="891"/>
                  </a:lnTo>
                  <a:lnTo>
                    <a:pt x="622" y="649"/>
                  </a:lnTo>
                  <a:cubicBezTo>
                    <a:pt x="641" y="640"/>
                    <a:pt x="641" y="631"/>
                    <a:pt x="650" y="622"/>
                  </a:cubicBezTo>
                  <a:lnTo>
                    <a:pt x="891" y="176"/>
                  </a:lnTo>
                  <a:close/>
                  <a:moveTo>
                    <a:pt x="891" y="0"/>
                  </a:moveTo>
                  <a:cubicBezTo>
                    <a:pt x="872" y="0"/>
                    <a:pt x="854" y="9"/>
                    <a:pt x="845" y="28"/>
                  </a:cubicBezTo>
                  <a:lnTo>
                    <a:pt x="557" y="557"/>
                  </a:lnTo>
                  <a:lnTo>
                    <a:pt x="28" y="844"/>
                  </a:lnTo>
                  <a:cubicBezTo>
                    <a:pt x="10" y="853"/>
                    <a:pt x="0" y="872"/>
                    <a:pt x="0" y="891"/>
                  </a:cubicBezTo>
                  <a:cubicBezTo>
                    <a:pt x="0" y="909"/>
                    <a:pt x="10" y="937"/>
                    <a:pt x="28" y="946"/>
                  </a:cubicBezTo>
                  <a:lnTo>
                    <a:pt x="557" y="1234"/>
                  </a:lnTo>
                  <a:lnTo>
                    <a:pt x="835" y="1753"/>
                  </a:lnTo>
                  <a:cubicBezTo>
                    <a:pt x="854" y="1772"/>
                    <a:pt x="872" y="1790"/>
                    <a:pt x="891" y="1790"/>
                  </a:cubicBezTo>
                  <a:cubicBezTo>
                    <a:pt x="910" y="1790"/>
                    <a:pt x="928" y="1772"/>
                    <a:pt x="937" y="1753"/>
                  </a:cubicBezTo>
                  <a:lnTo>
                    <a:pt x="1234" y="1234"/>
                  </a:lnTo>
                  <a:lnTo>
                    <a:pt x="1754" y="946"/>
                  </a:lnTo>
                  <a:cubicBezTo>
                    <a:pt x="1772" y="937"/>
                    <a:pt x="1782" y="918"/>
                    <a:pt x="1782" y="900"/>
                  </a:cubicBezTo>
                  <a:cubicBezTo>
                    <a:pt x="1782" y="872"/>
                    <a:pt x="1772" y="853"/>
                    <a:pt x="1754" y="844"/>
                  </a:cubicBezTo>
                  <a:lnTo>
                    <a:pt x="1234" y="557"/>
                  </a:lnTo>
                  <a:lnTo>
                    <a:pt x="947" y="28"/>
                  </a:lnTo>
                  <a:cubicBezTo>
                    <a:pt x="937" y="9"/>
                    <a:pt x="919" y="0"/>
                    <a:pt x="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2281075" y="2533150"/>
              <a:ext cx="3025" cy="16500"/>
            </a:xfrm>
            <a:custGeom>
              <a:avLst/>
              <a:gdLst/>
              <a:ahLst/>
              <a:cxnLst/>
              <a:rect l="l" t="t" r="r" b="b"/>
              <a:pathLst>
                <a:path w="121" h="660" extrusionOk="0">
                  <a:moveTo>
                    <a:pt x="65" y="1"/>
                  </a:moveTo>
                  <a:cubicBezTo>
                    <a:pt x="28" y="1"/>
                    <a:pt x="0" y="28"/>
                    <a:pt x="0" y="66"/>
                  </a:cubicBezTo>
                  <a:lnTo>
                    <a:pt x="0" y="604"/>
                  </a:lnTo>
                  <a:cubicBezTo>
                    <a:pt x="0" y="641"/>
                    <a:pt x="28" y="659"/>
                    <a:pt x="65" y="659"/>
                  </a:cubicBezTo>
                  <a:cubicBezTo>
                    <a:pt x="93" y="659"/>
                    <a:pt x="121" y="631"/>
                    <a:pt x="121" y="604"/>
                  </a:cubicBezTo>
                  <a:lnTo>
                    <a:pt x="121" y="66"/>
                  </a:lnTo>
                  <a:cubicBezTo>
                    <a:pt x="121" y="28"/>
                    <a:pt x="9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2281075" y="2567950"/>
              <a:ext cx="3025" cy="16475"/>
            </a:xfrm>
            <a:custGeom>
              <a:avLst/>
              <a:gdLst/>
              <a:ahLst/>
              <a:cxnLst/>
              <a:rect l="l" t="t" r="r" b="b"/>
              <a:pathLst>
                <a:path w="121" h="659" extrusionOk="0">
                  <a:moveTo>
                    <a:pt x="65" y="0"/>
                  </a:moveTo>
                  <a:cubicBezTo>
                    <a:pt x="28" y="0"/>
                    <a:pt x="0" y="28"/>
                    <a:pt x="0" y="65"/>
                  </a:cubicBezTo>
                  <a:lnTo>
                    <a:pt x="0" y="603"/>
                  </a:lnTo>
                  <a:cubicBezTo>
                    <a:pt x="0" y="640"/>
                    <a:pt x="28" y="659"/>
                    <a:pt x="65" y="659"/>
                  </a:cubicBezTo>
                  <a:cubicBezTo>
                    <a:pt x="93" y="659"/>
                    <a:pt x="121" y="631"/>
                    <a:pt x="121" y="603"/>
                  </a:cubicBezTo>
                  <a:lnTo>
                    <a:pt x="121" y="65"/>
                  </a:lnTo>
                  <a:cubicBezTo>
                    <a:pt x="121" y="28"/>
                    <a:pt x="9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2291750" y="2557500"/>
              <a:ext cx="16475" cy="2800"/>
            </a:xfrm>
            <a:custGeom>
              <a:avLst/>
              <a:gdLst/>
              <a:ahLst/>
              <a:cxnLst/>
              <a:rect l="l" t="t" r="r" b="b"/>
              <a:pathLst>
                <a:path w="659" h="112" extrusionOk="0">
                  <a:moveTo>
                    <a:pt x="65" y="1"/>
                  </a:moveTo>
                  <a:cubicBezTo>
                    <a:pt x="28" y="1"/>
                    <a:pt x="0" y="19"/>
                    <a:pt x="0" y="56"/>
                  </a:cubicBezTo>
                  <a:cubicBezTo>
                    <a:pt x="0" y="84"/>
                    <a:pt x="28" y="112"/>
                    <a:pt x="65" y="112"/>
                  </a:cubicBezTo>
                  <a:lnTo>
                    <a:pt x="603" y="112"/>
                  </a:lnTo>
                  <a:cubicBezTo>
                    <a:pt x="631" y="112"/>
                    <a:pt x="659" y="84"/>
                    <a:pt x="659" y="56"/>
                  </a:cubicBezTo>
                  <a:cubicBezTo>
                    <a:pt x="659" y="19"/>
                    <a:pt x="631"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256950" y="2557500"/>
              <a:ext cx="16500" cy="2800"/>
            </a:xfrm>
            <a:custGeom>
              <a:avLst/>
              <a:gdLst/>
              <a:ahLst/>
              <a:cxnLst/>
              <a:rect l="l" t="t" r="r" b="b"/>
              <a:pathLst>
                <a:path w="660" h="112" extrusionOk="0">
                  <a:moveTo>
                    <a:pt x="66" y="1"/>
                  </a:moveTo>
                  <a:cubicBezTo>
                    <a:pt x="28" y="1"/>
                    <a:pt x="1" y="19"/>
                    <a:pt x="1" y="56"/>
                  </a:cubicBezTo>
                  <a:cubicBezTo>
                    <a:pt x="1" y="84"/>
                    <a:pt x="28" y="112"/>
                    <a:pt x="66" y="112"/>
                  </a:cubicBezTo>
                  <a:lnTo>
                    <a:pt x="604" y="112"/>
                  </a:lnTo>
                  <a:cubicBezTo>
                    <a:pt x="631" y="112"/>
                    <a:pt x="659" y="84"/>
                    <a:pt x="659" y="56"/>
                  </a:cubicBezTo>
                  <a:cubicBezTo>
                    <a:pt x="659" y="19"/>
                    <a:pt x="631"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2265525" y="2566325"/>
              <a:ext cx="9550" cy="9525"/>
            </a:xfrm>
            <a:custGeom>
              <a:avLst/>
              <a:gdLst/>
              <a:ahLst/>
              <a:cxnLst/>
              <a:rect l="l" t="t" r="r" b="b"/>
              <a:pathLst>
                <a:path w="382" h="381" extrusionOk="0">
                  <a:moveTo>
                    <a:pt x="1" y="381"/>
                  </a:moveTo>
                  <a:lnTo>
                    <a:pt x="38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2263900" y="2564875"/>
              <a:ext cx="12800" cy="12600"/>
            </a:xfrm>
            <a:custGeom>
              <a:avLst/>
              <a:gdLst/>
              <a:ahLst/>
              <a:cxnLst/>
              <a:rect l="l" t="t" r="r" b="b"/>
              <a:pathLst>
                <a:path w="512" h="504" extrusionOk="0">
                  <a:moveTo>
                    <a:pt x="447" y="0"/>
                  </a:moveTo>
                  <a:cubicBezTo>
                    <a:pt x="432" y="0"/>
                    <a:pt x="418" y="7"/>
                    <a:pt x="409" y="21"/>
                  </a:cubicBezTo>
                  <a:lnTo>
                    <a:pt x="29" y="401"/>
                  </a:lnTo>
                  <a:cubicBezTo>
                    <a:pt x="1" y="420"/>
                    <a:pt x="1" y="457"/>
                    <a:pt x="29" y="485"/>
                  </a:cubicBezTo>
                  <a:cubicBezTo>
                    <a:pt x="38" y="494"/>
                    <a:pt x="47" y="503"/>
                    <a:pt x="66" y="503"/>
                  </a:cubicBezTo>
                  <a:cubicBezTo>
                    <a:pt x="84" y="503"/>
                    <a:pt x="94" y="494"/>
                    <a:pt x="112" y="485"/>
                  </a:cubicBezTo>
                  <a:lnTo>
                    <a:pt x="493" y="105"/>
                  </a:lnTo>
                  <a:cubicBezTo>
                    <a:pt x="511" y="77"/>
                    <a:pt x="511" y="40"/>
                    <a:pt x="493" y="21"/>
                  </a:cubicBezTo>
                  <a:cubicBezTo>
                    <a:pt x="479" y="7"/>
                    <a:pt x="462"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2290125" y="2541725"/>
              <a:ext cx="9525" cy="9550"/>
            </a:xfrm>
            <a:custGeom>
              <a:avLst/>
              <a:gdLst/>
              <a:ahLst/>
              <a:cxnLst/>
              <a:rect l="l" t="t" r="r" b="b"/>
              <a:pathLst>
                <a:path w="381" h="382" extrusionOk="0">
                  <a:moveTo>
                    <a:pt x="0" y="381"/>
                  </a:moveTo>
                  <a:lnTo>
                    <a:pt x="3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2288500" y="2540275"/>
              <a:ext cx="12775" cy="12625"/>
            </a:xfrm>
            <a:custGeom>
              <a:avLst/>
              <a:gdLst/>
              <a:ahLst/>
              <a:cxnLst/>
              <a:rect l="l" t="t" r="r" b="b"/>
              <a:pathLst>
                <a:path w="511" h="505" extrusionOk="0">
                  <a:moveTo>
                    <a:pt x="447" y="1"/>
                  </a:moveTo>
                  <a:cubicBezTo>
                    <a:pt x="432" y="1"/>
                    <a:pt x="418" y="8"/>
                    <a:pt x="408" y="22"/>
                  </a:cubicBezTo>
                  <a:lnTo>
                    <a:pt x="28" y="402"/>
                  </a:lnTo>
                  <a:cubicBezTo>
                    <a:pt x="0" y="421"/>
                    <a:pt x="0" y="458"/>
                    <a:pt x="28" y="486"/>
                  </a:cubicBezTo>
                  <a:cubicBezTo>
                    <a:pt x="37" y="495"/>
                    <a:pt x="47" y="504"/>
                    <a:pt x="65" y="504"/>
                  </a:cubicBezTo>
                  <a:cubicBezTo>
                    <a:pt x="84" y="504"/>
                    <a:pt x="93" y="495"/>
                    <a:pt x="112" y="486"/>
                  </a:cubicBezTo>
                  <a:lnTo>
                    <a:pt x="492" y="96"/>
                  </a:lnTo>
                  <a:cubicBezTo>
                    <a:pt x="510" y="77"/>
                    <a:pt x="510" y="40"/>
                    <a:pt x="492" y="22"/>
                  </a:cubicBezTo>
                  <a:cubicBezTo>
                    <a:pt x="478" y="8"/>
                    <a:pt x="462"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2265525" y="2541725"/>
              <a:ext cx="9550" cy="9550"/>
            </a:xfrm>
            <a:custGeom>
              <a:avLst/>
              <a:gdLst/>
              <a:ahLst/>
              <a:cxnLst/>
              <a:rect l="l" t="t" r="r" b="b"/>
              <a:pathLst>
                <a:path w="382" h="382" extrusionOk="0">
                  <a:moveTo>
                    <a:pt x="1" y="1"/>
                  </a:moveTo>
                  <a:lnTo>
                    <a:pt x="381" y="3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2263900" y="2540275"/>
              <a:ext cx="12800" cy="12625"/>
            </a:xfrm>
            <a:custGeom>
              <a:avLst/>
              <a:gdLst/>
              <a:ahLst/>
              <a:cxnLst/>
              <a:rect l="l" t="t" r="r" b="b"/>
              <a:pathLst>
                <a:path w="512" h="505" extrusionOk="0">
                  <a:moveTo>
                    <a:pt x="67" y="1"/>
                  </a:moveTo>
                  <a:cubicBezTo>
                    <a:pt x="52" y="1"/>
                    <a:pt x="38" y="8"/>
                    <a:pt x="29" y="22"/>
                  </a:cubicBezTo>
                  <a:cubicBezTo>
                    <a:pt x="1" y="40"/>
                    <a:pt x="1" y="77"/>
                    <a:pt x="29" y="96"/>
                  </a:cubicBezTo>
                  <a:lnTo>
                    <a:pt x="409" y="486"/>
                  </a:lnTo>
                  <a:cubicBezTo>
                    <a:pt x="418" y="495"/>
                    <a:pt x="437" y="504"/>
                    <a:pt x="446" y="504"/>
                  </a:cubicBezTo>
                  <a:cubicBezTo>
                    <a:pt x="465" y="504"/>
                    <a:pt x="483" y="495"/>
                    <a:pt x="493" y="486"/>
                  </a:cubicBezTo>
                  <a:cubicBezTo>
                    <a:pt x="511" y="458"/>
                    <a:pt x="511" y="421"/>
                    <a:pt x="493" y="402"/>
                  </a:cubicBezTo>
                  <a:lnTo>
                    <a:pt x="112" y="22"/>
                  </a:lnTo>
                  <a:cubicBezTo>
                    <a:pt x="98" y="8"/>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2290125" y="2566325"/>
              <a:ext cx="9525" cy="9525"/>
            </a:xfrm>
            <a:custGeom>
              <a:avLst/>
              <a:gdLst/>
              <a:ahLst/>
              <a:cxnLst/>
              <a:rect l="l" t="t" r="r" b="b"/>
              <a:pathLst>
                <a:path w="381" h="381" extrusionOk="0">
                  <a:moveTo>
                    <a:pt x="0" y="0"/>
                  </a:moveTo>
                  <a:lnTo>
                    <a:pt x="381" y="3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2288500" y="2564875"/>
              <a:ext cx="12775" cy="12600"/>
            </a:xfrm>
            <a:custGeom>
              <a:avLst/>
              <a:gdLst/>
              <a:ahLst/>
              <a:cxnLst/>
              <a:rect l="l" t="t" r="r" b="b"/>
              <a:pathLst>
                <a:path w="511" h="504" extrusionOk="0">
                  <a:moveTo>
                    <a:pt x="66" y="0"/>
                  </a:moveTo>
                  <a:cubicBezTo>
                    <a:pt x="51" y="0"/>
                    <a:pt x="37" y="7"/>
                    <a:pt x="28" y="21"/>
                  </a:cubicBezTo>
                  <a:cubicBezTo>
                    <a:pt x="0" y="40"/>
                    <a:pt x="0" y="77"/>
                    <a:pt x="28" y="105"/>
                  </a:cubicBezTo>
                  <a:lnTo>
                    <a:pt x="408" y="485"/>
                  </a:lnTo>
                  <a:cubicBezTo>
                    <a:pt x="418" y="494"/>
                    <a:pt x="436" y="503"/>
                    <a:pt x="446" y="503"/>
                  </a:cubicBezTo>
                  <a:cubicBezTo>
                    <a:pt x="464" y="503"/>
                    <a:pt x="483" y="494"/>
                    <a:pt x="492" y="485"/>
                  </a:cubicBezTo>
                  <a:cubicBezTo>
                    <a:pt x="510" y="457"/>
                    <a:pt x="510" y="420"/>
                    <a:pt x="492" y="401"/>
                  </a:cubicBezTo>
                  <a:lnTo>
                    <a:pt x="112" y="21"/>
                  </a:lnTo>
                  <a:cubicBezTo>
                    <a:pt x="98" y="7"/>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2241175" y="2381700"/>
              <a:ext cx="19525" cy="19525"/>
            </a:xfrm>
            <a:custGeom>
              <a:avLst/>
              <a:gdLst/>
              <a:ahLst/>
              <a:cxnLst/>
              <a:rect l="l" t="t" r="r" b="b"/>
              <a:pathLst>
                <a:path w="781" h="781" extrusionOk="0">
                  <a:moveTo>
                    <a:pt x="390" y="112"/>
                  </a:moveTo>
                  <a:cubicBezTo>
                    <a:pt x="539" y="112"/>
                    <a:pt x="659" y="233"/>
                    <a:pt x="659" y="391"/>
                  </a:cubicBezTo>
                  <a:cubicBezTo>
                    <a:pt x="659" y="539"/>
                    <a:pt x="539" y="660"/>
                    <a:pt x="390" y="660"/>
                  </a:cubicBezTo>
                  <a:cubicBezTo>
                    <a:pt x="233" y="660"/>
                    <a:pt x="112" y="539"/>
                    <a:pt x="112" y="391"/>
                  </a:cubicBezTo>
                  <a:cubicBezTo>
                    <a:pt x="112" y="233"/>
                    <a:pt x="242" y="112"/>
                    <a:pt x="390" y="112"/>
                  </a:cubicBezTo>
                  <a:close/>
                  <a:moveTo>
                    <a:pt x="390" y="1"/>
                  </a:moveTo>
                  <a:cubicBezTo>
                    <a:pt x="177" y="1"/>
                    <a:pt x="1" y="177"/>
                    <a:pt x="1" y="391"/>
                  </a:cubicBezTo>
                  <a:cubicBezTo>
                    <a:pt x="1" y="604"/>
                    <a:pt x="177" y="780"/>
                    <a:pt x="390" y="780"/>
                  </a:cubicBezTo>
                  <a:cubicBezTo>
                    <a:pt x="604" y="780"/>
                    <a:pt x="780" y="604"/>
                    <a:pt x="780" y="391"/>
                  </a:cubicBezTo>
                  <a:cubicBezTo>
                    <a:pt x="780" y="177"/>
                    <a:pt x="604" y="1"/>
                    <a:pt x="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2330000" y="2906075"/>
              <a:ext cx="19525" cy="19500"/>
            </a:xfrm>
            <a:custGeom>
              <a:avLst/>
              <a:gdLst/>
              <a:ahLst/>
              <a:cxnLst/>
              <a:rect l="l" t="t" r="r" b="b"/>
              <a:pathLst>
                <a:path w="781" h="780" extrusionOk="0">
                  <a:moveTo>
                    <a:pt x="390" y="112"/>
                  </a:moveTo>
                  <a:cubicBezTo>
                    <a:pt x="539" y="112"/>
                    <a:pt x="659" y="232"/>
                    <a:pt x="659" y="390"/>
                  </a:cubicBezTo>
                  <a:cubicBezTo>
                    <a:pt x="659" y="539"/>
                    <a:pt x="539" y="659"/>
                    <a:pt x="390" y="659"/>
                  </a:cubicBezTo>
                  <a:cubicBezTo>
                    <a:pt x="233" y="659"/>
                    <a:pt x="112" y="539"/>
                    <a:pt x="112" y="390"/>
                  </a:cubicBezTo>
                  <a:cubicBezTo>
                    <a:pt x="112" y="232"/>
                    <a:pt x="233" y="112"/>
                    <a:pt x="390" y="112"/>
                  </a:cubicBezTo>
                  <a:close/>
                  <a:moveTo>
                    <a:pt x="390" y="0"/>
                  </a:moveTo>
                  <a:cubicBezTo>
                    <a:pt x="168" y="0"/>
                    <a:pt x="1" y="167"/>
                    <a:pt x="1" y="390"/>
                  </a:cubicBezTo>
                  <a:cubicBezTo>
                    <a:pt x="1" y="603"/>
                    <a:pt x="168" y="780"/>
                    <a:pt x="390" y="780"/>
                  </a:cubicBezTo>
                  <a:cubicBezTo>
                    <a:pt x="604" y="780"/>
                    <a:pt x="780" y="603"/>
                    <a:pt x="780" y="390"/>
                  </a:cubicBezTo>
                  <a:cubicBezTo>
                    <a:pt x="780" y="167"/>
                    <a:pt x="604"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2228425" y="3186000"/>
              <a:ext cx="12550" cy="12775"/>
            </a:xfrm>
            <a:custGeom>
              <a:avLst/>
              <a:gdLst/>
              <a:ahLst/>
              <a:cxnLst/>
              <a:rect l="l" t="t" r="r" b="b"/>
              <a:pathLst>
                <a:path w="502" h="511" extrusionOk="0">
                  <a:moveTo>
                    <a:pt x="251" y="121"/>
                  </a:moveTo>
                  <a:cubicBezTo>
                    <a:pt x="325" y="121"/>
                    <a:pt x="390" y="177"/>
                    <a:pt x="390" y="251"/>
                  </a:cubicBezTo>
                  <a:cubicBezTo>
                    <a:pt x="390" y="325"/>
                    <a:pt x="325" y="390"/>
                    <a:pt x="251" y="390"/>
                  </a:cubicBezTo>
                  <a:cubicBezTo>
                    <a:pt x="177" y="390"/>
                    <a:pt x="121" y="334"/>
                    <a:pt x="121" y="251"/>
                  </a:cubicBezTo>
                  <a:cubicBezTo>
                    <a:pt x="121" y="177"/>
                    <a:pt x="177" y="121"/>
                    <a:pt x="251" y="121"/>
                  </a:cubicBezTo>
                  <a:close/>
                  <a:moveTo>
                    <a:pt x="251" y="0"/>
                  </a:moveTo>
                  <a:cubicBezTo>
                    <a:pt x="112" y="0"/>
                    <a:pt x="1" y="112"/>
                    <a:pt x="1" y="251"/>
                  </a:cubicBezTo>
                  <a:cubicBezTo>
                    <a:pt x="1" y="390"/>
                    <a:pt x="112" y="511"/>
                    <a:pt x="251" y="511"/>
                  </a:cubicBezTo>
                  <a:cubicBezTo>
                    <a:pt x="390" y="511"/>
                    <a:pt x="502" y="390"/>
                    <a:pt x="502" y="251"/>
                  </a:cubicBezTo>
                  <a:cubicBezTo>
                    <a:pt x="502" y="112"/>
                    <a:pt x="390"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1942250" y="2555875"/>
              <a:ext cx="313575" cy="313575"/>
            </a:xfrm>
            <a:custGeom>
              <a:avLst/>
              <a:gdLst/>
              <a:ahLst/>
              <a:cxnLst/>
              <a:rect l="l" t="t" r="r" b="b"/>
              <a:pathLst>
                <a:path w="12543" h="12543" extrusionOk="0">
                  <a:moveTo>
                    <a:pt x="12496" y="5196"/>
                  </a:moveTo>
                  <a:lnTo>
                    <a:pt x="11995" y="3582"/>
                  </a:lnTo>
                  <a:cubicBezTo>
                    <a:pt x="11949" y="3452"/>
                    <a:pt x="11809" y="3377"/>
                    <a:pt x="11680" y="3424"/>
                  </a:cubicBezTo>
                  <a:lnTo>
                    <a:pt x="10641" y="3748"/>
                  </a:lnTo>
                  <a:cubicBezTo>
                    <a:pt x="10529" y="3786"/>
                    <a:pt x="10418" y="3739"/>
                    <a:pt x="10353" y="3646"/>
                  </a:cubicBezTo>
                  <a:cubicBezTo>
                    <a:pt x="10130" y="3294"/>
                    <a:pt x="9861" y="2988"/>
                    <a:pt x="9564" y="2710"/>
                  </a:cubicBezTo>
                  <a:cubicBezTo>
                    <a:pt x="9481" y="2635"/>
                    <a:pt x="9462" y="2505"/>
                    <a:pt x="9518" y="2413"/>
                  </a:cubicBezTo>
                  <a:lnTo>
                    <a:pt x="10019" y="1439"/>
                  </a:lnTo>
                  <a:cubicBezTo>
                    <a:pt x="10084" y="1318"/>
                    <a:pt x="10028" y="1170"/>
                    <a:pt x="9908" y="1105"/>
                  </a:cubicBezTo>
                  <a:lnTo>
                    <a:pt x="8414" y="325"/>
                  </a:lnTo>
                  <a:cubicBezTo>
                    <a:pt x="8284" y="260"/>
                    <a:pt x="8136" y="307"/>
                    <a:pt x="8071" y="437"/>
                  </a:cubicBezTo>
                  <a:lnTo>
                    <a:pt x="7570" y="1402"/>
                  </a:lnTo>
                  <a:cubicBezTo>
                    <a:pt x="7524" y="1504"/>
                    <a:pt x="7412" y="1550"/>
                    <a:pt x="7301" y="1531"/>
                  </a:cubicBezTo>
                  <a:cubicBezTo>
                    <a:pt x="6902" y="1448"/>
                    <a:pt x="6494" y="1411"/>
                    <a:pt x="6076" y="1420"/>
                  </a:cubicBezTo>
                  <a:cubicBezTo>
                    <a:pt x="5965" y="1429"/>
                    <a:pt x="5863" y="1355"/>
                    <a:pt x="5835" y="1253"/>
                  </a:cubicBezTo>
                  <a:lnTo>
                    <a:pt x="5501" y="214"/>
                  </a:lnTo>
                  <a:cubicBezTo>
                    <a:pt x="5464" y="75"/>
                    <a:pt x="5325" y="1"/>
                    <a:pt x="5186" y="47"/>
                  </a:cubicBezTo>
                  <a:lnTo>
                    <a:pt x="3581" y="557"/>
                  </a:lnTo>
                  <a:cubicBezTo>
                    <a:pt x="3451" y="594"/>
                    <a:pt x="3377" y="734"/>
                    <a:pt x="3414" y="873"/>
                  </a:cubicBezTo>
                  <a:lnTo>
                    <a:pt x="3748" y="1912"/>
                  </a:lnTo>
                  <a:cubicBezTo>
                    <a:pt x="3776" y="2014"/>
                    <a:pt x="3739" y="2134"/>
                    <a:pt x="3646" y="2190"/>
                  </a:cubicBezTo>
                  <a:cubicBezTo>
                    <a:pt x="3293" y="2422"/>
                    <a:pt x="2978" y="2682"/>
                    <a:pt x="2700" y="2979"/>
                  </a:cubicBezTo>
                  <a:cubicBezTo>
                    <a:pt x="2625" y="3062"/>
                    <a:pt x="2505" y="3081"/>
                    <a:pt x="2403" y="3034"/>
                  </a:cubicBezTo>
                  <a:lnTo>
                    <a:pt x="1438" y="2533"/>
                  </a:lnTo>
                  <a:cubicBezTo>
                    <a:pt x="1317" y="2468"/>
                    <a:pt x="1169" y="2515"/>
                    <a:pt x="1104" y="2635"/>
                  </a:cubicBezTo>
                  <a:lnTo>
                    <a:pt x="325" y="4138"/>
                  </a:lnTo>
                  <a:cubicBezTo>
                    <a:pt x="260" y="4259"/>
                    <a:pt x="306" y="4407"/>
                    <a:pt x="427" y="4472"/>
                  </a:cubicBezTo>
                  <a:lnTo>
                    <a:pt x="1401" y="4973"/>
                  </a:lnTo>
                  <a:cubicBezTo>
                    <a:pt x="1494" y="5029"/>
                    <a:pt x="1549" y="5140"/>
                    <a:pt x="1531" y="5251"/>
                  </a:cubicBezTo>
                  <a:cubicBezTo>
                    <a:pt x="1438" y="5641"/>
                    <a:pt x="1401" y="6058"/>
                    <a:pt x="1419" y="6467"/>
                  </a:cubicBezTo>
                  <a:cubicBezTo>
                    <a:pt x="1429" y="6578"/>
                    <a:pt x="1355" y="6680"/>
                    <a:pt x="1243" y="6717"/>
                  </a:cubicBezTo>
                  <a:lnTo>
                    <a:pt x="204" y="7042"/>
                  </a:lnTo>
                  <a:cubicBezTo>
                    <a:pt x="74" y="7088"/>
                    <a:pt x="0" y="7227"/>
                    <a:pt x="47" y="7357"/>
                  </a:cubicBezTo>
                  <a:lnTo>
                    <a:pt x="557" y="8971"/>
                  </a:lnTo>
                  <a:cubicBezTo>
                    <a:pt x="594" y="9101"/>
                    <a:pt x="733" y="9175"/>
                    <a:pt x="863" y="9129"/>
                  </a:cubicBezTo>
                  <a:lnTo>
                    <a:pt x="1902" y="8804"/>
                  </a:lnTo>
                  <a:cubicBezTo>
                    <a:pt x="2013" y="8767"/>
                    <a:pt x="2134" y="8804"/>
                    <a:pt x="2189" y="8906"/>
                  </a:cubicBezTo>
                  <a:cubicBezTo>
                    <a:pt x="2412" y="9250"/>
                    <a:pt x="2681" y="9565"/>
                    <a:pt x="2978" y="9843"/>
                  </a:cubicBezTo>
                  <a:cubicBezTo>
                    <a:pt x="3061" y="9917"/>
                    <a:pt x="3080" y="10038"/>
                    <a:pt x="3034" y="10140"/>
                  </a:cubicBezTo>
                  <a:lnTo>
                    <a:pt x="2523" y="11105"/>
                  </a:lnTo>
                  <a:cubicBezTo>
                    <a:pt x="2468" y="11225"/>
                    <a:pt x="2514" y="11383"/>
                    <a:pt x="2635" y="11448"/>
                  </a:cubicBezTo>
                  <a:lnTo>
                    <a:pt x="4128" y="12227"/>
                  </a:lnTo>
                  <a:cubicBezTo>
                    <a:pt x="4258" y="12283"/>
                    <a:pt x="4407" y="12237"/>
                    <a:pt x="4472" y="12116"/>
                  </a:cubicBezTo>
                  <a:lnTo>
                    <a:pt x="4972" y="11151"/>
                  </a:lnTo>
                  <a:cubicBezTo>
                    <a:pt x="5028" y="11049"/>
                    <a:pt x="5139" y="10994"/>
                    <a:pt x="5241" y="11021"/>
                  </a:cubicBezTo>
                  <a:cubicBezTo>
                    <a:pt x="5640" y="11105"/>
                    <a:pt x="6049" y="11142"/>
                    <a:pt x="6466" y="11123"/>
                  </a:cubicBezTo>
                  <a:cubicBezTo>
                    <a:pt x="6577" y="11123"/>
                    <a:pt x="6679" y="11198"/>
                    <a:pt x="6716" y="11300"/>
                  </a:cubicBezTo>
                  <a:lnTo>
                    <a:pt x="7041" y="12339"/>
                  </a:lnTo>
                  <a:cubicBezTo>
                    <a:pt x="7078" y="12469"/>
                    <a:pt x="7227" y="12543"/>
                    <a:pt x="7357" y="12506"/>
                  </a:cubicBezTo>
                  <a:lnTo>
                    <a:pt x="8961" y="11995"/>
                  </a:lnTo>
                  <a:cubicBezTo>
                    <a:pt x="9101" y="11949"/>
                    <a:pt x="9166" y="11810"/>
                    <a:pt x="9128" y="11680"/>
                  </a:cubicBezTo>
                  <a:lnTo>
                    <a:pt x="8804" y="10641"/>
                  </a:lnTo>
                  <a:cubicBezTo>
                    <a:pt x="8767" y="10539"/>
                    <a:pt x="8804" y="10418"/>
                    <a:pt x="8896" y="10353"/>
                  </a:cubicBezTo>
                  <a:cubicBezTo>
                    <a:pt x="9249" y="10131"/>
                    <a:pt x="9564" y="9871"/>
                    <a:pt x="9843" y="9565"/>
                  </a:cubicBezTo>
                  <a:cubicBezTo>
                    <a:pt x="9917" y="9481"/>
                    <a:pt x="10038" y="9463"/>
                    <a:pt x="10140" y="9519"/>
                  </a:cubicBezTo>
                  <a:lnTo>
                    <a:pt x="11104" y="10020"/>
                  </a:lnTo>
                  <a:cubicBezTo>
                    <a:pt x="11225" y="10084"/>
                    <a:pt x="11373" y="10038"/>
                    <a:pt x="11438" y="9917"/>
                  </a:cubicBezTo>
                  <a:lnTo>
                    <a:pt x="12218" y="8415"/>
                  </a:lnTo>
                  <a:cubicBezTo>
                    <a:pt x="12282" y="8294"/>
                    <a:pt x="12236" y="8136"/>
                    <a:pt x="12116" y="8081"/>
                  </a:cubicBezTo>
                  <a:lnTo>
                    <a:pt x="11141" y="7570"/>
                  </a:lnTo>
                  <a:cubicBezTo>
                    <a:pt x="11049" y="7524"/>
                    <a:pt x="10993" y="7413"/>
                    <a:pt x="11012" y="7301"/>
                  </a:cubicBezTo>
                  <a:cubicBezTo>
                    <a:pt x="11104" y="6903"/>
                    <a:pt x="11141" y="6494"/>
                    <a:pt x="11123" y="6077"/>
                  </a:cubicBezTo>
                  <a:cubicBezTo>
                    <a:pt x="11114" y="5966"/>
                    <a:pt x="11188" y="5873"/>
                    <a:pt x="11299" y="5836"/>
                  </a:cubicBezTo>
                  <a:lnTo>
                    <a:pt x="12338" y="5511"/>
                  </a:lnTo>
                  <a:cubicBezTo>
                    <a:pt x="12468" y="5465"/>
                    <a:pt x="12542" y="5326"/>
                    <a:pt x="12496" y="5196"/>
                  </a:cubicBezTo>
                  <a:close/>
                  <a:moveTo>
                    <a:pt x="7088" y="8869"/>
                  </a:moveTo>
                  <a:cubicBezTo>
                    <a:pt x="5371" y="9361"/>
                    <a:pt x="3637" y="8211"/>
                    <a:pt x="3423" y="6439"/>
                  </a:cubicBezTo>
                  <a:cubicBezTo>
                    <a:pt x="3247" y="5047"/>
                    <a:pt x="4138" y="3711"/>
                    <a:pt x="5483" y="3331"/>
                  </a:cubicBezTo>
                  <a:cubicBezTo>
                    <a:pt x="7199" y="2839"/>
                    <a:pt x="8934" y="3990"/>
                    <a:pt x="9147" y="5752"/>
                  </a:cubicBezTo>
                  <a:cubicBezTo>
                    <a:pt x="9314" y="7144"/>
                    <a:pt x="8433" y="8480"/>
                    <a:pt x="7088" y="88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1942250" y="2548100"/>
              <a:ext cx="313575" cy="312075"/>
            </a:xfrm>
            <a:custGeom>
              <a:avLst/>
              <a:gdLst/>
              <a:ahLst/>
              <a:cxnLst/>
              <a:rect l="l" t="t" r="r" b="b"/>
              <a:pathLst>
                <a:path w="12543" h="12483" extrusionOk="0">
                  <a:moveTo>
                    <a:pt x="6281" y="3179"/>
                  </a:moveTo>
                  <a:cubicBezTo>
                    <a:pt x="7703" y="3179"/>
                    <a:pt x="8967" y="4225"/>
                    <a:pt x="9147" y="5720"/>
                  </a:cubicBezTo>
                  <a:cubicBezTo>
                    <a:pt x="9314" y="7112"/>
                    <a:pt x="8433" y="8447"/>
                    <a:pt x="7088" y="8837"/>
                  </a:cubicBezTo>
                  <a:cubicBezTo>
                    <a:pt x="6820" y="8912"/>
                    <a:pt x="6552" y="8948"/>
                    <a:pt x="6289" y="8948"/>
                  </a:cubicBezTo>
                  <a:cubicBezTo>
                    <a:pt x="4867" y="8948"/>
                    <a:pt x="3603" y="7902"/>
                    <a:pt x="3423" y="6406"/>
                  </a:cubicBezTo>
                  <a:cubicBezTo>
                    <a:pt x="3247" y="5015"/>
                    <a:pt x="4138" y="3679"/>
                    <a:pt x="5483" y="3290"/>
                  </a:cubicBezTo>
                  <a:cubicBezTo>
                    <a:pt x="5750" y="3214"/>
                    <a:pt x="6019" y="3179"/>
                    <a:pt x="6281" y="3179"/>
                  </a:cubicBezTo>
                  <a:close/>
                  <a:moveTo>
                    <a:pt x="5270" y="1"/>
                  </a:moveTo>
                  <a:cubicBezTo>
                    <a:pt x="5242" y="1"/>
                    <a:pt x="5214" y="5"/>
                    <a:pt x="5186" y="15"/>
                  </a:cubicBezTo>
                  <a:lnTo>
                    <a:pt x="3581" y="525"/>
                  </a:lnTo>
                  <a:cubicBezTo>
                    <a:pt x="3451" y="562"/>
                    <a:pt x="3377" y="701"/>
                    <a:pt x="3414" y="840"/>
                  </a:cubicBezTo>
                  <a:lnTo>
                    <a:pt x="3748" y="1879"/>
                  </a:lnTo>
                  <a:cubicBezTo>
                    <a:pt x="3776" y="1982"/>
                    <a:pt x="3739" y="2102"/>
                    <a:pt x="3646" y="2158"/>
                  </a:cubicBezTo>
                  <a:cubicBezTo>
                    <a:pt x="3293" y="2380"/>
                    <a:pt x="2978" y="2649"/>
                    <a:pt x="2700" y="2946"/>
                  </a:cubicBezTo>
                  <a:cubicBezTo>
                    <a:pt x="2652" y="3000"/>
                    <a:pt x="2585" y="3027"/>
                    <a:pt x="2516" y="3027"/>
                  </a:cubicBezTo>
                  <a:cubicBezTo>
                    <a:pt x="2478" y="3027"/>
                    <a:pt x="2439" y="3019"/>
                    <a:pt x="2403" y="3002"/>
                  </a:cubicBezTo>
                  <a:lnTo>
                    <a:pt x="1438" y="2501"/>
                  </a:lnTo>
                  <a:cubicBezTo>
                    <a:pt x="1401" y="2481"/>
                    <a:pt x="1361" y="2472"/>
                    <a:pt x="1322" y="2472"/>
                  </a:cubicBezTo>
                  <a:cubicBezTo>
                    <a:pt x="1234" y="2472"/>
                    <a:pt x="1149" y="2520"/>
                    <a:pt x="1104" y="2603"/>
                  </a:cubicBezTo>
                  <a:lnTo>
                    <a:pt x="325" y="4106"/>
                  </a:lnTo>
                  <a:cubicBezTo>
                    <a:pt x="260" y="4226"/>
                    <a:pt x="306" y="4375"/>
                    <a:pt x="427" y="4440"/>
                  </a:cubicBezTo>
                  <a:lnTo>
                    <a:pt x="1401" y="4941"/>
                  </a:lnTo>
                  <a:cubicBezTo>
                    <a:pt x="1494" y="4996"/>
                    <a:pt x="1549" y="5108"/>
                    <a:pt x="1531" y="5210"/>
                  </a:cubicBezTo>
                  <a:cubicBezTo>
                    <a:pt x="1438" y="5609"/>
                    <a:pt x="1401" y="6026"/>
                    <a:pt x="1419" y="6434"/>
                  </a:cubicBezTo>
                  <a:cubicBezTo>
                    <a:pt x="1429" y="6546"/>
                    <a:pt x="1355" y="6648"/>
                    <a:pt x="1243" y="6685"/>
                  </a:cubicBezTo>
                  <a:lnTo>
                    <a:pt x="204" y="7009"/>
                  </a:lnTo>
                  <a:cubicBezTo>
                    <a:pt x="74" y="7056"/>
                    <a:pt x="0" y="7195"/>
                    <a:pt x="47" y="7325"/>
                  </a:cubicBezTo>
                  <a:lnTo>
                    <a:pt x="557" y="8930"/>
                  </a:lnTo>
                  <a:cubicBezTo>
                    <a:pt x="587" y="9043"/>
                    <a:pt x="685" y="9107"/>
                    <a:pt x="790" y="9107"/>
                  </a:cubicBezTo>
                  <a:cubicBezTo>
                    <a:pt x="814" y="9107"/>
                    <a:pt x="839" y="9104"/>
                    <a:pt x="863" y="9097"/>
                  </a:cubicBezTo>
                  <a:lnTo>
                    <a:pt x="1902" y="8772"/>
                  </a:lnTo>
                  <a:cubicBezTo>
                    <a:pt x="1931" y="8762"/>
                    <a:pt x="1960" y="8758"/>
                    <a:pt x="1989" y="8758"/>
                  </a:cubicBezTo>
                  <a:cubicBezTo>
                    <a:pt x="2071" y="8758"/>
                    <a:pt x="2148" y="8796"/>
                    <a:pt x="2189" y="8865"/>
                  </a:cubicBezTo>
                  <a:cubicBezTo>
                    <a:pt x="2412" y="9217"/>
                    <a:pt x="2681" y="9533"/>
                    <a:pt x="2978" y="9811"/>
                  </a:cubicBezTo>
                  <a:cubicBezTo>
                    <a:pt x="3061" y="9885"/>
                    <a:pt x="3080" y="10006"/>
                    <a:pt x="3034" y="10108"/>
                  </a:cubicBezTo>
                  <a:lnTo>
                    <a:pt x="2523" y="11073"/>
                  </a:lnTo>
                  <a:cubicBezTo>
                    <a:pt x="2468" y="11193"/>
                    <a:pt x="2514" y="11351"/>
                    <a:pt x="2635" y="11407"/>
                  </a:cubicBezTo>
                  <a:lnTo>
                    <a:pt x="4128" y="12186"/>
                  </a:lnTo>
                  <a:cubicBezTo>
                    <a:pt x="4168" y="12206"/>
                    <a:pt x="4210" y="12215"/>
                    <a:pt x="4250" y="12215"/>
                  </a:cubicBezTo>
                  <a:cubicBezTo>
                    <a:pt x="4342" y="12215"/>
                    <a:pt x="4427" y="12167"/>
                    <a:pt x="4472" y="12084"/>
                  </a:cubicBezTo>
                  <a:lnTo>
                    <a:pt x="4972" y="11119"/>
                  </a:lnTo>
                  <a:cubicBezTo>
                    <a:pt x="5018" y="11035"/>
                    <a:pt x="5103" y="10982"/>
                    <a:pt x="5188" y="10982"/>
                  </a:cubicBezTo>
                  <a:cubicBezTo>
                    <a:pt x="5206" y="10982"/>
                    <a:pt x="5224" y="10984"/>
                    <a:pt x="5241" y="10989"/>
                  </a:cubicBezTo>
                  <a:cubicBezTo>
                    <a:pt x="5573" y="11059"/>
                    <a:pt x="5911" y="11096"/>
                    <a:pt x="6255" y="11096"/>
                  </a:cubicBezTo>
                  <a:cubicBezTo>
                    <a:pt x="6325" y="11096"/>
                    <a:pt x="6395" y="11094"/>
                    <a:pt x="6466" y="11091"/>
                  </a:cubicBezTo>
                  <a:cubicBezTo>
                    <a:pt x="6577" y="11091"/>
                    <a:pt x="6679" y="11156"/>
                    <a:pt x="6716" y="11267"/>
                  </a:cubicBezTo>
                  <a:lnTo>
                    <a:pt x="7041" y="12306"/>
                  </a:lnTo>
                  <a:cubicBezTo>
                    <a:pt x="7072" y="12414"/>
                    <a:pt x="7178" y="12483"/>
                    <a:pt x="7288" y="12483"/>
                  </a:cubicBezTo>
                  <a:cubicBezTo>
                    <a:pt x="7311" y="12483"/>
                    <a:pt x="7334" y="12480"/>
                    <a:pt x="7357" y="12473"/>
                  </a:cubicBezTo>
                  <a:lnTo>
                    <a:pt x="8961" y="11963"/>
                  </a:lnTo>
                  <a:cubicBezTo>
                    <a:pt x="9101" y="11917"/>
                    <a:pt x="9166" y="11778"/>
                    <a:pt x="9128" y="11648"/>
                  </a:cubicBezTo>
                  <a:lnTo>
                    <a:pt x="8804" y="10609"/>
                  </a:lnTo>
                  <a:cubicBezTo>
                    <a:pt x="8767" y="10497"/>
                    <a:pt x="8804" y="10386"/>
                    <a:pt x="8896" y="10321"/>
                  </a:cubicBezTo>
                  <a:cubicBezTo>
                    <a:pt x="9249" y="10099"/>
                    <a:pt x="9564" y="9830"/>
                    <a:pt x="9843" y="9533"/>
                  </a:cubicBezTo>
                  <a:cubicBezTo>
                    <a:pt x="9888" y="9481"/>
                    <a:pt x="9952" y="9455"/>
                    <a:pt x="10017" y="9455"/>
                  </a:cubicBezTo>
                  <a:cubicBezTo>
                    <a:pt x="10058" y="9455"/>
                    <a:pt x="10100" y="9465"/>
                    <a:pt x="10140" y="9486"/>
                  </a:cubicBezTo>
                  <a:lnTo>
                    <a:pt x="11104" y="9987"/>
                  </a:lnTo>
                  <a:cubicBezTo>
                    <a:pt x="11141" y="10007"/>
                    <a:pt x="11180" y="10016"/>
                    <a:pt x="11219" y="10016"/>
                  </a:cubicBezTo>
                  <a:cubicBezTo>
                    <a:pt x="11307" y="10016"/>
                    <a:pt x="11393" y="9966"/>
                    <a:pt x="11438" y="9876"/>
                  </a:cubicBezTo>
                  <a:lnTo>
                    <a:pt x="12218" y="8382"/>
                  </a:lnTo>
                  <a:cubicBezTo>
                    <a:pt x="12282" y="8262"/>
                    <a:pt x="12236" y="8104"/>
                    <a:pt x="12116" y="8039"/>
                  </a:cubicBezTo>
                  <a:lnTo>
                    <a:pt x="11141" y="7538"/>
                  </a:lnTo>
                  <a:cubicBezTo>
                    <a:pt x="11049" y="7492"/>
                    <a:pt x="10993" y="7381"/>
                    <a:pt x="11012" y="7269"/>
                  </a:cubicBezTo>
                  <a:cubicBezTo>
                    <a:pt x="11104" y="6870"/>
                    <a:pt x="11141" y="6462"/>
                    <a:pt x="11123" y="6045"/>
                  </a:cubicBezTo>
                  <a:cubicBezTo>
                    <a:pt x="11114" y="5933"/>
                    <a:pt x="11188" y="5831"/>
                    <a:pt x="11299" y="5804"/>
                  </a:cubicBezTo>
                  <a:lnTo>
                    <a:pt x="12338" y="5470"/>
                  </a:lnTo>
                  <a:cubicBezTo>
                    <a:pt x="12468" y="5432"/>
                    <a:pt x="12542" y="5293"/>
                    <a:pt x="12496" y="5154"/>
                  </a:cubicBezTo>
                  <a:lnTo>
                    <a:pt x="11995" y="3549"/>
                  </a:lnTo>
                  <a:cubicBezTo>
                    <a:pt x="11957" y="3442"/>
                    <a:pt x="11855" y="3373"/>
                    <a:pt x="11748" y="3373"/>
                  </a:cubicBezTo>
                  <a:cubicBezTo>
                    <a:pt x="11725" y="3373"/>
                    <a:pt x="11702" y="3376"/>
                    <a:pt x="11680" y="3382"/>
                  </a:cubicBezTo>
                  <a:lnTo>
                    <a:pt x="10641" y="3716"/>
                  </a:lnTo>
                  <a:cubicBezTo>
                    <a:pt x="10616" y="3722"/>
                    <a:pt x="10592" y="3725"/>
                    <a:pt x="10568" y="3725"/>
                  </a:cubicBezTo>
                  <a:cubicBezTo>
                    <a:pt x="10483" y="3725"/>
                    <a:pt x="10404" y="3687"/>
                    <a:pt x="10353" y="3614"/>
                  </a:cubicBezTo>
                  <a:cubicBezTo>
                    <a:pt x="10130" y="3262"/>
                    <a:pt x="9861" y="2946"/>
                    <a:pt x="9564" y="2677"/>
                  </a:cubicBezTo>
                  <a:cubicBezTo>
                    <a:pt x="9481" y="2594"/>
                    <a:pt x="9462" y="2473"/>
                    <a:pt x="9518" y="2380"/>
                  </a:cubicBezTo>
                  <a:lnTo>
                    <a:pt x="10019" y="1406"/>
                  </a:lnTo>
                  <a:cubicBezTo>
                    <a:pt x="10084" y="1286"/>
                    <a:pt x="10028" y="1137"/>
                    <a:pt x="9908" y="1072"/>
                  </a:cubicBezTo>
                  <a:lnTo>
                    <a:pt x="8414" y="293"/>
                  </a:lnTo>
                  <a:cubicBezTo>
                    <a:pt x="8374" y="273"/>
                    <a:pt x="8333" y="264"/>
                    <a:pt x="8292" y="264"/>
                  </a:cubicBezTo>
                  <a:cubicBezTo>
                    <a:pt x="8201" y="264"/>
                    <a:pt x="8116" y="312"/>
                    <a:pt x="8071" y="395"/>
                  </a:cubicBezTo>
                  <a:lnTo>
                    <a:pt x="7570" y="1369"/>
                  </a:lnTo>
                  <a:cubicBezTo>
                    <a:pt x="7530" y="1450"/>
                    <a:pt x="7440" y="1503"/>
                    <a:pt x="7344" y="1503"/>
                  </a:cubicBezTo>
                  <a:cubicBezTo>
                    <a:pt x="7330" y="1503"/>
                    <a:pt x="7315" y="1502"/>
                    <a:pt x="7301" y="1499"/>
                  </a:cubicBezTo>
                  <a:cubicBezTo>
                    <a:pt x="6950" y="1417"/>
                    <a:pt x="6591" y="1386"/>
                    <a:pt x="6226" y="1386"/>
                  </a:cubicBezTo>
                  <a:cubicBezTo>
                    <a:pt x="6176" y="1386"/>
                    <a:pt x="6126" y="1387"/>
                    <a:pt x="6076" y="1388"/>
                  </a:cubicBezTo>
                  <a:cubicBezTo>
                    <a:pt x="6070" y="1388"/>
                    <a:pt x="6064" y="1389"/>
                    <a:pt x="6058" y="1389"/>
                  </a:cubicBezTo>
                  <a:cubicBezTo>
                    <a:pt x="5954" y="1389"/>
                    <a:pt x="5861" y="1317"/>
                    <a:pt x="5835" y="1212"/>
                  </a:cubicBezTo>
                  <a:lnTo>
                    <a:pt x="5501" y="173"/>
                  </a:lnTo>
                  <a:cubicBezTo>
                    <a:pt x="5472" y="69"/>
                    <a:pt x="5377" y="1"/>
                    <a:pt x="5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1942925" y="2533050"/>
              <a:ext cx="313600" cy="311950"/>
            </a:xfrm>
            <a:custGeom>
              <a:avLst/>
              <a:gdLst/>
              <a:ahLst/>
              <a:cxnLst/>
              <a:rect l="l" t="t" r="r" b="b"/>
              <a:pathLst>
                <a:path w="12544" h="12478" extrusionOk="0">
                  <a:moveTo>
                    <a:pt x="6287" y="3341"/>
                  </a:moveTo>
                  <a:cubicBezTo>
                    <a:pt x="7702" y="3341"/>
                    <a:pt x="8968" y="4392"/>
                    <a:pt x="9148" y="5877"/>
                  </a:cubicBezTo>
                  <a:cubicBezTo>
                    <a:pt x="9315" y="7268"/>
                    <a:pt x="8433" y="8604"/>
                    <a:pt x="7088" y="8994"/>
                  </a:cubicBezTo>
                  <a:cubicBezTo>
                    <a:pt x="6818" y="9071"/>
                    <a:pt x="6548" y="9108"/>
                    <a:pt x="6283" y="9108"/>
                  </a:cubicBezTo>
                  <a:cubicBezTo>
                    <a:pt x="4864" y="9108"/>
                    <a:pt x="3604" y="8056"/>
                    <a:pt x="3424" y="6563"/>
                  </a:cubicBezTo>
                  <a:cubicBezTo>
                    <a:pt x="3248" y="5172"/>
                    <a:pt x="4138" y="3836"/>
                    <a:pt x="5484" y="3456"/>
                  </a:cubicBezTo>
                  <a:cubicBezTo>
                    <a:pt x="5752" y="3378"/>
                    <a:pt x="6022" y="3341"/>
                    <a:pt x="6287" y="3341"/>
                  </a:cubicBezTo>
                  <a:close/>
                  <a:moveTo>
                    <a:pt x="5271" y="0"/>
                  </a:moveTo>
                  <a:cubicBezTo>
                    <a:pt x="5243" y="0"/>
                    <a:pt x="5215" y="4"/>
                    <a:pt x="5187" y="14"/>
                  </a:cubicBezTo>
                  <a:lnTo>
                    <a:pt x="3582" y="524"/>
                  </a:lnTo>
                  <a:cubicBezTo>
                    <a:pt x="3452" y="561"/>
                    <a:pt x="3378" y="700"/>
                    <a:pt x="3415" y="840"/>
                  </a:cubicBezTo>
                  <a:lnTo>
                    <a:pt x="3749" y="1879"/>
                  </a:lnTo>
                  <a:cubicBezTo>
                    <a:pt x="3777" y="1981"/>
                    <a:pt x="3739" y="2101"/>
                    <a:pt x="3647" y="2157"/>
                  </a:cubicBezTo>
                  <a:cubicBezTo>
                    <a:pt x="3294" y="2379"/>
                    <a:pt x="2979" y="2648"/>
                    <a:pt x="2700" y="2945"/>
                  </a:cubicBezTo>
                  <a:cubicBezTo>
                    <a:pt x="2653" y="2999"/>
                    <a:pt x="2586" y="3026"/>
                    <a:pt x="2517" y="3026"/>
                  </a:cubicBezTo>
                  <a:cubicBezTo>
                    <a:pt x="2479" y="3026"/>
                    <a:pt x="2440" y="3018"/>
                    <a:pt x="2404" y="3001"/>
                  </a:cubicBezTo>
                  <a:lnTo>
                    <a:pt x="1439" y="2500"/>
                  </a:lnTo>
                  <a:cubicBezTo>
                    <a:pt x="1402" y="2480"/>
                    <a:pt x="1362" y="2471"/>
                    <a:pt x="1323" y="2471"/>
                  </a:cubicBezTo>
                  <a:cubicBezTo>
                    <a:pt x="1235" y="2471"/>
                    <a:pt x="1150" y="2519"/>
                    <a:pt x="1105" y="2602"/>
                  </a:cubicBezTo>
                  <a:lnTo>
                    <a:pt x="326" y="4096"/>
                  </a:lnTo>
                  <a:cubicBezTo>
                    <a:pt x="261" y="4225"/>
                    <a:pt x="307" y="4374"/>
                    <a:pt x="428" y="4439"/>
                  </a:cubicBezTo>
                  <a:lnTo>
                    <a:pt x="1402" y="4940"/>
                  </a:lnTo>
                  <a:cubicBezTo>
                    <a:pt x="1495" y="4995"/>
                    <a:pt x="1550" y="5107"/>
                    <a:pt x="1532" y="5209"/>
                  </a:cubicBezTo>
                  <a:cubicBezTo>
                    <a:pt x="1439" y="5608"/>
                    <a:pt x="1402" y="6016"/>
                    <a:pt x="1420" y="6433"/>
                  </a:cubicBezTo>
                  <a:cubicBezTo>
                    <a:pt x="1430" y="6545"/>
                    <a:pt x="1355" y="6647"/>
                    <a:pt x="1244" y="6684"/>
                  </a:cubicBezTo>
                  <a:lnTo>
                    <a:pt x="205" y="7008"/>
                  </a:lnTo>
                  <a:cubicBezTo>
                    <a:pt x="75" y="7046"/>
                    <a:pt x="1" y="7194"/>
                    <a:pt x="47" y="7324"/>
                  </a:cubicBezTo>
                  <a:lnTo>
                    <a:pt x="558" y="8929"/>
                  </a:lnTo>
                  <a:cubicBezTo>
                    <a:pt x="588" y="9042"/>
                    <a:pt x="685" y="9106"/>
                    <a:pt x="791" y="9106"/>
                  </a:cubicBezTo>
                  <a:cubicBezTo>
                    <a:pt x="815" y="9106"/>
                    <a:pt x="839" y="9103"/>
                    <a:pt x="864" y="9096"/>
                  </a:cubicBezTo>
                  <a:lnTo>
                    <a:pt x="1903" y="8771"/>
                  </a:lnTo>
                  <a:cubicBezTo>
                    <a:pt x="1931" y="8761"/>
                    <a:pt x="1961" y="8757"/>
                    <a:pt x="1990" y="8757"/>
                  </a:cubicBezTo>
                  <a:cubicBezTo>
                    <a:pt x="2072" y="8757"/>
                    <a:pt x="2149" y="8795"/>
                    <a:pt x="2190" y="8864"/>
                  </a:cubicBezTo>
                  <a:cubicBezTo>
                    <a:pt x="2413" y="9216"/>
                    <a:pt x="2682" y="9532"/>
                    <a:pt x="2979" y="9810"/>
                  </a:cubicBezTo>
                  <a:cubicBezTo>
                    <a:pt x="3062" y="9884"/>
                    <a:pt x="3081" y="10005"/>
                    <a:pt x="3034" y="10107"/>
                  </a:cubicBezTo>
                  <a:lnTo>
                    <a:pt x="2524" y="11072"/>
                  </a:lnTo>
                  <a:cubicBezTo>
                    <a:pt x="2469" y="11192"/>
                    <a:pt x="2515" y="11341"/>
                    <a:pt x="2636" y="11406"/>
                  </a:cubicBezTo>
                  <a:lnTo>
                    <a:pt x="4129" y="12185"/>
                  </a:lnTo>
                  <a:cubicBezTo>
                    <a:pt x="4169" y="12205"/>
                    <a:pt x="4211" y="12214"/>
                    <a:pt x="4251" y="12214"/>
                  </a:cubicBezTo>
                  <a:cubicBezTo>
                    <a:pt x="4342" y="12214"/>
                    <a:pt x="4427" y="12166"/>
                    <a:pt x="4472" y="12083"/>
                  </a:cubicBezTo>
                  <a:lnTo>
                    <a:pt x="4973" y="11109"/>
                  </a:lnTo>
                  <a:cubicBezTo>
                    <a:pt x="5022" y="11028"/>
                    <a:pt x="5112" y="10975"/>
                    <a:pt x="5202" y="10975"/>
                  </a:cubicBezTo>
                  <a:cubicBezTo>
                    <a:pt x="5216" y="10975"/>
                    <a:pt x="5229" y="10976"/>
                    <a:pt x="5242" y="10979"/>
                  </a:cubicBezTo>
                  <a:cubicBezTo>
                    <a:pt x="5575" y="11056"/>
                    <a:pt x="5914" y="11095"/>
                    <a:pt x="6259" y="11095"/>
                  </a:cubicBezTo>
                  <a:cubicBezTo>
                    <a:pt x="6328" y="11095"/>
                    <a:pt x="6397" y="11093"/>
                    <a:pt x="6467" y="11090"/>
                  </a:cubicBezTo>
                  <a:cubicBezTo>
                    <a:pt x="6473" y="11090"/>
                    <a:pt x="6479" y="11089"/>
                    <a:pt x="6486" y="11089"/>
                  </a:cubicBezTo>
                  <a:cubicBezTo>
                    <a:pt x="6589" y="11089"/>
                    <a:pt x="6682" y="11161"/>
                    <a:pt x="6717" y="11266"/>
                  </a:cubicBezTo>
                  <a:lnTo>
                    <a:pt x="7042" y="12305"/>
                  </a:lnTo>
                  <a:cubicBezTo>
                    <a:pt x="7072" y="12409"/>
                    <a:pt x="7172" y="12477"/>
                    <a:pt x="7277" y="12477"/>
                  </a:cubicBezTo>
                  <a:cubicBezTo>
                    <a:pt x="7304" y="12477"/>
                    <a:pt x="7331" y="12473"/>
                    <a:pt x="7357" y="12463"/>
                  </a:cubicBezTo>
                  <a:lnTo>
                    <a:pt x="8962" y="11962"/>
                  </a:lnTo>
                  <a:cubicBezTo>
                    <a:pt x="9101" y="11916"/>
                    <a:pt x="9166" y="11777"/>
                    <a:pt x="9129" y="11647"/>
                  </a:cubicBezTo>
                  <a:lnTo>
                    <a:pt x="8805" y="10608"/>
                  </a:lnTo>
                  <a:cubicBezTo>
                    <a:pt x="8767" y="10497"/>
                    <a:pt x="8805" y="10385"/>
                    <a:pt x="8897" y="10320"/>
                  </a:cubicBezTo>
                  <a:cubicBezTo>
                    <a:pt x="9250" y="10098"/>
                    <a:pt x="9565" y="9829"/>
                    <a:pt x="9844" y="9532"/>
                  </a:cubicBezTo>
                  <a:cubicBezTo>
                    <a:pt x="9889" y="9480"/>
                    <a:pt x="9953" y="9454"/>
                    <a:pt x="10018" y="9454"/>
                  </a:cubicBezTo>
                  <a:cubicBezTo>
                    <a:pt x="10059" y="9454"/>
                    <a:pt x="10101" y="9464"/>
                    <a:pt x="10140" y="9485"/>
                  </a:cubicBezTo>
                  <a:lnTo>
                    <a:pt x="11105" y="9986"/>
                  </a:lnTo>
                  <a:cubicBezTo>
                    <a:pt x="11142" y="10006"/>
                    <a:pt x="11181" y="10015"/>
                    <a:pt x="11219" y="10015"/>
                  </a:cubicBezTo>
                  <a:cubicBezTo>
                    <a:pt x="11308" y="10015"/>
                    <a:pt x="11394" y="9965"/>
                    <a:pt x="11439" y="9875"/>
                  </a:cubicBezTo>
                  <a:lnTo>
                    <a:pt x="12218" y="8381"/>
                  </a:lnTo>
                  <a:cubicBezTo>
                    <a:pt x="12283" y="8252"/>
                    <a:pt x="12237" y="8103"/>
                    <a:pt x="12116" y="8038"/>
                  </a:cubicBezTo>
                  <a:lnTo>
                    <a:pt x="11142" y="7537"/>
                  </a:lnTo>
                  <a:cubicBezTo>
                    <a:pt x="11050" y="7491"/>
                    <a:pt x="10994" y="7380"/>
                    <a:pt x="11012" y="7268"/>
                  </a:cubicBezTo>
                  <a:cubicBezTo>
                    <a:pt x="11105" y="6869"/>
                    <a:pt x="11142" y="6461"/>
                    <a:pt x="11124" y="6044"/>
                  </a:cubicBezTo>
                  <a:cubicBezTo>
                    <a:pt x="11114" y="5932"/>
                    <a:pt x="11189" y="5830"/>
                    <a:pt x="11300" y="5803"/>
                  </a:cubicBezTo>
                  <a:lnTo>
                    <a:pt x="12339" y="5469"/>
                  </a:lnTo>
                  <a:cubicBezTo>
                    <a:pt x="12469" y="5431"/>
                    <a:pt x="12543" y="5292"/>
                    <a:pt x="12497" y="5153"/>
                  </a:cubicBezTo>
                  <a:lnTo>
                    <a:pt x="11996" y="3548"/>
                  </a:lnTo>
                  <a:cubicBezTo>
                    <a:pt x="11957" y="3441"/>
                    <a:pt x="11856" y="3372"/>
                    <a:pt x="11749" y="3372"/>
                  </a:cubicBezTo>
                  <a:cubicBezTo>
                    <a:pt x="11726" y="3372"/>
                    <a:pt x="11703" y="3375"/>
                    <a:pt x="11680" y="3381"/>
                  </a:cubicBezTo>
                  <a:lnTo>
                    <a:pt x="10641" y="3715"/>
                  </a:lnTo>
                  <a:cubicBezTo>
                    <a:pt x="10617" y="3721"/>
                    <a:pt x="10593" y="3724"/>
                    <a:pt x="10569" y="3724"/>
                  </a:cubicBezTo>
                  <a:cubicBezTo>
                    <a:pt x="10484" y="3724"/>
                    <a:pt x="10405" y="3686"/>
                    <a:pt x="10354" y="3613"/>
                  </a:cubicBezTo>
                  <a:cubicBezTo>
                    <a:pt x="10131" y="3261"/>
                    <a:pt x="9862" y="2945"/>
                    <a:pt x="9565" y="2676"/>
                  </a:cubicBezTo>
                  <a:cubicBezTo>
                    <a:pt x="9482" y="2593"/>
                    <a:pt x="9463" y="2472"/>
                    <a:pt x="9519" y="2379"/>
                  </a:cubicBezTo>
                  <a:lnTo>
                    <a:pt x="10020" y="1405"/>
                  </a:lnTo>
                  <a:cubicBezTo>
                    <a:pt x="10085" y="1285"/>
                    <a:pt x="10029" y="1136"/>
                    <a:pt x="9908" y="1071"/>
                  </a:cubicBezTo>
                  <a:lnTo>
                    <a:pt x="8415" y="292"/>
                  </a:lnTo>
                  <a:cubicBezTo>
                    <a:pt x="8376" y="273"/>
                    <a:pt x="8334" y="263"/>
                    <a:pt x="8295" y="263"/>
                  </a:cubicBezTo>
                  <a:cubicBezTo>
                    <a:pt x="8203" y="263"/>
                    <a:pt x="8117" y="313"/>
                    <a:pt x="8072" y="404"/>
                  </a:cubicBezTo>
                  <a:lnTo>
                    <a:pt x="7571" y="1368"/>
                  </a:lnTo>
                  <a:cubicBezTo>
                    <a:pt x="7530" y="1449"/>
                    <a:pt x="7441" y="1502"/>
                    <a:pt x="7345" y="1502"/>
                  </a:cubicBezTo>
                  <a:cubicBezTo>
                    <a:pt x="7330" y="1502"/>
                    <a:pt x="7316" y="1501"/>
                    <a:pt x="7302" y="1498"/>
                  </a:cubicBezTo>
                  <a:cubicBezTo>
                    <a:pt x="6951" y="1416"/>
                    <a:pt x="6592" y="1385"/>
                    <a:pt x="6227" y="1385"/>
                  </a:cubicBezTo>
                  <a:cubicBezTo>
                    <a:pt x="6177" y="1385"/>
                    <a:pt x="6127" y="1386"/>
                    <a:pt x="6077" y="1387"/>
                  </a:cubicBezTo>
                  <a:cubicBezTo>
                    <a:pt x="6071" y="1387"/>
                    <a:pt x="6065" y="1388"/>
                    <a:pt x="6058" y="1388"/>
                  </a:cubicBezTo>
                  <a:cubicBezTo>
                    <a:pt x="5955" y="1388"/>
                    <a:pt x="5862" y="1316"/>
                    <a:pt x="5836" y="1211"/>
                  </a:cubicBezTo>
                  <a:lnTo>
                    <a:pt x="5502" y="172"/>
                  </a:lnTo>
                  <a:cubicBezTo>
                    <a:pt x="5473" y="68"/>
                    <a:pt x="5378"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1941325" y="2531675"/>
              <a:ext cx="316800" cy="314825"/>
            </a:xfrm>
            <a:custGeom>
              <a:avLst/>
              <a:gdLst/>
              <a:ahLst/>
              <a:cxnLst/>
              <a:rect l="l" t="t" r="r" b="b"/>
              <a:pathLst>
                <a:path w="12672" h="12593" extrusionOk="0">
                  <a:moveTo>
                    <a:pt x="6345" y="3455"/>
                  </a:moveTo>
                  <a:cubicBezTo>
                    <a:pt x="6902" y="3455"/>
                    <a:pt x="7440" y="3613"/>
                    <a:pt x="7904" y="3928"/>
                  </a:cubicBezTo>
                  <a:cubicBezTo>
                    <a:pt x="8600" y="4383"/>
                    <a:pt x="9054" y="5115"/>
                    <a:pt x="9156" y="5941"/>
                  </a:cubicBezTo>
                  <a:cubicBezTo>
                    <a:pt x="9323" y="7305"/>
                    <a:pt x="8451" y="8613"/>
                    <a:pt x="7134" y="8993"/>
                  </a:cubicBezTo>
                  <a:cubicBezTo>
                    <a:pt x="6875" y="9068"/>
                    <a:pt x="6610" y="9105"/>
                    <a:pt x="6347" y="9105"/>
                  </a:cubicBezTo>
                  <a:cubicBezTo>
                    <a:pt x="5799" y="9105"/>
                    <a:pt x="5257" y="8945"/>
                    <a:pt x="4787" y="8631"/>
                  </a:cubicBezTo>
                  <a:cubicBezTo>
                    <a:pt x="4100" y="8177"/>
                    <a:pt x="3646" y="7444"/>
                    <a:pt x="3544" y="6618"/>
                  </a:cubicBezTo>
                  <a:cubicBezTo>
                    <a:pt x="3377" y="5255"/>
                    <a:pt x="4249" y="3937"/>
                    <a:pt x="5566" y="3566"/>
                  </a:cubicBezTo>
                  <a:cubicBezTo>
                    <a:pt x="5826" y="3492"/>
                    <a:pt x="6086" y="3455"/>
                    <a:pt x="6345" y="3455"/>
                  </a:cubicBezTo>
                  <a:close/>
                  <a:moveTo>
                    <a:pt x="6349" y="3339"/>
                  </a:moveTo>
                  <a:cubicBezTo>
                    <a:pt x="6075" y="3339"/>
                    <a:pt x="5799" y="3377"/>
                    <a:pt x="5529" y="3455"/>
                  </a:cubicBezTo>
                  <a:cubicBezTo>
                    <a:pt x="4156" y="3844"/>
                    <a:pt x="3256" y="5208"/>
                    <a:pt x="3423" y="6627"/>
                  </a:cubicBezTo>
                  <a:cubicBezTo>
                    <a:pt x="3534" y="7490"/>
                    <a:pt x="4008" y="8251"/>
                    <a:pt x="4722" y="8733"/>
                  </a:cubicBezTo>
                  <a:cubicBezTo>
                    <a:pt x="5214" y="9049"/>
                    <a:pt x="5770" y="9216"/>
                    <a:pt x="6345" y="9216"/>
                  </a:cubicBezTo>
                  <a:cubicBezTo>
                    <a:pt x="6624" y="9216"/>
                    <a:pt x="6893" y="9179"/>
                    <a:pt x="7162" y="9104"/>
                  </a:cubicBezTo>
                  <a:cubicBezTo>
                    <a:pt x="8535" y="8715"/>
                    <a:pt x="9444" y="7342"/>
                    <a:pt x="9267" y="5932"/>
                  </a:cubicBezTo>
                  <a:cubicBezTo>
                    <a:pt x="9165" y="5069"/>
                    <a:pt x="8692" y="4299"/>
                    <a:pt x="7969" y="3826"/>
                  </a:cubicBezTo>
                  <a:cubicBezTo>
                    <a:pt x="7485" y="3506"/>
                    <a:pt x="6922" y="3339"/>
                    <a:pt x="6349" y="3339"/>
                  </a:cubicBezTo>
                  <a:close/>
                  <a:moveTo>
                    <a:pt x="5334" y="113"/>
                  </a:moveTo>
                  <a:cubicBezTo>
                    <a:pt x="5415" y="113"/>
                    <a:pt x="5488" y="165"/>
                    <a:pt x="5510" y="245"/>
                  </a:cubicBezTo>
                  <a:lnTo>
                    <a:pt x="5844" y="1284"/>
                  </a:lnTo>
                  <a:cubicBezTo>
                    <a:pt x="5881" y="1423"/>
                    <a:pt x="6011" y="1507"/>
                    <a:pt x="6141" y="1507"/>
                  </a:cubicBezTo>
                  <a:cubicBezTo>
                    <a:pt x="6210" y="1504"/>
                    <a:pt x="6279" y="1502"/>
                    <a:pt x="6348" y="1502"/>
                  </a:cubicBezTo>
                  <a:cubicBezTo>
                    <a:pt x="6687" y="1502"/>
                    <a:pt x="7025" y="1539"/>
                    <a:pt x="7356" y="1609"/>
                  </a:cubicBezTo>
                  <a:cubicBezTo>
                    <a:pt x="7377" y="1613"/>
                    <a:pt x="7397" y="1615"/>
                    <a:pt x="7417" y="1615"/>
                  </a:cubicBezTo>
                  <a:cubicBezTo>
                    <a:pt x="7528" y="1615"/>
                    <a:pt x="7636" y="1553"/>
                    <a:pt x="7690" y="1451"/>
                  </a:cubicBezTo>
                  <a:lnTo>
                    <a:pt x="8191" y="477"/>
                  </a:lnTo>
                  <a:cubicBezTo>
                    <a:pt x="8223" y="414"/>
                    <a:pt x="8289" y="377"/>
                    <a:pt x="8357" y="377"/>
                  </a:cubicBezTo>
                  <a:cubicBezTo>
                    <a:pt x="8389" y="377"/>
                    <a:pt x="8421" y="385"/>
                    <a:pt x="8451" y="403"/>
                  </a:cubicBezTo>
                  <a:lnTo>
                    <a:pt x="9945" y="1173"/>
                  </a:lnTo>
                  <a:cubicBezTo>
                    <a:pt x="10047" y="1228"/>
                    <a:pt x="10084" y="1340"/>
                    <a:pt x="10028" y="1433"/>
                  </a:cubicBezTo>
                  <a:lnTo>
                    <a:pt x="9527" y="2407"/>
                  </a:lnTo>
                  <a:cubicBezTo>
                    <a:pt x="9462" y="2527"/>
                    <a:pt x="9490" y="2676"/>
                    <a:pt x="9592" y="2768"/>
                  </a:cubicBezTo>
                  <a:cubicBezTo>
                    <a:pt x="9889" y="3047"/>
                    <a:pt x="10149" y="3353"/>
                    <a:pt x="10371" y="3696"/>
                  </a:cubicBezTo>
                  <a:cubicBezTo>
                    <a:pt x="10429" y="3790"/>
                    <a:pt x="10525" y="3838"/>
                    <a:pt x="10626" y="3838"/>
                  </a:cubicBezTo>
                  <a:cubicBezTo>
                    <a:pt x="10656" y="3838"/>
                    <a:pt x="10685" y="3834"/>
                    <a:pt x="10715" y="3826"/>
                  </a:cubicBezTo>
                  <a:lnTo>
                    <a:pt x="11763" y="3492"/>
                  </a:lnTo>
                  <a:cubicBezTo>
                    <a:pt x="11780" y="3489"/>
                    <a:pt x="11797" y="3486"/>
                    <a:pt x="11814" y="3486"/>
                  </a:cubicBezTo>
                  <a:cubicBezTo>
                    <a:pt x="11843" y="3486"/>
                    <a:pt x="11873" y="3493"/>
                    <a:pt x="11902" y="3511"/>
                  </a:cubicBezTo>
                  <a:cubicBezTo>
                    <a:pt x="11948" y="3529"/>
                    <a:pt x="11986" y="3575"/>
                    <a:pt x="12004" y="3622"/>
                  </a:cubicBezTo>
                  <a:lnTo>
                    <a:pt x="12505" y="5227"/>
                  </a:lnTo>
                  <a:cubicBezTo>
                    <a:pt x="12542" y="5329"/>
                    <a:pt x="12486" y="5440"/>
                    <a:pt x="12384" y="5468"/>
                  </a:cubicBezTo>
                  <a:lnTo>
                    <a:pt x="11345" y="5793"/>
                  </a:lnTo>
                  <a:cubicBezTo>
                    <a:pt x="11206" y="5839"/>
                    <a:pt x="11123" y="5960"/>
                    <a:pt x="11123" y="6099"/>
                  </a:cubicBezTo>
                  <a:cubicBezTo>
                    <a:pt x="11141" y="6507"/>
                    <a:pt x="11104" y="6915"/>
                    <a:pt x="11021" y="7305"/>
                  </a:cubicBezTo>
                  <a:cubicBezTo>
                    <a:pt x="10993" y="7444"/>
                    <a:pt x="11058" y="7583"/>
                    <a:pt x="11178" y="7648"/>
                  </a:cubicBezTo>
                  <a:lnTo>
                    <a:pt x="12153" y="8149"/>
                  </a:lnTo>
                  <a:cubicBezTo>
                    <a:pt x="12245" y="8195"/>
                    <a:pt x="12282" y="8316"/>
                    <a:pt x="12236" y="8409"/>
                  </a:cubicBezTo>
                  <a:lnTo>
                    <a:pt x="11457" y="9902"/>
                  </a:lnTo>
                  <a:cubicBezTo>
                    <a:pt x="11429" y="9949"/>
                    <a:pt x="11392" y="9986"/>
                    <a:pt x="11345" y="10004"/>
                  </a:cubicBezTo>
                  <a:cubicBezTo>
                    <a:pt x="11325" y="10008"/>
                    <a:pt x="11306" y="10010"/>
                    <a:pt x="11288" y="10010"/>
                  </a:cubicBezTo>
                  <a:cubicBezTo>
                    <a:pt x="11256" y="10010"/>
                    <a:pt x="11226" y="10003"/>
                    <a:pt x="11197" y="9986"/>
                  </a:cubicBezTo>
                  <a:lnTo>
                    <a:pt x="10232" y="9485"/>
                  </a:lnTo>
                  <a:cubicBezTo>
                    <a:pt x="10185" y="9461"/>
                    <a:pt x="10135" y="9450"/>
                    <a:pt x="10087" y="9450"/>
                  </a:cubicBezTo>
                  <a:cubicBezTo>
                    <a:pt x="10002" y="9450"/>
                    <a:pt x="9920" y="9485"/>
                    <a:pt x="9861" y="9550"/>
                  </a:cubicBezTo>
                  <a:cubicBezTo>
                    <a:pt x="9583" y="9846"/>
                    <a:pt x="9277" y="10106"/>
                    <a:pt x="8933" y="10329"/>
                  </a:cubicBezTo>
                  <a:cubicBezTo>
                    <a:pt x="8822" y="10403"/>
                    <a:pt x="8767" y="10542"/>
                    <a:pt x="8813" y="10681"/>
                  </a:cubicBezTo>
                  <a:lnTo>
                    <a:pt x="9138" y="11720"/>
                  </a:lnTo>
                  <a:cubicBezTo>
                    <a:pt x="9165" y="11813"/>
                    <a:pt x="9110" y="11924"/>
                    <a:pt x="9008" y="11952"/>
                  </a:cubicBezTo>
                  <a:lnTo>
                    <a:pt x="7403" y="12462"/>
                  </a:lnTo>
                  <a:cubicBezTo>
                    <a:pt x="7381" y="12470"/>
                    <a:pt x="7359" y="12474"/>
                    <a:pt x="7338" y="12474"/>
                  </a:cubicBezTo>
                  <a:cubicBezTo>
                    <a:pt x="7258" y="12474"/>
                    <a:pt x="7184" y="12422"/>
                    <a:pt x="7162" y="12342"/>
                  </a:cubicBezTo>
                  <a:lnTo>
                    <a:pt x="6837" y="11303"/>
                  </a:lnTo>
                  <a:cubicBezTo>
                    <a:pt x="6791" y="11173"/>
                    <a:pt x="6670" y="11090"/>
                    <a:pt x="6540" y="11090"/>
                  </a:cubicBezTo>
                  <a:lnTo>
                    <a:pt x="6531" y="11090"/>
                  </a:lnTo>
                  <a:cubicBezTo>
                    <a:pt x="6463" y="11093"/>
                    <a:pt x="6395" y="11094"/>
                    <a:pt x="6327" y="11094"/>
                  </a:cubicBezTo>
                  <a:cubicBezTo>
                    <a:pt x="5987" y="11094"/>
                    <a:pt x="5650" y="11056"/>
                    <a:pt x="5325" y="10978"/>
                  </a:cubicBezTo>
                  <a:cubicBezTo>
                    <a:pt x="5304" y="10974"/>
                    <a:pt x="5282" y="10972"/>
                    <a:pt x="5261" y="10972"/>
                  </a:cubicBezTo>
                  <a:cubicBezTo>
                    <a:pt x="5145" y="10972"/>
                    <a:pt x="5038" y="11035"/>
                    <a:pt x="4991" y="11145"/>
                  </a:cubicBezTo>
                  <a:lnTo>
                    <a:pt x="4481" y="12110"/>
                  </a:lnTo>
                  <a:cubicBezTo>
                    <a:pt x="4462" y="12156"/>
                    <a:pt x="4425" y="12193"/>
                    <a:pt x="4369" y="12203"/>
                  </a:cubicBezTo>
                  <a:cubicBezTo>
                    <a:pt x="4352" y="12210"/>
                    <a:pt x="4333" y="12213"/>
                    <a:pt x="4314" y="12213"/>
                  </a:cubicBezTo>
                  <a:cubicBezTo>
                    <a:pt x="4283" y="12213"/>
                    <a:pt x="4253" y="12205"/>
                    <a:pt x="4230" y="12193"/>
                  </a:cubicBezTo>
                  <a:lnTo>
                    <a:pt x="2727" y="11414"/>
                  </a:lnTo>
                  <a:cubicBezTo>
                    <a:pt x="2681" y="11386"/>
                    <a:pt x="2644" y="11349"/>
                    <a:pt x="2635" y="11303"/>
                  </a:cubicBezTo>
                  <a:cubicBezTo>
                    <a:pt x="2616" y="11247"/>
                    <a:pt x="2625" y="11201"/>
                    <a:pt x="2644" y="11154"/>
                  </a:cubicBezTo>
                  <a:lnTo>
                    <a:pt x="3145" y="10190"/>
                  </a:lnTo>
                  <a:cubicBezTo>
                    <a:pt x="3210" y="10060"/>
                    <a:pt x="3191" y="9911"/>
                    <a:pt x="3089" y="9819"/>
                  </a:cubicBezTo>
                  <a:cubicBezTo>
                    <a:pt x="2783" y="9550"/>
                    <a:pt x="2523" y="9234"/>
                    <a:pt x="2310" y="8891"/>
                  </a:cubicBezTo>
                  <a:cubicBezTo>
                    <a:pt x="2254" y="8806"/>
                    <a:pt x="2154" y="8754"/>
                    <a:pt x="2053" y="8754"/>
                  </a:cubicBezTo>
                  <a:cubicBezTo>
                    <a:pt x="2021" y="8754"/>
                    <a:pt x="1989" y="8759"/>
                    <a:pt x="1957" y="8770"/>
                  </a:cubicBezTo>
                  <a:lnTo>
                    <a:pt x="918" y="9095"/>
                  </a:lnTo>
                  <a:cubicBezTo>
                    <a:pt x="898" y="9102"/>
                    <a:pt x="878" y="9106"/>
                    <a:pt x="858" y="9106"/>
                  </a:cubicBezTo>
                  <a:cubicBezTo>
                    <a:pt x="776" y="9106"/>
                    <a:pt x="700" y="9049"/>
                    <a:pt x="677" y="8974"/>
                  </a:cubicBezTo>
                  <a:lnTo>
                    <a:pt x="167" y="7360"/>
                  </a:lnTo>
                  <a:cubicBezTo>
                    <a:pt x="130" y="7258"/>
                    <a:pt x="195" y="7156"/>
                    <a:pt x="288" y="7119"/>
                  </a:cubicBezTo>
                  <a:lnTo>
                    <a:pt x="1327" y="6794"/>
                  </a:lnTo>
                  <a:cubicBezTo>
                    <a:pt x="1466" y="6748"/>
                    <a:pt x="1549" y="6627"/>
                    <a:pt x="1549" y="6488"/>
                  </a:cubicBezTo>
                  <a:cubicBezTo>
                    <a:pt x="1531" y="6080"/>
                    <a:pt x="1568" y="5672"/>
                    <a:pt x="1651" y="5282"/>
                  </a:cubicBezTo>
                  <a:cubicBezTo>
                    <a:pt x="1679" y="5143"/>
                    <a:pt x="1614" y="5004"/>
                    <a:pt x="1494" y="4948"/>
                  </a:cubicBezTo>
                  <a:lnTo>
                    <a:pt x="520" y="4438"/>
                  </a:lnTo>
                  <a:cubicBezTo>
                    <a:pt x="473" y="4420"/>
                    <a:pt x="445" y="4383"/>
                    <a:pt x="427" y="4327"/>
                  </a:cubicBezTo>
                  <a:cubicBezTo>
                    <a:pt x="417" y="4280"/>
                    <a:pt x="417" y="4225"/>
                    <a:pt x="445" y="4178"/>
                  </a:cubicBezTo>
                  <a:lnTo>
                    <a:pt x="1215" y="2685"/>
                  </a:lnTo>
                  <a:cubicBezTo>
                    <a:pt x="1243" y="2639"/>
                    <a:pt x="1280" y="2601"/>
                    <a:pt x="1336" y="2592"/>
                  </a:cubicBezTo>
                  <a:cubicBezTo>
                    <a:pt x="1354" y="2585"/>
                    <a:pt x="1371" y="2582"/>
                    <a:pt x="1389" y="2582"/>
                  </a:cubicBezTo>
                  <a:cubicBezTo>
                    <a:pt x="1418" y="2582"/>
                    <a:pt x="1446" y="2590"/>
                    <a:pt x="1475" y="2601"/>
                  </a:cubicBezTo>
                  <a:lnTo>
                    <a:pt x="2449" y="3102"/>
                  </a:lnTo>
                  <a:cubicBezTo>
                    <a:pt x="2494" y="3126"/>
                    <a:pt x="2542" y="3138"/>
                    <a:pt x="2590" y="3138"/>
                  </a:cubicBezTo>
                  <a:cubicBezTo>
                    <a:pt x="2672" y="3138"/>
                    <a:pt x="2752" y="3105"/>
                    <a:pt x="2811" y="3047"/>
                  </a:cubicBezTo>
                  <a:cubicBezTo>
                    <a:pt x="3089" y="2741"/>
                    <a:pt x="3395" y="2481"/>
                    <a:pt x="3739" y="2258"/>
                  </a:cubicBezTo>
                  <a:cubicBezTo>
                    <a:pt x="3859" y="2184"/>
                    <a:pt x="3906" y="2045"/>
                    <a:pt x="3868" y="1915"/>
                  </a:cubicBezTo>
                  <a:lnTo>
                    <a:pt x="3534" y="876"/>
                  </a:lnTo>
                  <a:cubicBezTo>
                    <a:pt x="3525" y="820"/>
                    <a:pt x="3525" y="774"/>
                    <a:pt x="3553" y="728"/>
                  </a:cubicBezTo>
                  <a:cubicBezTo>
                    <a:pt x="3572" y="681"/>
                    <a:pt x="3609" y="644"/>
                    <a:pt x="3664" y="635"/>
                  </a:cubicBezTo>
                  <a:lnTo>
                    <a:pt x="5269" y="125"/>
                  </a:lnTo>
                  <a:cubicBezTo>
                    <a:pt x="5291" y="117"/>
                    <a:pt x="5313" y="113"/>
                    <a:pt x="5334" y="113"/>
                  </a:cubicBezTo>
                  <a:close/>
                  <a:moveTo>
                    <a:pt x="5330" y="1"/>
                  </a:moveTo>
                  <a:cubicBezTo>
                    <a:pt x="5300" y="1"/>
                    <a:pt x="5270" y="5"/>
                    <a:pt x="5241" y="13"/>
                  </a:cubicBezTo>
                  <a:lnTo>
                    <a:pt x="3627" y="523"/>
                  </a:lnTo>
                  <a:cubicBezTo>
                    <a:pt x="3553" y="551"/>
                    <a:pt x="3488" y="598"/>
                    <a:pt x="3451" y="672"/>
                  </a:cubicBezTo>
                  <a:cubicBezTo>
                    <a:pt x="3405" y="746"/>
                    <a:pt x="3405" y="830"/>
                    <a:pt x="3423" y="913"/>
                  </a:cubicBezTo>
                  <a:lnTo>
                    <a:pt x="3757" y="1952"/>
                  </a:lnTo>
                  <a:cubicBezTo>
                    <a:pt x="3785" y="2036"/>
                    <a:pt x="3748" y="2119"/>
                    <a:pt x="3683" y="2165"/>
                  </a:cubicBezTo>
                  <a:cubicBezTo>
                    <a:pt x="3330" y="2388"/>
                    <a:pt x="3006" y="2657"/>
                    <a:pt x="2727" y="2963"/>
                  </a:cubicBezTo>
                  <a:cubicBezTo>
                    <a:pt x="2693" y="3003"/>
                    <a:pt x="2645" y="3022"/>
                    <a:pt x="2596" y="3022"/>
                  </a:cubicBezTo>
                  <a:cubicBezTo>
                    <a:pt x="2565" y="3022"/>
                    <a:pt x="2533" y="3015"/>
                    <a:pt x="2505" y="3000"/>
                  </a:cubicBezTo>
                  <a:lnTo>
                    <a:pt x="1531" y="2499"/>
                  </a:lnTo>
                  <a:cubicBezTo>
                    <a:pt x="1486" y="2477"/>
                    <a:pt x="1437" y="2465"/>
                    <a:pt x="1390" y="2465"/>
                  </a:cubicBezTo>
                  <a:cubicBezTo>
                    <a:pt x="1359" y="2465"/>
                    <a:pt x="1328" y="2470"/>
                    <a:pt x="1299" y="2481"/>
                  </a:cubicBezTo>
                  <a:cubicBezTo>
                    <a:pt x="1225" y="2499"/>
                    <a:pt x="1160" y="2555"/>
                    <a:pt x="1123" y="2629"/>
                  </a:cubicBezTo>
                  <a:lnTo>
                    <a:pt x="343" y="4132"/>
                  </a:lnTo>
                  <a:cubicBezTo>
                    <a:pt x="306" y="4206"/>
                    <a:pt x="297" y="4290"/>
                    <a:pt x="315" y="4364"/>
                  </a:cubicBezTo>
                  <a:cubicBezTo>
                    <a:pt x="343" y="4447"/>
                    <a:pt x="399" y="4503"/>
                    <a:pt x="473" y="4550"/>
                  </a:cubicBezTo>
                  <a:lnTo>
                    <a:pt x="1438" y="5050"/>
                  </a:lnTo>
                  <a:cubicBezTo>
                    <a:pt x="1512" y="5088"/>
                    <a:pt x="1559" y="5171"/>
                    <a:pt x="1540" y="5255"/>
                  </a:cubicBezTo>
                  <a:cubicBezTo>
                    <a:pt x="1447" y="5663"/>
                    <a:pt x="1410" y="6080"/>
                    <a:pt x="1429" y="6498"/>
                  </a:cubicBezTo>
                  <a:cubicBezTo>
                    <a:pt x="1438" y="6581"/>
                    <a:pt x="1382" y="6655"/>
                    <a:pt x="1299" y="6683"/>
                  </a:cubicBezTo>
                  <a:lnTo>
                    <a:pt x="260" y="7008"/>
                  </a:lnTo>
                  <a:cubicBezTo>
                    <a:pt x="93" y="7063"/>
                    <a:pt x="0" y="7230"/>
                    <a:pt x="56" y="7397"/>
                  </a:cubicBezTo>
                  <a:lnTo>
                    <a:pt x="566" y="9002"/>
                  </a:lnTo>
                  <a:cubicBezTo>
                    <a:pt x="604" y="9138"/>
                    <a:pt x="728" y="9219"/>
                    <a:pt x="863" y="9219"/>
                  </a:cubicBezTo>
                  <a:cubicBezTo>
                    <a:pt x="894" y="9219"/>
                    <a:pt x="925" y="9215"/>
                    <a:pt x="956" y="9206"/>
                  </a:cubicBezTo>
                  <a:lnTo>
                    <a:pt x="1995" y="8882"/>
                  </a:lnTo>
                  <a:cubicBezTo>
                    <a:pt x="2016" y="8875"/>
                    <a:pt x="2037" y="8871"/>
                    <a:pt x="2058" y="8871"/>
                  </a:cubicBezTo>
                  <a:cubicBezTo>
                    <a:pt x="2118" y="8871"/>
                    <a:pt x="2173" y="8901"/>
                    <a:pt x="2208" y="8956"/>
                  </a:cubicBezTo>
                  <a:cubicBezTo>
                    <a:pt x="2431" y="9299"/>
                    <a:pt x="2700" y="9624"/>
                    <a:pt x="3006" y="9902"/>
                  </a:cubicBezTo>
                  <a:cubicBezTo>
                    <a:pt x="3071" y="9958"/>
                    <a:pt x="3080" y="10051"/>
                    <a:pt x="3043" y="10134"/>
                  </a:cubicBezTo>
                  <a:lnTo>
                    <a:pt x="2542" y="11099"/>
                  </a:lnTo>
                  <a:cubicBezTo>
                    <a:pt x="2505" y="11173"/>
                    <a:pt x="2495" y="11257"/>
                    <a:pt x="2523" y="11331"/>
                  </a:cubicBezTo>
                  <a:cubicBezTo>
                    <a:pt x="2542" y="11414"/>
                    <a:pt x="2598" y="11479"/>
                    <a:pt x="2672" y="11516"/>
                  </a:cubicBezTo>
                  <a:lnTo>
                    <a:pt x="4175" y="12296"/>
                  </a:lnTo>
                  <a:cubicBezTo>
                    <a:pt x="4218" y="12317"/>
                    <a:pt x="4265" y="12326"/>
                    <a:pt x="4311" y="12326"/>
                  </a:cubicBezTo>
                  <a:cubicBezTo>
                    <a:pt x="4343" y="12326"/>
                    <a:pt x="4376" y="12322"/>
                    <a:pt x="4406" y="12314"/>
                  </a:cubicBezTo>
                  <a:cubicBezTo>
                    <a:pt x="4490" y="12286"/>
                    <a:pt x="4546" y="12231"/>
                    <a:pt x="4592" y="12156"/>
                  </a:cubicBezTo>
                  <a:lnTo>
                    <a:pt x="5093" y="11192"/>
                  </a:lnTo>
                  <a:cubicBezTo>
                    <a:pt x="5125" y="11128"/>
                    <a:pt x="5190" y="11085"/>
                    <a:pt x="5260" y="11085"/>
                  </a:cubicBezTo>
                  <a:cubicBezTo>
                    <a:pt x="5272" y="11085"/>
                    <a:pt x="5285" y="11087"/>
                    <a:pt x="5297" y="11090"/>
                  </a:cubicBezTo>
                  <a:cubicBezTo>
                    <a:pt x="5637" y="11167"/>
                    <a:pt x="5984" y="11206"/>
                    <a:pt x="6331" y="11206"/>
                  </a:cubicBezTo>
                  <a:cubicBezTo>
                    <a:pt x="6401" y="11206"/>
                    <a:pt x="6471" y="11204"/>
                    <a:pt x="6540" y="11201"/>
                  </a:cubicBezTo>
                  <a:cubicBezTo>
                    <a:pt x="6624" y="11201"/>
                    <a:pt x="6698" y="11257"/>
                    <a:pt x="6726" y="11340"/>
                  </a:cubicBezTo>
                  <a:lnTo>
                    <a:pt x="7050" y="12379"/>
                  </a:lnTo>
                  <a:cubicBezTo>
                    <a:pt x="7097" y="12509"/>
                    <a:pt x="7217" y="12592"/>
                    <a:pt x="7347" y="12592"/>
                  </a:cubicBezTo>
                  <a:cubicBezTo>
                    <a:pt x="7375" y="12592"/>
                    <a:pt x="7403" y="12583"/>
                    <a:pt x="7440" y="12583"/>
                  </a:cubicBezTo>
                  <a:lnTo>
                    <a:pt x="9045" y="12073"/>
                  </a:lnTo>
                  <a:cubicBezTo>
                    <a:pt x="9212" y="12017"/>
                    <a:pt x="9295" y="11850"/>
                    <a:pt x="9249" y="11683"/>
                  </a:cubicBezTo>
                  <a:lnTo>
                    <a:pt x="8924" y="10644"/>
                  </a:lnTo>
                  <a:cubicBezTo>
                    <a:pt x="8896" y="10561"/>
                    <a:pt x="8924" y="10477"/>
                    <a:pt x="8998" y="10431"/>
                  </a:cubicBezTo>
                  <a:cubicBezTo>
                    <a:pt x="9342" y="10208"/>
                    <a:pt x="9666" y="9939"/>
                    <a:pt x="9945" y="9633"/>
                  </a:cubicBezTo>
                  <a:cubicBezTo>
                    <a:pt x="9979" y="9593"/>
                    <a:pt x="10032" y="9570"/>
                    <a:pt x="10085" y="9570"/>
                  </a:cubicBezTo>
                  <a:cubicBezTo>
                    <a:pt x="10117" y="9570"/>
                    <a:pt x="10149" y="9578"/>
                    <a:pt x="10177" y="9596"/>
                  </a:cubicBezTo>
                  <a:lnTo>
                    <a:pt x="11141" y="10097"/>
                  </a:lnTo>
                  <a:cubicBezTo>
                    <a:pt x="11186" y="10119"/>
                    <a:pt x="11235" y="10132"/>
                    <a:pt x="11282" y="10132"/>
                  </a:cubicBezTo>
                  <a:cubicBezTo>
                    <a:pt x="11313" y="10132"/>
                    <a:pt x="11344" y="10126"/>
                    <a:pt x="11373" y="10115"/>
                  </a:cubicBezTo>
                  <a:cubicBezTo>
                    <a:pt x="11457" y="10088"/>
                    <a:pt x="11522" y="10032"/>
                    <a:pt x="11559" y="9967"/>
                  </a:cubicBezTo>
                  <a:lnTo>
                    <a:pt x="12338" y="8464"/>
                  </a:lnTo>
                  <a:cubicBezTo>
                    <a:pt x="12412" y="8316"/>
                    <a:pt x="12357" y="8130"/>
                    <a:pt x="12208" y="8047"/>
                  </a:cubicBezTo>
                  <a:lnTo>
                    <a:pt x="11234" y="7546"/>
                  </a:lnTo>
                  <a:cubicBezTo>
                    <a:pt x="11160" y="7509"/>
                    <a:pt x="11123" y="7416"/>
                    <a:pt x="11141" y="7342"/>
                  </a:cubicBezTo>
                  <a:cubicBezTo>
                    <a:pt x="11225" y="6934"/>
                    <a:pt x="11262" y="6516"/>
                    <a:pt x="11243" y="6099"/>
                  </a:cubicBezTo>
                  <a:cubicBezTo>
                    <a:pt x="11243" y="6015"/>
                    <a:pt x="11299" y="5941"/>
                    <a:pt x="11383" y="5913"/>
                  </a:cubicBezTo>
                  <a:lnTo>
                    <a:pt x="12422" y="5588"/>
                  </a:lnTo>
                  <a:cubicBezTo>
                    <a:pt x="12579" y="5533"/>
                    <a:pt x="12672" y="5357"/>
                    <a:pt x="12616" y="5199"/>
                  </a:cubicBezTo>
                  <a:lnTo>
                    <a:pt x="12115" y="3585"/>
                  </a:lnTo>
                  <a:cubicBezTo>
                    <a:pt x="12088" y="3511"/>
                    <a:pt x="12032" y="3446"/>
                    <a:pt x="11958" y="3408"/>
                  </a:cubicBezTo>
                  <a:cubicBezTo>
                    <a:pt x="11913" y="3386"/>
                    <a:pt x="11864" y="3374"/>
                    <a:pt x="11817" y="3374"/>
                  </a:cubicBezTo>
                  <a:cubicBezTo>
                    <a:pt x="11786" y="3374"/>
                    <a:pt x="11755" y="3379"/>
                    <a:pt x="11726" y="3390"/>
                  </a:cubicBezTo>
                  <a:lnTo>
                    <a:pt x="10687" y="3715"/>
                  </a:lnTo>
                  <a:cubicBezTo>
                    <a:pt x="10668" y="3721"/>
                    <a:pt x="10648" y="3724"/>
                    <a:pt x="10629" y="3724"/>
                  </a:cubicBezTo>
                  <a:cubicBezTo>
                    <a:pt x="10563" y="3724"/>
                    <a:pt x="10500" y="3690"/>
                    <a:pt x="10464" y="3640"/>
                  </a:cubicBezTo>
                  <a:cubicBezTo>
                    <a:pt x="10242" y="3288"/>
                    <a:pt x="9972" y="2972"/>
                    <a:pt x="9666" y="2685"/>
                  </a:cubicBezTo>
                  <a:cubicBezTo>
                    <a:pt x="9611" y="2629"/>
                    <a:pt x="9592" y="2536"/>
                    <a:pt x="9629" y="2462"/>
                  </a:cubicBezTo>
                  <a:lnTo>
                    <a:pt x="10130" y="1488"/>
                  </a:lnTo>
                  <a:cubicBezTo>
                    <a:pt x="10214" y="1340"/>
                    <a:pt x="10158" y="1154"/>
                    <a:pt x="10000" y="1080"/>
                  </a:cubicBezTo>
                  <a:lnTo>
                    <a:pt x="8507" y="301"/>
                  </a:lnTo>
                  <a:cubicBezTo>
                    <a:pt x="8459" y="276"/>
                    <a:pt x="8409" y="264"/>
                    <a:pt x="8361" y="264"/>
                  </a:cubicBezTo>
                  <a:cubicBezTo>
                    <a:pt x="8247" y="264"/>
                    <a:pt x="8141" y="327"/>
                    <a:pt x="8089" y="431"/>
                  </a:cubicBezTo>
                  <a:lnTo>
                    <a:pt x="7588" y="1395"/>
                  </a:lnTo>
                  <a:cubicBezTo>
                    <a:pt x="7549" y="1459"/>
                    <a:pt x="7483" y="1502"/>
                    <a:pt x="7412" y="1502"/>
                  </a:cubicBezTo>
                  <a:cubicBezTo>
                    <a:pt x="7400" y="1502"/>
                    <a:pt x="7387" y="1500"/>
                    <a:pt x="7375" y="1497"/>
                  </a:cubicBezTo>
                  <a:cubicBezTo>
                    <a:pt x="7043" y="1420"/>
                    <a:pt x="6697" y="1382"/>
                    <a:pt x="6350" y="1382"/>
                  </a:cubicBezTo>
                  <a:cubicBezTo>
                    <a:pt x="6280" y="1382"/>
                    <a:pt x="6211" y="1383"/>
                    <a:pt x="6141" y="1386"/>
                  </a:cubicBezTo>
                  <a:cubicBezTo>
                    <a:pt x="6058" y="1386"/>
                    <a:pt x="5974" y="1340"/>
                    <a:pt x="5956" y="1256"/>
                  </a:cubicBezTo>
                  <a:lnTo>
                    <a:pt x="5622" y="217"/>
                  </a:lnTo>
                  <a:cubicBezTo>
                    <a:pt x="5584" y="81"/>
                    <a:pt x="5460" y="1"/>
                    <a:pt x="5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2050775" y="2414100"/>
              <a:ext cx="126425" cy="126275"/>
            </a:xfrm>
            <a:custGeom>
              <a:avLst/>
              <a:gdLst/>
              <a:ahLst/>
              <a:cxnLst/>
              <a:rect l="l" t="t" r="r" b="b"/>
              <a:pathLst>
                <a:path w="5057" h="5051" extrusionOk="0">
                  <a:moveTo>
                    <a:pt x="2540" y="1452"/>
                  </a:moveTo>
                  <a:cubicBezTo>
                    <a:pt x="2602" y="1452"/>
                    <a:pt x="2665" y="1458"/>
                    <a:pt x="2728" y="1469"/>
                  </a:cubicBezTo>
                  <a:cubicBezTo>
                    <a:pt x="3034" y="1534"/>
                    <a:pt x="3303" y="1720"/>
                    <a:pt x="3452" y="1989"/>
                  </a:cubicBezTo>
                  <a:cubicBezTo>
                    <a:pt x="3609" y="2258"/>
                    <a:pt x="3637" y="2583"/>
                    <a:pt x="3535" y="2879"/>
                  </a:cubicBezTo>
                  <a:cubicBezTo>
                    <a:pt x="3382" y="3306"/>
                    <a:pt x="2971" y="3586"/>
                    <a:pt x="2537" y="3586"/>
                  </a:cubicBezTo>
                  <a:cubicBezTo>
                    <a:pt x="2471" y="3586"/>
                    <a:pt x="2405" y="3579"/>
                    <a:pt x="2338" y="3566"/>
                  </a:cubicBezTo>
                  <a:cubicBezTo>
                    <a:pt x="2032" y="3510"/>
                    <a:pt x="1763" y="3325"/>
                    <a:pt x="1606" y="3046"/>
                  </a:cubicBezTo>
                  <a:cubicBezTo>
                    <a:pt x="1448" y="2777"/>
                    <a:pt x="1420" y="2453"/>
                    <a:pt x="1531" y="2156"/>
                  </a:cubicBezTo>
                  <a:cubicBezTo>
                    <a:pt x="1678" y="1733"/>
                    <a:pt x="2095" y="1452"/>
                    <a:pt x="2540" y="1452"/>
                  </a:cubicBezTo>
                  <a:close/>
                  <a:moveTo>
                    <a:pt x="2538" y="1339"/>
                  </a:moveTo>
                  <a:cubicBezTo>
                    <a:pt x="2047" y="1339"/>
                    <a:pt x="1591" y="1647"/>
                    <a:pt x="1420" y="2119"/>
                  </a:cubicBezTo>
                  <a:cubicBezTo>
                    <a:pt x="1299" y="2443"/>
                    <a:pt x="1336" y="2805"/>
                    <a:pt x="1503" y="3111"/>
                  </a:cubicBezTo>
                  <a:cubicBezTo>
                    <a:pt x="1680" y="3408"/>
                    <a:pt x="1977" y="3622"/>
                    <a:pt x="2320" y="3687"/>
                  </a:cubicBezTo>
                  <a:cubicBezTo>
                    <a:pt x="2385" y="3696"/>
                    <a:pt x="2459" y="3705"/>
                    <a:pt x="2533" y="3705"/>
                  </a:cubicBezTo>
                  <a:cubicBezTo>
                    <a:pt x="3016" y="3705"/>
                    <a:pt x="3470" y="3390"/>
                    <a:pt x="3646" y="2917"/>
                  </a:cubicBezTo>
                  <a:cubicBezTo>
                    <a:pt x="3758" y="2592"/>
                    <a:pt x="3730" y="2230"/>
                    <a:pt x="3554" y="1933"/>
                  </a:cubicBezTo>
                  <a:cubicBezTo>
                    <a:pt x="3387" y="1636"/>
                    <a:pt x="3090" y="1423"/>
                    <a:pt x="2747" y="1358"/>
                  </a:cubicBezTo>
                  <a:cubicBezTo>
                    <a:pt x="2677" y="1346"/>
                    <a:pt x="2607" y="1339"/>
                    <a:pt x="2538" y="1339"/>
                  </a:cubicBezTo>
                  <a:close/>
                  <a:moveTo>
                    <a:pt x="2580" y="115"/>
                  </a:moveTo>
                  <a:lnTo>
                    <a:pt x="3229" y="226"/>
                  </a:lnTo>
                  <a:cubicBezTo>
                    <a:pt x="3247" y="226"/>
                    <a:pt x="3266" y="245"/>
                    <a:pt x="3257" y="273"/>
                  </a:cubicBezTo>
                  <a:lnTo>
                    <a:pt x="3192" y="690"/>
                  </a:lnTo>
                  <a:cubicBezTo>
                    <a:pt x="3183" y="755"/>
                    <a:pt x="3220" y="829"/>
                    <a:pt x="3275" y="857"/>
                  </a:cubicBezTo>
                  <a:cubicBezTo>
                    <a:pt x="3424" y="922"/>
                    <a:pt x="3554" y="996"/>
                    <a:pt x="3674" y="1098"/>
                  </a:cubicBezTo>
                  <a:cubicBezTo>
                    <a:pt x="3702" y="1122"/>
                    <a:pt x="3735" y="1133"/>
                    <a:pt x="3767" y="1133"/>
                  </a:cubicBezTo>
                  <a:cubicBezTo>
                    <a:pt x="3799" y="1133"/>
                    <a:pt x="3832" y="1122"/>
                    <a:pt x="3860" y="1098"/>
                  </a:cubicBezTo>
                  <a:lnTo>
                    <a:pt x="4212" y="848"/>
                  </a:lnTo>
                  <a:lnTo>
                    <a:pt x="4240" y="848"/>
                  </a:lnTo>
                  <a:cubicBezTo>
                    <a:pt x="4249" y="848"/>
                    <a:pt x="4259" y="857"/>
                    <a:pt x="4259" y="857"/>
                  </a:cubicBezTo>
                  <a:lnTo>
                    <a:pt x="4648" y="1395"/>
                  </a:lnTo>
                  <a:cubicBezTo>
                    <a:pt x="4658" y="1404"/>
                    <a:pt x="4658" y="1414"/>
                    <a:pt x="4658" y="1423"/>
                  </a:cubicBezTo>
                  <a:cubicBezTo>
                    <a:pt x="4658" y="1432"/>
                    <a:pt x="4648" y="1442"/>
                    <a:pt x="4639" y="1451"/>
                  </a:cubicBezTo>
                  <a:lnTo>
                    <a:pt x="4296" y="1701"/>
                  </a:lnTo>
                  <a:cubicBezTo>
                    <a:pt x="4240" y="1738"/>
                    <a:pt x="4212" y="1813"/>
                    <a:pt x="4240" y="1878"/>
                  </a:cubicBezTo>
                  <a:cubicBezTo>
                    <a:pt x="4296" y="2026"/>
                    <a:pt x="4333" y="2174"/>
                    <a:pt x="4351" y="2332"/>
                  </a:cubicBezTo>
                  <a:cubicBezTo>
                    <a:pt x="4351" y="2397"/>
                    <a:pt x="4407" y="2453"/>
                    <a:pt x="4481" y="2462"/>
                  </a:cubicBezTo>
                  <a:lnTo>
                    <a:pt x="4899" y="2536"/>
                  </a:lnTo>
                  <a:cubicBezTo>
                    <a:pt x="4917" y="2536"/>
                    <a:pt x="4936" y="2555"/>
                    <a:pt x="4927" y="2573"/>
                  </a:cubicBezTo>
                  <a:lnTo>
                    <a:pt x="4825" y="3223"/>
                  </a:lnTo>
                  <a:cubicBezTo>
                    <a:pt x="4825" y="3241"/>
                    <a:pt x="4815" y="3251"/>
                    <a:pt x="4806" y="3251"/>
                  </a:cubicBezTo>
                  <a:cubicBezTo>
                    <a:pt x="4797" y="3260"/>
                    <a:pt x="4787" y="3260"/>
                    <a:pt x="4778" y="3260"/>
                  </a:cubicBezTo>
                  <a:lnTo>
                    <a:pt x="4361" y="3195"/>
                  </a:lnTo>
                  <a:cubicBezTo>
                    <a:pt x="4349" y="3192"/>
                    <a:pt x="4338" y="3190"/>
                    <a:pt x="4326" y="3190"/>
                  </a:cubicBezTo>
                  <a:cubicBezTo>
                    <a:pt x="4271" y="3190"/>
                    <a:pt x="4217" y="3225"/>
                    <a:pt x="4194" y="3278"/>
                  </a:cubicBezTo>
                  <a:cubicBezTo>
                    <a:pt x="4129" y="3418"/>
                    <a:pt x="4045" y="3557"/>
                    <a:pt x="3953" y="3677"/>
                  </a:cubicBezTo>
                  <a:cubicBezTo>
                    <a:pt x="3906" y="3733"/>
                    <a:pt x="3906" y="3807"/>
                    <a:pt x="3953" y="3863"/>
                  </a:cubicBezTo>
                  <a:lnTo>
                    <a:pt x="4194" y="4206"/>
                  </a:lnTo>
                  <a:cubicBezTo>
                    <a:pt x="4212" y="4225"/>
                    <a:pt x="4203" y="4252"/>
                    <a:pt x="4184" y="4262"/>
                  </a:cubicBezTo>
                  <a:lnTo>
                    <a:pt x="3656" y="4651"/>
                  </a:lnTo>
                  <a:cubicBezTo>
                    <a:pt x="3648" y="4655"/>
                    <a:pt x="3639" y="4657"/>
                    <a:pt x="3630" y="4657"/>
                  </a:cubicBezTo>
                  <a:cubicBezTo>
                    <a:pt x="3617" y="4657"/>
                    <a:pt x="3605" y="4653"/>
                    <a:pt x="3600" y="4642"/>
                  </a:cubicBezTo>
                  <a:lnTo>
                    <a:pt x="3350" y="4299"/>
                  </a:lnTo>
                  <a:cubicBezTo>
                    <a:pt x="3324" y="4253"/>
                    <a:pt x="3279" y="4231"/>
                    <a:pt x="3233" y="4231"/>
                  </a:cubicBezTo>
                  <a:cubicBezTo>
                    <a:pt x="3213" y="4231"/>
                    <a:pt x="3193" y="4235"/>
                    <a:pt x="3173" y="4243"/>
                  </a:cubicBezTo>
                  <a:cubicBezTo>
                    <a:pt x="3025" y="4299"/>
                    <a:pt x="2876" y="4336"/>
                    <a:pt x="2719" y="4345"/>
                  </a:cubicBezTo>
                  <a:cubicBezTo>
                    <a:pt x="2654" y="4354"/>
                    <a:pt x="2598" y="4410"/>
                    <a:pt x="2580" y="4475"/>
                  </a:cubicBezTo>
                  <a:lnTo>
                    <a:pt x="2515" y="4902"/>
                  </a:lnTo>
                  <a:cubicBezTo>
                    <a:pt x="2515" y="4911"/>
                    <a:pt x="2505" y="4920"/>
                    <a:pt x="2496" y="4920"/>
                  </a:cubicBezTo>
                  <a:cubicBezTo>
                    <a:pt x="2496" y="4930"/>
                    <a:pt x="2478" y="4930"/>
                    <a:pt x="2468" y="4930"/>
                  </a:cubicBezTo>
                  <a:lnTo>
                    <a:pt x="1819" y="4828"/>
                  </a:lnTo>
                  <a:cubicBezTo>
                    <a:pt x="1810" y="4828"/>
                    <a:pt x="1800" y="4818"/>
                    <a:pt x="1800" y="4809"/>
                  </a:cubicBezTo>
                  <a:cubicBezTo>
                    <a:pt x="1791" y="4800"/>
                    <a:pt x="1791" y="4790"/>
                    <a:pt x="1791" y="4781"/>
                  </a:cubicBezTo>
                  <a:lnTo>
                    <a:pt x="1856" y="4364"/>
                  </a:lnTo>
                  <a:cubicBezTo>
                    <a:pt x="1865" y="4290"/>
                    <a:pt x="1828" y="4225"/>
                    <a:pt x="1772" y="4197"/>
                  </a:cubicBezTo>
                  <a:cubicBezTo>
                    <a:pt x="1624" y="4132"/>
                    <a:pt x="1494" y="4048"/>
                    <a:pt x="1374" y="3956"/>
                  </a:cubicBezTo>
                  <a:cubicBezTo>
                    <a:pt x="1346" y="3928"/>
                    <a:pt x="1309" y="3918"/>
                    <a:pt x="1281" y="3918"/>
                  </a:cubicBezTo>
                  <a:cubicBezTo>
                    <a:pt x="1244" y="3918"/>
                    <a:pt x="1216" y="3928"/>
                    <a:pt x="1188" y="3946"/>
                  </a:cubicBezTo>
                  <a:lnTo>
                    <a:pt x="845" y="4197"/>
                  </a:lnTo>
                  <a:cubicBezTo>
                    <a:pt x="836" y="4206"/>
                    <a:pt x="817" y="4206"/>
                    <a:pt x="808" y="4206"/>
                  </a:cubicBezTo>
                  <a:cubicBezTo>
                    <a:pt x="798" y="4206"/>
                    <a:pt x="789" y="4197"/>
                    <a:pt x="789" y="4187"/>
                  </a:cubicBezTo>
                  <a:lnTo>
                    <a:pt x="400" y="3659"/>
                  </a:lnTo>
                  <a:cubicBezTo>
                    <a:pt x="390" y="3649"/>
                    <a:pt x="390" y="3640"/>
                    <a:pt x="390" y="3631"/>
                  </a:cubicBezTo>
                  <a:cubicBezTo>
                    <a:pt x="390" y="3612"/>
                    <a:pt x="400" y="3603"/>
                    <a:pt x="409" y="3603"/>
                  </a:cubicBezTo>
                  <a:lnTo>
                    <a:pt x="752" y="3353"/>
                  </a:lnTo>
                  <a:cubicBezTo>
                    <a:pt x="808" y="3306"/>
                    <a:pt x="836" y="3241"/>
                    <a:pt x="808" y="3176"/>
                  </a:cubicBezTo>
                  <a:cubicBezTo>
                    <a:pt x="752" y="3028"/>
                    <a:pt x="715" y="2879"/>
                    <a:pt x="696" y="2722"/>
                  </a:cubicBezTo>
                  <a:cubicBezTo>
                    <a:pt x="696" y="2657"/>
                    <a:pt x="641" y="2601"/>
                    <a:pt x="567" y="2583"/>
                  </a:cubicBezTo>
                  <a:lnTo>
                    <a:pt x="149" y="2518"/>
                  </a:lnTo>
                  <a:cubicBezTo>
                    <a:pt x="140" y="2518"/>
                    <a:pt x="131" y="2508"/>
                    <a:pt x="121" y="2499"/>
                  </a:cubicBezTo>
                  <a:cubicBezTo>
                    <a:pt x="121" y="2490"/>
                    <a:pt x="121" y="2481"/>
                    <a:pt x="121" y="2471"/>
                  </a:cubicBezTo>
                  <a:lnTo>
                    <a:pt x="223" y="1822"/>
                  </a:lnTo>
                  <a:cubicBezTo>
                    <a:pt x="223" y="1813"/>
                    <a:pt x="233" y="1803"/>
                    <a:pt x="242" y="1794"/>
                  </a:cubicBezTo>
                  <a:lnTo>
                    <a:pt x="270" y="1794"/>
                  </a:lnTo>
                  <a:lnTo>
                    <a:pt x="687" y="1859"/>
                  </a:lnTo>
                  <a:cubicBezTo>
                    <a:pt x="694" y="1860"/>
                    <a:pt x="700" y="1860"/>
                    <a:pt x="707" y="1860"/>
                  </a:cubicBezTo>
                  <a:cubicBezTo>
                    <a:pt x="767" y="1860"/>
                    <a:pt x="829" y="1825"/>
                    <a:pt x="854" y="1766"/>
                  </a:cubicBezTo>
                  <a:cubicBezTo>
                    <a:pt x="919" y="1627"/>
                    <a:pt x="1003" y="1497"/>
                    <a:pt x="1095" y="1377"/>
                  </a:cubicBezTo>
                  <a:cubicBezTo>
                    <a:pt x="1142" y="1321"/>
                    <a:pt x="1142" y="1247"/>
                    <a:pt x="1105" y="1191"/>
                  </a:cubicBezTo>
                  <a:lnTo>
                    <a:pt x="854" y="839"/>
                  </a:lnTo>
                  <a:cubicBezTo>
                    <a:pt x="836" y="820"/>
                    <a:pt x="845" y="801"/>
                    <a:pt x="863" y="783"/>
                  </a:cubicBezTo>
                  <a:lnTo>
                    <a:pt x="1392" y="403"/>
                  </a:lnTo>
                  <a:cubicBezTo>
                    <a:pt x="1399" y="396"/>
                    <a:pt x="1408" y="392"/>
                    <a:pt x="1416" y="392"/>
                  </a:cubicBezTo>
                  <a:cubicBezTo>
                    <a:pt x="1429" y="392"/>
                    <a:pt x="1442" y="400"/>
                    <a:pt x="1448" y="412"/>
                  </a:cubicBezTo>
                  <a:lnTo>
                    <a:pt x="1698" y="755"/>
                  </a:lnTo>
                  <a:cubicBezTo>
                    <a:pt x="1733" y="797"/>
                    <a:pt x="1778" y="818"/>
                    <a:pt x="1826" y="818"/>
                  </a:cubicBezTo>
                  <a:cubicBezTo>
                    <a:pt x="1842" y="818"/>
                    <a:pt x="1858" y="815"/>
                    <a:pt x="1875" y="811"/>
                  </a:cubicBezTo>
                  <a:cubicBezTo>
                    <a:pt x="2023" y="755"/>
                    <a:pt x="2171" y="718"/>
                    <a:pt x="2329" y="699"/>
                  </a:cubicBezTo>
                  <a:cubicBezTo>
                    <a:pt x="2394" y="690"/>
                    <a:pt x="2450" y="644"/>
                    <a:pt x="2468" y="570"/>
                  </a:cubicBezTo>
                  <a:lnTo>
                    <a:pt x="2533" y="152"/>
                  </a:lnTo>
                  <a:cubicBezTo>
                    <a:pt x="2533" y="134"/>
                    <a:pt x="2561" y="115"/>
                    <a:pt x="2580" y="115"/>
                  </a:cubicBezTo>
                  <a:close/>
                  <a:moveTo>
                    <a:pt x="2565" y="0"/>
                  </a:moveTo>
                  <a:cubicBezTo>
                    <a:pt x="2533" y="0"/>
                    <a:pt x="2505" y="11"/>
                    <a:pt x="2478" y="32"/>
                  </a:cubicBezTo>
                  <a:cubicBezTo>
                    <a:pt x="2440" y="50"/>
                    <a:pt x="2422" y="87"/>
                    <a:pt x="2413" y="134"/>
                  </a:cubicBezTo>
                  <a:lnTo>
                    <a:pt x="2348" y="551"/>
                  </a:lnTo>
                  <a:cubicBezTo>
                    <a:pt x="2348" y="570"/>
                    <a:pt x="2329" y="579"/>
                    <a:pt x="2311" y="579"/>
                  </a:cubicBezTo>
                  <a:cubicBezTo>
                    <a:pt x="2153" y="597"/>
                    <a:pt x="1986" y="644"/>
                    <a:pt x="1837" y="699"/>
                  </a:cubicBezTo>
                  <a:cubicBezTo>
                    <a:pt x="1819" y="699"/>
                    <a:pt x="1800" y="699"/>
                    <a:pt x="1791" y="681"/>
                  </a:cubicBezTo>
                  <a:lnTo>
                    <a:pt x="1541" y="338"/>
                  </a:lnTo>
                  <a:cubicBezTo>
                    <a:pt x="1512" y="297"/>
                    <a:pt x="1461" y="275"/>
                    <a:pt x="1412" y="275"/>
                  </a:cubicBezTo>
                  <a:cubicBezTo>
                    <a:pt x="1382" y="275"/>
                    <a:pt x="1352" y="283"/>
                    <a:pt x="1327" y="301"/>
                  </a:cubicBezTo>
                  <a:lnTo>
                    <a:pt x="789" y="690"/>
                  </a:lnTo>
                  <a:cubicBezTo>
                    <a:pt x="724" y="737"/>
                    <a:pt x="706" y="839"/>
                    <a:pt x="752" y="904"/>
                  </a:cubicBezTo>
                  <a:lnTo>
                    <a:pt x="1003" y="1256"/>
                  </a:lnTo>
                  <a:cubicBezTo>
                    <a:pt x="1021" y="1265"/>
                    <a:pt x="1021" y="1284"/>
                    <a:pt x="1003" y="1302"/>
                  </a:cubicBezTo>
                  <a:cubicBezTo>
                    <a:pt x="900" y="1423"/>
                    <a:pt x="817" y="1571"/>
                    <a:pt x="743" y="1720"/>
                  </a:cubicBezTo>
                  <a:cubicBezTo>
                    <a:pt x="743" y="1729"/>
                    <a:pt x="724" y="1738"/>
                    <a:pt x="706" y="1738"/>
                  </a:cubicBezTo>
                  <a:lnTo>
                    <a:pt x="288" y="1673"/>
                  </a:lnTo>
                  <a:cubicBezTo>
                    <a:pt x="277" y="1671"/>
                    <a:pt x="266" y="1670"/>
                    <a:pt x="255" y="1670"/>
                  </a:cubicBezTo>
                  <a:cubicBezTo>
                    <a:pt x="223" y="1670"/>
                    <a:pt x="195" y="1680"/>
                    <a:pt x="168" y="1701"/>
                  </a:cubicBezTo>
                  <a:cubicBezTo>
                    <a:pt x="140" y="1720"/>
                    <a:pt x="112" y="1757"/>
                    <a:pt x="103" y="1803"/>
                  </a:cubicBezTo>
                  <a:lnTo>
                    <a:pt x="1" y="2453"/>
                  </a:lnTo>
                  <a:cubicBezTo>
                    <a:pt x="1" y="2490"/>
                    <a:pt x="10" y="2536"/>
                    <a:pt x="28" y="2564"/>
                  </a:cubicBezTo>
                  <a:cubicBezTo>
                    <a:pt x="56" y="2601"/>
                    <a:pt x="93" y="2620"/>
                    <a:pt x="131" y="2629"/>
                  </a:cubicBezTo>
                  <a:lnTo>
                    <a:pt x="548" y="2694"/>
                  </a:lnTo>
                  <a:cubicBezTo>
                    <a:pt x="567" y="2703"/>
                    <a:pt x="585" y="2712"/>
                    <a:pt x="585" y="2731"/>
                  </a:cubicBezTo>
                  <a:cubicBezTo>
                    <a:pt x="604" y="2898"/>
                    <a:pt x="641" y="3056"/>
                    <a:pt x="696" y="3213"/>
                  </a:cubicBezTo>
                  <a:cubicBezTo>
                    <a:pt x="706" y="3223"/>
                    <a:pt x="696" y="3241"/>
                    <a:pt x="687" y="3251"/>
                  </a:cubicBezTo>
                  <a:lnTo>
                    <a:pt x="344" y="3501"/>
                  </a:lnTo>
                  <a:cubicBezTo>
                    <a:pt x="307" y="3529"/>
                    <a:pt x="288" y="3566"/>
                    <a:pt x="279" y="3603"/>
                  </a:cubicBezTo>
                  <a:cubicBezTo>
                    <a:pt x="270" y="3649"/>
                    <a:pt x="279" y="3687"/>
                    <a:pt x="307" y="3724"/>
                  </a:cubicBezTo>
                  <a:lnTo>
                    <a:pt x="696" y="4252"/>
                  </a:lnTo>
                  <a:cubicBezTo>
                    <a:pt x="715" y="4290"/>
                    <a:pt x="752" y="4308"/>
                    <a:pt x="798" y="4317"/>
                  </a:cubicBezTo>
                  <a:cubicBezTo>
                    <a:pt x="808" y="4320"/>
                    <a:pt x="817" y="4321"/>
                    <a:pt x="826" y="4321"/>
                  </a:cubicBezTo>
                  <a:cubicBezTo>
                    <a:pt x="854" y="4321"/>
                    <a:pt x="882" y="4310"/>
                    <a:pt x="910" y="4290"/>
                  </a:cubicBezTo>
                  <a:lnTo>
                    <a:pt x="1253" y="4039"/>
                  </a:lnTo>
                  <a:cubicBezTo>
                    <a:pt x="1262" y="4034"/>
                    <a:pt x="1272" y="4032"/>
                    <a:pt x="1280" y="4032"/>
                  </a:cubicBezTo>
                  <a:cubicBezTo>
                    <a:pt x="1288" y="4032"/>
                    <a:pt x="1295" y="4034"/>
                    <a:pt x="1299" y="4039"/>
                  </a:cubicBezTo>
                  <a:cubicBezTo>
                    <a:pt x="1429" y="4141"/>
                    <a:pt x="1568" y="4234"/>
                    <a:pt x="1726" y="4299"/>
                  </a:cubicBezTo>
                  <a:cubicBezTo>
                    <a:pt x="1735" y="4308"/>
                    <a:pt x="1745" y="4327"/>
                    <a:pt x="1745" y="4345"/>
                  </a:cubicBezTo>
                  <a:lnTo>
                    <a:pt x="1670" y="4763"/>
                  </a:lnTo>
                  <a:cubicBezTo>
                    <a:pt x="1670" y="4800"/>
                    <a:pt x="1680" y="4846"/>
                    <a:pt x="1698" y="4874"/>
                  </a:cubicBezTo>
                  <a:cubicBezTo>
                    <a:pt x="1726" y="4911"/>
                    <a:pt x="1763" y="4930"/>
                    <a:pt x="1800" y="4939"/>
                  </a:cubicBezTo>
                  <a:lnTo>
                    <a:pt x="2450" y="5041"/>
                  </a:lnTo>
                  <a:cubicBezTo>
                    <a:pt x="2459" y="5041"/>
                    <a:pt x="2468" y="5050"/>
                    <a:pt x="2478" y="5050"/>
                  </a:cubicBezTo>
                  <a:cubicBezTo>
                    <a:pt x="2515" y="5050"/>
                    <a:pt x="2542" y="5041"/>
                    <a:pt x="2570" y="5013"/>
                  </a:cubicBezTo>
                  <a:cubicBezTo>
                    <a:pt x="2598" y="4995"/>
                    <a:pt x="2626" y="4957"/>
                    <a:pt x="2635" y="4911"/>
                  </a:cubicBezTo>
                  <a:lnTo>
                    <a:pt x="2700" y="4494"/>
                  </a:lnTo>
                  <a:cubicBezTo>
                    <a:pt x="2700" y="4475"/>
                    <a:pt x="2719" y="4466"/>
                    <a:pt x="2728" y="4466"/>
                  </a:cubicBezTo>
                  <a:cubicBezTo>
                    <a:pt x="2895" y="4447"/>
                    <a:pt x="3062" y="4401"/>
                    <a:pt x="3210" y="4345"/>
                  </a:cubicBezTo>
                  <a:cubicBezTo>
                    <a:pt x="3229" y="4345"/>
                    <a:pt x="3247" y="4345"/>
                    <a:pt x="3257" y="4364"/>
                  </a:cubicBezTo>
                  <a:lnTo>
                    <a:pt x="3507" y="4707"/>
                  </a:lnTo>
                  <a:cubicBezTo>
                    <a:pt x="3536" y="4747"/>
                    <a:pt x="3587" y="4770"/>
                    <a:pt x="3636" y="4770"/>
                  </a:cubicBezTo>
                  <a:cubicBezTo>
                    <a:pt x="3666" y="4770"/>
                    <a:pt x="3696" y="4762"/>
                    <a:pt x="3721" y="4744"/>
                  </a:cubicBezTo>
                  <a:lnTo>
                    <a:pt x="4259" y="4354"/>
                  </a:lnTo>
                  <a:cubicBezTo>
                    <a:pt x="4324" y="4299"/>
                    <a:pt x="4342" y="4206"/>
                    <a:pt x="4286" y="4132"/>
                  </a:cubicBezTo>
                  <a:lnTo>
                    <a:pt x="4036" y="3789"/>
                  </a:lnTo>
                  <a:cubicBezTo>
                    <a:pt x="4027" y="3779"/>
                    <a:pt x="4027" y="3761"/>
                    <a:pt x="4036" y="3742"/>
                  </a:cubicBezTo>
                  <a:cubicBezTo>
                    <a:pt x="4147" y="3622"/>
                    <a:pt x="4231" y="3473"/>
                    <a:pt x="4296" y="3325"/>
                  </a:cubicBezTo>
                  <a:cubicBezTo>
                    <a:pt x="4303" y="3311"/>
                    <a:pt x="4314" y="3303"/>
                    <a:pt x="4327" y="3303"/>
                  </a:cubicBezTo>
                  <a:cubicBezTo>
                    <a:pt x="4332" y="3303"/>
                    <a:pt x="4337" y="3304"/>
                    <a:pt x="4342" y="3306"/>
                  </a:cubicBezTo>
                  <a:lnTo>
                    <a:pt x="4760" y="3371"/>
                  </a:lnTo>
                  <a:cubicBezTo>
                    <a:pt x="4771" y="3373"/>
                    <a:pt x="4782" y="3375"/>
                    <a:pt x="4793" y="3375"/>
                  </a:cubicBezTo>
                  <a:cubicBezTo>
                    <a:pt x="4825" y="3375"/>
                    <a:pt x="4852" y="3364"/>
                    <a:pt x="4880" y="3343"/>
                  </a:cubicBezTo>
                  <a:cubicBezTo>
                    <a:pt x="4908" y="3315"/>
                    <a:pt x="4936" y="3278"/>
                    <a:pt x="4936" y="3241"/>
                  </a:cubicBezTo>
                  <a:lnTo>
                    <a:pt x="5047" y="2592"/>
                  </a:lnTo>
                  <a:cubicBezTo>
                    <a:pt x="5056" y="2508"/>
                    <a:pt x="5001" y="2425"/>
                    <a:pt x="4917" y="2416"/>
                  </a:cubicBezTo>
                  <a:lnTo>
                    <a:pt x="4491" y="2351"/>
                  </a:lnTo>
                  <a:cubicBezTo>
                    <a:pt x="4481" y="2341"/>
                    <a:pt x="4463" y="2332"/>
                    <a:pt x="4463" y="2314"/>
                  </a:cubicBezTo>
                  <a:cubicBezTo>
                    <a:pt x="4444" y="2147"/>
                    <a:pt x="4407" y="1989"/>
                    <a:pt x="4351" y="1831"/>
                  </a:cubicBezTo>
                  <a:cubicBezTo>
                    <a:pt x="4342" y="1822"/>
                    <a:pt x="4351" y="1803"/>
                    <a:pt x="4361" y="1794"/>
                  </a:cubicBezTo>
                  <a:lnTo>
                    <a:pt x="4704" y="1544"/>
                  </a:lnTo>
                  <a:cubicBezTo>
                    <a:pt x="4741" y="1516"/>
                    <a:pt x="4760" y="1479"/>
                    <a:pt x="4769" y="1442"/>
                  </a:cubicBezTo>
                  <a:cubicBezTo>
                    <a:pt x="4778" y="1395"/>
                    <a:pt x="4769" y="1358"/>
                    <a:pt x="4741" y="1321"/>
                  </a:cubicBezTo>
                  <a:lnTo>
                    <a:pt x="4351" y="792"/>
                  </a:lnTo>
                  <a:cubicBezTo>
                    <a:pt x="4333" y="755"/>
                    <a:pt x="4296" y="737"/>
                    <a:pt x="4249" y="727"/>
                  </a:cubicBezTo>
                  <a:cubicBezTo>
                    <a:pt x="4240" y="725"/>
                    <a:pt x="4230" y="724"/>
                    <a:pt x="4220" y="724"/>
                  </a:cubicBezTo>
                  <a:cubicBezTo>
                    <a:pt x="4190" y="724"/>
                    <a:pt x="4159" y="734"/>
                    <a:pt x="4138" y="755"/>
                  </a:cubicBezTo>
                  <a:lnTo>
                    <a:pt x="3795" y="1006"/>
                  </a:lnTo>
                  <a:cubicBezTo>
                    <a:pt x="3786" y="1010"/>
                    <a:pt x="3776" y="1013"/>
                    <a:pt x="3768" y="1013"/>
                  </a:cubicBezTo>
                  <a:cubicBezTo>
                    <a:pt x="3760" y="1013"/>
                    <a:pt x="3753" y="1010"/>
                    <a:pt x="3748" y="1006"/>
                  </a:cubicBezTo>
                  <a:cubicBezTo>
                    <a:pt x="3619" y="904"/>
                    <a:pt x="3479" y="811"/>
                    <a:pt x="3322" y="746"/>
                  </a:cubicBezTo>
                  <a:cubicBezTo>
                    <a:pt x="3312" y="737"/>
                    <a:pt x="3303" y="718"/>
                    <a:pt x="3303" y="709"/>
                  </a:cubicBezTo>
                  <a:lnTo>
                    <a:pt x="3368" y="282"/>
                  </a:lnTo>
                  <a:cubicBezTo>
                    <a:pt x="3387" y="199"/>
                    <a:pt x="3331" y="124"/>
                    <a:pt x="3247" y="106"/>
                  </a:cubicBezTo>
                  <a:lnTo>
                    <a:pt x="2598" y="4"/>
                  </a:lnTo>
                  <a:cubicBezTo>
                    <a:pt x="2587" y="1"/>
                    <a:pt x="2576" y="0"/>
                    <a:pt x="2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2058200" y="2676025"/>
              <a:ext cx="27400" cy="28550"/>
            </a:xfrm>
            <a:custGeom>
              <a:avLst/>
              <a:gdLst/>
              <a:ahLst/>
              <a:cxnLst/>
              <a:rect l="l" t="t" r="r" b="b"/>
              <a:pathLst>
                <a:path w="1096" h="1142" extrusionOk="0">
                  <a:moveTo>
                    <a:pt x="956" y="0"/>
                  </a:moveTo>
                  <a:cubicBezTo>
                    <a:pt x="937" y="0"/>
                    <a:pt x="910" y="9"/>
                    <a:pt x="891" y="19"/>
                  </a:cubicBezTo>
                  <a:lnTo>
                    <a:pt x="75" y="445"/>
                  </a:lnTo>
                  <a:cubicBezTo>
                    <a:pt x="28" y="473"/>
                    <a:pt x="0" y="520"/>
                    <a:pt x="0" y="566"/>
                  </a:cubicBezTo>
                  <a:cubicBezTo>
                    <a:pt x="0" y="612"/>
                    <a:pt x="38" y="659"/>
                    <a:pt x="75" y="687"/>
                  </a:cubicBezTo>
                  <a:lnTo>
                    <a:pt x="84" y="687"/>
                  </a:lnTo>
                  <a:lnTo>
                    <a:pt x="891" y="1132"/>
                  </a:lnTo>
                  <a:cubicBezTo>
                    <a:pt x="910" y="1141"/>
                    <a:pt x="937" y="1141"/>
                    <a:pt x="956" y="1141"/>
                  </a:cubicBezTo>
                  <a:cubicBezTo>
                    <a:pt x="1030" y="1141"/>
                    <a:pt x="1086" y="1085"/>
                    <a:pt x="1086" y="1011"/>
                  </a:cubicBezTo>
                  <a:cubicBezTo>
                    <a:pt x="1086" y="956"/>
                    <a:pt x="1067" y="909"/>
                    <a:pt x="1021" y="891"/>
                  </a:cubicBezTo>
                  <a:lnTo>
                    <a:pt x="427" y="566"/>
                  </a:lnTo>
                  <a:lnTo>
                    <a:pt x="1021" y="260"/>
                  </a:lnTo>
                  <a:cubicBezTo>
                    <a:pt x="1067" y="232"/>
                    <a:pt x="1095" y="186"/>
                    <a:pt x="1095" y="139"/>
                  </a:cubicBezTo>
                  <a:cubicBezTo>
                    <a:pt x="1095" y="65"/>
                    <a:pt x="1030"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2088825" y="2662325"/>
              <a:ext cx="22975" cy="53375"/>
            </a:xfrm>
            <a:custGeom>
              <a:avLst/>
              <a:gdLst/>
              <a:ahLst/>
              <a:cxnLst/>
              <a:rect l="l" t="t" r="r" b="b"/>
              <a:pathLst>
                <a:path w="919" h="2135" extrusionOk="0">
                  <a:moveTo>
                    <a:pt x="751" y="1"/>
                  </a:moveTo>
                  <a:cubicBezTo>
                    <a:pt x="677" y="1"/>
                    <a:pt x="612" y="47"/>
                    <a:pt x="584" y="121"/>
                  </a:cubicBezTo>
                  <a:lnTo>
                    <a:pt x="9" y="1921"/>
                  </a:lnTo>
                  <a:cubicBezTo>
                    <a:pt x="0" y="1930"/>
                    <a:pt x="0" y="1949"/>
                    <a:pt x="0" y="1967"/>
                  </a:cubicBezTo>
                  <a:cubicBezTo>
                    <a:pt x="0" y="2042"/>
                    <a:pt x="46" y="2107"/>
                    <a:pt x="121" y="2134"/>
                  </a:cubicBezTo>
                  <a:lnTo>
                    <a:pt x="167" y="2134"/>
                  </a:lnTo>
                  <a:cubicBezTo>
                    <a:pt x="241" y="2134"/>
                    <a:pt x="306" y="2088"/>
                    <a:pt x="325" y="2023"/>
                  </a:cubicBezTo>
                  <a:lnTo>
                    <a:pt x="909" y="242"/>
                  </a:lnTo>
                  <a:cubicBezTo>
                    <a:pt x="909" y="223"/>
                    <a:pt x="918" y="205"/>
                    <a:pt x="918" y="186"/>
                  </a:cubicBezTo>
                  <a:cubicBezTo>
                    <a:pt x="918" y="84"/>
                    <a:pt x="844" y="1"/>
                    <a:pt x="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2114100" y="2676025"/>
              <a:ext cx="27150" cy="28550"/>
            </a:xfrm>
            <a:custGeom>
              <a:avLst/>
              <a:gdLst/>
              <a:ahLst/>
              <a:cxnLst/>
              <a:rect l="l" t="t" r="r" b="b"/>
              <a:pathLst>
                <a:path w="1086" h="1142" extrusionOk="0">
                  <a:moveTo>
                    <a:pt x="130" y="0"/>
                  </a:moveTo>
                  <a:cubicBezTo>
                    <a:pt x="56" y="0"/>
                    <a:pt x="0" y="65"/>
                    <a:pt x="0" y="139"/>
                  </a:cubicBezTo>
                  <a:cubicBezTo>
                    <a:pt x="0" y="186"/>
                    <a:pt x="19" y="232"/>
                    <a:pt x="65" y="260"/>
                  </a:cubicBezTo>
                  <a:lnTo>
                    <a:pt x="659" y="566"/>
                  </a:lnTo>
                  <a:lnTo>
                    <a:pt x="74" y="891"/>
                  </a:lnTo>
                  <a:cubicBezTo>
                    <a:pt x="28" y="909"/>
                    <a:pt x="0" y="956"/>
                    <a:pt x="0" y="1011"/>
                  </a:cubicBezTo>
                  <a:cubicBezTo>
                    <a:pt x="0" y="1076"/>
                    <a:pt x="56" y="1141"/>
                    <a:pt x="130" y="1141"/>
                  </a:cubicBezTo>
                  <a:cubicBezTo>
                    <a:pt x="158" y="1141"/>
                    <a:pt x="176" y="1141"/>
                    <a:pt x="195" y="1132"/>
                  </a:cubicBezTo>
                  <a:lnTo>
                    <a:pt x="1002" y="687"/>
                  </a:lnTo>
                  <a:lnTo>
                    <a:pt x="1011" y="687"/>
                  </a:lnTo>
                  <a:cubicBezTo>
                    <a:pt x="1058" y="659"/>
                    <a:pt x="1086" y="612"/>
                    <a:pt x="1086" y="566"/>
                  </a:cubicBezTo>
                  <a:cubicBezTo>
                    <a:pt x="1086" y="520"/>
                    <a:pt x="1058" y="473"/>
                    <a:pt x="1011" y="445"/>
                  </a:cubicBezTo>
                  <a:lnTo>
                    <a:pt x="195" y="19"/>
                  </a:lnTo>
                  <a:cubicBezTo>
                    <a:pt x="176" y="9"/>
                    <a:pt x="158"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2002300" y="2589050"/>
              <a:ext cx="99050" cy="81425"/>
            </a:xfrm>
            <a:custGeom>
              <a:avLst/>
              <a:gdLst/>
              <a:ahLst/>
              <a:cxnLst/>
              <a:rect l="l" t="t" r="r" b="b"/>
              <a:pathLst>
                <a:path w="3962" h="3257" extrusionOk="0">
                  <a:moveTo>
                    <a:pt x="3906" y="0"/>
                  </a:moveTo>
                  <a:cubicBezTo>
                    <a:pt x="3535" y="0"/>
                    <a:pt x="3164" y="56"/>
                    <a:pt x="2802" y="158"/>
                  </a:cubicBezTo>
                  <a:cubicBezTo>
                    <a:pt x="1402" y="557"/>
                    <a:pt x="307" y="1744"/>
                    <a:pt x="1" y="3182"/>
                  </a:cubicBezTo>
                  <a:cubicBezTo>
                    <a:pt x="1" y="3219"/>
                    <a:pt x="19" y="3247"/>
                    <a:pt x="47" y="3256"/>
                  </a:cubicBezTo>
                  <a:lnTo>
                    <a:pt x="66" y="3256"/>
                  </a:lnTo>
                  <a:cubicBezTo>
                    <a:pt x="94" y="3256"/>
                    <a:pt x="112" y="3238"/>
                    <a:pt x="121" y="3210"/>
                  </a:cubicBezTo>
                  <a:cubicBezTo>
                    <a:pt x="409" y="1809"/>
                    <a:pt x="1476" y="659"/>
                    <a:pt x="2830" y="269"/>
                  </a:cubicBezTo>
                  <a:cubicBezTo>
                    <a:pt x="3183" y="167"/>
                    <a:pt x="3545" y="112"/>
                    <a:pt x="3906" y="112"/>
                  </a:cubicBezTo>
                  <a:cubicBezTo>
                    <a:pt x="3943" y="112"/>
                    <a:pt x="3962" y="93"/>
                    <a:pt x="3962" y="56"/>
                  </a:cubicBezTo>
                  <a:cubicBezTo>
                    <a:pt x="3962" y="28"/>
                    <a:pt x="3943"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2000925" y="2593400"/>
              <a:ext cx="203875" cy="194875"/>
            </a:xfrm>
            <a:custGeom>
              <a:avLst/>
              <a:gdLst/>
              <a:ahLst/>
              <a:cxnLst/>
              <a:rect l="l" t="t" r="r" b="b"/>
              <a:pathLst>
                <a:path w="8155" h="7795" extrusionOk="0">
                  <a:moveTo>
                    <a:pt x="5133" y="0"/>
                  </a:moveTo>
                  <a:cubicBezTo>
                    <a:pt x="5109" y="0"/>
                    <a:pt x="5082" y="17"/>
                    <a:pt x="5075" y="40"/>
                  </a:cubicBezTo>
                  <a:cubicBezTo>
                    <a:pt x="5065" y="77"/>
                    <a:pt x="5084" y="105"/>
                    <a:pt x="5112" y="114"/>
                  </a:cubicBezTo>
                  <a:cubicBezTo>
                    <a:pt x="6568" y="568"/>
                    <a:pt x="7626" y="1839"/>
                    <a:pt x="7802" y="3351"/>
                  </a:cubicBezTo>
                  <a:cubicBezTo>
                    <a:pt x="8034" y="5216"/>
                    <a:pt x="6846" y="7006"/>
                    <a:pt x="5037" y="7526"/>
                  </a:cubicBezTo>
                  <a:cubicBezTo>
                    <a:pt x="4682" y="7628"/>
                    <a:pt x="4319" y="7679"/>
                    <a:pt x="3958" y="7679"/>
                  </a:cubicBezTo>
                  <a:cubicBezTo>
                    <a:pt x="3207" y="7679"/>
                    <a:pt x="2467" y="7460"/>
                    <a:pt x="1828" y="7034"/>
                  </a:cubicBezTo>
                  <a:cubicBezTo>
                    <a:pt x="881" y="6413"/>
                    <a:pt x="260" y="5402"/>
                    <a:pt x="121" y="4270"/>
                  </a:cubicBezTo>
                  <a:cubicBezTo>
                    <a:pt x="121" y="4233"/>
                    <a:pt x="93" y="4214"/>
                    <a:pt x="56" y="4214"/>
                  </a:cubicBezTo>
                  <a:cubicBezTo>
                    <a:pt x="28" y="4223"/>
                    <a:pt x="0" y="4251"/>
                    <a:pt x="9" y="4279"/>
                  </a:cubicBezTo>
                  <a:cubicBezTo>
                    <a:pt x="149" y="5448"/>
                    <a:pt x="789" y="6487"/>
                    <a:pt x="1763" y="7136"/>
                  </a:cubicBezTo>
                  <a:cubicBezTo>
                    <a:pt x="2421" y="7572"/>
                    <a:pt x="3182" y="7795"/>
                    <a:pt x="3961" y="7795"/>
                  </a:cubicBezTo>
                  <a:cubicBezTo>
                    <a:pt x="4332" y="7795"/>
                    <a:pt x="4703" y="7739"/>
                    <a:pt x="5075" y="7637"/>
                  </a:cubicBezTo>
                  <a:cubicBezTo>
                    <a:pt x="6930" y="7108"/>
                    <a:pt x="8154" y="5253"/>
                    <a:pt x="7922" y="3333"/>
                  </a:cubicBezTo>
                  <a:cubicBezTo>
                    <a:pt x="7728" y="1774"/>
                    <a:pt x="6642" y="476"/>
                    <a:pt x="5149" y="3"/>
                  </a:cubicBezTo>
                  <a:cubicBezTo>
                    <a:pt x="5144" y="1"/>
                    <a:pt x="5139" y="0"/>
                    <a:pt x="5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012975" y="2606000"/>
              <a:ext cx="173975" cy="165350"/>
            </a:xfrm>
            <a:custGeom>
              <a:avLst/>
              <a:gdLst/>
              <a:ahLst/>
              <a:cxnLst/>
              <a:rect l="l" t="t" r="r" b="b"/>
              <a:pathLst>
                <a:path w="6959" h="6614" extrusionOk="0">
                  <a:moveTo>
                    <a:pt x="3479" y="83"/>
                  </a:moveTo>
                  <a:cubicBezTo>
                    <a:pt x="4110" y="83"/>
                    <a:pt x="4732" y="269"/>
                    <a:pt x="5260" y="621"/>
                  </a:cubicBezTo>
                  <a:cubicBezTo>
                    <a:pt x="6049" y="1141"/>
                    <a:pt x="6559" y="1985"/>
                    <a:pt x="6680" y="2922"/>
                  </a:cubicBezTo>
                  <a:cubicBezTo>
                    <a:pt x="6865" y="4480"/>
                    <a:pt x="5882" y="5974"/>
                    <a:pt x="4379" y="6400"/>
                  </a:cubicBezTo>
                  <a:cubicBezTo>
                    <a:pt x="4083" y="6484"/>
                    <a:pt x="3780" y="6526"/>
                    <a:pt x="3480" y="6526"/>
                  </a:cubicBezTo>
                  <a:cubicBezTo>
                    <a:pt x="2851" y="6526"/>
                    <a:pt x="2232" y="6344"/>
                    <a:pt x="1698" y="5992"/>
                  </a:cubicBezTo>
                  <a:cubicBezTo>
                    <a:pt x="919" y="5473"/>
                    <a:pt x="399" y="4629"/>
                    <a:pt x="279" y="3692"/>
                  </a:cubicBezTo>
                  <a:cubicBezTo>
                    <a:pt x="93" y="2133"/>
                    <a:pt x="1086" y="640"/>
                    <a:pt x="2589" y="213"/>
                  </a:cubicBezTo>
                  <a:cubicBezTo>
                    <a:pt x="2886" y="129"/>
                    <a:pt x="3182" y="83"/>
                    <a:pt x="3479" y="83"/>
                  </a:cubicBezTo>
                  <a:close/>
                  <a:moveTo>
                    <a:pt x="3477" y="0"/>
                  </a:moveTo>
                  <a:cubicBezTo>
                    <a:pt x="3171" y="0"/>
                    <a:pt x="2863" y="43"/>
                    <a:pt x="2561" y="129"/>
                  </a:cubicBezTo>
                  <a:cubicBezTo>
                    <a:pt x="1021" y="575"/>
                    <a:pt x="1" y="2105"/>
                    <a:pt x="195" y="3701"/>
                  </a:cubicBezTo>
                  <a:cubicBezTo>
                    <a:pt x="316" y="4666"/>
                    <a:pt x="845" y="5528"/>
                    <a:pt x="1652" y="6066"/>
                  </a:cubicBezTo>
                  <a:cubicBezTo>
                    <a:pt x="2199" y="6428"/>
                    <a:pt x="2839" y="6614"/>
                    <a:pt x="3479" y="6614"/>
                  </a:cubicBezTo>
                  <a:cubicBezTo>
                    <a:pt x="3785" y="6614"/>
                    <a:pt x="4101" y="6567"/>
                    <a:pt x="4398" y="6484"/>
                  </a:cubicBezTo>
                  <a:cubicBezTo>
                    <a:pt x="5938" y="6039"/>
                    <a:pt x="6958" y="4508"/>
                    <a:pt x="6763" y="2912"/>
                  </a:cubicBezTo>
                  <a:cubicBezTo>
                    <a:pt x="6643" y="1948"/>
                    <a:pt x="6114" y="1085"/>
                    <a:pt x="5307" y="547"/>
                  </a:cubicBezTo>
                  <a:cubicBezTo>
                    <a:pt x="4760" y="188"/>
                    <a:pt x="4123" y="0"/>
                    <a:pt x="3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2033850" y="2508575"/>
              <a:ext cx="13250" cy="56600"/>
            </a:xfrm>
            <a:custGeom>
              <a:avLst/>
              <a:gdLst/>
              <a:ahLst/>
              <a:cxnLst/>
              <a:rect l="l" t="t" r="r" b="b"/>
              <a:pathLst>
                <a:path w="530" h="2264" extrusionOk="0">
                  <a:moveTo>
                    <a:pt x="232" y="0"/>
                  </a:moveTo>
                  <a:cubicBezTo>
                    <a:pt x="102" y="0"/>
                    <a:pt x="0" y="102"/>
                    <a:pt x="0" y="232"/>
                  </a:cubicBezTo>
                  <a:lnTo>
                    <a:pt x="0" y="2023"/>
                  </a:lnTo>
                  <a:cubicBezTo>
                    <a:pt x="0" y="2152"/>
                    <a:pt x="102" y="2264"/>
                    <a:pt x="232" y="2264"/>
                  </a:cubicBezTo>
                  <a:lnTo>
                    <a:pt x="288" y="2264"/>
                  </a:lnTo>
                  <a:cubicBezTo>
                    <a:pt x="418" y="2264"/>
                    <a:pt x="529" y="2152"/>
                    <a:pt x="520" y="2023"/>
                  </a:cubicBezTo>
                  <a:lnTo>
                    <a:pt x="520" y="232"/>
                  </a:lnTo>
                  <a:cubicBezTo>
                    <a:pt x="520" y="102"/>
                    <a:pt x="418"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2032450" y="2507175"/>
              <a:ext cx="16025" cy="59400"/>
            </a:xfrm>
            <a:custGeom>
              <a:avLst/>
              <a:gdLst/>
              <a:ahLst/>
              <a:cxnLst/>
              <a:rect l="l" t="t" r="r" b="b"/>
              <a:pathLst>
                <a:path w="641" h="2376" extrusionOk="0">
                  <a:moveTo>
                    <a:pt x="344" y="112"/>
                  </a:moveTo>
                  <a:cubicBezTo>
                    <a:pt x="446" y="112"/>
                    <a:pt x="520" y="195"/>
                    <a:pt x="520" y="288"/>
                  </a:cubicBezTo>
                  <a:lnTo>
                    <a:pt x="520" y="2079"/>
                  </a:lnTo>
                  <a:cubicBezTo>
                    <a:pt x="520" y="2181"/>
                    <a:pt x="446" y="2255"/>
                    <a:pt x="344" y="2255"/>
                  </a:cubicBezTo>
                  <a:lnTo>
                    <a:pt x="298" y="2255"/>
                  </a:lnTo>
                  <a:cubicBezTo>
                    <a:pt x="196" y="2255"/>
                    <a:pt x="121" y="2181"/>
                    <a:pt x="121" y="2079"/>
                  </a:cubicBezTo>
                  <a:lnTo>
                    <a:pt x="121" y="288"/>
                  </a:lnTo>
                  <a:cubicBezTo>
                    <a:pt x="121" y="195"/>
                    <a:pt x="196" y="112"/>
                    <a:pt x="298" y="112"/>
                  </a:cubicBezTo>
                  <a:close/>
                  <a:moveTo>
                    <a:pt x="288" y="1"/>
                  </a:moveTo>
                  <a:cubicBezTo>
                    <a:pt x="131" y="1"/>
                    <a:pt x="1" y="131"/>
                    <a:pt x="1" y="288"/>
                  </a:cubicBezTo>
                  <a:lnTo>
                    <a:pt x="1" y="2079"/>
                  </a:lnTo>
                  <a:cubicBezTo>
                    <a:pt x="1" y="2246"/>
                    <a:pt x="131" y="2375"/>
                    <a:pt x="288" y="2375"/>
                  </a:cubicBezTo>
                  <a:lnTo>
                    <a:pt x="344" y="2375"/>
                  </a:lnTo>
                  <a:cubicBezTo>
                    <a:pt x="511" y="2375"/>
                    <a:pt x="641" y="2246"/>
                    <a:pt x="641" y="2079"/>
                  </a:cubicBezTo>
                  <a:lnTo>
                    <a:pt x="641" y="288"/>
                  </a:lnTo>
                  <a:cubicBezTo>
                    <a:pt x="641" y="131"/>
                    <a:pt x="502"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1764350" y="2410475"/>
              <a:ext cx="53850" cy="477775"/>
            </a:xfrm>
            <a:custGeom>
              <a:avLst/>
              <a:gdLst/>
              <a:ahLst/>
              <a:cxnLst/>
              <a:rect l="l" t="t" r="r" b="b"/>
              <a:pathLst>
                <a:path w="2154" h="19111" extrusionOk="0">
                  <a:moveTo>
                    <a:pt x="1615" y="0"/>
                  </a:moveTo>
                  <a:cubicBezTo>
                    <a:pt x="725" y="0"/>
                    <a:pt x="1" y="724"/>
                    <a:pt x="1" y="1614"/>
                  </a:cubicBezTo>
                  <a:lnTo>
                    <a:pt x="1" y="17496"/>
                  </a:lnTo>
                  <a:cubicBezTo>
                    <a:pt x="1" y="18387"/>
                    <a:pt x="725" y="19110"/>
                    <a:pt x="1615" y="19110"/>
                  </a:cubicBezTo>
                  <a:lnTo>
                    <a:pt x="2153" y="19110"/>
                  </a:lnTo>
                  <a:cubicBezTo>
                    <a:pt x="1272" y="19110"/>
                    <a:pt x="558" y="18396"/>
                    <a:pt x="558" y="17505"/>
                  </a:cubicBezTo>
                  <a:lnTo>
                    <a:pt x="558" y="1605"/>
                  </a:lnTo>
                  <a:cubicBezTo>
                    <a:pt x="558" y="724"/>
                    <a:pt x="1272" y="0"/>
                    <a:pt x="2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1762975" y="2409075"/>
              <a:ext cx="55225" cy="480550"/>
            </a:xfrm>
            <a:custGeom>
              <a:avLst/>
              <a:gdLst/>
              <a:ahLst/>
              <a:cxnLst/>
              <a:rect l="l" t="t" r="r" b="b"/>
              <a:pathLst>
                <a:path w="2209" h="19222" extrusionOk="0">
                  <a:moveTo>
                    <a:pt x="1596" y="121"/>
                  </a:moveTo>
                  <a:lnTo>
                    <a:pt x="1596" y="121"/>
                  </a:lnTo>
                  <a:cubicBezTo>
                    <a:pt x="984" y="362"/>
                    <a:pt x="548" y="965"/>
                    <a:pt x="548" y="1661"/>
                  </a:cubicBezTo>
                  <a:lnTo>
                    <a:pt x="548" y="17561"/>
                  </a:lnTo>
                  <a:cubicBezTo>
                    <a:pt x="548" y="18266"/>
                    <a:pt x="984" y="18860"/>
                    <a:pt x="1596" y="19110"/>
                  </a:cubicBezTo>
                  <a:cubicBezTo>
                    <a:pt x="770" y="19073"/>
                    <a:pt x="112" y="18387"/>
                    <a:pt x="112" y="17552"/>
                  </a:cubicBezTo>
                  <a:lnTo>
                    <a:pt x="112" y="1670"/>
                  </a:lnTo>
                  <a:cubicBezTo>
                    <a:pt x="112" y="836"/>
                    <a:pt x="770" y="158"/>
                    <a:pt x="1596" y="121"/>
                  </a:cubicBezTo>
                  <a:close/>
                  <a:moveTo>
                    <a:pt x="1670" y="1"/>
                  </a:moveTo>
                  <a:cubicBezTo>
                    <a:pt x="742" y="1"/>
                    <a:pt x="0" y="752"/>
                    <a:pt x="0" y="1670"/>
                  </a:cubicBezTo>
                  <a:lnTo>
                    <a:pt x="0" y="17552"/>
                  </a:lnTo>
                  <a:cubicBezTo>
                    <a:pt x="0" y="18480"/>
                    <a:pt x="742" y="19222"/>
                    <a:pt x="1670" y="19222"/>
                  </a:cubicBezTo>
                  <a:lnTo>
                    <a:pt x="2208" y="19222"/>
                  </a:lnTo>
                  <a:lnTo>
                    <a:pt x="2208" y="19110"/>
                  </a:lnTo>
                  <a:cubicBezTo>
                    <a:pt x="1364" y="19110"/>
                    <a:pt x="668" y="18415"/>
                    <a:pt x="668" y="17561"/>
                  </a:cubicBezTo>
                  <a:lnTo>
                    <a:pt x="668" y="1661"/>
                  </a:lnTo>
                  <a:cubicBezTo>
                    <a:pt x="668" y="808"/>
                    <a:pt x="1364" y="121"/>
                    <a:pt x="2208" y="121"/>
                  </a:cubicBezTo>
                  <a:lnTo>
                    <a:pt x="2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1768300" y="2473550"/>
              <a:ext cx="6750" cy="56375"/>
            </a:xfrm>
            <a:custGeom>
              <a:avLst/>
              <a:gdLst/>
              <a:ahLst/>
              <a:cxnLst/>
              <a:rect l="l" t="t" r="r" b="b"/>
              <a:pathLst>
                <a:path w="270" h="2255" extrusionOk="0">
                  <a:moveTo>
                    <a:pt x="140" y="1"/>
                  </a:moveTo>
                  <a:cubicBezTo>
                    <a:pt x="56" y="1"/>
                    <a:pt x="1" y="56"/>
                    <a:pt x="1" y="130"/>
                  </a:cubicBezTo>
                  <a:lnTo>
                    <a:pt x="1" y="2125"/>
                  </a:lnTo>
                  <a:cubicBezTo>
                    <a:pt x="1" y="2199"/>
                    <a:pt x="56" y="2255"/>
                    <a:pt x="140" y="2255"/>
                  </a:cubicBezTo>
                  <a:cubicBezTo>
                    <a:pt x="214" y="2255"/>
                    <a:pt x="270" y="2199"/>
                    <a:pt x="270" y="2125"/>
                  </a:cubicBezTo>
                  <a:lnTo>
                    <a:pt x="270" y="130"/>
                  </a:lnTo>
                  <a:cubicBezTo>
                    <a:pt x="270" y="56"/>
                    <a:pt x="214"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1766088" y="2471511"/>
              <a:ext cx="9550" cy="59625"/>
            </a:xfrm>
            <a:custGeom>
              <a:avLst/>
              <a:gdLst/>
              <a:ahLst/>
              <a:cxnLst/>
              <a:rect l="l" t="t" r="r" b="b"/>
              <a:pathLst>
                <a:path w="382" h="2385" extrusionOk="0">
                  <a:moveTo>
                    <a:pt x="196" y="121"/>
                  </a:moveTo>
                  <a:cubicBezTo>
                    <a:pt x="233" y="121"/>
                    <a:pt x="270" y="158"/>
                    <a:pt x="270" y="205"/>
                  </a:cubicBezTo>
                  <a:lnTo>
                    <a:pt x="270" y="2190"/>
                  </a:lnTo>
                  <a:cubicBezTo>
                    <a:pt x="270" y="2227"/>
                    <a:pt x="233" y="2264"/>
                    <a:pt x="196" y="2264"/>
                  </a:cubicBezTo>
                  <a:cubicBezTo>
                    <a:pt x="149" y="2264"/>
                    <a:pt x="112" y="2227"/>
                    <a:pt x="112" y="2190"/>
                  </a:cubicBezTo>
                  <a:lnTo>
                    <a:pt x="112" y="205"/>
                  </a:lnTo>
                  <a:cubicBezTo>
                    <a:pt x="112" y="158"/>
                    <a:pt x="149" y="121"/>
                    <a:pt x="196" y="121"/>
                  </a:cubicBezTo>
                  <a:close/>
                  <a:moveTo>
                    <a:pt x="196" y="1"/>
                  </a:moveTo>
                  <a:cubicBezTo>
                    <a:pt x="84" y="1"/>
                    <a:pt x="1" y="93"/>
                    <a:pt x="1" y="195"/>
                  </a:cubicBezTo>
                  <a:lnTo>
                    <a:pt x="1" y="2190"/>
                  </a:lnTo>
                  <a:cubicBezTo>
                    <a:pt x="1" y="2292"/>
                    <a:pt x="84" y="2385"/>
                    <a:pt x="196" y="2385"/>
                  </a:cubicBezTo>
                  <a:cubicBezTo>
                    <a:pt x="298" y="2385"/>
                    <a:pt x="381" y="2292"/>
                    <a:pt x="381" y="2190"/>
                  </a:cubicBezTo>
                  <a:lnTo>
                    <a:pt x="381" y="195"/>
                  </a:lnTo>
                  <a:cubicBezTo>
                    <a:pt x="381" y="93"/>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768300" y="2548225"/>
              <a:ext cx="6750" cy="56625"/>
            </a:xfrm>
            <a:custGeom>
              <a:avLst/>
              <a:gdLst/>
              <a:ahLst/>
              <a:cxnLst/>
              <a:rect l="l" t="t" r="r" b="b"/>
              <a:pathLst>
                <a:path w="270" h="2265" extrusionOk="0">
                  <a:moveTo>
                    <a:pt x="140" y="1"/>
                  </a:moveTo>
                  <a:cubicBezTo>
                    <a:pt x="56" y="1"/>
                    <a:pt x="1" y="66"/>
                    <a:pt x="1" y="140"/>
                  </a:cubicBezTo>
                  <a:lnTo>
                    <a:pt x="1" y="2125"/>
                  </a:lnTo>
                  <a:cubicBezTo>
                    <a:pt x="1" y="2199"/>
                    <a:pt x="56" y="2264"/>
                    <a:pt x="140" y="2264"/>
                  </a:cubicBezTo>
                  <a:cubicBezTo>
                    <a:pt x="214" y="2264"/>
                    <a:pt x="270" y="2199"/>
                    <a:pt x="270" y="2125"/>
                  </a:cubicBezTo>
                  <a:lnTo>
                    <a:pt x="270" y="140"/>
                  </a:lnTo>
                  <a:cubicBezTo>
                    <a:pt x="270" y="66"/>
                    <a:pt x="214"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766088" y="2546411"/>
              <a:ext cx="9550" cy="59400"/>
            </a:xfrm>
            <a:custGeom>
              <a:avLst/>
              <a:gdLst/>
              <a:ahLst/>
              <a:cxnLst/>
              <a:rect l="l" t="t" r="r" b="b"/>
              <a:pathLst>
                <a:path w="382" h="2376" extrusionOk="0">
                  <a:moveTo>
                    <a:pt x="196" y="122"/>
                  </a:moveTo>
                  <a:cubicBezTo>
                    <a:pt x="233" y="122"/>
                    <a:pt x="270" y="149"/>
                    <a:pt x="270" y="196"/>
                  </a:cubicBezTo>
                  <a:lnTo>
                    <a:pt x="270" y="2181"/>
                  </a:lnTo>
                  <a:cubicBezTo>
                    <a:pt x="270" y="2227"/>
                    <a:pt x="233" y="2264"/>
                    <a:pt x="196" y="2264"/>
                  </a:cubicBezTo>
                  <a:cubicBezTo>
                    <a:pt x="149" y="2264"/>
                    <a:pt x="112" y="2227"/>
                    <a:pt x="112" y="2181"/>
                  </a:cubicBezTo>
                  <a:lnTo>
                    <a:pt x="112" y="196"/>
                  </a:lnTo>
                  <a:cubicBezTo>
                    <a:pt x="112" y="149"/>
                    <a:pt x="149" y="122"/>
                    <a:pt x="196" y="122"/>
                  </a:cubicBezTo>
                  <a:close/>
                  <a:moveTo>
                    <a:pt x="196" y="1"/>
                  </a:moveTo>
                  <a:cubicBezTo>
                    <a:pt x="84" y="1"/>
                    <a:pt x="1" y="84"/>
                    <a:pt x="1" y="196"/>
                  </a:cubicBezTo>
                  <a:lnTo>
                    <a:pt x="1" y="2181"/>
                  </a:lnTo>
                  <a:cubicBezTo>
                    <a:pt x="1" y="2292"/>
                    <a:pt x="84" y="2376"/>
                    <a:pt x="196" y="2376"/>
                  </a:cubicBezTo>
                  <a:cubicBezTo>
                    <a:pt x="298" y="2376"/>
                    <a:pt x="381" y="2292"/>
                    <a:pt x="381" y="2181"/>
                  </a:cubicBezTo>
                  <a:lnTo>
                    <a:pt x="381" y="196"/>
                  </a:lnTo>
                  <a:cubicBezTo>
                    <a:pt x="381" y="84"/>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778275" y="2410475"/>
              <a:ext cx="261400" cy="477775"/>
            </a:xfrm>
            <a:custGeom>
              <a:avLst/>
              <a:gdLst/>
              <a:ahLst/>
              <a:cxnLst/>
              <a:rect l="l" t="t" r="r" b="b"/>
              <a:pathLst>
                <a:path w="10456" h="19111" extrusionOk="0">
                  <a:moveTo>
                    <a:pt x="1596" y="0"/>
                  </a:moveTo>
                  <a:cubicBezTo>
                    <a:pt x="715" y="0"/>
                    <a:pt x="1" y="724"/>
                    <a:pt x="1" y="1605"/>
                  </a:cubicBezTo>
                  <a:lnTo>
                    <a:pt x="1" y="17505"/>
                  </a:lnTo>
                  <a:cubicBezTo>
                    <a:pt x="1" y="18396"/>
                    <a:pt x="715" y="19110"/>
                    <a:pt x="1596" y="19110"/>
                  </a:cubicBezTo>
                  <a:lnTo>
                    <a:pt x="8850" y="19110"/>
                  </a:lnTo>
                  <a:cubicBezTo>
                    <a:pt x="9732" y="19110"/>
                    <a:pt x="10455" y="18396"/>
                    <a:pt x="10455" y="17505"/>
                  </a:cubicBezTo>
                  <a:lnTo>
                    <a:pt x="10455" y="1605"/>
                  </a:lnTo>
                  <a:cubicBezTo>
                    <a:pt x="10455" y="724"/>
                    <a:pt x="9732" y="0"/>
                    <a:pt x="8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776650" y="2409075"/>
              <a:ext cx="264425" cy="480550"/>
            </a:xfrm>
            <a:custGeom>
              <a:avLst/>
              <a:gdLst/>
              <a:ahLst/>
              <a:cxnLst/>
              <a:rect l="l" t="t" r="r" b="b"/>
              <a:pathLst>
                <a:path w="10577" h="19222" extrusionOk="0">
                  <a:moveTo>
                    <a:pt x="8915" y="112"/>
                  </a:moveTo>
                  <a:cubicBezTo>
                    <a:pt x="9769" y="112"/>
                    <a:pt x="10455" y="808"/>
                    <a:pt x="10455" y="1661"/>
                  </a:cubicBezTo>
                  <a:lnTo>
                    <a:pt x="10455" y="17561"/>
                  </a:lnTo>
                  <a:cubicBezTo>
                    <a:pt x="10455" y="18415"/>
                    <a:pt x="9769" y="19110"/>
                    <a:pt x="8915" y="19110"/>
                  </a:cubicBezTo>
                  <a:lnTo>
                    <a:pt x="1661" y="19110"/>
                  </a:lnTo>
                  <a:cubicBezTo>
                    <a:pt x="817" y="19110"/>
                    <a:pt x="121" y="18415"/>
                    <a:pt x="121" y="17561"/>
                  </a:cubicBezTo>
                  <a:lnTo>
                    <a:pt x="121" y="1661"/>
                  </a:lnTo>
                  <a:cubicBezTo>
                    <a:pt x="121" y="808"/>
                    <a:pt x="817" y="112"/>
                    <a:pt x="1661" y="112"/>
                  </a:cubicBezTo>
                  <a:close/>
                  <a:moveTo>
                    <a:pt x="1661" y="1"/>
                  </a:moveTo>
                  <a:cubicBezTo>
                    <a:pt x="752" y="1"/>
                    <a:pt x="1" y="743"/>
                    <a:pt x="1" y="1661"/>
                  </a:cubicBezTo>
                  <a:lnTo>
                    <a:pt x="1" y="17561"/>
                  </a:lnTo>
                  <a:cubicBezTo>
                    <a:pt x="1" y="18480"/>
                    <a:pt x="752" y="19222"/>
                    <a:pt x="1661" y="19222"/>
                  </a:cubicBezTo>
                  <a:lnTo>
                    <a:pt x="8915" y="19222"/>
                  </a:lnTo>
                  <a:cubicBezTo>
                    <a:pt x="9834" y="19222"/>
                    <a:pt x="10576" y="18480"/>
                    <a:pt x="10576" y="17561"/>
                  </a:cubicBezTo>
                  <a:lnTo>
                    <a:pt x="10576" y="1661"/>
                  </a:lnTo>
                  <a:cubicBezTo>
                    <a:pt x="10576" y="743"/>
                    <a:pt x="9834" y="1"/>
                    <a:pt x="8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902125" y="2430650"/>
              <a:ext cx="13700" cy="13700"/>
            </a:xfrm>
            <a:custGeom>
              <a:avLst/>
              <a:gdLst/>
              <a:ahLst/>
              <a:cxnLst/>
              <a:rect l="l" t="t" r="r" b="b"/>
              <a:pathLst>
                <a:path w="548" h="548" extrusionOk="0">
                  <a:moveTo>
                    <a:pt x="269" y="84"/>
                  </a:moveTo>
                  <a:cubicBezTo>
                    <a:pt x="371" y="84"/>
                    <a:pt x="455" y="167"/>
                    <a:pt x="455" y="269"/>
                  </a:cubicBezTo>
                  <a:cubicBezTo>
                    <a:pt x="455" y="371"/>
                    <a:pt x="371" y="455"/>
                    <a:pt x="269" y="455"/>
                  </a:cubicBezTo>
                  <a:cubicBezTo>
                    <a:pt x="167" y="455"/>
                    <a:pt x="84" y="371"/>
                    <a:pt x="84" y="269"/>
                  </a:cubicBezTo>
                  <a:cubicBezTo>
                    <a:pt x="84" y="167"/>
                    <a:pt x="167" y="84"/>
                    <a:pt x="269" y="84"/>
                  </a:cubicBezTo>
                  <a:close/>
                  <a:moveTo>
                    <a:pt x="269" y="0"/>
                  </a:moveTo>
                  <a:cubicBezTo>
                    <a:pt x="121" y="0"/>
                    <a:pt x="0" y="121"/>
                    <a:pt x="0" y="269"/>
                  </a:cubicBezTo>
                  <a:cubicBezTo>
                    <a:pt x="0" y="418"/>
                    <a:pt x="121" y="548"/>
                    <a:pt x="269" y="548"/>
                  </a:cubicBezTo>
                  <a:cubicBezTo>
                    <a:pt x="418" y="548"/>
                    <a:pt x="548" y="418"/>
                    <a:pt x="548" y="269"/>
                  </a:cubicBezTo>
                  <a:cubicBezTo>
                    <a:pt x="54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859900" y="2433900"/>
              <a:ext cx="33900" cy="7200"/>
            </a:xfrm>
            <a:custGeom>
              <a:avLst/>
              <a:gdLst/>
              <a:ahLst/>
              <a:cxnLst/>
              <a:rect l="l" t="t" r="r" b="b"/>
              <a:pathLst>
                <a:path w="1356" h="288" extrusionOk="0">
                  <a:moveTo>
                    <a:pt x="1207" y="84"/>
                  </a:moveTo>
                  <a:cubicBezTo>
                    <a:pt x="1244" y="84"/>
                    <a:pt x="1263" y="112"/>
                    <a:pt x="1263" y="139"/>
                  </a:cubicBezTo>
                  <a:cubicBezTo>
                    <a:pt x="1263" y="176"/>
                    <a:pt x="1244" y="195"/>
                    <a:pt x="1207" y="195"/>
                  </a:cubicBezTo>
                  <a:lnTo>
                    <a:pt x="140" y="195"/>
                  </a:lnTo>
                  <a:cubicBezTo>
                    <a:pt x="112" y="195"/>
                    <a:pt x="84" y="176"/>
                    <a:pt x="84" y="139"/>
                  </a:cubicBezTo>
                  <a:cubicBezTo>
                    <a:pt x="84" y="112"/>
                    <a:pt x="112" y="84"/>
                    <a:pt x="140" y="84"/>
                  </a:cubicBezTo>
                  <a:close/>
                  <a:moveTo>
                    <a:pt x="140" y="0"/>
                  </a:moveTo>
                  <a:cubicBezTo>
                    <a:pt x="57" y="0"/>
                    <a:pt x="1" y="65"/>
                    <a:pt x="1" y="149"/>
                  </a:cubicBezTo>
                  <a:cubicBezTo>
                    <a:pt x="1" y="223"/>
                    <a:pt x="66" y="288"/>
                    <a:pt x="140" y="288"/>
                  </a:cubicBezTo>
                  <a:lnTo>
                    <a:pt x="1207" y="288"/>
                  </a:lnTo>
                  <a:cubicBezTo>
                    <a:pt x="1290" y="288"/>
                    <a:pt x="1355" y="223"/>
                    <a:pt x="1355" y="149"/>
                  </a:cubicBezTo>
                  <a:cubicBezTo>
                    <a:pt x="1355" y="65"/>
                    <a:pt x="1290" y="0"/>
                    <a:pt x="1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924625" y="2433900"/>
              <a:ext cx="33875" cy="7200"/>
            </a:xfrm>
            <a:custGeom>
              <a:avLst/>
              <a:gdLst/>
              <a:ahLst/>
              <a:cxnLst/>
              <a:rect l="l" t="t" r="r" b="b"/>
              <a:pathLst>
                <a:path w="1355" h="288" extrusionOk="0">
                  <a:moveTo>
                    <a:pt x="1215" y="84"/>
                  </a:moveTo>
                  <a:cubicBezTo>
                    <a:pt x="1243" y="84"/>
                    <a:pt x="1271" y="112"/>
                    <a:pt x="1271" y="139"/>
                  </a:cubicBezTo>
                  <a:cubicBezTo>
                    <a:pt x="1271" y="176"/>
                    <a:pt x="1243" y="195"/>
                    <a:pt x="1215" y="195"/>
                  </a:cubicBezTo>
                  <a:lnTo>
                    <a:pt x="149" y="195"/>
                  </a:lnTo>
                  <a:cubicBezTo>
                    <a:pt x="111" y="195"/>
                    <a:pt x="93" y="176"/>
                    <a:pt x="93" y="139"/>
                  </a:cubicBezTo>
                  <a:cubicBezTo>
                    <a:pt x="93" y="112"/>
                    <a:pt x="111" y="84"/>
                    <a:pt x="149" y="84"/>
                  </a:cubicBezTo>
                  <a:close/>
                  <a:moveTo>
                    <a:pt x="149" y="0"/>
                  </a:moveTo>
                  <a:cubicBezTo>
                    <a:pt x="65" y="0"/>
                    <a:pt x="0" y="65"/>
                    <a:pt x="0" y="149"/>
                  </a:cubicBezTo>
                  <a:cubicBezTo>
                    <a:pt x="0" y="223"/>
                    <a:pt x="65" y="288"/>
                    <a:pt x="149" y="288"/>
                  </a:cubicBezTo>
                  <a:lnTo>
                    <a:pt x="1215" y="288"/>
                  </a:lnTo>
                  <a:cubicBezTo>
                    <a:pt x="1290" y="288"/>
                    <a:pt x="1355" y="223"/>
                    <a:pt x="1355" y="149"/>
                  </a:cubicBezTo>
                  <a:cubicBezTo>
                    <a:pt x="1355" y="65"/>
                    <a:pt x="1290" y="0"/>
                    <a:pt x="1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798675" y="2455700"/>
              <a:ext cx="220600" cy="392200"/>
            </a:xfrm>
            <a:custGeom>
              <a:avLst/>
              <a:gdLst/>
              <a:ahLst/>
              <a:cxnLst/>
              <a:rect l="l" t="t" r="r" b="b"/>
              <a:pathLst>
                <a:path w="8824" h="15688" extrusionOk="0">
                  <a:moveTo>
                    <a:pt x="1" y="0"/>
                  </a:moveTo>
                  <a:lnTo>
                    <a:pt x="1" y="15687"/>
                  </a:lnTo>
                  <a:lnTo>
                    <a:pt x="8823" y="15687"/>
                  </a:lnTo>
                  <a:lnTo>
                    <a:pt x="88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797050" y="2454300"/>
              <a:ext cx="223600" cy="394975"/>
            </a:xfrm>
            <a:custGeom>
              <a:avLst/>
              <a:gdLst/>
              <a:ahLst/>
              <a:cxnLst/>
              <a:rect l="l" t="t" r="r" b="b"/>
              <a:pathLst>
                <a:path w="8944" h="15799" extrusionOk="0">
                  <a:moveTo>
                    <a:pt x="8832" y="112"/>
                  </a:moveTo>
                  <a:lnTo>
                    <a:pt x="8832" y="15678"/>
                  </a:lnTo>
                  <a:lnTo>
                    <a:pt x="122" y="15678"/>
                  </a:lnTo>
                  <a:lnTo>
                    <a:pt x="122" y="112"/>
                  </a:lnTo>
                  <a:close/>
                  <a:moveTo>
                    <a:pt x="57" y="1"/>
                  </a:moveTo>
                  <a:cubicBezTo>
                    <a:pt x="29" y="1"/>
                    <a:pt x="1" y="19"/>
                    <a:pt x="1" y="56"/>
                  </a:cubicBezTo>
                  <a:lnTo>
                    <a:pt x="1" y="15743"/>
                  </a:lnTo>
                  <a:cubicBezTo>
                    <a:pt x="1" y="15771"/>
                    <a:pt x="29" y="15799"/>
                    <a:pt x="57" y="15799"/>
                  </a:cubicBezTo>
                  <a:lnTo>
                    <a:pt x="8888" y="15799"/>
                  </a:lnTo>
                  <a:cubicBezTo>
                    <a:pt x="8916" y="15799"/>
                    <a:pt x="8944" y="15771"/>
                    <a:pt x="8944" y="15743"/>
                  </a:cubicBezTo>
                  <a:lnTo>
                    <a:pt x="8944" y="56"/>
                  </a:lnTo>
                  <a:cubicBezTo>
                    <a:pt x="8944" y="19"/>
                    <a:pt x="8916" y="1"/>
                    <a:pt x="8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800075" y="2457075"/>
              <a:ext cx="217575" cy="30175"/>
            </a:xfrm>
            <a:custGeom>
              <a:avLst/>
              <a:gdLst/>
              <a:ahLst/>
              <a:cxnLst/>
              <a:rect l="l" t="t" r="r" b="b"/>
              <a:pathLst>
                <a:path w="8703" h="1207" extrusionOk="0">
                  <a:moveTo>
                    <a:pt x="1" y="1"/>
                  </a:moveTo>
                  <a:lnTo>
                    <a:pt x="1" y="1207"/>
                  </a:lnTo>
                  <a:lnTo>
                    <a:pt x="8702" y="1207"/>
                  </a:lnTo>
                  <a:lnTo>
                    <a:pt x="87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959625" y="2467050"/>
              <a:ext cx="9775" cy="9775"/>
            </a:xfrm>
            <a:custGeom>
              <a:avLst/>
              <a:gdLst/>
              <a:ahLst/>
              <a:cxnLst/>
              <a:rect l="l" t="t" r="r" b="b"/>
              <a:pathLst>
                <a:path w="391" h="391" extrusionOk="0">
                  <a:moveTo>
                    <a:pt x="196" y="94"/>
                  </a:moveTo>
                  <a:cubicBezTo>
                    <a:pt x="251" y="94"/>
                    <a:pt x="298" y="140"/>
                    <a:pt x="298" y="196"/>
                  </a:cubicBezTo>
                  <a:cubicBezTo>
                    <a:pt x="298" y="261"/>
                    <a:pt x="251" y="307"/>
                    <a:pt x="196" y="307"/>
                  </a:cubicBezTo>
                  <a:cubicBezTo>
                    <a:pt x="131" y="307"/>
                    <a:pt x="84" y="261"/>
                    <a:pt x="84" y="196"/>
                  </a:cubicBezTo>
                  <a:cubicBezTo>
                    <a:pt x="84" y="140"/>
                    <a:pt x="131" y="94"/>
                    <a:pt x="196" y="94"/>
                  </a:cubicBezTo>
                  <a:close/>
                  <a:moveTo>
                    <a:pt x="196" y="1"/>
                  </a:moveTo>
                  <a:cubicBezTo>
                    <a:pt x="84" y="1"/>
                    <a:pt x="1" y="94"/>
                    <a:pt x="1" y="196"/>
                  </a:cubicBezTo>
                  <a:cubicBezTo>
                    <a:pt x="1" y="307"/>
                    <a:pt x="84" y="390"/>
                    <a:pt x="196" y="390"/>
                  </a:cubicBezTo>
                  <a:cubicBezTo>
                    <a:pt x="298" y="390"/>
                    <a:pt x="391" y="307"/>
                    <a:pt x="391" y="196"/>
                  </a:cubicBezTo>
                  <a:cubicBezTo>
                    <a:pt x="391" y="94"/>
                    <a:pt x="298" y="1"/>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979125" y="2467050"/>
              <a:ext cx="9750" cy="9775"/>
            </a:xfrm>
            <a:custGeom>
              <a:avLst/>
              <a:gdLst/>
              <a:ahLst/>
              <a:cxnLst/>
              <a:rect l="l" t="t" r="r" b="b"/>
              <a:pathLst>
                <a:path w="390" h="391" extrusionOk="0">
                  <a:moveTo>
                    <a:pt x="195" y="94"/>
                  </a:moveTo>
                  <a:cubicBezTo>
                    <a:pt x="260" y="94"/>
                    <a:pt x="306" y="140"/>
                    <a:pt x="306" y="196"/>
                  </a:cubicBezTo>
                  <a:cubicBezTo>
                    <a:pt x="306" y="261"/>
                    <a:pt x="260" y="307"/>
                    <a:pt x="195" y="307"/>
                  </a:cubicBezTo>
                  <a:cubicBezTo>
                    <a:pt x="139" y="307"/>
                    <a:pt x="93" y="261"/>
                    <a:pt x="93" y="196"/>
                  </a:cubicBezTo>
                  <a:cubicBezTo>
                    <a:pt x="93" y="140"/>
                    <a:pt x="139" y="94"/>
                    <a:pt x="195" y="94"/>
                  </a:cubicBezTo>
                  <a:close/>
                  <a:moveTo>
                    <a:pt x="195" y="1"/>
                  </a:moveTo>
                  <a:cubicBezTo>
                    <a:pt x="93" y="1"/>
                    <a:pt x="0" y="94"/>
                    <a:pt x="0" y="196"/>
                  </a:cubicBezTo>
                  <a:cubicBezTo>
                    <a:pt x="0" y="307"/>
                    <a:pt x="93" y="390"/>
                    <a:pt x="195" y="390"/>
                  </a:cubicBezTo>
                  <a:cubicBezTo>
                    <a:pt x="306" y="390"/>
                    <a:pt x="390" y="307"/>
                    <a:pt x="390" y="196"/>
                  </a:cubicBezTo>
                  <a:cubicBezTo>
                    <a:pt x="390" y="94"/>
                    <a:pt x="306"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999300" y="2467050"/>
              <a:ext cx="9750" cy="9775"/>
            </a:xfrm>
            <a:custGeom>
              <a:avLst/>
              <a:gdLst/>
              <a:ahLst/>
              <a:cxnLst/>
              <a:rect l="l" t="t" r="r" b="b"/>
              <a:pathLst>
                <a:path w="390" h="391" extrusionOk="0">
                  <a:moveTo>
                    <a:pt x="195" y="94"/>
                  </a:moveTo>
                  <a:cubicBezTo>
                    <a:pt x="251" y="94"/>
                    <a:pt x="297" y="140"/>
                    <a:pt x="297" y="196"/>
                  </a:cubicBezTo>
                  <a:cubicBezTo>
                    <a:pt x="297" y="261"/>
                    <a:pt x="251" y="307"/>
                    <a:pt x="195" y="307"/>
                  </a:cubicBezTo>
                  <a:cubicBezTo>
                    <a:pt x="130" y="307"/>
                    <a:pt x="84" y="261"/>
                    <a:pt x="84" y="196"/>
                  </a:cubicBezTo>
                  <a:cubicBezTo>
                    <a:pt x="84" y="140"/>
                    <a:pt x="130" y="94"/>
                    <a:pt x="195" y="94"/>
                  </a:cubicBezTo>
                  <a:close/>
                  <a:moveTo>
                    <a:pt x="195" y="1"/>
                  </a:moveTo>
                  <a:cubicBezTo>
                    <a:pt x="84" y="1"/>
                    <a:pt x="0" y="94"/>
                    <a:pt x="0" y="196"/>
                  </a:cubicBezTo>
                  <a:cubicBezTo>
                    <a:pt x="0" y="307"/>
                    <a:pt x="84" y="390"/>
                    <a:pt x="195" y="390"/>
                  </a:cubicBezTo>
                  <a:cubicBezTo>
                    <a:pt x="297" y="390"/>
                    <a:pt x="390" y="307"/>
                    <a:pt x="390" y="196"/>
                  </a:cubicBezTo>
                  <a:cubicBezTo>
                    <a:pt x="390" y="94"/>
                    <a:pt x="297"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833700" y="2530600"/>
              <a:ext cx="69825" cy="3050"/>
            </a:xfrm>
            <a:custGeom>
              <a:avLst/>
              <a:gdLst/>
              <a:ahLst/>
              <a:cxnLst/>
              <a:rect l="l" t="t" r="r" b="b"/>
              <a:pathLst>
                <a:path w="2793" h="122" extrusionOk="0">
                  <a:moveTo>
                    <a:pt x="56" y="1"/>
                  </a:moveTo>
                  <a:cubicBezTo>
                    <a:pt x="19" y="1"/>
                    <a:pt x="1" y="28"/>
                    <a:pt x="1" y="66"/>
                  </a:cubicBezTo>
                  <a:cubicBezTo>
                    <a:pt x="1" y="93"/>
                    <a:pt x="19" y="121"/>
                    <a:pt x="56" y="121"/>
                  </a:cubicBezTo>
                  <a:lnTo>
                    <a:pt x="2737" y="121"/>
                  </a:lnTo>
                  <a:cubicBezTo>
                    <a:pt x="2765" y="121"/>
                    <a:pt x="2793" y="93"/>
                    <a:pt x="2793" y="66"/>
                  </a:cubicBezTo>
                  <a:cubicBezTo>
                    <a:pt x="2793" y="28"/>
                    <a:pt x="2765" y="1"/>
                    <a:pt x="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917425" y="2530600"/>
              <a:ext cx="26925" cy="3050"/>
            </a:xfrm>
            <a:custGeom>
              <a:avLst/>
              <a:gdLst/>
              <a:ahLst/>
              <a:cxnLst/>
              <a:rect l="l" t="t" r="r" b="b"/>
              <a:pathLst>
                <a:path w="1077" h="122" extrusionOk="0">
                  <a:moveTo>
                    <a:pt x="56" y="1"/>
                  </a:moveTo>
                  <a:cubicBezTo>
                    <a:pt x="28" y="1"/>
                    <a:pt x="1" y="28"/>
                    <a:pt x="1" y="66"/>
                  </a:cubicBezTo>
                  <a:cubicBezTo>
                    <a:pt x="1" y="93"/>
                    <a:pt x="28" y="121"/>
                    <a:pt x="56" y="121"/>
                  </a:cubicBezTo>
                  <a:lnTo>
                    <a:pt x="1012" y="121"/>
                  </a:lnTo>
                  <a:cubicBezTo>
                    <a:pt x="1049" y="121"/>
                    <a:pt x="1077" y="93"/>
                    <a:pt x="1077" y="66"/>
                  </a:cubicBezTo>
                  <a:cubicBezTo>
                    <a:pt x="1077" y="28"/>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960575" y="2530600"/>
              <a:ext cx="24825" cy="3050"/>
            </a:xfrm>
            <a:custGeom>
              <a:avLst/>
              <a:gdLst/>
              <a:ahLst/>
              <a:cxnLst/>
              <a:rect l="l" t="t" r="r" b="b"/>
              <a:pathLst>
                <a:path w="993" h="122" extrusionOk="0">
                  <a:moveTo>
                    <a:pt x="56" y="1"/>
                  </a:moveTo>
                  <a:cubicBezTo>
                    <a:pt x="19" y="1"/>
                    <a:pt x="0" y="28"/>
                    <a:pt x="0" y="66"/>
                  </a:cubicBezTo>
                  <a:cubicBezTo>
                    <a:pt x="0" y="93"/>
                    <a:pt x="19" y="121"/>
                    <a:pt x="56" y="121"/>
                  </a:cubicBezTo>
                  <a:lnTo>
                    <a:pt x="937" y="121"/>
                  </a:lnTo>
                  <a:cubicBezTo>
                    <a:pt x="965" y="121"/>
                    <a:pt x="993" y="93"/>
                    <a:pt x="993" y="66"/>
                  </a:cubicBezTo>
                  <a:cubicBezTo>
                    <a:pt x="993" y="28"/>
                    <a:pt x="965" y="1"/>
                    <a:pt x="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915350" y="2582550"/>
              <a:ext cx="70050" cy="3050"/>
            </a:xfrm>
            <a:custGeom>
              <a:avLst/>
              <a:gdLst/>
              <a:ahLst/>
              <a:cxnLst/>
              <a:rect l="l" t="t" r="r" b="b"/>
              <a:pathLst>
                <a:path w="2802" h="122" extrusionOk="0">
                  <a:moveTo>
                    <a:pt x="65" y="1"/>
                  </a:moveTo>
                  <a:cubicBezTo>
                    <a:pt x="28" y="1"/>
                    <a:pt x="0" y="28"/>
                    <a:pt x="0" y="56"/>
                  </a:cubicBezTo>
                  <a:cubicBezTo>
                    <a:pt x="0" y="93"/>
                    <a:pt x="28" y="121"/>
                    <a:pt x="65" y="121"/>
                  </a:cubicBezTo>
                  <a:lnTo>
                    <a:pt x="2746" y="121"/>
                  </a:lnTo>
                  <a:cubicBezTo>
                    <a:pt x="2774" y="121"/>
                    <a:pt x="2802" y="93"/>
                    <a:pt x="2802" y="56"/>
                  </a:cubicBezTo>
                  <a:cubicBezTo>
                    <a:pt x="2802" y="28"/>
                    <a:pt x="2774" y="1"/>
                    <a:pt x="2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874750" y="2582550"/>
              <a:ext cx="26700" cy="3050"/>
            </a:xfrm>
            <a:custGeom>
              <a:avLst/>
              <a:gdLst/>
              <a:ahLst/>
              <a:cxnLst/>
              <a:rect l="l" t="t" r="r" b="b"/>
              <a:pathLst>
                <a:path w="1068" h="122" extrusionOk="0">
                  <a:moveTo>
                    <a:pt x="56" y="1"/>
                  </a:moveTo>
                  <a:cubicBezTo>
                    <a:pt x="28" y="1"/>
                    <a:pt x="1" y="28"/>
                    <a:pt x="1" y="56"/>
                  </a:cubicBezTo>
                  <a:cubicBezTo>
                    <a:pt x="1" y="93"/>
                    <a:pt x="28" y="121"/>
                    <a:pt x="56" y="121"/>
                  </a:cubicBezTo>
                  <a:lnTo>
                    <a:pt x="1012" y="121"/>
                  </a:lnTo>
                  <a:cubicBezTo>
                    <a:pt x="1049" y="121"/>
                    <a:pt x="1067" y="93"/>
                    <a:pt x="1067" y="56"/>
                  </a:cubicBezTo>
                  <a:cubicBezTo>
                    <a:pt x="1067" y="28"/>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833700" y="2582550"/>
              <a:ext cx="24850" cy="3050"/>
            </a:xfrm>
            <a:custGeom>
              <a:avLst/>
              <a:gdLst/>
              <a:ahLst/>
              <a:cxnLst/>
              <a:rect l="l" t="t" r="r" b="b"/>
              <a:pathLst>
                <a:path w="994" h="122" extrusionOk="0">
                  <a:moveTo>
                    <a:pt x="56" y="1"/>
                  </a:moveTo>
                  <a:cubicBezTo>
                    <a:pt x="19" y="1"/>
                    <a:pt x="1" y="28"/>
                    <a:pt x="1" y="56"/>
                  </a:cubicBezTo>
                  <a:cubicBezTo>
                    <a:pt x="1" y="93"/>
                    <a:pt x="19" y="121"/>
                    <a:pt x="56" y="121"/>
                  </a:cubicBezTo>
                  <a:lnTo>
                    <a:pt x="938" y="121"/>
                  </a:lnTo>
                  <a:cubicBezTo>
                    <a:pt x="965" y="121"/>
                    <a:pt x="993" y="93"/>
                    <a:pt x="993" y="56"/>
                  </a:cubicBezTo>
                  <a:cubicBezTo>
                    <a:pt x="993" y="28"/>
                    <a:pt x="965" y="1"/>
                    <a:pt x="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833700" y="2556350"/>
              <a:ext cx="37375" cy="3025"/>
            </a:xfrm>
            <a:custGeom>
              <a:avLst/>
              <a:gdLst/>
              <a:ahLst/>
              <a:cxnLst/>
              <a:rect l="l" t="t" r="r" b="b"/>
              <a:pathLst>
                <a:path w="1495" h="121" extrusionOk="0">
                  <a:moveTo>
                    <a:pt x="56" y="0"/>
                  </a:moveTo>
                  <a:cubicBezTo>
                    <a:pt x="19" y="0"/>
                    <a:pt x="1" y="28"/>
                    <a:pt x="1" y="56"/>
                  </a:cubicBezTo>
                  <a:cubicBezTo>
                    <a:pt x="1" y="93"/>
                    <a:pt x="19" y="121"/>
                    <a:pt x="56" y="121"/>
                  </a:cubicBezTo>
                  <a:lnTo>
                    <a:pt x="1439" y="121"/>
                  </a:lnTo>
                  <a:cubicBezTo>
                    <a:pt x="1466" y="121"/>
                    <a:pt x="1494" y="93"/>
                    <a:pt x="1494" y="56"/>
                  </a:cubicBezTo>
                  <a:cubicBezTo>
                    <a:pt x="1494" y="28"/>
                    <a:pt x="1466"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882650" y="2556350"/>
              <a:ext cx="61700" cy="3025"/>
            </a:xfrm>
            <a:custGeom>
              <a:avLst/>
              <a:gdLst/>
              <a:ahLst/>
              <a:cxnLst/>
              <a:rect l="l" t="t" r="r" b="b"/>
              <a:pathLst>
                <a:path w="2468" h="121" extrusionOk="0">
                  <a:moveTo>
                    <a:pt x="65" y="0"/>
                  </a:moveTo>
                  <a:cubicBezTo>
                    <a:pt x="28" y="0"/>
                    <a:pt x="0" y="28"/>
                    <a:pt x="0" y="56"/>
                  </a:cubicBezTo>
                  <a:cubicBezTo>
                    <a:pt x="0" y="93"/>
                    <a:pt x="28" y="121"/>
                    <a:pt x="65" y="121"/>
                  </a:cubicBezTo>
                  <a:lnTo>
                    <a:pt x="2403" y="121"/>
                  </a:lnTo>
                  <a:cubicBezTo>
                    <a:pt x="2440" y="121"/>
                    <a:pt x="2468" y="93"/>
                    <a:pt x="2468" y="56"/>
                  </a:cubicBezTo>
                  <a:cubicBezTo>
                    <a:pt x="2468" y="28"/>
                    <a:pt x="2440" y="0"/>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960575" y="2556350"/>
              <a:ext cx="24825" cy="3025"/>
            </a:xfrm>
            <a:custGeom>
              <a:avLst/>
              <a:gdLst/>
              <a:ahLst/>
              <a:cxnLst/>
              <a:rect l="l" t="t" r="r" b="b"/>
              <a:pathLst>
                <a:path w="993" h="121" extrusionOk="0">
                  <a:moveTo>
                    <a:pt x="56" y="0"/>
                  </a:moveTo>
                  <a:cubicBezTo>
                    <a:pt x="19" y="0"/>
                    <a:pt x="0" y="28"/>
                    <a:pt x="0" y="56"/>
                  </a:cubicBezTo>
                  <a:cubicBezTo>
                    <a:pt x="0" y="93"/>
                    <a:pt x="19" y="121"/>
                    <a:pt x="56" y="121"/>
                  </a:cubicBezTo>
                  <a:lnTo>
                    <a:pt x="937" y="121"/>
                  </a:lnTo>
                  <a:cubicBezTo>
                    <a:pt x="965" y="121"/>
                    <a:pt x="993" y="93"/>
                    <a:pt x="993" y="56"/>
                  </a:cubicBezTo>
                  <a:cubicBezTo>
                    <a:pt x="993" y="28"/>
                    <a:pt x="965" y="0"/>
                    <a:pt x="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833700" y="2605750"/>
              <a:ext cx="69825" cy="2800"/>
            </a:xfrm>
            <a:custGeom>
              <a:avLst/>
              <a:gdLst/>
              <a:ahLst/>
              <a:cxnLst/>
              <a:rect l="l" t="t" r="r" b="b"/>
              <a:pathLst>
                <a:path w="2793" h="112" extrusionOk="0">
                  <a:moveTo>
                    <a:pt x="56" y="0"/>
                  </a:moveTo>
                  <a:cubicBezTo>
                    <a:pt x="19" y="0"/>
                    <a:pt x="1" y="19"/>
                    <a:pt x="1" y="56"/>
                  </a:cubicBezTo>
                  <a:cubicBezTo>
                    <a:pt x="1" y="84"/>
                    <a:pt x="19" y="112"/>
                    <a:pt x="56" y="112"/>
                  </a:cubicBezTo>
                  <a:lnTo>
                    <a:pt x="2737" y="112"/>
                  </a:lnTo>
                  <a:cubicBezTo>
                    <a:pt x="2765" y="112"/>
                    <a:pt x="2793" y="84"/>
                    <a:pt x="2793" y="56"/>
                  </a:cubicBezTo>
                  <a:cubicBezTo>
                    <a:pt x="2793" y="19"/>
                    <a:pt x="2765" y="0"/>
                    <a:pt x="2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917425" y="2605750"/>
              <a:ext cx="26925" cy="2800"/>
            </a:xfrm>
            <a:custGeom>
              <a:avLst/>
              <a:gdLst/>
              <a:ahLst/>
              <a:cxnLst/>
              <a:rect l="l" t="t" r="r" b="b"/>
              <a:pathLst>
                <a:path w="1077" h="112" extrusionOk="0">
                  <a:moveTo>
                    <a:pt x="56" y="0"/>
                  </a:moveTo>
                  <a:cubicBezTo>
                    <a:pt x="28" y="0"/>
                    <a:pt x="1" y="19"/>
                    <a:pt x="1" y="56"/>
                  </a:cubicBezTo>
                  <a:cubicBezTo>
                    <a:pt x="1" y="84"/>
                    <a:pt x="28" y="112"/>
                    <a:pt x="56" y="112"/>
                  </a:cubicBezTo>
                  <a:lnTo>
                    <a:pt x="1012" y="112"/>
                  </a:lnTo>
                  <a:cubicBezTo>
                    <a:pt x="1049" y="112"/>
                    <a:pt x="1077" y="84"/>
                    <a:pt x="1077" y="56"/>
                  </a:cubicBezTo>
                  <a:cubicBezTo>
                    <a:pt x="1077" y="19"/>
                    <a:pt x="104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833700" y="2688775"/>
              <a:ext cx="69825" cy="3025"/>
            </a:xfrm>
            <a:custGeom>
              <a:avLst/>
              <a:gdLst/>
              <a:ahLst/>
              <a:cxnLst/>
              <a:rect l="l" t="t" r="r" b="b"/>
              <a:pathLst>
                <a:path w="2793" h="121" extrusionOk="0">
                  <a:moveTo>
                    <a:pt x="56" y="0"/>
                  </a:moveTo>
                  <a:cubicBezTo>
                    <a:pt x="19" y="0"/>
                    <a:pt x="1" y="28"/>
                    <a:pt x="1" y="56"/>
                  </a:cubicBezTo>
                  <a:cubicBezTo>
                    <a:pt x="1" y="93"/>
                    <a:pt x="19" y="121"/>
                    <a:pt x="56" y="121"/>
                  </a:cubicBezTo>
                  <a:lnTo>
                    <a:pt x="2737" y="121"/>
                  </a:lnTo>
                  <a:cubicBezTo>
                    <a:pt x="2765" y="121"/>
                    <a:pt x="2793" y="93"/>
                    <a:pt x="2793" y="56"/>
                  </a:cubicBezTo>
                  <a:cubicBezTo>
                    <a:pt x="2793" y="28"/>
                    <a:pt x="2765" y="0"/>
                    <a:pt x="2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17425" y="2688775"/>
              <a:ext cx="26925" cy="3025"/>
            </a:xfrm>
            <a:custGeom>
              <a:avLst/>
              <a:gdLst/>
              <a:ahLst/>
              <a:cxnLst/>
              <a:rect l="l" t="t" r="r" b="b"/>
              <a:pathLst>
                <a:path w="1077" h="121" extrusionOk="0">
                  <a:moveTo>
                    <a:pt x="56" y="0"/>
                  </a:moveTo>
                  <a:cubicBezTo>
                    <a:pt x="28" y="0"/>
                    <a:pt x="1" y="28"/>
                    <a:pt x="1" y="56"/>
                  </a:cubicBezTo>
                  <a:cubicBezTo>
                    <a:pt x="1" y="93"/>
                    <a:pt x="28" y="121"/>
                    <a:pt x="56" y="121"/>
                  </a:cubicBezTo>
                  <a:lnTo>
                    <a:pt x="1012" y="121"/>
                  </a:lnTo>
                  <a:cubicBezTo>
                    <a:pt x="1049" y="121"/>
                    <a:pt x="1077" y="93"/>
                    <a:pt x="1077" y="56"/>
                  </a:cubicBezTo>
                  <a:cubicBezTo>
                    <a:pt x="1077" y="28"/>
                    <a:pt x="104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60575" y="2605750"/>
              <a:ext cx="24825" cy="2800"/>
            </a:xfrm>
            <a:custGeom>
              <a:avLst/>
              <a:gdLst/>
              <a:ahLst/>
              <a:cxnLst/>
              <a:rect l="l" t="t" r="r" b="b"/>
              <a:pathLst>
                <a:path w="993" h="112" extrusionOk="0">
                  <a:moveTo>
                    <a:pt x="56" y="0"/>
                  </a:moveTo>
                  <a:cubicBezTo>
                    <a:pt x="19" y="0"/>
                    <a:pt x="0" y="19"/>
                    <a:pt x="0" y="56"/>
                  </a:cubicBezTo>
                  <a:cubicBezTo>
                    <a:pt x="0" y="84"/>
                    <a:pt x="19" y="112"/>
                    <a:pt x="56" y="112"/>
                  </a:cubicBezTo>
                  <a:lnTo>
                    <a:pt x="937" y="112"/>
                  </a:lnTo>
                  <a:cubicBezTo>
                    <a:pt x="965" y="112"/>
                    <a:pt x="993" y="84"/>
                    <a:pt x="993" y="56"/>
                  </a:cubicBezTo>
                  <a:cubicBezTo>
                    <a:pt x="993" y="19"/>
                    <a:pt x="965"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15350" y="2657450"/>
              <a:ext cx="70050" cy="3050"/>
            </a:xfrm>
            <a:custGeom>
              <a:avLst/>
              <a:gdLst/>
              <a:ahLst/>
              <a:cxnLst/>
              <a:rect l="l" t="t" r="r" b="b"/>
              <a:pathLst>
                <a:path w="2802" h="122" extrusionOk="0">
                  <a:moveTo>
                    <a:pt x="65" y="1"/>
                  </a:moveTo>
                  <a:cubicBezTo>
                    <a:pt x="28" y="1"/>
                    <a:pt x="0" y="29"/>
                    <a:pt x="0" y="66"/>
                  </a:cubicBezTo>
                  <a:cubicBezTo>
                    <a:pt x="0" y="94"/>
                    <a:pt x="28" y="121"/>
                    <a:pt x="65" y="121"/>
                  </a:cubicBezTo>
                  <a:lnTo>
                    <a:pt x="2746" y="121"/>
                  </a:lnTo>
                  <a:cubicBezTo>
                    <a:pt x="2774" y="121"/>
                    <a:pt x="2802" y="94"/>
                    <a:pt x="2802" y="66"/>
                  </a:cubicBezTo>
                  <a:cubicBezTo>
                    <a:pt x="2802" y="29"/>
                    <a:pt x="2774" y="1"/>
                    <a:pt x="2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874750" y="2657450"/>
              <a:ext cx="26700" cy="3050"/>
            </a:xfrm>
            <a:custGeom>
              <a:avLst/>
              <a:gdLst/>
              <a:ahLst/>
              <a:cxnLst/>
              <a:rect l="l" t="t" r="r" b="b"/>
              <a:pathLst>
                <a:path w="1068" h="122" extrusionOk="0">
                  <a:moveTo>
                    <a:pt x="56" y="1"/>
                  </a:moveTo>
                  <a:cubicBezTo>
                    <a:pt x="28" y="1"/>
                    <a:pt x="1" y="29"/>
                    <a:pt x="1" y="66"/>
                  </a:cubicBezTo>
                  <a:cubicBezTo>
                    <a:pt x="1" y="94"/>
                    <a:pt x="28" y="121"/>
                    <a:pt x="56" y="121"/>
                  </a:cubicBezTo>
                  <a:lnTo>
                    <a:pt x="1012" y="121"/>
                  </a:lnTo>
                  <a:cubicBezTo>
                    <a:pt x="1049" y="121"/>
                    <a:pt x="1067" y="94"/>
                    <a:pt x="1067" y="66"/>
                  </a:cubicBezTo>
                  <a:cubicBezTo>
                    <a:pt x="1067" y="29"/>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833700" y="2657450"/>
              <a:ext cx="24850" cy="3050"/>
            </a:xfrm>
            <a:custGeom>
              <a:avLst/>
              <a:gdLst/>
              <a:ahLst/>
              <a:cxnLst/>
              <a:rect l="l" t="t" r="r" b="b"/>
              <a:pathLst>
                <a:path w="994" h="122" extrusionOk="0">
                  <a:moveTo>
                    <a:pt x="56" y="1"/>
                  </a:moveTo>
                  <a:cubicBezTo>
                    <a:pt x="19" y="1"/>
                    <a:pt x="1" y="29"/>
                    <a:pt x="1" y="66"/>
                  </a:cubicBezTo>
                  <a:cubicBezTo>
                    <a:pt x="1" y="94"/>
                    <a:pt x="19" y="121"/>
                    <a:pt x="56" y="121"/>
                  </a:cubicBezTo>
                  <a:lnTo>
                    <a:pt x="938" y="121"/>
                  </a:lnTo>
                  <a:cubicBezTo>
                    <a:pt x="965" y="121"/>
                    <a:pt x="993" y="94"/>
                    <a:pt x="993" y="66"/>
                  </a:cubicBezTo>
                  <a:cubicBezTo>
                    <a:pt x="993" y="29"/>
                    <a:pt x="965" y="1"/>
                    <a:pt x="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874750" y="2716825"/>
              <a:ext cx="26700" cy="3050"/>
            </a:xfrm>
            <a:custGeom>
              <a:avLst/>
              <a:gdLst/>
              <a:ahLst/>
              <a:cxnLst/>
              <a:rect l="l" t="t" r="r" b="b"/>
              <a:pathLst>
                <a:path w="1068" h="122" extrusionOk="0">
                  <a:moveTo>
                    <a:pt x="56" y="1"/>
                  </a:moveTo>
                  <a:cubicBezTo>
                    <a:pt x="28" y="1"/>
                    <a:pt x="1" y="29"/>
                    <a:pt x="1" y="66"/>
                  </a:cubicBezTo>
                  <a:cubicBezTo>
                    <a:pt x="1" y="93"/>
                    <a:pt x="28" y="121"/>
                    <a:pt x="56" y="121"/>
                  </a:cubicBezTo>
                  <a:lnTo>
                    <a:pt x="1012" y="121"/>
                  </a:lnTo>
                  <a:cubicBezTo>
                    <a:pt x="1049" y="121"/>
                    <a:pt x="1067" y="93"/>
                    <a:pt x="1067" y="66"/>
                  </a:cubicBezTo>
                  <a:cubicBezTo>
                    <a:pt x="1067" y="29"/>
                    <a:pt x="1049" y="1"/>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833700" y="2716825"/>
              <a:ext cx="24850" cy="3050"/>
            </a:xfrm>
            <a:custGeom>
              <a:avLst/>
              <a:gdLst/>
              <a:ahLst/>
              <a:cxnLst/>
              <a:rect l="l" t="t" r="r" b="b"/>
              <a:pathLst>
                <a:path w="994" h="122" extrusionOk="0">
                  <a:moveTo>
                    <a:pt x="56" y="1"/>
                  </a:moveTo>
                  <a:cubicBezTo>
                    <a:pt x="19" y="1"/>
                    <a:pt x="1" y="29"/>
                    <a:pt x="1" y="66"/>
                  </a:cubicBezTo>
                  <a:cubicBezTo>
                    <a:pt x="1" y="93"/>
                    <a:pt x="19" y="121"/>
                    <a:pt x="56" y="121"/>
                  </a:cubicBezTo>
                  <a:lnTo>
                    <a:pt x="938" y="121"/>
                  </a:lnTo>
                  <a:cubicBezTo>
                    <a:pt x="965" y="121"/>
                    <a:pt x="993" y="93"/>
                    <a:pt x="993" y="66"/>
                  </a:cubicBezTo>
                  <a:cubicBezTo>
                    <a:pt x="993" y="29"/>
                    <a:pt x="965"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833700" y="2631250"/>
              <a:ext cx="37375" cy="3050"/>
            </a:xfrm>
            <a:custGeom>
              <a:avLst/>
              <a:gdLst/>
              <a:ahLst/>
              <a:cxnLst/>
              <a:rect l="l" t="t" r="r" b="b"/>
              <a:pathLst>
                <a:path w="1495" h="122" extrusionOk="0">
                  <a:moveTo>
                    <a:pt x="56" y="1"/>
                  </a:moveTo>
                  <a:cubicBezTo>
                    <a:pt x="19" y="1"/>
                    <a:pt x="1" y="28"/>
                    <a:pt x="1" y="66"/>
                  </a:cubicBezTo>
                  <a:cubicBezTo>
                    <a:pt x="1" y="93"/>
                    <a:pt x="19" y="121"/>
                    <a:pt x="56" y="121"/>
                  </a:cubicBezTo>
                  <a:lnTo>
                    <a:pt x="1439" y="121"/>
                  </a:lnTo>
                  <a:cubicBezTo>
                    <a:pt x="1466" y="121"/>
                    <a:pt x="1494" y="93"/>
                    <a:pt x="1494" y="66"/>
                  </a:cubicBezTo>
                  <a:cubicBezTo>
                    <a:pt x="1494" y="28"/>
                    <a:pt x="1466" y="1"/>
                    <a:pt x="1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882650" y="2631250"/>
              <a:ext cx="61700" cy="3050"/>
            </a:xfrm>
            <a:custGeom>
              <a:avLst/>
              <a:gdLst/>
              <a:ahLst/>
              <a:cxnLst/>
              <a:rect l="l" t="t" r="r" b="b"/>
              <a:pathLst>
                <a:path w="2468" h="122" extrusionOk="0">
                  <a:moveTo>
                    <a:pt x="65" y="1"/>
                  </a:moveTo>
                  <a:cubicBezTo>
                    <a:pt x="28" y="1"/>
                    <a:pt x="0" y="28"/>
                    <a:pt x="0" y="66"/>
                  </a:cubicBezTo>
                  <a:cubicBezTo>
                    <a:pt x="0" y="93"/>
                    <a:pt x="28" y="121"/>
                    <a:pt x="65" y="121"/>
                  </a:cubicBezTo>
                  <a:lnTo>
                    <a:pt x="2403" y="121"/>
                  </a:lnTo>
                  <a:cubicBezTo>
                    <a:pt x="2440" y="121"/>
                    <a:pt x="2468" y="93"/>
                    <a:pt x="2468" y="66"/>
                  </a:cubicBezTo>
                  <a:cubicBezTo>
                    <a:pt x="2468" y="28"/>
                    <a:pt x="2440" y="1"/>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60575" y="2631250"/>
              <a:ext cx="24825" cy="3050"/>
            </a:xfrm>
            <a:custGeom>
              <a:avLst/>
              <a:gdLst/>
              <a:ahLst/>
              <a:cxnLst/>
              <a:rect l="l" t="t" r="r" b="b"/>
              <a:pathLst>
                <a:path w="993" h="122" extrusionOk="0">
                  <a:moveTo>
                    <a:pt x="56" y="1"/>
                  </a:moveTo>
                  <a:cubicBezTo>
                    <a:pt x="19" y="1"/>
                    <a:pt x="0" y="28"/>
                    <a:pt x="0" y="66"/>
                  </a:cubicBezTo>
                  <a:cubicBezTo>
                    <a:pt x="0" y="93"/>
                    <a:pt x="19" y="121"/>
                    <a:pt x="56" y="121"/>
                  </a:cubicBezTo>
                  <a:lnTo>
                    <a:pt x="937" y="121"/>
                  </a:lnTo>
                  <a:cubicBezTo>
                    <a:pt x="965" y="121"/>
                    <a:pt x="993" y="93"/>
                    <a:pt x="993" y="66"/>
                  </a:cubicBezTo>
                  <a:cubicBezTo>
                    <a:pt x="993" y="28"/>
                    <a:pt x="965"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833250" y="2744425"/>
              <a:ext cx="61475" cy="3050"/>
            </a:xfrm>
            <a:custGeom>
              <a:avLst/>
              <a:gdLst/>
              <a:ahLst/>
              <a:cxnLst/>
              <a:rect l="l" t="t" r="r" b="b"/>
              <a:pathLst>
                <a:path w="2459" h="122" extrusionOk="0">
                  <a:moveTo>
                    <a:pt x="56" y="1"/>
                  </a:moveTo>
                  <a:cubicBezTo>
                    <a:pt x="19" y="1"/>
                    <a:pt x="0" y="28"/>
                    <a:pt x="0" y="66"/>
                  </a:cubicBezTo>
                  <a:cubicBezTo>
                    <a:pt x="0" y="93"/>
                    <a:pt x="19" y="121"/>
                    <a:pt x="56" y="121"/>
                  </a:cubicBezTo>
                  <a:lnTo>
                    <a:pt x="2393" y="121"/>
                  </a:lnTo>
                  <a:cubicBezTo>
                    <a:pt x="2431" y="121"/>
                    <a:pt x="2458" y="93"/>
                    <a:pt x="2458" y="66"/>
                  </a:cubicBezTo>
                  <a:cubicBezTo>
                    <a:pt x="2458" y="28"/>
                    <a:pt x="2431" y="1"/>
                    <a:pt x="2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833250" y="2770400"/>
              <a:ext cx="24825" cy="2800"/>
            </a:xfrm>
            <a:custGeom>
              <a:avLst/>
              <a:gdLst/>
              <a:ahLst/>
              <a:cxnLst/>
              <a:rect l="l" t="t" r="r" b="b"/>
              <a:pathLst>
                <a:path w="993" h="112" extrusionOk="0">
                  <a:moveTo>
                    <a:pt x="56" y="1"/>
                  </a:moveTo>
                  <a:cubicBezTo>
                    <a:pt x="28" y="1"/>
                    <a:pt x="0" y="28"/>
                    <a:pt x="0" y="56"/>
                  </a:cubicBezTo>
                  <a:cubicBezTo>
                    <a:pt x="0" y="93"/>
                    <a:pt x="28" y="112"/>
                    <a:pt x="56" y="112"/>
                  </a:cubicBezTo>
                  <a:lnTo>
                    <a:pt x="937" y="112"/>
                  </a:lnTo>
                  <a:cubicBezTo>
                    <a:pt x="974" y="112"/>
                    <a:pt x="993" y="93"/>
                    <a:pt x="993" y="56"/>
                  </a:cubicBezTo>
                  <a:cubicBezTo>
                    <a:pt x="993" y="28"/>
                    <a:pt x="974"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1630775" y="2920000"/>
              <a:ext cx="550375" cy="380600"/>
            </a:xfrm>
            <a:custGeom>
              <a:avLst/>
              <a:gdLst/>
              <a:ahLst/>
              <a:cxnLst/>
              <a:rect l="l" t="t" r="r" b="b"/>
              <a:pathLst>
                <a:path w="22015" h="15224" extrusionOk="0">
                  <a:moveTo>
                    <a:pt x="576" y="0"/>
                  </a:moveTo>
                  <a:cubicBezTo>
                    <a:pt x="260" y="0"/>
                    <a:pt x="1" y="260"/>
                    <a:pt x="1" y="575"/>
                  </a:cubicBezTo>
                  <a:lnTo>
                    <a:pt x="1" y="15019"/>
                  </a:lnTo>
                  <a:cubicBezTo>
                    <a:pt x="1" y="15130"/>
                    <a:pt x="93" y="15223"/>
                    <a:pt x="205" y="15223"/>
                  </a:cubicBezTo>
                  <a:lnTo>
                    <a:pt x="21810" y="15223"/>
                  </a:lnTo>
                  <a:cubicBezTo>
                    <a:pt x="21921" y="15223"/>
                    <a:pt x="22014" y="15130"/>
                    <a:pt x="22014" y="15019"/>
                  </a:cubicBezTo>
                  <a:lnTo>
                    <a:pt x="22014" y="575"/>
                  </a:lnTo>
                  <a:cubicBezTo>
                    <a:pt x="22014" y="260"/>
                    <a:pt x="21754" y="0"/>
                    <a:pt x="2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629375" y="2918600"/>
              <a:ext cx="553150" cy="383375"/>
            </a:xfrm>
            <a:custGeom>
              <a:avLst/>
              <a:gdLst/>
              <a:ahLst/>
              <a:cxnLst/>
              <a:rect l="l" t="t" r="r" b="b"/>
              <a:pathLst>
                <a:path w="22126" h="15335" extrusionOk="0">
                  <a:moveTo>
                    <a:pt x="21495" y="121"/>
                  </a:moveTo>
                  <a:cubicBezTo>
                    <a:pt x="21773" y="121"/>
                    <a:pt x="22005" y="344"/>
                    <a:pt x="22005" y="631"/>
                  </a:cubicBezTo>
                  <a:lnTo>
                    <a:pt x="22005" y="15075"/>
                  </a:lnTo>
                  <a:cubicBezTo>
                    <a:pt x="22005" y="15149"/>
                    <a:pt x="21940" y="15214"/>
                    <a:pt x="21866" y="15214"/>
                  </a:cubicBezTo>
                  <a:lnTo>
                    <a:pt x="251" y="15214"/>
                  </a:lnTo>
                  <a:cubicBezTo>
                    <a:pt x="177" y="15214"/>
                    <a:pt x="112" y="15149"/>
                    <a:pt x="112" y="15075"/>
                  </a:cubicBezTo>
                  <a:lnTo>
                    <a:pt x="112" y="631"/>
                  </a:lnTo>
                  <a:cubicBezTo>
                    <a:pt x="112" y="344"/>
                    <a:pt x="344" y="121"/>
                    <a:pt x="632" y="121"/>
                  </a:cubicBezTo>
                  <a:close/>
                  <a:moveTo>
                    <a:pt x="632" y="0"/>
                  </a:moveTo>
                  <a:cubicBezTo>
                    <a:pt x="279" y="0"/>
                    <a:pt x="1" y="288"/>
                    <a:pt x="1" y="631"/>
                  </a:cubicBezTo>
                  <a:lnTo>
                    <a:pt x="1" y="15075"/>
                  </a:lnTo>
                  <a:cubicBezTo>
                    <a:pt x="1" y="15214"/>
                    <a:pt x="112" y="15335"/>
                    <a:pt x="261" y="15335"/>
                  </a:cubicBezTo>
                  <a:lnTo>
                    <a:pt x="21866" y="15335"/>
                  </a:lnTo>
                  <a:cubicBezTo>
                    <a:pt x="22005" y="15335"/>
                    <a:pt x="22126" y="15214"/>
                    <a:pt x="22126" y="15075"/>
                  </a:cubicBezTo>
                  <a:lnTo>
                    <a:pt x="22126" y="631"/>
                  </a:lnTo>
                  <a:cubicBezTo>
                    <a:pt x="22126" y="288"/>
                    <a:pt x="21838" y="0"/>
                    <a:pt x="2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1670900" y="2956625"/>
              <a:ext cx="469875" cy="307325"/>
            </a:xfrm>
            <a:custGeom>
              <a:avLst/>
              <a:gdLst/>
              <a:ahLst/>
              <a:cxnLst/>
              <a:rect l="l" t="t" r="r" b="b"/>
              <a:pathLst>
                <a:path w="18795" h="12293" extrusionOk="0">
                  <a:moveTo>
                    <a:pt x="0" y="1"/>
                  </a:moveTo>
                  <a:lnTo>
                    <a:pt x="0" y="12292"/>
                  </a:lnTo>
                  <a:lnTo>
                    <a:pt x="18795" y="12292"/>
                  </a:lnTo>
                  <a:lnTo>
                    <a:pt x="18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1669500" y="2955000"/>
              <a:ext cx="472675" cy="310325"/>
            </a:xfrm>
            <a:custGeom>
              <a:avLst/>
              <a:gdLst/>
              <a:ahLst/>
              <a:cxnLst/>
              <a:rect l="l" t="t" r="r" b="b"/>
              <a:pathLst>
                <a:path w="18907" h="12413" extrusionOk="0">
                  <a:moveTo>
                    <a:pt x="18795" y="121"/>
                  </a:moveTo>
                  <a:lnTo>
                    <a:pt x="18795" y="12302"/>
                  </a:lnTo>
                  <a:lnTo>
                    <a:pt x="121" y="12302"/>
                  </a:lnTo>
                  <a:lnTo>
                    <a:pt x="121" y="121"/>
                  </a:lnTo>
                  <a:close/>
                  <a:moveTo>
                    <a:pt x="56" y="1"/>
                  </a:moveTo>
                  <a:cubicBezTo>
                    <a:pt x="29" y="1"/>
                    <a:pt x="1" y="29"/>
                    <a:pt x="1" y="66"/>
                  </a:cubicBezTo>
                  <a:lnTo>
                    <a:pt x="1" y="12357"/>
                  </a:lnTo>
                  <a:cubicBezTo>
                    <a:pt x="1" y="12394"/>
                    <a:pt x="29" y="12413"/>
                    <a:pt x="56" y="12413"/>
                  </a:cubicBezTo>
                  <a:lnTo>
                    <a:pt x="18851" y="12413"/>
                  </a:lnTo>
                  <a:cubicBezTo>
                    <a:pt x="18888" y="12413"/>
                    <a:pt x="18907" y="12394"/>
                    <a:pt x="18907" y="12357"/>
                  </a:cubicBezTo>
                  <a:lnTo>
                    <a:pt x="18907" y="66"/>
                  </a:lnTo>
                  <a:cubicBezTo>
                    <a:pt x="18907" y="29"/>
                    <a:pt x="18879" y="1"/>
                    <a:pt x="18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1900275" y="2932975"/>
              <a:ext cx="11375" cy="11400"/>
            </a:xfrm>
            <a:custGeom>
              <a:avLst/>
              <a:gdLst/>
              <a:ahLst/>
              <a:cxnLst/>
              <a:rect l="l" t="t" r="r" b="b"/>
              <a:pathLst>
                <a:path w="455" h="456" extrusionOk="0">
                  <a:moveTo>
                    <a:pt x="223" y="121"/>
                  </a:moveTo>
                  <a:cubicBezTo>
                    <a:pt x="288" y="121"/>
                    <a:pt x="334" y="168"/>
                    <a:pt x="334" y="232"/>
                  </a:cubicBezTo>
                  <a:cubicBezTo>
                    <a:pt x="334" y="288"/>
                    <a:pt x="288" y="344"/>
                    <a:pt x="223" y="344"/>
                  </a:cubicBezTo>
                  <a:cubicBezTo>
                    <a:pt x="167" y="344"/>
                    <a:pt x="111" y="288"/>
                    <a:pt x="111" y="232"/>
                  </a:cubicBezTo>
                  <a:cubicBezTo>
                    <a:pt x="111" y="168"/>
                    <a:pt x="167" y="121"/>
                    <a:pt x="223" y="121"/>
                  </a:cubicBezTo>
                  <a:close/>
                  <a:moveTo>
                    <a:pt x="223" y="1"/>
                  </a:moveTo>
                  <a:cubicBezTo>
                    <a:pt x="102" y="1"/>
                    <a:pt x="0" y="103"/>
                    <a:pt x="0" y="232"/>
                  </a:cubicBezTo>
                  <a:cubicBezTo>
                    <a:pt x="0" y="353"/>
                    <a:pt x="102" y="455"/>
                    <a:pt x="223" y="455"/>
                  </a:cubicBezTo>
                  <a:cubicBezTo>
                    <a:pt x="353" y="455"/>
                    <a:pt x="455" y="353"/>
                    <a:pt x="455" y="232"/>
                  </a:cubicBezTo>
                  <a:cubicBezTo>
                    <a:pt x="455" y="103"/>
                    <a:pt x="353" y="1"/>
                    <a:pt x="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540800" y="3297550"/>
              <a:ext cx="730325" cy="49200"/>
            </a:xfrm>
            <a:custGeom>
              <a:avLst/>
              <a:gdLst/>
              <a:ahLst/>
              <a:cxnLst/>
              <a:rect l="l" t="t" r="r" b="b"/>
              <a:pathLst>
                <a:path w="29213" h="1968" extrusionOk="0">
                  <a:moveTo>
                    <a:pt x="0" y="0"/>
                  </a:moveTo>
                  <a:lnTo>
                    <a:pt x="0" y="1206"/>
                  </a:lnTo>
                  <a:cubicBezTo>
                    <a:pt x="0" y="1624"/>
                    <a:pt x="343" y="1967"/>
                    <a:pt x="761" y="1967"/>
                  </a:cubicBezTo>
                  <a:lnTo>
                    <a:pt x="28443" y="1967"/>
                  </a:lnTo>
                  <a:cubicBezTo>
                    <a:pt x="28869" y="1967"/>
                    <a:pt x="29213" y="1624"/>
                    <a:pt x="29213" y="1206"/>
                  </a:cubicBezTo>
                  <a:lnTo>
                    <a:pt x="29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1539175" y="3296150"/>
              <a:ext cx="733350" cy="52225"/>
            </a:xfrm>
            <a:custGeom>
              <a:avLst/>
              <a:gdLst/>
              <a:ahLst/>
              <a:cxnLst/>
              <a:rect l="l" t="t" r="r" b="b"/>
              <a:pathLst>
                <a:path w="29334" h="2089" extrusionOk="0">
                  <a:moveTo>
                    <a:pt x="29222" y="112"/>
                  </a:moveTo>
                  <a:lnTo>
                    <a:pt x="29222" y="1262"/>
                  </a:lnTo>
                  <a:cubicBezTo>
                    <a:pt x="29222" y="1652"/>
                    <a:pt x="28897" y="1967"/>
                    <a:pt x="28508" y="1967"/>
                  </a:cubicBezTo>
                  <a:lnTo>
                    <a:pt x="826" y="1967"/>
                  </a:lnTo>
                  <a:cubicBezTo>
                    <a:pt x="436" y="1967"/>
                    <a:pt x="121" y="1652"/>
                    <a:pt x="121" y="1262"/>
                  </a:cubicBezTo>
                  <a:lnTo>
                    <a:pt x="121" y="112"/>
                  </a:lnTo>
                  <a:close/>
                  <a:moveTo>
                    <a:pt x="65" y="1"/>
                  </a:moveTo>
                  <a:cubicBezTo>
                    <a:pt x="28" y="1"/>
                    <a:pt x="0" y="29"/>
                    <a:pt x="0" y="56"/>
                  </a:cubicBezTo>
                  <a:lnTo>
                    <a:pt x="0" y="1262"/>
                  </a:lnTo>
                  <a:cubicBezTo>
                    <a:pt x="0" y="1717"/>
                    <a:pt x="371" y="2088"/>
                    <a:pt x="826" y="2088"/>
                  </a:cubicBezTo>
                  <a:lnTo>
                    <a:pt x="28508" y="2088"/>
                  </a:lnTo>
                  <a:cubicBezTo>
                    <a:pt x="28962" y="2088"/>
                    <a:pt x="29333" y="1717"/>
                    <a:pt x="29333" y="1262"/>
                  </a:cubicBezTo>
                  <a:lnTo>
                    <a:pt x="29333" y="56"/>
                  </a:lnTo>
                  <a:cubicBezTo>
                    <a:pt x="29333" y="29"/>
                    <a:pt x="29305" y="1"/>
                    <a:pt x="29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1546350" y="3333725"/>
              <a:ext cx="719200" cy="3050"/>
            </a:xfrm>
            <a:custGeom>
              <a:avLst/>
              <a:gdLst/>
              <a:ahLst/>
              <a:cxnLst/>
              <a:rect l="l" t="t" r="r" b="b"/>
              <a:pathLst>
                <a:path w="28768" h="122" extrusionOk="0">
                  <a:moveTo>
                    <a:pt x="56" y="1"/>
                  </a:moveTo>
                  <a:cubicBezTo>
                    <a:pt x="19" y="1"/>
                    <a:pt x="1" y="28"/>
                    <a:pt x="1" y="66"/>
                  </a:cubicBezTo>
                  <a:cubicBezTo>
                    <a:pt x="1" y="93"/>
                    <a:pt x="19" y="121"/>
                    <a:pt x="56" y="121"/>
                  </a:cubicBezTo>
                  <a:lnTo>
                    <a:pt x="28712" y="121"/>
                  </a:lnTo>
                  <a:cubicBezTo>
                    <a:pt x="28740" y="121"/>
                    <a:pt x="28768" y="93"/>
                    <a:pt x="28768" y="66"/>
                  </a:cubicBezTo>
                  <a:cubicBezTo>
                    <a:pt x="28768" y="28"/>
                    <a:pt x="28740" y="1"/>
                    <a:pt x="28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1836250" y="3300575"/>
              <a:ext cx="139400" cy="15550"/>
            </a:xfrm>
            <a:custGeom>
              <a:avLst/>
              <a:gdLst/>
              <a:ahLst/>
              <a:cxnLst/>
              <a:rect l="l" t="t" r="r" b="b"/>
              <a:pathLst>
                <a:path w="5576" h="622" extrusionOk="0">
                  <a:moveTo>
                    <a:pt x="1" y="0"/>
                  </a:moveTo>
                  <a:lnTo>
                    <a:pt x="1" y="622"/>
                  </a:lnTo>
                  <a:lnTo>
                    <a:pt x="5576" y="622"/>
                  </a:lnTo>
                  <a:lnTo>
                    <a:pt x="5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1834875" y="3299175"/>
              <a:ext cx="142175" cy="18350"/>
            </a:xfrm>
            <a:custGeom>
              <a:avLst/>
              <a:gdLst/>
              <a:ahLst/>
              <a:cxnLst/>
              <a:rect l="l" t="t" r="r" b="b"/>
              <a:pathLst>
                <a:path w="5687" h="734" extrusionOk="0">
                  <a:moveTo>
                    <a:pt x="5566" y="121"/>
                  </a:moveTo>
                  <a:lnTo>
                    <a:pt x="5566" y="613"/>
                  </a:lnTo>
                  <a:lnTo>
                    <a:pt x="111" y="613"/>
                  </a:lnTo>
                  <a:lnTo>
                    <a:pt x="111" y="121"/>
                  </a:lnTo>
                  <a:close/>
                  <a:moveTo>
                    <a:pt x="56" y="0"/>
                  </a:moveTo>
                  <a:cubicBezTo>
                    <a:pt x="19" y="0"/>
                    <a:pt x="0" y="28"/>
                    <a:pt x="0" y="56"/>
                  </a:cubicBezTo>
                  <a:lnTo>
                    <a:pt x="0" y="678"/>
                  </a:lnTo>
                  <a:cubicBezTo>
                    <a:pt x="0" y="705"/>
                    <a:pt x="19" y="733"/>
                    <a:pt x="56" y="733"/>
                  </a:cubicBezTo>
                  <a:lnTo>
                    <a:pt x="5631" y="733"/>
                  </a:lnTo>
                  <a:cubicBezTo>
                    <a:pt x="5659" y="733"/>
                    <a:pt x="5687" y="705"/>
                    <a:pt x="5687" y="678"/>
                  </a:cubicBezTo>
                  <a:lnTo>
                    <a:pt x="5687" y="56"/>
                  </a:lnTo>
                  <a:cubicBezTo>
                    <a:pt x="5687" y="28"/>
                    <a:pt x="5659" y="0"/>
                    <a:pt x="5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1743950" y="3008825"/>
              <a:ext cx="294325" cy="215000"/>
            </a:xfrm>
            <a:custGeom>
              <a:avLst/>
              <a:gdLst/>
              <a:ahLst/>
              <a:cxnLst/>
              <a:rect l="l" t="t" r="r" b="b"/>
              <a:pathLst>
                <a:path w="11773" h="8600" extrusionOk="0">
                  <a:moveTo>
                    <a:pt x="223" y="0"/>
                  </a:moveTo>
                  <a:cubicBezTo>
                    <a:pt x="103" y="0"/>
                    <a:pt x="1" y="102"/>
                    <a:pt x="1" y="223"/>
                  </a:cubicBezTo>
                  <a:lnTo>
                    <a:pt x="1" y="8377"/>
                  </a:lnTo>
                  <a:cubicBezTo>
                    <a:pt x="1" y="8497"/>
                    <a:pt x="103" y="8599"/>
                    <a:pt x="223" y="8599"/>
                  </a:cubicBezTo>
                  <a:lnTo>
                    <a:pt x="11559" y="8599"/>
                  </a:lnTo>
                  <a:cubicBezTo>
                    <a:pt x="11680" y="8599"/>
                    <a:pt x="11773" y="8497"/>
                    <a:pt x="11773" y="8377"/>
                  </a:cubicBezTo>
                  <a:lnTo>
                    <a:pt x="11773" y="223"/>
                  </a:lnTo>
                  <a:cubicBezTo>
                    <a:pt x="11773" y="102"/>
                    <a:pt x="11680" y="0"/>
                    <a:pt x="11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1760425" y="2992575"/>
              <a:ext cx="294325" cy="36200"/>
            </a:xfrm>
            <a:custGeom>
              <a:avLst/>
              <a:gdLst/>
              <a:ahLst/>
              <a:cxnLst/>
              <a:rect l="l" t="t" r="r" b="b"/>
              <a:pathLst>
                <a:path w="11773" h="1448" extrusionOk="0">
                  <a:moveTo>
                    <a:pt x="269" y="1"/>
                  </a:moveTo>
                  <a:cubicBezTo>
                    <a:pt x="121" y="1"/>
                    <a:pt x="0" y="121"/>
                    <a:pt x="0" y="260"/>
                  </a:cubicBezTo>
                  <a:lnTo>
                    <a:pt x="0" y="1448"/>
                  </a:lnTo>
                  <a:lnTo>
                    <a:pt x="11772" y="1448"/>
                  </a:lnTo>
                  <a:lnTo>
                    <a:pt x="11772" y="344"/>
                  </a:lnTo>
                  <a:cubicBezTo>
                    <a:pt x="11772" y="158"/>
                    <a:pt x="11624" y="1"/>
                    <a:pt x="11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1759025" y="2991175"/>
              <a:ext cx="297350" cy="39000"/>
            </a:xfrm>
            <a:custGeom>
              <a:avLst/>
              <a:gdLst/>
              <a:ahLst/>
              <a:cxnLst/>
              <a:rect l="l" t="t" r="r" b="b"/>
              <a:pathLst>
                <a:path w="11894" h="1560" extrusionOk="0">
                  <a:moveTo>
                    <a:pt x="11494" y="112"/>
                  </a:moveTo>
                  <a:cubicBezTo>
                    <a:pt x="11643" y="112"/>
                    <a:pt x="11773" y="242"/>
                    <a:pt x="11773" y="400"/>
                  </a:cubicBezTo>
                  <a:lnTo>
                    <a:pt x="11773" y="1448"/>
                  </a:lnTo>
                  <a:lnTo>
                    <a:pt x="112" y="1448"/>
                  </a:lnTo>
                  <a:lnTo>
                    <a:pt x="112" y="316"/>
                  </a:lnTo>
                  <a:cubicBezTo>
                    <a:pt x="112" y="205"/>
                    <a:pt x="205" y="112"/>
                    <a:pt x="325" y="112"/>
                  </a:cubicBezTo>
                  <a:close/>
                  <a:moveTo>
                    <a:pt x="316" y="1"/>
                  </a:moveTo>
                  <a:cubicBezTo>
                    <a:pt x="140" y="1"/>
                    <a:pt x="1" y="140"/>
                    <a:pt x="1" y="326"/>
                  </a:cubicBezTo>
                  <a:lnTo>
                    <a:pt x="1" y="1559"/>
                  </a:lnTo>
                  <a:lnTo>
                    <a:pt x="11893" y="1559"/>
                  </a:lnTo>
                  <a:lnTo>
                    <a:pt x="11893" y="400"/>
                  </a:lnTo>
                  <a:cubicBezTo>
                    <a:pt x="11893" y="177"/>
                    <a:pt x="11708" y="1"/>
                    <a:pt x="11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1793350" y="3003250"/>
              <a:ext cx="14175" cy="14175"/>
            </a:xfrm>
            <a:custGeom>
              <a:avLst/>
              <a:gdLst/>
              <a:ahLst/>
              <a:cxnLst/>
              <a:rect l="l" t="t" r="r" b="b"/>
              <a:pathLst>
                <a:path w="567" h="567" extrusionOk="0">
                  <a:moveTo>
                    <a:pt x="279" y="121"/>
                  </a:moveTo>
                  <a:cubicBezTo>
                    <a:pt x="372" y="121"/>
                    <a:pt x="446" y="195"/>
                    <a:pt x="446" y="279"/>
                  </a:cubicBezTo>
                  <a:cubicBezTo>
                    <a:pt x="446" y="371"/>
                    <a:pt x="372" y="446"/>
                    <a:pt x="279" y="446"/>
                  </a:cubicBezTo>
                  <a:cubicBezTo>
                    <a:pt x="195" y="446"/>
                    <a:pt x="121" y="371"/>
                    <a:pt x="121" y="279"/>
                  </a:cubicBezTo>
                  <a:cubicBezTo>
                    <a:pt x="121" y="195"/>
                    <a:pt x="195" y="121"/>
                    <a:pt x="279" y="121"/>
                  </a:cubicBezTo>
                  <a:close/>
                  <a:moveTo>
                    <a:pt x="279" y="0"/>
                  </a:moveTo>
                  <a:cubicBezTo>
                    <a:pt x="130" y="0"/>
                    <a:pt x="1" y="130"/>
                    <a:pt x="1" y="279"/>
                  </a:cubicBezTo>
                  <a:cubicBezTo>
                    <a:pt x="1" y="436"/>
                    <a:pt x="130" y="566"/>
                    <a:pt x="279" y="566"/>
                  </a:cubicBezTo>
                  <a:cubicBezTo>
                    <a:pt x="437" y="566"/>
                    <a:pt x="566" y="436"/>
                    <a:pt x="566" y="279"/>
                  </a:cubicBezTo>
                  <a:cubicBezTo>
                    <a:pt x="566" y="130"/>
                    <a:pt x="437"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1815150" y="3003250"/>
              <a:ext cx="13950" cy="14175"/>
            </a:xfrm>
            <a:custGeom>
              <a:avLst/>
              <a:gdLst/>
              <a:ahLst/>
              <a:cxnLst/>
              <a:rect l="l" t="t" r="r" b="b"/>
              <a:pathLst>
                <a:path w="558" h="567" extrusionOk="0">
                  <a:moveTo>
                    <a:pt x="279" y="121"/>
                  </a:moveTo>
                  <a:cubicBezTo>
                    <a:pt x="372" y="121"/>
                    <a:pt x="446" y="195"/>
                    <a:pt x="446" y="279"/>
                  </a:cubicBezTo>
                  <a:cubicBezTo>
                    <a:pt x="446" y="371"/>
                    <a:pt x="372" y="446"/>
                    <a:pt x="279" y="446"/>
                  </a:cubicBezTo>
                  <a:cubicBezTo>
                    <a:pt x="186" y="446"/>
                    <a:pt x="112" y="371"/>
                    <a:pt x="112" y="279"/>
                  </a:cubicBezTo>
                  <a:cubicBezTo>
                    <a:pt x="112" y="195"/>
                    <a:pt x="186" y="121"/>
                    <a:pt x="279" y="121"/>
                  </a:cubicBezTo>
                  <a:close/>
                  <a:moveTo>
                    <a:pt x="279" y="0"/>
                  </a:moveTo>
                  <a:cubicBezTo>
                    <a:pt x="121" y="0"/>
                    <a:pt x="1" y="130"/>
                    <a:pt x="1" y="279"/>
                  </a:cubicBezTo>
                  <a:cubicBezTo>
                    <a:pt x="1" y="436"/>
                    <a:pt x="121" y="566"/>
                    <a:pt x="279" y="566"/>
                  </a:cubicBezTo>
                  <a:cubicBezTo>
                    <a:pt x="437" y="566"/>
                    <a:pt x="557" y="436"/>
                    <a:pt x="557" y="279"/>
                  </a:cubicBezTo>
                  <a:cubicBezTo>
                    <a:pt x="557" y="130"/>
                    <a:pt x="437"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1771775" y="3003250"/>
              <a:ext cx="14175" cy="14175"/>
            </a:xfrm>
            <a:custGeom>
              <a:avLst/>
              <a:gdLst/>
              <a:ahLst/>
              <a:cxnLst/>
              <a:rect l="l" t="t" r="r" b="b"/>
              <a:pathLst>
                <a:path w="567" h="567" extrusionOk="0">
                  <a:moveTo>
                    <a:pt x="288" y="121"/>
                  </a:moveTo>
                  <a:cubicBezTo>
                    <a:pt x="372" y="121"/>
                    <a:pt x="446" y="195"/>
                    <a:pt x="446" y="279"/>
                  </a:cubicBezTo>
                  <a:cubicBezTo>
                    <a:pt x="446" y="371"/>
                    <a:pt x="372" y="446"/>
                    <a:pt x="288" y="446"/>
                  </a:cubicBezTo>
                  <a:cubicBezTo>
                    <a:pt x="196" y="446"/>
                    <a:pt x="121" y="371"/>
                    <a:pt x="121" y="279"/>
                  </a:cubicBezTo>
                  <a:cubicBezTo>
                    <a:pt x="121" y="195"/>
                    <a:pt x="196" y="121"/>
                    <a:pt x="288" y="121"/>
                  </a:cubicBezTo>
                  <a:close/>
                  <a:moveTo>
                    <a:pt x="288" y="0"/>
                  </a:moveTo>
                  <a:cubicBezTo>
                    <a:pt x="131" y="0"/>
                    <a:pt x="1" y="130"/>
                    <a:pt x="1" y="279"/>
                  </a:cubicBezTo>
                  <a:cubicBezTo>
                    <a:pt x="1" y="436"/>
                    <a:pt x="131" y="566"/>
                    <a:pt x="288" y="566"/>
                  </a:cubicBezTo>
                  <a:cubicBezTo>
                    <a:pt x="437" y="566"/>
                    <a:pt x="567" y="436"/>
                    <a:pt x="567" y="279"/>
                  </a:cubicBezTo>
                  <a:cubicBezTo>
                    <a:pt x="567" y="130"/>
                    <a:pt x="437"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1760175" y="3028750"/>
              <a:ext cx="294575" cy="177225"/>
            </a:xfrm>
            <a:custGeom>
              <a:avLst/>
              <a:gdLst/>
              <a:ahLst/>
              <a:cxnLst/>
              <a:rect l="l" t="t" r="r" b="b"/>
              <a:pathLst>
                <a:path w="11783" h="7089" extrusionOk="0">
                  <a:moveTo>
                    <a:pt x="47" y="1"/>
                  </a:moveTo>
                  <a:cubicBezTo>
                    <a:pt x="19" y="1"/>
                    <a:pt x="1" y="19"/>
                    <a:pt x="1" y="38"/>
                  </a:cubicBezTo>
                  <a:lnTo>
                    <a:pt x="1" y="7051"/>
                  </a:lnTo>
                  <a:cubicBezTo>
                    <a:pt x="1" y="7070"/>
                    <a:pt x="19" y="7088"/>
                    <a:pt x="47" y="7088"/>
                  </a:cubicBezTo>
                  <a:lnTo>
                    <a:pt x="11745" y="7088"/>
                  </a:lnTo>
                  <a:cubicBezTo>
                    <a:pt x="11764" y="7088"/>
                    <a:pt x="11782" y="7070"/>
                    <a:pt x="11782" y="7051"/>
                  </a:cubicBezTo>
                  <a:lnTo>
                    <a:pt x="11782" y="38"/>
                  </a:lnTo>
                  <a:cubicBezTo>
                    <a:pt x="11782" y="19"/>
                    <a:pt x="11764" y="1"/>
                    <a:pt x="1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1758800" y="3027375"/>
              <a:ext cx="297325" cy="179975"/>
            </a:xfrm>
            <a:custGeom>
              <a:avLst/>
              <a:gdLst/>
              <a:ahLst/>
              <a:cxnLst/>
              <a:rect l="l" t="t" r="r" b="b"/>
              <a:pathLst>
                <a:path w="11893" h="7199" extrusionOk="0">
                  <a:moveTo>
                    <a:pt x="11782" y="111"/>
                  </a:moveTo>
                  <a:lnTo>
                    <a:pt x="11782" y="7087"/>
                  </a:lnTo>
                  <a:lnTo>
                    <a:pt x="121" y="7087"/>
                  </a:lnTo>
                  <a:lnTo>
                    <a:pt x="121" y="111"/>
                  </a:lnTo>
                  <a:close/>
                  <a:moveTo>
                    <a:pt x="102" y="0"/>
                  </a:moveTo>
                  <a:cubicBezTo>
                    <a:pt x="47" y="0"/>
                    <a:pt x="0" y="47"/>
                    <a:pt x="0" y="93"/>
                  </a:cubicBezTo>
                  <a:lnTo>
                    <a:pt x="0" y="7106"/>
                  </a:lnTo>
                  <a:cubicBezTo>
                    <a:pt x="0" y="7162"/>
                    <a:pt x="47" y="7199"/>
                    <a:pt x="102" y="7199"/>
                  </a:cubicBezTo>
                  <a:lnTo>
                    <a:pt x="11800" y="7199"/>
                  </a:lnTo>
                  <a:cubicBezTo>
                    <a:pt x="11856" y="7199"/>
                    <a:pt x="11893" y="7162"/>
                    <a:pt x="11893" y="7106"/>
                  </a:cubicBezTo>
                  <a:lnTo>
                    <a:pt x="11893" y="93"/>
                  </a:lnTo>
                  <a:cubicBezTo>
                    <a:pt x="11893" y="47"/>
                    <a:pt x="11856" y="0"/>
                    <a:pt x="11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1961950" y="3064475"/>
              <a:ext cx="65200" cy="100675"/>
            </a:xfrm>
            <a:custGeom>
              <a:avLst/>
              <a:gdLst/>
              <a:ahLst/>
              <a:cxnLst/>
              <a:rect l="l" t="t" r="r" b="b"/>
              <a:pathLst>
                <a:path w="2608" h="4027" extrusionOk="0">
                  <a:moveTo>
                    <a:pt x="19" y="0"/>
                  </a:moveTo>
                  <a:cubicBezTo>
                    <a:pt x="10" y="0"/>
                    <a:pt x="1" y="10"/>
                    <a:pt x="1" y="28"/>
                  </a:cubicBezTo>
                  <a:lnTo>
                    <a:pt x="1" y="4008"/>
                  </a:lnTo>
                  <a:cubicBezTo>
                    <a:pt x="1" y="4017"/>
                    <a:pt x="10" y="4026"/>
                    <a:pt x="19" y="4026"/>
                  </a:cubicBezTo>
                  <a:lnTo>
                    <a:pt x="2589" y="4026"/>
                  </a:lnTo>
                  <a:cubicBezTo>
                    <a:pt x="2598" y="4026"/>
                    <a:pt x="2607" y="4017"/>
                    <a:pt x="2607" y="4008"/>
                  </a:cubicBezTo>
                  <a:lnTo>
                    <a:pt x="2607" y="28"/>
                  </a:lnTo>
                  <a:cubicBezTo>
                    <a:pt x="2607" y="10"/>
                    <a:pt x="2598" y="0"/>
                    <a:pt x="2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960575" y="3063075"/>
              <a:ext cx="67975" cy="103475"/>
            </a:xfrm>
            <a:custGeom>
              <a:avLst/>
              <a:gdLst/>
              <a:ahLst/>
              <a:cxnLst/>
              <a:rect l="l" t="t" r="r" b="b"/>
              <a:pathLst>
                <a:path w="2719" h="4139" extrusionOk="0">
                  <a:moveTo>
                    <a:pt x="2597" y="121"/>
                  </a:moveTo>
                  <a:lnTo>
                    <a:pt x="2597" y="4018"/>
                  </a:lnTo>
                  <a:lnTo>
                    <a:pt x="111" y="4018"/>
                  </a:lnTo>
                  <a:lnTo>
                    <a:pt x="111" y="121"/>
                  </a:lnTo>
                  <a:close/>
                  <a:moveTo>
                    <a:pt x="74" y="1"/>
                  </a:moveTo>
                  <a:cubicBezTo>
                    <a:pt x="37" y="1"/>
                    <a:pt x="0" y="38"/>
                    <a:pt x="0" y="84"/>
                  </a:cubicBezTo>
                  <a:lnTo>
                    <a:pt x="0" y="4064"/>
                  </a:lnTo>
                  <a:cubicBezTo>
                    <a:pt x="0" y="4101"/>
                    <a:pt x="37" y="4138"/>
                    <a:pt x="74" y="4138"/>
                  </a:cubicBezTo>
                  <a:lnTo>
                    <a:pt x="2644" y="4138"/>
                  </a:lnTo>
                  <a:cubicBezTo>
                    <a:pt x="2681" y="4138"/>
                    <a:pt x="2718" y="4101"/>
                    <a:pt x="2718" y="4064"/>
                  </a:cubicBezTo>
                  <a:lnTo>
                    <a:pt x="2718" y="84"/>
                  </a:lnTo>
                  <a:cubicBezTo>
                    <a:pt x="2718" y="38"/>
                    <a:pt x="2681" y="1"/>
                    <a:pt x="2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963575" y="3066550"/>
              <a:ext cx="62875" cy="97200"/>
            </a:xfrm>
            <a:custGeom>
              <a:avLst/>
              <a:gdLst/>
              <a:ahLst/>
              <a:cxnLst/>
              <a:rect l="l" t="t" r="r" b="b"/>
              <a:pathLst>
                <a:path w="2515" h="3888" extrusionOk="0">
                  <a:moveTo>
                    <a:pt x="1" y="1"/>
                  </a:moveTo>
                  <a:lnTo>
                    <a:pt x="2515" y="388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1961950" y="3065075"/>
              <a:ext cx="66125" cy="100075"/>
            </a:xfrm>
            <a:custGeom>
              <a:avLst/>
              <a:gdLst/>
              <a:ahLst/>
              <a:cxnLst/>
              <a:rect l="l" t="t" r="r" b="b"/>
              <a:pathLst>
                <a:path w="2645" h="4003" extrusionOk="0">
                  <a:moveTo>
                    <a:pt x="60" y="1"/>
                  </a:moveTo>
                  <a:cubicBezTo>
                    <a:pt x="53" y="1"/>
                    <a:pt x="45" y="2"/>
                    <a:pt x="38" y="4"/>
                  </a:cubicBezTo>
                  <a:cubicBezTo>
                    <a:pt x="10" y="23"/>
                    <a:pt x="1" y="60"/>
                    <a:pt x="19" y="88"/>
                  </a:cubicBezTo>
                  <a:lnTo>
                    <a:pt x="2533" y="3984"/>
                  </a:lnTo>
                  <a:cubicBezTo>
                    <a:pt x="2542" y="3993"/>
                    <a:pt x="2561" y="4002"/>
                    <a:pt x="2580" y="4002"/>
                  </a:cubicBezTo>
                  <a:cubicBezTo>
                    <a:pt x="2589" y="4002"/>
                    <a:pt x="2598" y="4002"/>
                    <a:pt x="2607" y="3993"/>
                  </a:cubicBezTo>
                  <a:cubicBezTo>
                    <a:pt x="2635" y="3984"/>
                    <a:pt x="2645" y="3947"/>
                    <a:pt x="2626" y="3919"/>
                  </a:cubicBezTo>
                  <a:lnTo>
                    <a:pt x="112" y="23"/>
                  </a:lnTo>
                  <a:cubicBezTo>
                    <a:pt x="98" y="9"/>
                    <a:pt x="80"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1962425" y="3066100"/>
              <a:ext cx="62625" cy="99050"/>
            </a:xfrm>
            <a:custGeom>
              <a:avLst/>
              <a:gdLst/>
              <a:ahLst/>
              <a:cxnLst/>
              <a:rect l="l" t="t" r="r" b="b"/>
              <a:pathLst>
                <a:path w="2505" h="3962" extrusionOk="0">
                  <a:moveTo>
                    <a:pt x="2505" y="0"/>
                  </a:moveTo>
                  <a:lnTo>
                    <a:pt x="0" y="396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1960800" y="3064700"/>
              <a:ext cx="66125" cy="101850"/>
            </a:xfrm>
            <a:custGeom>
              <a:avLst/>
              <a:gdLst/>
              <a:ahLst/>
              <a:cxnLst/>
              <a:rect l="l" t="t" r="r" b="b"/>
              <a:pathLst>
                <a:path w="2645" h="4074" extrusionOk="0">
                  <a:moveTo>
                    <a:pt x="2575" y="0"/>
                  </a:moveTo>
                  <a:cubicBezTo>
                    <a:pt x="2555" y="0"/>
                    <a:pt x="2536" y="11"/>
                    <a:pt x="2524" y="29"/>
                  </a:cubicBezTo>
                  <a:lnTo>
                    <a:pt x="19" y="3980"/>
                  </a:lnTo>
                  <a:cubicBezTo>
                    <a:pt x="0" y="4008"/>
                    <a:pt x="10" y="4045"/>
                    <a:pt x="37" y="4064"/>
                  </a:cubicBezTo>
                  <a:cubicBezTo>
                    <a:pt x="47" y="4073"/>
                    <a:pt x="56" y="4073"/>
                    <a:pt x="65" y="4073"/>
                  </a:cubicBezTo>
                  <a:cubicBezTo>
                    <a:pt x="84" y="4073"/>
                    <a:pt x="102" y="4064"/>
                    <a:pt x="121" y="4045"/>
                  </a:cubicBezTo>
                  <a:lnTo>
                    <a:pt x="2626" y="93"/>
                  </a:lnTo>
                  <a:cubicBezTo>
                    <a:pt x="2644" y="66"/>
                    <a:pt x="2635" y="29"/>
                    <a:pt x="2607" y="10"/>
                  </a:cubicBezTo>
                  <a:cubicBezTo>
                    <a:pt x="2597" y="3"/>
                    <a:pt x="2586" y="0"/>
                    <a:pt x="2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1797750" y="3070275"/>
              <a:ext cx="138475" cy="3025"/>
            </a:xfrm>
            <a:custGeom>
              <a:avLst/>
              <a:gdLst/>
              <a:ahLst/>
              <a:cxnLst/>
              <a:rect l="l" t="t" r="r" b="b"/>
              <a:pathLst>
                <a:path w="5539" h="121" extrusionOk="0">
                  <a:moveTo>
                    <a:pt x="66" y="0"/>
                  </a:moveTo>
                  <a:cubicBezTo>
                    <a:pt x="29" y="0"/>
                    <a:pt x="1" y="28"/>
                    <a:pt x="1" y="56"/>
                  </a:cubicBezTo>
                  <a:cubicBezTo>
                    <a:pt x="1" y="93"/>
                    <a:pt x="29" y="121"/>
                    <a:pt x="66" y="121"/>
                  </a:cubicBezTo>
                  <a:lnTo>
                    <a:pt x="5483" y="121"/>
                  </a:lnTo>
                  <a:cubicBezTo>
                    <a:pt x="5511" y="121"/>
                    <a:pt x="5539" y="93"/>
                    <a:pt x="5539" y="56"/>
                  </a:cubicBezTo>
                  <a:cubicBezTo>
                    <a:pt x="5539" y="28"/>
                    <a:pt x="5511" y="0"/>
                    <a:pt x="54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1798000" y="3090900"/>
              <a:ext cx="50350" cy="2825"/>
            </a:xfrm>
            <a:custGeom>
              <a:avLst/>
              <a:gdLst/>
              <a:ahLst/>
              <a:cxnLst/>
              <a:rect l="l" t="t" r="r" b="b"/>
              <a:pathLst>
                <a:path w="2014" h="113" extrusionOk="0">
                  <a:moveTo>
                    <a:pt x="56" y="1"/>
                  </a:moveTo>
                  <a:cubicBezTo>
                    <a:pt x="19" y="1"/>
                    <a:pt x="0" y="29"/>
                    <a:pt x="0" y="57"/>
                  </a:cubicBezTo>
                  <a:cubicBezTo>
                    <a:pt x="0" y="94"/>
                    <a:pt x="19" y="112"/>
                    <a:pt x="56" y="112"/>
                  </a:cubicBezTo>
                  <a:lnTo>
                    <a:pt x="1957" y="112"/>
                  </a:lnTo>
                  <a:cubicBezTo>
                    <a:pt x="1985" y="112"/>
                    <a:pt x="2013" y="94"/>
                    <a:pt x="2013" y="57"/>
                  </a:cubicBezTo>
                  <a:cubicBezTo>
                    <a:pt x="2013" y="29"/>
                    <a:pt x="1995" y="1"/>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1865025" y="3090900"/>
              <a:ext cx="60775" cy="2825"/>
            </a:xfrm>
            <a:custGeom>
              <a:avLst/>
              <a:gdLst/>
              <a:ahLst/>
              <a:cxnLst/>
              <a:rect l="l" t="t" r="r" b="b"/>
              <a:pathLst>
                <a:path w="2431" h="113" extrusionOk="0">
                  <a:moveTo>
                    <a:pt x="56" y="1"/>
                  </a:moveTo>
                  <a:cubicBezTo>
                    <a:pt x="28" y="1"/>
                    <a:pt x="0" y="29"/>
                    <a:pt x="0" y="57"/>
                  </a:cubicBezTo>
                  <a:cubicBezTo>
                    <a:pt x="0" y="94"/>
                    <a:pt x="28" y="112"/>
                    <a:pt x="56" y="112"/>
                  </a:cubicBezTo>
                  <a:lnTo>
                    <a:pt x="2375" y="112"/>
                  </a:lnTo>
                  <a:cubicBezTo>
                    <a:pt x="2403" y="112"/>
                    <a:pt x="2431" y="94"/>
                    <a:pt x="2431" y="57"/>
                  </a:cubicBezTo>
                  <a:cubicBezTo>
                    <a:pt x="2431" y="29"/>
                    <a:pt x="2403" y="1"/>
                    <a:pt x="2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798000" y="3153300"/>
              <a:ext cx="89775" cy="2800"/>
            </a:xfrm>
            <a:custGeom>
              <a:avLst/>
              <a:gdLst/>
              <a:ahLst/>
              <a:cxnLst/>
              <a:rect l="l" t="t" r="r" b="b"/>
              <a:pathLst>
                <a:path w="3591" h="112" extrusionOk="0">
                  <a:moveTo>
                    <a:pt x="56" y="0"/>
                  </a:moveTo>
                  <a:cubicBezTo>
                    <a:pt x="19" y="0"/>
                    <a:pt x="0" y="28"/>
                    <a:pt x="0" y="56"/>
                  </a:cubicBezTo>
                  <a:cubicBezTo>
                    <a:pt x="0" y="93"/>
                    <a:pt x="19" y="112"/>
                    <a:pt x="56" y="112"/>
                  </a:cubicBezTo>
                  <a:lnTo>
                    <a:pt x="3525" y="112"/>
                  </a:lnTo>
                  <a:cubicBezTo>
                    <a:pt x="3562" y="112"/>
                    <a:pt x="3590" y="93"/>
                    <a:pt x="3590" y="56"/>
                  </a:cubicBezTo>
                  <a:cubicBezTo>
                    <a:pt x="3590" y="28"/>
                    <a:pt x="3562" y="0"/>
                    <a:pt x="3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1797750" y="3112475"/>
              <a:ext cx="139650" cy="3050"/>
            </a:xfrm>
            <a:custGeom>
              <a:avLst/>
              <a:gdLst/>
              <a:ahLst/>
              <a:cxnLst/>
              <a:rect l="l" t="t" r="r" b="b"/>
              <a:pathLst>
                <a:path w="5586" h="122" extrusionOk="0">
                  <a:moveTo>
                    <a:pt x="66" y="1"/>
                  </a:moveTo>
                  <a:cubicBezTo>
                    <a:pt x="29" y="1"/>
                    <a:pt x="1" y="29"/>
                    <a:pt x="1" y="56"/>
                  </a:cubicBezTo>
                  <a:cubicBezTo>
                    <a:pt x="1" y="93"/>
                    <a:pt x="29" y="121"/>
                    <a:pt x="66" y="121"/>
                  </a:cubicBezTo>
                  <a:lnTo>
                    <a:pt x="5530" y="121"/>
                  </a:lnTo>
                  <a:cubicBezTo>
                    <a:pt x="5567" y="121"/>
                    <a:pt x="5585" y="93"/>
                    <a:pt x="5585" y="56"/>
                  </a:cubicBezTo>
                  <a:cubicBezTo>
                    <a:pt x="5585" y="29"/>
                    <a:pt x="5567" y="1"/>
                    <a:pt x="5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1798000" y="3133125"/>
              <a:ext cx="46175" cy="2800"/>
            </a:xfrm>
            <a:custGeom>
              <a:avLst/>
              <a:gdLst/>
              <a:ahLst/>
              <a:cxnLst/>
              <a:rect l="l" t="t" r="r" b="b"/>
              <a:pathLst>
                <a:path w="1847" h="112" extrusionOk="0">
                  <a:moveTo>
                    <a:pt x="56" y="0"/>
                  </a:moveTo>
                  <a:cubicBezTo>
                    <a:pt x="19" y="0"/>
                    <a:pt x="0" y="19"/>
                    <a:pt x="0" y="56"/>
                  </a:cubicBezTo>
                  <a:cubicBezTo>
                    <a:pt x="0" y="84"/>
                    <a:pt x="19" y="112"/>
                    <a:pt x="56" y="112"/>
                  </a:cubicBezTo>
                  <a:lnTo>
                    <a:pt x="1790" y="112"/>
                  </a:lnTo>
                  <a:cubicBezTo>
                    <a:pt x="1818" y="112"/>
                    <a:pt x="1846" y="84"/>
                    <a:pt x="1846" y="56"/>
                  </a:cubicBezTo>
                  <a:cubicBezTo>
                    <a:pt x="1846" y="19"/>
                    <a:pt x="181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854575" y="3133125"/>
              <a:ext cx="81650" cy="2800"/>
            </a:xfrm>
            <a:custGeom>
              <a:avLst/>
              <a:gdLst/>
              <a:ahLst/>
              <a:cxnLst/>
              <a:rect l="l" t="t" r="r" b="b"/>
              <a:pathLst>
                <a:path w="3266" h="112" extrusionOk="0">
                  <a:moveTo>
                    <a:pt x="56" y="0"/>
                  </a:moveTo>
                  <a:cubicBezTo>
                    <a:pt x="19" y="0"/>
                    <a:pt x="1" y="19"/>
                    <a:pt x="1" y="56"/>
                  </a:cubicBezTo>
                  <a:cubicBezTo>
                    <a:pt x="1" y="84"/>
                    <a:pt x="19" y="112"/>
                    <a:pt x="56" y="112"/>
                  </a:cubicBezTo>
                  <a:lnTo>
                    <a:pt x="3210" y="112"/>
                  </a:lnTo>
                  <a:cubicBezTo>
                    <a:pt x="3238" y="112"/>
                    <a:pt x="3266" y="84"/>
                    <a:pt x="3266" y="56"/>
                  </a:cubicBezTo>
                  <a:cubicBezTo>
                    <a:pt x="3266" y="19"/>
                    <a:pt x="3238" y="0"/>
                    <a:pt x="3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1869425" y="3103200"/>
              <a:ext cx="725" cy="8375"/>
            </a:xfrm>
            <a:custGeom>
              <a:avLst/>
              <a:gdLst/>
              <a:ahLst/>
              <a:cxnLst/>
              <a:rect l="l" t="t" r="r" b="b"/>
              <a:pathLst>
                <a:path w="29" h="335" extrusionOk="0">
                  <a:moveTo>
                    <a:pt x="19" y="335"/>
                  </a:moveTo>
                  <a:cubicBezTo>
                    <a:pt x="28" y="223"/>
                    <a:pt x="19" y="112"/>
                    <a:pt x="0" y="1"/>
                  </a:cubicBezTo>
                  <a:lnTo>
                    <a:pt x="0" y="1"/>
                  </a:lnTo>
                  <a:lnTo>
                    <a:pt x="0" y="1"/>
                  </a:lnTo>
                  <a:cubicBezTo>
                    <a:pt x="19" y="112"/>
                    <a:pt x="28" y="223"/>
                    <a:pt x="19" y="3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2089275" y="2890075"/>
              <a:ext cx="172800" cy="172100"/>
            </a:xfrm>
            <a:custGeom>
              <a:avLst/>
              <a:gdLst/>
              <a:ahLst/>
              <a:cxnLst/>
              <a:rect l="l" t="t" r="r" b="b"/>
              <a:pathLst>
                <a:path w="6912" h="6884" extrusionOk="0">
                  <a:moveTo>
                    <a:pt x="6448" y="1568"/>
                  </a:moveTo>
                  <a:cubicBezTo>
                    <a:pt x="4259" y="1485"/>
                    <a:pt x="3563" y="204"/>
                    <a:pt x="3461" y="0"/>
                  </a:cubicBezTo>
                  <a:lnTo>
                    <a:pt x="3442" y="0"/>
                  </a:lnTo>
                  <a:cubicBezTo>
                    <a:pt x="3349" y="204"/>
                    <a:pt x="2654" y="1485"/>
                    <a:pt x="464" y="1568"/>
                  </a:cubicBezTo>
                  <a:cubicBezTo>
                    <a:pt x="464" y="1568"/>
                    <a:pt x="1" y="6077"/>
                    <a:pt x="3387" y="6884"/>
                  </a:cubicBezTo>
                  <a:lnTo>
                    <a:pt x="3516" y="6884"/>
                  </a:lnTo>
                  <a:cubicBezTo>
                    <a:pt x="6912" y="6077"/>
                    <a:pt x="6448" y="1568"/>
                    <a:pt x="6448" y="15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2083250" y="2879400"/>
              <a:ext cx="173025" cy="172350"/>
            </a:xfrm>
            <a:custGeom>
              <a:avLst/>
              <a:gdLst/>
              <a:ahLst/>
              <a:cxnLst/>
              <a:rect l="l" t="t" r="r" b="b"/>
              <a:pathLst>
                <a:path w="6921" h="6894" extrusionOk="0">
                  <a:moveTo>
                    <a:pt x="3451" y="1"/>
                  </a:moveTo>
                  <a:cubicBezTo>
                    <a:pt x="3349" y="205"/>
                    <a:pt x="2654" y="1485"/>
                    <a:pt x="464" y="1568"/>
                  </a:cubicBezTo>
                  <a:cubicBezTo>
                    <a:pt x="464" y="1568"/>
                    <a:pt x="0" y="6086"/>
                    <a:pt x="3396" y="6893"/>
                  </a:cubicBezTo>
                  <a:lnTo>
                    <a:pt x="3526" y="6893"/>
                  </a:lnTo>
                  <a:cubicBezTo>
                    <a:pt x="6921" y="6086"/>
                    <a:pt x="6457" y="1568"/>
                    <a:pt x="6457" y="1568"/>
                  </a:cubicBezTo>
                  <a:cubicBezTo>
                    <a:pt x="4258" y="1485"/>
                    <a:pt x="3563" y="205"/>
                    <a:pt x="3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2082550" y="2877775"/>
              <a:ext cx="174200" cy="175600"/>
            </a:xfrm>
            <a:custGeom>
              <a:avLst/>
              <a:gdLst/>
              <a:ahLst/>
              <a:cxnLst/>
              <a:rect l="l" t="t" r="r" b="b"/>
              <a:pathLst>
                <a:path w="6968" h="7024" extrusionOk="0">
                  <a:moveTo>
                    <a:pt x="3489" y="177"/>
                  </a:moveTo>
                  <a:cubicBezTo>
                    <a:pt x="3693" y="548"/>
                    <a:pt x="4453" y="1596"/>
                    <a:pt x="6429" y="1689"/>
                  </a:cubicBezTo>
                  <a:cubicBezTo>
                    <a:pt x="6466" y="2181"/>
                    <a:pt x="6652" y="6160"/>
                    <a:pt x="3544" y="6903"/>
                  </a:cubicBezTo>
                  <a:lnTo>
                    <a:pt x="3424" y="6903"/>
                  </a:lnTo>
                  <a:cubicBezTo>
                    <a:pt x="316" y="6160"/>
                    <a:pt x="511" y="2181"/>
                    <a:pt x="539" y="1689"/>
                  </a:cubicBezTo>
                  <a:cubicBezTo>
                    <a:pt x="2524" y="1596"/>
                    <a:pt x="3275" y="548"/>
                    <a:pt x="3489" y="177"/>
                  </a:cubicBezTo>
                  <a:close/>
                  <a:moveTo>
                    <a:pt x="3479" y="1"/>
                  </a:moveTo>
                  <a:cubicBezTo>
                    <a:pt x="3461" y="1"/>
                    <a:pt x="3433" y="19"/>
                    <a:pt x="3424" y="38"/>
                  </a:cubicBezTo>
                  <a:cubicBezTo>
                    <a:pt x="3312" y="279"/>
                    <a:pt x="2626" y="1494"/>
                    <a:pt x="492" y="1578"/>
                  </a:cubicBezTo>
                  <a:cubicBezTo>
                    <a:pt x="464" y="1578"/>
                    <a:pt x="437" y="1606"/>
                    <a:pt x="437" y="1633"/>
                  </a:cubicBezTo>
                  <a:cubicBezTo>
                    <a:pt x="427" y="1680"/>
                    <a:pt x="1" y="6207"/>
                    <a:pt x="3405" y="7023"/>
                  </a:cubicBezTo>
                  <a:lnTo>
                    <a:pt x="3563" y="7023"/>
                  </a:lnTo>
                  <a:cubicBezTo>
                    <a:pt x="6967" y="6207"/>
                    <a:pt x="6541" y="1680"/>
                    <a:pt x="6541" y="1633"/>
                  </a:cubicBezTo>
                  <a:cubicBezTo>
                    <a:pt x="6531" y="1606"/>
                    <a:pt x="6513" y="1578"/>
                    <a:pt x="6485" y="1578"/>
                  </a:cubicBezTo>
                  <a:cubicBezTo>
                    <a:pt x="4342" y="1494"/>
                    <a:pt x="3665" y="279"/>
                    <a:pt x="3544" y="38"/>
                  </a:cubicBezTo>
                  <a:cubicBezTo>
                    <a:pt x="3535" y="19"/>
                    <a:pt x="3516" y="1"/>
                    <a:pt x="3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2118275" y="2895650"/>
              <a:ext cx="121550" cy="139850"/>
            </a:xfrm>
            <a:custGeom>
              <a:avLst/>
              <a:gdLst/>
              <a:ahLst/>
              <a:cxnLst/>
              <a:rect l="l" t="t" r="r" b="b"/>
              <a:pathLst>
                <a:path w="4862" h="5594" extrusionOk="0">
                  <a:moveTo>
                    <a:pt x="2050" y="0"/>
                  </a:moveTo>
                  <a:cubicBezTo>
                    <a:pt x="2004" y="102"/>
                    <a:pt x="1763" y="547"/>
                    <a:pt x="1169" y="881"/>
                  </a:cubicBezTo>
                  <a:lnTo>
                    <a:pt x="0" y="3850"/>
                  </a:lnTo>
                  <a:cubicBezTo>
                    <a:pt x="334" y="4629"/>
                    <a:pt x="928" y="5343"/>
                    <a:pt x="2004" y="5594"/>
                  </a:cubicBezTo>
                  <a:lnTo>
                    <a:pt x="2115" y="5594"/>
                  </a:lnTo>
                  <a:cubicBezTo>
                    <a:pt x="4861" y="4935"/>
                    <a:pt x="4490" y="1271"/>
                    <a:pt x="4490" y="1271"/>
                  </a:cubicBezTo>
                  <a:cubicBezTo>
                    <a:pt x="2709" y="1206"/>
                    <a:pt x="2143" y="167"/>
                    <a:pt x="2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2116650" y="2894025"/>
              <a:ext cx="123850" cy="142875"/>
            </a:xfrm>
            <a:custGeom>
              <a:avLst/>
              <a:gdLst/>
              <a:ahLst/>
              <a:cxnLst/>
              <a:rect l="l" t="t" r="r" b="b"/>
              <a:pathLst>
                <a:path w="4954" h="5715" extrusionOk="0">
                  <a:moveTo>
                    <a:pt x="2115" y="0"/>
                  </a:moveTo>
                  <a:cubicBezTo>
                    <a:pt x="2097" y="0"/>
                    <a:pt x="2069" y="19"/>
                    <a:pt x="2060" y="37"/>
                  </a:cubicBezTo>
                  <a:cubicBezTo>
                    <a:pt x="2023" y="121"/>
                    <a:pt x="1791" y="566"/>
                    <a:pt x="1197" y="891"/>
                  </a:cubicBezTo>
                  <a:cubicBezTo>
                    <a:pt x="1169" y="909"/>
                    <a:pt x="1160" y="946"/>
                    <a:pt x="1178" y="974"/>
                  </a:cubicBezTo>
                  <a:cubicBezTo>
                    <a:pt x="1190" y="992"/>
                    <a:pt x="1206" y="1002"/>
                    <a:pt x="1223" y="1002"/>
                  </a:cubicBezTo>
                  <a:cubicBezTo>
                    <a:pt x="1233" y="1002"/>
                    <a:pt x="1243" y="999"/>
                    <a:pt x="1253" y="993"/>
                  </a:cubicBezTo>
                  <a:cubicBezTo>
                    <a:pt x="1763" y="714"/>
                    <a:pt x="2013" y="362"/>
                    <a:pt x="2125" y="176"/>
                  </a:cubicBezTo>
                  <a:cubicBezTo>
                    <a:pt x="2301" y="492"/>
                    <a:pt x="2922" y="1317"/>
                    <a:pt x="4499" y="1392"/>
                  </a:cubicBezTo>
                  <a:cubicBezTo>
                    <a:pt x="4527" y="1828"/>
                    <a:pt x="4657" y="5000"/>
                    <a:pt x="2171" y="5603"/>
                  </a:cubicBezTo>
                  <a:lnTo>
                    <a:pt x="2069" y="5603"/>
                  </a:lnTo>
                  <a:cubicBezTo>
                    <a:pt x="1169" y="5381"/>
                    <a:pt x="510" y="4805"/>
                    <a:pt x="121" y="3887"/>
                  </a:cubicBezTo>
                  <a:cubicBezTo>
                    <a:pt x="107" y="3866"/>
                    <a:pt x="88" y="3856"/>
                    <a:pt x="63" y="3856"/>
                  </a:cubicBezTo>
                  <a:cubicBezTo>
                    <a:pt x="55" y="3856"/>
                    <a:pt x="47" y="3857"/>
                    <a:pt x="37" y="3859"/>
                  </a:cubicBezTo>
                  <a:cubicBezTo>
                    <a:pt x="10" y="3868"/>
                    <a:pt x="0" y="3906"/>
                    <a:pt x="10" y="3933"/>
                  </a:cubicBezTo>
                  <a:cubicBezTo>
                    <a:pt x="418" y="4889"/>
                    <a:pt x="1104" y="5492"/>
                    <a:pt x="2050" y="5714"/>
                  </a:cubicBezTo>
                  <a:lnTo>
                    <a:pt x="2190" y="5714"/>
                  </a:lnTo>
                  <a:cubicBezTo>
                    <a:pt x="4954" y="5056"/>
                    <a:pt x="4611" y="1373"/>
                    <a:pt x="4611" y="1336"/>
                  </a:cubicBezTo>
                  <a:cubicBezTo>
                    <a:pt x="4601" y="1308"/>
                    <a:pt x="4583" y="1280"/>
                    <a:pt x="4555" y="1280"/>
                  </a:cubicBezTo>
                  <a:cubicBezTo>
                    <a:pt x="2820" y="1215"/>
                    <a:pt x="2273" y="232"/>
                    <a:pt x="2180" y="37"/>
                  </a:cubicBezTo>
                  <a:cubicBezTo>
                    <a:pt x="2171" y="19"/>
                    <a:pt x="2152" y="0"/>
                    <a:pt x="2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2107375" y="2926025"/>
              <a:ext cx="16250" cy="33650"/>
            </a:xfrm>
            <a:custGeom>
              <a:avLst/>
              <a:gdLst/>
              <a:ahLst/>
              <a:cxnLst/>
              <a:rect l="l" t="t" r="r" b="b"/>
              <a:pathLst>
                <a:path w="650" h="1346" extrusionOk="0">
                  <a:moveTo>
                    <a:pt x="650" y="0"/>
                  </a:moveTo>
                  <a:cubicBezTo>
                    <a:pt x="473" y="28"/>
                    <a:pt x="278" y="56"/>
                    <a:pt x="65" y="56"/>
                  </a:cubicBezTo>
                  <a:cubicBezTo>
                    <a:pt x="65" y="56"/>
                    <a:pt x="0" y="622"/>
                    <a:pt x="102" y="1345"/>
                  </a:cubicBezTo>
                  <a:lnTo>
                    <a:pt x="6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2105975" y="2924575"/>
              <a:ext cx="19050" cy="36500"/>
            </a:xfrm>
            <a:custGeom>
              <a:avLst/>
              <a:gdLst/>
              <a:ahLst/>
              <a:cxnLst/>
              <a:rect l="l" t="t" r="r" b="b"/>
              <a:pathLst>
                <a:path w="762" h="1460" extrusionOk="0">
                  <a:moveTo>
                    <a:pt x="710" y="0"/>
                  </a:moveTo>
                  <a:cubicBezTo>
                    <a:pt x="706" y="0"/>
                    <a:pt x="701" y="1"/>
                    <a:pt x="696" y="3"/>
                  </a:cubicBezTo>
                  <a:cubicBezTo>
                    <a:pt x="511" y="30"/>
                    <a:pt x="316" y="58"/>
                    <a:pt x="112" y="58"/>
                  </a:cubicBezTo>
                  <a:cubicBezTo>
                    <a:pt x="84" y="58"/>
                    <a:pt x="65" y="86"/>
                    <a:pt x="56" y="114"/>
                  </a:cubicBezTo>
                  <a:cubicBezTo>
                    <a:pt x="56" y="123"/>
                    <a:pt x="0" y="689"/>
                    <a:pt x="103" y="1413"/>
                  </a:cubicBezTo>
                  <a:cubicBezTo>
                    <a:pt x="103" y="1440"/>
                    <a:pt x="130" y="1459"/>
                    <a:pt x="158" y="1459"/>
                  </a:cubicBezTo>
                  <a:lnTo>
                    <a:pt x="167" y="1459"/>
                  </a:lnTo>
                  <a:cubicBezTo>
                    <a:pt x="195" y="1459"/>
                    <a:pt x="223" y="1431"/>
                    <a:pt x="214" y="1394"/>
                  </a:cubicBezTo>
                  <a:cubicBezTo>
                    <a:pt x="140" y="810"/>
                    <a:pt x="158" y="327"/>
                    <a:pt x="177" y="179"/>
                  </a:cubicBezTo>
                  <a:cubicBezTo>
                    <a:pt x="362" y="170"/>
                    <a:pt x="539" y="142"/>
                    <a:pt x="715" y="114"/>
                  </a:cubicBezTo>
                  <a:cubicBezTo>
                    <a:pt x="743" y="105"/>
                    <a:pt x="761" y="77"/>
                    <a:pt x="761" y="49"/>
                  </a:cubicBezTo>
                  <a:cubicBezTo>
                    <a:pt x="753" y="18"/>
                    <a:pt x="733"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2134725" y="2938300"/>
              <a:ext cx="69850" cy="69850"/>
            </a:xfrm>
            <a:custGeom>
              <a:avLst/>
              <a:gdLst/>
              <a:ahLst/>
              <a:cxnLst/>
              <a:rect l="l" t="t" r="r" b="b"/>
              <a:pathLst>
                <a:path w="2794" h="2794" extrusionOk="0">
                  <a:moveTo>
                    <a:pt x="1402" y="1"/>
                  </a:moveTo>
                  <a:cubicBezTo>
                    <a:pt x="622" y="1"/>
                    <a:pt x="1" y="622"/>
                    <a:pt x="1" y="1402"/>
                  </a:cubicBezTo>
                  <a:cubicBezTo>
                    <a:pt x="1" y="2172"/>
                    <a:pt x="622" y="2793"/>
                    <a:pt x="1402" y="2793"/>
                  </a:cubicBezTo>
                  <a:cubicBezTo>
                    <a:pt x="2172" y="2793"/>
                    <a:pt x="2793" y="2172"/>
                    <a:pt x="2793" y="1402"/>
                  </a:cubicBezTo>
                  <a:cubicBezTo>
                    <a:pt x="2793" y="622"/>
                    <a:pt x="2172" y="1"/>
                    <a:pt x="1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2133575" y="2937150"/>
              <a:ext cx="72150" cy="72150"/>
            </a:xfrm>
            <a:custGeom>
              <a:avLst/>
              <a:gdLst/>
              <a:ahLst/>
              <a:cxnLst/>
              <a:rect l="l" t="t" r="r" b="b"/>
              <a:pathLst>
                <a:path w="2886" h="2886" extrusionOk="0">
                  <a:moveTo>
                    <a:pt x="1448" y="93"/>
                  </a:moveTo>
                  <a:cubicBezTo>
                    <a:pt x="2190" y="93"/>
                    <a:pt x="2802" y="696"/>
                    <a:pt x="2802" y="1448"/>
                  </a:cubicBezTo>
                  <a:cubicBezTo>
                    <a:pt x="2802" y="2190"/>
                    <a:pt x="2190" y="2802"/>
                    <a:pt x="1448" y="2802"/>
                  </a:cubicBezTo>
                  <a:cubicBezTo>
                    <a:pt x="696" y="2802"/>
                    <a:pt x="93" y="2190"/>
                    <a:pt x="93" y="1448"/>
                  </a:cubicBezTo>
                  <a:cubicBezTo>
                    <a:pt x="93" y="696"/>
                    <a:pt x="696" y="93"/>
                    <a:pt x="1448" y="93"/>
                  </a:cubicBezTo>
                  <a:close/>
                  <a:moveTo>
                    <a:pt x="1448" y="1"/>
                  </a:moveTo>
                  <a:cubicBezTo>
                    <a:pt x="650" y="1"/>
                    <a:pt x="0" y="650"/>
                    <a:pt x="0" y="1448"/>
                  </a:cubicBezTo>
                  <a:cubicBezTo>
                    <a:pt x="0" y="2236"/>
                    <a:pt x="650" y="2886"/>
                    <a:pt x="1448" y="2886"/>
                  </a:cubicBezTo>
                  <a:cubicBezTo>
                    <a:pt x="2236" y="2886"/>
                    <a:pt x="2885" y="2236"/>
                    <a:pt x="2885" y="1448"/>
                  </a:cubicBezTo>
                  <a:cubicBezTo>
                    <a:pt x="2885" y="650"/>
                    <a:pt x="2236" y="1"/>
                    <a:pt x="1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2144250" y="2947825"/>
              <a:ext cx="50800" cy="50800"/>
            </a:xfrm>
            <a:custGeom>
              <a:avLst/>
              <a:gdLst/>
              <a:ahLst/>
              <a:cxnLst/>
              <a:rect l="l" t="t" r="r" b="b"/>
              <a:pathLst>
                <a:path w="2032" h="2032" extrusionOk="0">
                  <a:moveTo>
                    <a:pt x="1021" y="0"/>
                  </a:moveTo>
                  <a:cubicBezTo>
                    <a:pt x="455" y="0"/>
                    <a:pt x="0" y="455"/>
                    <a:pt x="0" y="1021"/>
                  </a:cubicBezTo>
                  <a:cubicBezTo>
                    <a:pt x="0" y="1577"/>
                    <a:pt x="455" y="2032"/>
                    <a:pt x="1021" y="2032"/>
                  </a:cubicBezTo>
                  <a:cubicBezTo>
                    <a:pt x="1577" y="2032"/>
                    <a:pt x="2032" y="1577"/>
                    <a:pt x="2032" y="1021"/>
                  </a:cubicBezTo>
                  <a:cubicBezTo>
                    <a:pt x="2032" y="455"/>
                    <a:pt x="1577" y="0"/>
                    <a:pt x="1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2142850" y="2946425"/>
              <a:ext cx="53825" cy="53825"/>
            </a:xfrm>
            <a:custGeom>
              <a:avLst/>
              <a:gdLst/>
              <a:ahLst/>
              <a:cxnLst/>
              <a:rect l="l" t="t" r="r" b="b"/>
              <a:pathLst>
                <a:path w="2153" h="2153" extrusionOk="0">
                  <a:moveTo>
                    <a:pt x="1077" y="112"/>
                  </a:moveTo>
                  <a:cubicBezTo>
                    <a:pt x="1605" y="112"/>
                    <a:pt x="2032" y="548"/>
                    <a:pt x="2032" y="1077"/>
                  </a:cubicBezTo>
                  <a:cubicBezTo>
                    <a:pt x="2032" y="1605"/>
                    <a:pt x="1605" y="2032"/>
                    <a:pt x="1077" y="2032"/>
                  </a:cubicBezTo>
                  <a:cubicBezTo>
                    <a:pt x="548" y="2032"/>
                    <a:pt x="112" y="1605"/>
                    <a:pt x="112" y="1077"/>
                  </a:cubicBezTo>
                  <a:cubicBezTo>
                    <a:pt x="112" y="548"/>
                    <a:pt x="548" y="112"/>
                    <a:pt x="1077" y="112"/>
                  </a:cubicBezTo>
                  <a:close/>
                  <a:moveTo>
                    <a:pt x="1077" y="1"/>
                  </a:moveTo>
                  <a:cubicBezTo>
                    <a:pt x="483" y="1"/>
                    <a:pt x="0" y="483"/>
                    <a:pt x="0" y="1077"/>
                  </a:cubicBezTo>
                  <a:cubicBezTo>
                    <a:pt x="0" y="1670"/>
                    <a:pt x="483" y="2153"/>
                    <a:pt x="1077" y="2153"/>
                  </a:cubicBezTo>
                  <a:cubicBezTo>
                    <a:pt x="1670" y="2153"/>
                    <a:pt x="2153" y="1670"/>
                    <a:pt x="2153" y="1077"/>
                  </a:cubicBezTo>
                  <a:cubicBezTo>
                    <a:pt x="2153" y="483"/>
                    <a:pt x="1670"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2154900" y="2949850"/>
              <a:ext cx="45950" cy="34400"/>
            </a:xfrm>
            <a:custGeom>
              <a:avLst/>
              <a:gdLst/>
              <a:ahLst/>
              <a:cxnLst/>
              <a:rect l="l" t="t" r="r" b="b"/>
              <a:pathLst>
                <a:path w="1838" h="1376" extrusionOk="0">
                  <a:moveTo>
                    <a:pt x="1657" y="0"/>
                  </a:moveTo>
                  <a:cubicBezTo>
                    <a:pt x="1615" y="0"/>
                    <a:pt x="1573" y="17"/>
                    <a:pt x="1541" y="49"/>
                  </a:cubicBezTo>
                  <a:lnTo>
                    <a:pt x="613" y="977"/>
                  </a:lnTo>
                  <a:lnTo>
                    <a:pt x="298" y="661"/>
                  </a:lnTo>
                  <a:cubicBezTo>
                    <a:pt x="265" y="629"/>
                    <a:pt x="224" y="613"/>
                    <a:pt x="182" y="613"/>
                  </a:cubicBezTo>
                  <a:cubicBezTo>
                    <a:pt x="140" y="613"/>
                    <a:pt x="98" y="629"/>
                    <a:pt x="66" y="661"/>
                  </a:cubicBezTo>
                  <a:cubicBezTo>
                    <a:pt x="1" y="726"/>
                    <a:pt x="1" y="828"/>
                    <a:pt x="66" y="893"/>
                  </a:cubicBezTo>
                  <a:lnTo>
                    <a:pt x="493" y="1320"/>
                  </a:lnTo>
                  <a:cubicBezTo>
                    <a:pt x="530" y="1357"/>
                    <a:pt x="567" y="1376"/>
                    <a:pt x="613" y="1376"/>
                  </a:cubicBezTo>
                  <a:cubicBezTo>
                    <a:pt x="650" y="1376"/>
                    <a:pt x="697" y="1357"/>
                    <a:pt x="724" y="1329"/>
                  </a:cubicBezTo>
                  <a:lnTo>
                    <a:pt x="1773" y="281"/>
                  </a:lnTo>
                  <a:cubicBezTo>
                    <a:pt x="1838" y="216"/>
                    <a:pt x="1838" y="114"/>
                    <a:pt x="1773" y="49"/>
                  </a:cubicBezTo>
                  <a:cubicBezTo>
                    <a:pt x="1740" y="17"/>
                    <a:pt x="1699" y="0"/>
                    <a:pt x="1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TextBox 125"/>
          <p:cNvSpPr txBox="1"/>
          <p:nvPr/>
        </p:nvSpPr>
        <p:spPr>
          <a:xfrm>
            <a:off x="4030583" y="1794724"/>
            <a:ext cx="4188783" cy="1708160"/>
          </a:xfrm>
          <a:prstGeom prst="rect">
            <a:avLst/>
          </a:prstGeom>
          <a:noFill/>
        </p:spPr>
        <p:txBody>
          <a:bodyPr wrap="square" rtlCol="0">
            <a:spAutoFit/>
          </a:bodyPr>
          <a:lstStyle/>
          <a:p>
            <a:pPr algn="ctr">
              <a:lnSpc>
                <a:spcPct val="150000"/>
              </a:lnSpc>
            </a:pPr>
            <a:r>
              <a:rPr lang="en-US" sz="3500" b="1">
                <a:solidFill>
                  <a:srgbClr val="191919"/>
                </a:solidFill>
              </a:rPr>
              <a:t>CẢM ƠN CẢ LỚP</a:t>
            </a:r>
          </a:p>
          <a:p>
            <a:pPr algn="ctr">
              <a:lnSpc>
                <a:spcPct val="150000"/>
              </a:lnSpc>
            </a:pPr>
            <a:r>
              <a:rPr lang="en-US" sz="3500" b="1">
                <a:solidFill>
                  <a:srgbClr val="191919"/>
                </a:solidFill>
              </a:rPr>
              <a:t>ĐÃ LẮNG NGHE!</a:t>
            </a:r>
          </a:p>
        </p:txBody>
      </p:sp>
    </p:spTree>
    <p:extLst>
      <p:ext uri="{BB962C8B-B14F-4D97-AF65-F5344CB8AC3E}">
        <p14:creationId xmlns:p14="http://schemas.microsoft.com/office/powerpoint/2010/main" val="2129370707"/>
      </p:ext>
    </p:extLst>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234" t="31730" r="9016" b="30239"/>
          <a:stretch/>
        </p:blipFill>
        <p:spPr>
          <a:xfrm>
            <a:off x="1088022" y="452065"/>
            <a:ext cx="6967958" cy="4175834"/>
          </a:xfrm>
          <a:prstGeom prst="rect">
            <a:avLst/>
          </a:prstGeom>
        </p:spPr>
      </p:pic>
    </p:spTree>
    <p:extLst>
      <p:ext uri="{BB962C8B-B14F-4D97-AF65-F5344CB8AC3E}">
        <p14:creationId xmlns:p14="http://schemas.microsoft.com/office/powerpoint/2010/main" val="16763114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3" y="807862"/>
            <a:ext cx="9141097" cy="3545009"/>
          </a:xfrm>
          <a:prstGeom prst="rect">
            <a:avLst/>
          </a:prstGeom>
          <a:noFill/>
        </p:spPr>
        <p:txBody>
          <a:bodyPr wrap="square" rtlCol="0">
            <a:spAutoFit/>
          </a:bodyPr>
          <a:lstStyle/>
          <a:p>
            <a:pPr algn="ctr">
              <a:lnSpc>
                <a:spcPct val="150000"/>
              </a:lnSpc>
            </a:pPr>
            <a:r>
              <a:rPr lang="en-US" sz="5000" b="1">
                <a:solidFill>
                  <a:srgbClr val="191919"/>
                </a:solidFill>
              </a:rPr>
              <a:t>BÀI 2: THỰC HÀNH </a:t>
            </a:r>
          </a:p>
          <a:p>
            <a:pPr algn="ctr">
              <a:lnSpc>
                <a:spcPct val="150000"/>
              </a:lnSpc>
            </a:pPr>
            <a:r>
              <a:rPr lang="en-US" sz="5000" b="1">
                <a:solidFill>
                  <a:srgbClr val="191919"/>
                </a:solidFill>
              </a:rPr>
              <a:t>LÀM QUEN VỚI PHẦN MỀM VIDEO EDITOR</a:t>
            </a:r>
            <a:endParaRPr lang="vi-VN" sz="5000" b="1">
              <a:solidFill>
                <a:srgbClr val="191919"/>
              </a:solidFill>
            </a:endParaRPr>
          </a:p>
        </p:txBody>
      </p:sp>
    </p:spTree>
    <p:extLst>
      <p:ext uri="{BB962C8B-B14F-4D97-AF65-F5344CB8AC3E}">
        <p14:creationId xmlns:p14="http://schemas.microsoft.com/office/powerpoint/2010/main" val="177629191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2608"/>
            <a:ext cx="9144000" cy="630942"/>
          </a:xfrm>
          <a:prstGeom prst="rect">
            <a:avLst/>
          </a:prstGeom>
          <a:noFill/>
        </p:spPr>
        <p:txBody>
          <a:bodyPr wrap="square" rtlCol="0">
            <a:spAutoFit/>
          </a:bodyPr>
          <a:lstStyle/>
          <a:p>
            <a:pPr algn="ctr"/>
            <a:r>
              <a:rPr lang="en-US" sz="3500" b="1">
                <a:solidFill>
                  <a:srgbClr val="191919"/>
                </a:solidFill>
              </a:rPr>
              <a:t>NỘI DUNG BÀI HỌC</a:t>
            </a:r>
          </a:p>
        </p:txBody>
      </p:sp>
      <p:sp>
        <p:nvSpPr>
          <p:cNvPr id="4" name="Google Shape;342;p29"/>
          <p:cNvSpPr txBox="1">
            <a:spLocks noGrp="1"/>
          </p:cNvSpPr>
          <p:nvPr>
            <p:ph type="title" idx="4294967295"/>
          </p:nvPr>
        </p:nvSpPr>
        <p:spPr>
          <a:xfrm>
            <a:off x="1016000" y="1799603"/>
            <a:ext cx="704879" cy="730257"/>
          </a:xfrm>
          <a:prstGeom prst="rect">
            <a:avLst/>
          </a:prstGeom>
          <a:solidFill>
            <a:schemeClr val="bg2">
              <a:lumMod val="40000"/>
              <a:lumOff val="60000"/>
            </a:schemeClr>
          </a:solidFill>
          <a:ln>
            <a:solidFill>
              <a:schemeClr val="bg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5" name="TextBox 4"/>
          <p:cNvSpPr txBox="1"/>
          <p:nvPr/>
        </p:nvSpPr>
        <p:spPr>
          <a:xfrm>
            <a:off x="1942550" y="1564566"/>
            <a:ext cx="3442249" cy="1200329"/>
          </a:xfrm>
          <a:prstGeom prst="rect">
            <a:avLst/>
          </a:prstGeom>
          <a:noFill/>
        </p:spPr>
        <p:txBody>
          <a:bodyPr wrap="square" rtlCol="0">
            <a:spAutoFit/>
          </a:bodyPr>
          <a:lstStyle/>
          <a:p>
            <a:pPr algn="just">
              <a:lnSpc>
                <a:spcPct val="150000"/>
              </a:lnSpc>
            </a:pPr>
            <a:r>
              <a:rPr lang="en-US" sz="2400"/>
              <a:t>Khám phá giao diện phần mềm Video Editor</a:t>
            </a:r>
            <a:endParaRPr lang="vi-VN" sz="2400"/>
          </a:p>
        </p:txBody>
      </p:sp>
      <p:sp>
        <p:nvSpPr>
          <p:cNvPr id="6" name="Google Shape;342;p29"/>
          <p:cNvSpPr txBox="1">
            <a:spLocks noGrp="1"/>
          </p:cNvSpPr>
          <p:nvPr>
            <p:ph type="title" idx="4294967295"/>
          </p:nvPr>
        </p:nvSpPr>
        <p:spPr>
          <a:xfrm>
            <a:off x="1016000" y="3360948"/>
            <a:ext cx="704879" cy="730257"/>
          </a:xfrm>
          <a:prstGeom prst="rect">
            <a:avLst/>
          </a:prstGeom>
          <a:solidFill>
            <a:schemeClr val="bg2">
              <a:lumMod val="40000"/>
              <a:lumOff val="60000"/>
            </a:schemeClr>
          </a:solidFill>
          <a:ln>
            <a:solidFill>
              <a:schemeClr val="bg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7" name="TextBox 6"/>
          <p:cNvSpPr txBox="1"/>
          <p:nvPr/>
        </p:nvSpPr>
        <p:spPr>
          <a:xfrm>
            <a:off x="1942550" y="3125911"/>
            <a:ext cx="3442249" cy="1200329"/>
          </a:xfrm>
          <a:prstGeom prst="rect">
            <a:avLst/>
          </a:prstGeom>
          <a:noFill/>
        </p:spPr>
        <p:txBody>
          <a:bodyPr wrap="square" rtlCol="0">
            <a:spAutoFit/>
          </a:bodyPr>
          <a:lstStyle/>
          <a:p>
            <a:pPr algn="just">
              <a:lnSpc>
                <a:spcPct val="150000"/>
              </a:lnSpc>
            </a:pPr>
            <a:r>
              <a:rPr lang="en-US" sz="2400"/>
              <a:t>Tạo nhanh một video đơn giản</a:t>
            </a:r>
            <a:endParaRPr lang="vi-VN" sz="240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66389" b="72824"/>
          <a:stretch/>
        </p:blipFill>
        <p:spPr>
          <a:xfrm>
            <a:off x="5764193" y="1564566"/>
            <a:ext cx="3379807" cy="2732743"/>
          </a:xfrm>
          <a:prstGeom prst="rect">
            <a:avLst/>
          </a:prstGeom>
        </p:spPr>
      </p:pic>
    </p:spTree>
    <p:extLst>
      <p:ext uri="{BB962C8B-B14F-4D97-AF65-F5344CB8AC3E}">
        <p14:creationId xmlns:p14="http://schemas.microsoft.com/office/powerpoint/2010/main" val="2702221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2;p29"/>
          <p:cNvSpPr txBox="1">
            <a:spLocks noGrp="1"/>
          </p:cNvSpPr>
          <p:nvPr>
            <p:ph type="title" idx="4294967295"/>
          </p:nvPr>
        </p:nvSpPr>
        <p:spPr>
          <a:xfrm>
            <a:off x="3719813" y="1213795"/>
            <a:ext cx="1704373" cy="817762"/>
          </a:xfrm>
          <a:prstGeom prst="rect">
            <a:avLst/>
          </a:prstGeom>
          <a:solidFill>
            <a:schemeClr val="bg2">
              <a:lumMod val="40000"/>
              <a:lumOff val="60000"/>
            </a:schemeClr>
          </a:solidFill>
          <a:ln>
            <a:solidFill>
              <a:schemeClr val="bg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mj-lt"/>
              </a:rPr>
              <a:t>BÀI 1</a:t>
            </a:r>
            <a:endParaRPr sz="4000" b="1">
              <a:latin typeface="+mj-lt"/>
            </a:endParaRPr>
          </a:p>
        </p:txBody>
      </p:sp>
      <p:sp>
        <p:nvSpPr>
          <p:cNvPr id="4" name="TextBox 3"/>
          <p:cNvSpPr txBox="1"/>
          <p:nvPr/>
        </p:nvSpPr>
        <p:spPr>
          <a:xfrm>
            <a:off x="0" y="2132853"/>
            <a:ext cx="9144000" cy="1521763"/>
          </a:xfrm>
          <a:prstGeom prst="rect">
            <a:avLst/>
          </a:prstGeom>
          <a:noFill/>
        </p:spPr>
        <p:txBody>
          <a:bodyPr wrap="square" rtlCol="0">
            <a:spAutoFit/>
          </a:bodyPr>
          <a:lstStyle/>
          <a:p>
            <a:pPr algn="ctr">
              <a:lnSpc>
                <a:spcPct val="150000"/>
              </a:lnSpc>
            </a:pPr>
            <a:r>
              <a:rPr lang="en-US" sz="3300" b="1"/>
              <a:t>Khám phá giao diện </a:t>
            </a:r>
          </a:p>
          <a:p>
            <a:pPr algn="ctr">
              <a:lnSpc>
                <a:spcPct val="150000"/>
              </a:lnSpc>
            </a:pPr>
            <a:r>
              <a:rPr lang="en-US" sz="3300" b="1"/>
              <a:t>phần mềm Video Editor</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00" r="29809" b="70620"/>
          <a:stretch/>
        </p:blipFill>
        <p:spPr>
          <a:xfrm>
            <a:off x="439387" y="3217762"/>
            <a:ext cx="1950151" cy="153236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6855" t="36293" b="32299"/>
          <a:stretch/>
        </p:blipFill>
        <p:spPr>
          <a:xfrm>
            <a:off x="7006441" y="583457"/>
            <a:ext cx="1509180" cy="1098629"/>
          </a:xfrm>
          <a:prstGeom prst="rect">
            <a:avLst/>
          </a:prstGeom>
        </p:spPr>
      </p:pic>
    </p:spTree>
    <p:extLst>
      <p:ext uri="{BB962C8B-B14F-4D97-AF65-F5344CB8AC3E}">
        <p14:creationId xmlns:p14="http://schemas.microsoft.com/office/powerpoint/2010/main" val="2076061134"/>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01234" y="1905174"/>
            <a:ext cx="7541525" cy="2169114"/>
            <a:chOff x="950027" y="1671782"/>
            <a:chExt cx="7541525" cy="2169114"/>
          </a:xfrm>
        </p:grpSpPr>
        <p:sp>
          <p:nvSpPr>
            <p:cNvPr id="9" name="Google Shape;1320;p39"/>
            <p:cNvSpPr txBox="1"/>
            <p:nvPr/>
          </p:nvSpPr>
          <p:spPr>
            <a:xfrm>
              <a:off x="950027" y="1671782"/>
              <a:ext cx="7541525" cy="2169114"/>
            </a:xfrm>
            <a:prstGeom prst="rect">
              <a:avLst/>
            </a:prstGeom>
            <a:solidFill>
              <a:srgbClr val="FEF2E8"/>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10" name="TextBox 9"/>
            <p:cNvSpPr txBox="1"/>
            <p:nvPr/>
          </p:nvSpPr>
          <p:spPr>
            <a:xfrm>
              <a:off x="1103123" y="1815344"/>
              <a:ext cx="7235331" cy="1938992"/>
            </a:xfrm>
            <a:prstGeom prst="rect">
              <a:avLst/>
            </a:prstGeom>
            <a:noFill/>
          </p:spPr>
          <p:txBody>
            <a:bodyPr wrap="square" rtlCol="0">
              <a:spAutoFit/>
            </a:bodyPr>
            <a:lstStyle/>
            <a:p>
              <a:pPr algn="just">
                <a:lnSpc>
                  <a:spcPct val="150000"/>
                </a:lnSpc>
              </a:pPr>
              <a:r>
                <a:rPr lang="vi-VN" sz="2000"/>
                <a:t>Em hãy khởi động phần mềm Video Editor bằng cách nhập “Video Editor” vào ô tìm kiếm trên thanh Taskbar, chọn biểu tượng Video Editor</a:t>
              </a:r>
              <a:r>
                <a:rPr lang="en-US" sz="2000"/>
                <a:t>.</a:t>
              </a:r>
              <a:r>
                <a:rPr lang="vi-VN" sz="2000"/>
                <a:t> Sau đó, em hãy khám phá giao diện và các chức năng của phần mềm này.</a:t>
              </a:r>
            </a:p>
          </p:txBody>
        </p:sp>
      </p:grpSp>
      <p:sp>
        <p:nvSpPr>
          <p:cNvPr id="11" name="TextBox 10"/>
          <p:cNvSpPr txBox="1"/>
          <p:nvPr/>
        </p:nvSpPr>
        <p:spPr>
          <a:xfrm>
            <a:off x="-5" y="1224221"/>
            <a:ext cx="9144000" cy="537391"/>
          </a:xfrm>
          <a:prstGeom prst="rect">
            <a:avLst/>
          </a:prstGeom>
          <a:noFill/>
        </p:spPr>
        <p:txBody>
          <a:bodyPr wrap="square" rtlCol="0">
            <a:spAutoFit/>
          </a:bodyPr>
          <a:lstStyle/>
          <a:p>
            <a:pPr algn="ctr">
              <a:lnSpc>
                <a:spcPct val="150000"/>
              </a:lnSpc>
            </a:pPr>
            <a:r>
              <a:rPr lang="en-US" sz="2200" b="1">
                <a:solidFill>
                  <a:srgbClr val="C00000"/>
                </a:solidFill>
              </a:rPr>
              <a:t>NHIỆM VỤ:</a:t>
            </a:r>
            <a:endParaRPr lang="vi-VN" sz="2200" b="1">
              <a:solidFill>
                <a:srgbClr val="C00000"/>
              </a:solidFill>
            </a:endParaRPr>
          </a:p>
        </p:txBody>
      </p:sp>
      <p:sp>
        <p:nvSpPr>
          <p:cNvPr id="12" name="TextBox 11"/>
          <p:cNvSpPr txBox="1"/>
          <p:nvPr/>
        </p:nvSpPr>
        <p:spPr>
          <a:xfrm>
            <a:off x="0" y="601388"/>
            <a:ext cx="9144000" cy="477054"/>
          </a:xfrm>
          <a:prstGeom prst="rect">
            <a:avLst/>
          </a:prstGeom>
          <a:noFill/>
        </p:spPr>
        <p:txBody>
          <a:bodyPr wrap="square" rtlCol="0">
            <a:spAutoFit/>
          </a:bodyPr>
          <a:lstStyle/>
          <a:p>
            <a:pPr algn="ctr"/>
            <a:r>
              <a:rPr lang="en-US" sz="2500" b="1">
                <a:solidFill>
                  <a:srgbClr val="7030A0"/>
                </a:solidFill>
              </a:rPr>
              <a:t>Bài 1. Khám phá giao diện phần mềm Video Editor</a:t>
            </a:r>
            <a:endParaRPr lang="vi-VN" sz="2500" b="1">
              <a:solidFill>
                <a:srgbClr val="7030A0"/>
              </a:solidFill>
            </a:endParaRPr>
          </a:p>
        </p:txBody>
      </p:sp>
      <p:pic>
        <p:nvPicPr>
          <p:cNvPr id="13"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7362">
            <a:off x="5360158" y="3783723"/>
            <a:ext cx="1281611" cy="724693"/>
          </a:xfrm>
          <a:prstGeom prst="rect">
            <a:avLst/>
          </a:prstGeom>
        </p:spPr>
      </p:pic>
    </p:spTree>
    <p:extLst>
      <p:ext uri="{BB962C8B-B14F-4D97-AF65-F5344CB8AC3E}">
        <p14:creationId xmlns:p14="http://schemas.microsoft.com/office/powerpoint/2010/main" val="326720094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14339" y="243161"/>
            <a:ext cx="5715311" cy="570353"/>
          </a:xfrm>
          <a:prstGeom prst="roundRect">
            <a:avLst/>
          </a:prstGeom>
          <a:solidFill>
            <a:srgbClr val="A12F2F"/>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a:solidFill>
                  <a:srgbClr val="FFFFFF"/>
                </a:solidFill>
                <a:cs typeface="Arial" panose="020B0604020202020204" pitchFamily="34" charset="0"/>
              </a:rPr>
              <a:t>Hướng dẫn cài đặt ứng dụng Photos Legacy</a:t>
            </a:r>
            <a:endParaRPr lang="en-US" sz="2000" b="1" dirty="0">
              <a:solidFill>
                <a:srgbClr val="FFFFFF"/>
              </a:solidFill>
              <a:latin typeface="Arial" panose="020B0604020202020204" pitchFamily="34" charset="0"/>
              <a:cs typeface="Arial" panose="020B0604020202020204" pitchFamily="34" charset="0"/>
            </a:endParaRPr>
          </a:p>
        </p:txBody>
      </p:sp>
      <p:grpSp>
        <p:nvGrpSpPr>
          <p:cNvPr id="5" name="Group 4"/>
          <p:cNvGrpSpPr/>
          <p:nvPr/>
        </p:nvGrpSpPr>
        <p:grpSpPr>
          <a:xfrm>
            <a:off x="506153" y="1161261"/>
            <a:ext cx="3468947" cy="1477328"/>
            <a:chOff x="605199" y="2456835"/>
            <a:chExt cx="3468947" cy="1477328"/>
          </a:xfrm>
        </p:grpSpPr>
        <p:sp>
          <p:nvSpPr>
            <p:cNvPr id="6" name="TextBox 5"/>
            <p:cNvSpPr txBox="1"/>
            <p:nvPr/>
          </p:nvSpPr>
          <p:spPr>
            <a:xfrm>
              <a:off x="605199" y="2456835"/>
              <a:ext cx="3468947" cy="147732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1. </a:t>
              </a:r>
              <a:r>
                <a:rPr lang="vi-VN" sz="2000"/>
                <a:t>Khởi động ứng dụng </a:t>
              </a:r>
              <a:r>
                <a:rPr lang="vi-VN" sz="2000" b="1"/>
                <a:t>Photos</a:t>
              </a:r>
              <a:r>
                <a:rPr lang="vi-VN" sz="2000"/>
                <a:t> (tìm kiếm trên thanh Taskbar).</a:t>
              </a:r>
              <a:endParaRPr lang="en-US" sz="2000"/>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06153" y="2729302"/>
            <a:ext cx="3468947" cy="1477328"/>
            <a:chOff x="605199" y="2456835"/>
            <a:chExt cx="3468947" cy="1477328"/>
          </a:xfrm>
        </p:grpSpPr>
        <p:sp>
          <p:nvSpPr>
            <p:cNvPr id="9" name="TextBox 8"/>
            <p:cNvSpPr txBox="1"/>
            <p:nvPr/>
          </p:nvSpPr>
          <p:spPr>
            <a:xfrm>
              <a:off x="605199" y="2456835"/>
              <a:ext cx="3468947" cy="1477328"/>
            </a:xfrm>
            <a:prstGeom prst="rect">
              <a:avLst/>
            </a:prstGeom>
            <a:noFill/>
          </p:spPr>
          <p:txBody>
            <a:bodyPr wrap="square" rtlCol="0">
              <a:spAutoFit/>
            </a:bodyPr>
            <a:lstStyle/>
            <a:p>
              <a:pPr lvl="1" algn="just">
                <a:lnSpc>
                  <a:spcPct val="150000"/>
                </a:lnSpc>
              </a:pPr>
              <a:r>
                <a:rPr lang="en-US" sz="2000"/>
                <a:t>    </a:t>
              </a:r>
              <a:r>
                <a:rPr lang="vi-VN" sz="2000" b="1">
                  <a:solidFill>
                    <a:srgbClr val="7030A0"/>
                  </a:solidFill>
                </a:rPr>
                <a:t>Bước 2. </a:t>
              </a:r>
              <a:r>
                <a:rPr lang="vi-VN" sz="2000"/>
                <a:t>Chọn biểu tượng </a:t>
              </a:r>
              <a:r>
                <a:rPr lang="vi-VN" sz="2000" b="1"/>
                <a:t>Settings</a:t>
              </a:r>
              <a:r>
                <a:rPr lang="vi-VN" sz="2000"/>
                <a:t> ở góc trên bên phải của cửa sổ làm việc </a:t>
              </a:r>
              <a:r>
                <a:rPr lang="vi-VN" sz="2000" b="1"/>
                <a:t>Photos</a:t>
              </a:r>
              <a:r>
                <a:rPr lang="vi-VN" sz="2000"/>
                <a:t>.</a:t>
              </a:r>
              <a:endParaRPr lang="en-US"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s://www.pcworld.com/wp-content/uploads/2023/04/Photos-Legac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394" y="1161260"/>
            <a:ext cx="4551814" cy="290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882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heel(1)">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oftware Engineering Business Plan by Slidesgo">
  <a:themeElements>
    <a:clrScheme name="Simple Light">
      <a:dk1>
        <a:srgbClr val="191919"/>
      </a:dk1>
      <a:lt1>
        <a:srgbClr val="F3F3F3"/>
      </a:lt1>
      <a:dk2>
        <a:srgbClr val="45818E"/>
      </a:dk2>
      <a:lt2>
        <a:srgbClr val="2AAFEB"/>
      </a:lt2>
      <a:accent1>
        <a:srgbClr val="7FD6C3"/>
      </a:accent1>
      <a:accent2>
        <a:srgbClr val="D9D9D9"/>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1665</Words>
  <Application>Microsoft Office PowerPoint</Application>
  <PresentationFormat>On-screen Show (16:9)</PresentationFormat>
  <Paragraphs>130</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Wingdings</vt:lpstr>
      <vt:lpstr>Sora</vt:lpstr>
      <vt:lpstr>Arial</vt:lpstr>
      <vt:lpstr>Open Sans</vt:lpstr>
      <vt:lpstr>Software Engineering Business Plan by Slidesgo</vt:lpstr>
      <vt:lpstr>PowerPoint Presentation</vt:lpstr>
      <vt:lpstr>PowerPoint Presentation</vt:lpstr>
      <vt:lpstr>PowerPoint Presentation</vt:lpstr>
      <vt:lpstr>PowerPoint Presentation</vt:lpstr>
      <vt:lpstr>PowerPoint Presentation</vt:lpstr>
      <vt:lpstr>01</vt:lpstr>
      <vt:lpstr>BÀI 1</vt:lpstr>
      <vt:lpstr>PowerPoint Presentation</vt:lpstr>
      <vt:lpstr>PowerPoint Presentation</vt:lpstr>
      <vt:lpstr>PowerPoint Presentation</vt:lpstr>
      <vt:lpstr>PowerPoint Presentation</vt:lpstr>
      <vt:lpstr>PowerPoint Presentation</vt:lpstr>
      <vt:lpstr>PowerPoint Presentation</vt:lpstr>
      <vt:lpstr>BÀI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 Business Plan</dc:title>
  <dc:creator>DELL</dc:creator>
  <cp:lastModifiedBy>DELL INPIRON</cp:lastModifiedBy>
  <cp:revision>60</cp:revision>
  <dcterms:modified xsi:type="dcterms:W3CDTF">2025-01-13T03:04:33Z</dcterms:modified>
</cp:coreProperties>
</file>