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21"/>
  </p:notesMasterIdLst>
  <p:sldIdLst>
    <p:sldId id="292" r:id="rId3"/>
    <p:sldId id="257" r:id="rId4"/>
    <p:sldId id="256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95" r:id="rId13"/>
    <p:sldId id="267" r:id="rId14"/>
    <p:sldId id="296" r:id="rId15"/>
    <p:sldId id="297" r:id="rId16"/>
    <p:sldId id="298" r:id="rId17"/>
    <p:sldId id="269" r:id="rId18"/>
    <p:sldId id="309" r:id="rId19"/>
    <p:sldId id="288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DM Sans" pitchFamily="2" charset="0"/>
      <p:regular r:id="rId23"/>
      <p:bold r:id="rId24"/>
      <p:italic r:id="rId25"/>
      <p:boldItalic r:id="rId26"/>
    </p:embeddedFont>
    <p:embeddedFont>
      <p:font typeface="Fredoka One" panose="02000000000000000000" pitchFamily="2" charset="0"/>
      <p:regular r:id="rId27"/>
    </p:embeddedFont>
    <p:embeddedFont>
      <p:font typeface="Raleway Black" pitchFamily="2" charset="0"/>
      <p:bold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71DE1-A53F-4B44-B1B3-A4D521EA18E5}">
  <a:tblStyle styleId="{90B71DE1-A53F-4B44-B1B3-A4D521EA1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23af34404ac_0_26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23af34404ac_0_26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23af34404a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23af34404a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>
          <a:extLst>
            <a:ext uri="{FF2B5EF4-FFF2-40B4-BE49-F238E27FC236}">
              <a16:creationId xmlns:a16="http://schemas.microsoft.com/office/drawing/2014/main" id="{79CABF4E-376A-4BCA-847F-BFAD532F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23af34404ac_0_294:notes">
            <a:extLst>
              <a:ext uri="{FF2B5EF4-FFF2-40B4-BE49-F238E27FC236}">
                <a16:creationId xmlns:a16="http://schemas.microsoft.com/office/drawing/2014/main" id="{59DB096B-BCF2-CA99-13A3-8C69E084D1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23af34404ac_0_294:notes">
            <a:extLst>
              <a:ext uri="{FF2B5EF4-FFF2-40B4-BE49-F238E27FC236}">
                <a16:creationId xmlns:a16="http://schemas.microsoft.com/office/drawing/2014/main" id="{F9591016-F321-AC0F-2121-EE56297440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9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3af34404ac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3af34404ac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>
          <a:extLst>
            <a:ext uri="{FF2B5EF4-FFF2-40B4-BE49-F238E27FC236}">
              <a16:creationId xmlns:a16="http://schemas.microsoft.com/office/drawing/2014/main" id="{4D11D778-5FC1-9AB8-3802-46A9410C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3af34404ac_0_417:notes">
            <a:extLst>
              <a:ext uri="{FF2B5EF4-FFF2-40B4-BE49-F238E27FC236}">
                <a16:creationId xmlns:a16="http://schemas.microsoft.com/office/drawing/2014/main" id="{855B440D-B0AF-769D-0EF3-48640A3DCD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3af34404ac_0_417:notes">
            <a:extLst>
              <a:ext uri="{FF2B5EF4-FFF2-40B4-BE49-F238E27FC236}">
                <a16:creationId xmlns:a16="http://schemas.microsoft.com/office/drawing/2014/main" id="{F3EFE0E1-1D62-E489-8732-6B34E2DBB3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12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>
          <a:extLst>
            <a:ext uri="{FF2B5EF4-FFF2-40B4-BE49-F238E27FC236}">
              <a16:creationId xmlns:a16="http://schemas.microsoft.com/office/drawing/2014/main" id="{6108D948-F503-B4E5-73BD-DAD3DCC02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3af34404ac_0_417:notes">
            <a:extLst>
              <a:ext uri="{FF2B5EF4-FFF2-40B4-BE49-F238E27FC236}">
                <a16:creationId xmlns:a16="http://schemas.microsoft.com/office/drawing/2014/main" id="{989F0698-AE17-530B-A21C-7CAD6C0DF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3af34404ac_0_417:notes">
            <a:extLst>
              <a:ext uri="{FF2B5EF4-FFF2-40B4-BE49-F238E27FC236}">
                <a16:creationId xmlns:a16="http://schemas.microsoft.com/office/drawing/2014/main" id="{B91E9543-C048-97AD-87F8-5FA074D2B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336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>
          <a:extLst>
            <a:ext uri="{FF2B5EF4-FFF2-40B4-BE49-F238E27FC236}">
              <a16:creationId xmlns:a16="http://schemas.microsoft.com/office/drawing/2014/main" id="{25078600-4AD9-F0D0-1532-76B4CAE1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3af34404ac_0_417:notes">
            <a:extLst>
              <a:ext uri="{FF2B5EF4-FFF2-40B4-BE49-F238E27FC236}">
                <a16:creationId xmlns:a16="http://schemas.microsoft.com/office/drawing/2014/main" id="{88441324-150F-37CB-9900-35C5657626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3af34404ac_0_417:notes">
            <a:extLst>
              <a:ext uri="{FF2B5EF4-FFF2-40B4-BE49-F238E27FC236}">
                <a16:creationId xmlns:a16="http://schemas.microsoft.com/office/drawing/2014/main" id="{7601CE04-6DD9-C2AC-698D-BDE89830B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87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3af34404ac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23af34404ac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3a798a0c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3a798a0c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77b642fd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3af34404a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23af34404a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3af34404a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23af34404a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" name="Google Shape;10;p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7" y="0"/>
            <a:ext cx="9144200" cy="4100207"/>
            <a:chOff x="722375" y="0"/>
            <a:chExt cx="8421624" cy="3776208"/>
          </a:xfrm>
        </p:grpSpPr>
        <p:sp>
          <p:nvSpPr>
            <p:cNvPr id="47" name="Google Shape;47;p2"/>
            <p:cNvSpPr/>
            <p:nvPr/>
          </p:nvSpPr>
          <p:spPr>
            <a:xfrm>
              <a:off x="722375" y="0"/>
              <a:ext cx="3720119" cy="2521193"/>
            </a:xfrm>
            <a:custGeom>
              <a:avLst/>
              <a:gdLst/>
              <a:ahLst/>
              <a:cxnLst/>
              <a:rect l="l" t="t" r="r" b="b"/>
              <a:pathLst>
                <a:path w="32695" h="22158" extrusionOk="0">
                  <a:moveTo>
                    <a:pt x="10116" y="0"/>
                  </a:moveTo>
                  <a:lnTo>
                    <a:pt x="0" y="10743"/>
                  </a:lnTo>
                  <a:lnTo>
                    <a:pt x="11825" y="22157"/>
                  </a:lnTo>
                  <a:lnTo>
                    <a:pt x="32695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01954" y="0"/>
              <a:ext cx="4010834" cy="2701031"/>
            </a:xfrm>
            <a:custGeom>
              <a:avLst/>
              <a:gdLst/>
              <a:ahLst/>
              <a:cxnLst/>
              <a:rect l="l" t="t" r="r" b="b"/>
              <a:pathLst>
                <a:path w="37337" h="25144" extrusionOk="0">
                  <a:moveTo>
                    <a:pt x="11902" y="0"/>
                  </a:moveTo>
                  <a:lnTo>
                    <a:pt x="1" y="12388"/>
                  </a:lnTo>
                  <a:lnTo>
                    <a:pt x="13178" y="25143"/>
                  </a:lnTo>
                  <a:lnTo>
                    <a:pt x="37337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30189" y="0"/>
              <a:ext cx="2713810" cy="3776208"/>
            </a:xfrm>
            <a:custGeom>
              <a:avLst/>
              <a:gdLst/>
              <a:ahLst/>
              <a:cxnLst/>
              <a:rect l="l" t="t" r="r" b="b"/>
              <a:pathLst>
                <a:path w="20286" h="28227" extrusionOk="0">
                  <a:moveTo>
                    <a:pt x="20286" y="0"/>
                  </a:moveTo>
                  <a:lnTo>
                    <a:pt x="1" y="20221"/>
                  </a:lnTo>
                  <a:lnTo>
                    <a:pt x="9251" y="28226"/>
                  </a:lnTo>
                  <a:lnTo>
                    <a:pt x="20286" y="17224"/>
                  </a:lnTo>
                  <a:lnTo>
                    <a:pt x="20286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3798925" y="1065909"/>
            <a:ext cx="4622700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3798925" y="3487459"/>
            <a:ext cx="46227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8630888" y="-4932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5400000">
            <a:off x="302638" y="4011859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>
            <a:off x="7481625" y="3584851"/>
            <a:ext cx="2488950" cy="1970136"/>
            <a:chOff x="7656500" y="3608488"/>
            <a:chExt cx="2488950" cy="1970136"/>
          </a:xfrm>
        </p:grpSpPr>
        <p:sp>
          <p:nvSpPr>
            <p:cNvPr id="55" name="Google Shape;55;p2"/>
            <p:cNvSpPr/>
            <p:nvPr/>
          </p:nvSpPr>
          <p:spPr>
            <a:xfrm>
              <a:off x="7656500" y="4187819"/>
              <a:ext cx="1436725" cy="132023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837828">
              <a:off x="8316719" y="4076518"/>
              <a:ext cx="1726579" cy="10340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879" name="Google Shape;879;p2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23"/>
          <p:cNvSpPr txBox="1">
            <a:spLocks noGrp="1"/>
          </p:cNvSpPr>
          <p:nvPr>
            <p:ph type="subTitle" idx="1"/>
          </p:nvPr>
        </p:nvSpPr>
        <p:spPr>
          <a:xfrm>
            <a:off x="827275" y="2779301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916" name="Google Shape;916;p23"/>
          <p:cNvSpPr txBox="1">
            <a:spLocks noGrp="1"/>
          </p:cNvSpPr>
          <p:nvPr>
            <p:ph type="subTitle" idx="2"/>
          </p:nvPr>
        </p:nvSpPr>
        <p:spPr>
          <a:xfrm>
            <a:off x="827275" y="3265450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3"/>
          <p:cNvSpPr txBox="1">
            <a:spLocks noGrp="1"/>
          </p:cNvSpPr>
          <p:nvPr>
            <p:ph type="subTitle" idx="3"/>
          </p:nvPr>
        </p:nvSpPr>
        <p:spPr>
          <a:xfrm>
            <a:off x="3443050" y="2779301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918" name="Google Shape;918;p23"/>
          <p:cNvSpPr txBox="1">
            <a:spLocks noGrp="1"/>
          </p:cNvSpPr>
          <p:nvPr>
            <p:ph type="subTitle" idx="4"/>
          </p:nvPr>
        </p:nvSpPr>
        <p:spPr>
          <a:xfrm>
            <a:off x="3443050" y="3265450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3"/>
          <p:cNvSpPr txBox="1">
            <a:spLocks noGrp="1"/>
          </p:cNvSpPr>
          <p:nvPr>
            <p:ph type="subTitle" idx="5"/>
          </p:nvPr>
        </p:nvSpPr>
        <p:spPr>
          <a:xfrm>
            <a:off x="6058825" y="2779301"/>
            <a:ext cx="2257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920" name="Google Shape;920;p23"/>
          <p:cNvSpPr txBox="1">
            <a:spLocks noGrp="1"/>
          </p:cNvSpPr>
          <p:nvPr>
            <p:ph type="subTitle" idx="6"/>
          </p:nvPr>
        </p:nvSpPr>
        <p:spPr>
          <a:xfrm>
            <a:off x="6058825" y="3265450"/>
            <a:ext cx="2257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2" name="Google Shape;922;p23"/>
          <p:cNvSpPr/>
          <p:nvPr/>
        </p:nvSpPr>
        <p:spPr>
          <a:xfrm>
            <a:off x="8316725" y="4008162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3" name="Google Shape;9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066" y="-241437"/>
            <a:ext cx="1558899" cy="1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23"/>
          <p:cNvSpPr/>
          <p:nvPr/>
        </p:nvSpPr>
        <p:spPr>
          <a:xfrm rot="5400000">
            <a:off x="302638" y="4011859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_1_4_2_1_1_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29" name="Google Shape;1029;p2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2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6"/>
          <p:cNvSpPr txBox="1">
            <a:spLocks noGrp="1"/>
          </p:cNvSpPr>
          <p:nvPr>
            <p:ph type="subTitle" idx="1"/>
          </p:nvPr>
        </p:nvSpPr>
        <p:spPr>
          <a:xfrm>
            <a:off x="827275" y="2779301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067" name="Google Shape;1067;p26"/>
          <p:cNvSpPr txBox="1">
            <a:spLocks noGrp="1"/>
          </p:cNvSpPr>
          <p:nvPr>
            <p:ph type="subTitle" idx="2"/>
          </p:nvPr>
        </p:nvSpPr>
        <p:spPr>
          <a:xfrm>
            <a:off x="827275" y="3265450"/>
            <a:ext cx="1660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26"/>
          <p:cNvSpPr txBox="1">
            <a:spLocks noGrp="1"/>
          </p:cNvSpPr>
          <p:nvPr>
            <p:ph type="subTitle" idx="3"/>
          </p:nvPr>
        </p:nvSpPr>
        <p:spPr>
          <a:xfrm>
            <a:off x="2770292" y="2779301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069" name="Google Shape;1069;p26"/>
          <p:cNvSpPr txBox="1">
            <a:spLocks noGrp="1"/>
          </p:cNvSpPr>
          <p:nvPr>
            <p:ph type="subTitle" idx="4"/>
          </p:nvPr>
        </p:nvSpPr>
        <p:spPr>
          <a:xfrm>
            <a:off x="2770292" y="3265450"/>
            <a:ext cx="1660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6"/>
          <p:cNvSpPr txBox="1">
            <a:spLocks noGrp="1"/>
          </p:cNvSpPr>
          <p:nvPr>
            <p:ph type="subTitle" idx="5"/>
          </p:nvPr>
        </p:nvSpPr>
        <p:spPr>
          <a:xfrm>
            <a:off x="4713309" y="2779301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071" name="Google Shape;1071;p26"/>
          <p:cNvSpPr txBox="1">
            <a:spLocks noGrp="1"/>
          </p:cNvSpPr>
          <p:nvPr>
            <p:ph type="subTitle" idx="6"/>
          </p:nvPr>
        </p:nvSpPr>
        <p:spPr>
          <a:xfrm>
            <a:off x="4713309" y="3265450"/>
            <a:ext cx="1660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26"/>
          <p:cNvSpPr txBox="1">
            <a:spLocks noGrp="1"/>
          </p:cNvSpPr>
          <p:nvPr>
            <p:ph type="subTitle" idx="7"/>
          </p:nvPr>
        </p:nvSpPr>
        <p:spPr>
          <a:xfrm>
            <a:off x="6656326" y="2779301"/>
            <a:ext cx="1660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074" name="Google Shape;1074;p26"/>
          <p:cNvSpPr txBox="1">
            <a:spLocks noGrp="1"/>
          </p:cNvSpPr>
          <p:nvPr>
            <p:ph type="subTitle" idx="8"/>
          </p:nvPr>
        </p:nvSpPr>
        <p:spPr>
          <a:xfrm>
            <a:off x="6656326" y="3265450"/>
            <a:ext cx="1660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6"/>
          <p:cNvSpPr/>
          <p:nvPr/>
        </p:nvSpPr>
        <p:spPr>
          <a:xfrm>
            <a:off x="-527971" y="4060277"/>
            <a:ext cx="1250345" cy="1096607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6" name="Google Shape;107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7081" y="-232131"/>
            <a:ext cx="1757384" cy="10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27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79" name="Google Shape;1079;p27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27"/>
          <p:cNvSpPr txBox="1">
            <a:spLocks noGrp="1"/>
          </p:cNvSpPr>
          <p:nvPr>
            <p:ph type="subTitle" idx="1"/>
          </p:nvPr>
        </p:nvSpPr>
        <p:spPr>
          <a:xfrm>
            <a:off x="5668750" y="2373135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16" name="Google Shape;1116;p27"/>
          <p:cNvSpPr txBox="1">
            <a:spLocks noGrp="1"/>
          </p:cNvSpPr>
          <p:nvPr>
            <p:ph type="subTitle" idx="2"/>
          </p:nvPr>
        </p:nvSpPr>
        <p:spPr>
          <a:xfrm>
            <a:off x="5668750" y="2824262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7"/>
          <p:cNvSpPr txBox="1">
            <a:spLocks noGrp="1"/>
          </p:cNvSpPr>
          <p:nvPr>
            <p:ph type="subTitle" idx="3"/>
          </p:nvPr>
        </p:nvSpPr>
        <p:spPr>
          <a:xfrm>
            <a:off x="5668750" y="1249323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18" name="Google Shape;1118;p27"/>
          <p:cNvSpPr txBox="1">
            <a:spLocks noGrp="1"/>
          </p:cNvSpPr>
          <p:nvPr>
            <p:ph type="subTitle" idx="4"/>
          </p:nvPr>
        </p:nvSpPr>
        <p:spPr>
          <a:xfrm>
            <a:off x="5668750" y="1700451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27"/>
          <p:cNvSpPr txBox="1">
            <a:spLocks noGrp="1"/>
          </p:cNvSpPr>
          <p:nvPr>
            <p:ph type="subTitle" idx="5"/>
          </p:nvPr>
        </p:nvSpPr>
        <p:spPr>
          <a:xfrm>
            <a:off x="5668750" y="3496947"/>
            <a:ext cx="2641500" cy="53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20" name="Google Shape;1120;p27"/>
          <p:cNvSpPr txBox="1">
            <a:spLocks noGrp="1"/>
          </p:cNvSpPr>
          <p:nvPr>
            <p:ph type="subTitle" idx="6"/>
          </p:nvPr>
        </p:nvSpPr>
        <p:spPr>
          <a:xfrm>
            <a:off x="5668750" y="3948074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2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27"/>
          <p:cNvSpPr txBox="1">
            <a:spLocks noGrp="1"/>
          </p:cNvSpPr>
          <p:nvPr>
            <p:ph type="subTitle" idx="7"/>
          </p:nvPr>
        </p:nvSpPr>
        <p:spPr>
          <a:xfrm>
            <a:off x="1739500" y="1249323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23" name="Google Shape;1123;p27"/>
          <p:cNvSpPr txBox="1">
            <a:spLocks noGrp="1"/>
          </p:cNvSpPr>
          <p:nvPr>
            <p:ph type="subTitle" idx="8"/>
          </p:nvPr>
        </p:nvSpPr>
        <p:spPr>
          <a:xfrm>
            <a:off x="1739500" y="1700451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7"/>
          <p:cNvSpPr txBox="1">
            <a:spLocks noGrp="1"/>
          </p:cNvSpPr>
          <p:nvPr>
            <p:ph type="subTitle" idx="9"/>
          </p:nvPr>
        </p:nvSpPr>
        <p:spPr>
          <a:xfrm>
            <a:off x="1739500" y="2373135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25" name="Google Shape;1125;p27"/>
          <p:cNvSpPr txBox="1">
            <a:spLocks noGrp="1"/>
          </p:cNvSpPr>
          <p:nvPr>
            <p:ph type="subTitle" idx="13"/>
          </p:nvPr>
        </p:nvSpPr>
        <p:spPr>
          <a:xfrm>
            <a:off x="1739500" y="2824262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7"/>
          <p:cNvSpPr txBox="1">
            <a:spLocks noGrp="1"/>
          </p:cNvSpPr>
          <p:nvPr>
            <p:ph type="subTitle" idx="14"/>
          </p:nvPr>
        </p:nvSpPr>
        <p:spPr>
          <a:xfrm>
            <a:off x="1739500" y="3496947"/>
            <a:ext cx="2641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1127" name="Google Shape;1127;p27"/>
          <p:cNvSpPr txBox="1">
            <a:spLocks noGrp="1"/>
          </p:cNvSpPr>
          <p:nvPr>
            <p:ph type="subTitle" idx="15"/>
          </p:nvPr>
        </p:nvSpPr>
        <p:spPr>
          <a:xfrm>
            <a:off x="1739500" y="3948074"/>
            <a:ext cx="26415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7"/>
          <p:cNvSpPr/>
          <p:nvPr/>
        </p:nvSpPr>
        <p:spPr>
          <a:xfrm>
            <a:off x="7832638" y="-526025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9" name="Google Shape;1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624" y="313257"/>
            <a:ext cx="932050" cy="1014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27"/>
          <p:cNvSpPr/>
          <p:nvPr/>
        </p:nvSpPr>
        <p:spPr>
          <a:xfrm>
            <a:off x="8528013" y="379613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3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18" name="Google Shape;1318;p3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2"/>
          <p:cNvGrpSpPr/>
          <p:nvPr/>
        </p:nvGrpSpPr>
        <p:grpSpPr>
          <a:xfrm flipH="1">
            <a:off x="220579" y="-70123"/>
            <a:ext cx="8700776" cy="5436146"/>
            <a:chOff x="221612" y="-146323"/>
            <a:chExt cx="8700776" cy="5436146"/>
          </a:xfrm>
        </p:grpSpPr>
        <p:sp>
          <p:nvSpPr>
            <p:cNvPr id="1355" name="Google Shape;1355;p32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2"/>
          <p:cNvSpPr/>
          <p:nvPr/>
        </p:nvSpPr>
        <p:spPr>
          <a:xfrm>
            <a:off x="1221187" y="259800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60" name="Google Shape;1360;p3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3"/>
          <p:cNvSpPr/>
          <p:nvPr/>
        </p:nvSpPr>
        <p:spPr>
          <a:xfrm>
            <a:off x="7929762" y="3155375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271761" y="247574"/>
            <a:ext cx="1233722" cy="1145648"/>
          </a:xfrm>
          <a:custGeom>
            <a:avLst/>
            <a:gdLst/>
            <a:ahLst/>
            <a:cxnLst/>
            <a:rect l="l" t="t" r="r" b="b"/>
            <a:pathLst>
              <a:path w="26629" h="24728" fill="none" extrusionOk="0">
                <a:moveTo>
                  <a:pt x="19895" y="3064"/>
                </a:moveTo>
                <a:lnTo>
                  <a:pt x="26628" y="12925"/>
                </a:lnTo>
                <a:moveTo>
                  <a:pt x="8331" y="1"/>
                </a:moveTo>
                <a:lnTo>
                  <a:pt x="19895" y="3064"/>
                </a:lnTo>
                <a:moveTo>
                  <a:pt x="8344" y="1"/>
                </a:moveTo>
                <a:lnTo>
                  <a:pt x="0" y="11803"/>
                </a:lnTo>
                <a:lnTo>
                  <a:pt x="6733" y="21678"/>
                </a:lnTo>
                <a:moveTo>
                  <a:pt x="6733" y="21678"/>
                </a:moveTo>
                <a:lnTo>
                  <a:pt x="18298" y="24728"/>
                </a:lnTo>
                <a:lnTo>
                  <a:pt x="26628" y="1292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2019" y="381425"/>
            <a:ext cx="1039567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49" y="3814745"/>
            <a:ext cx="1233725" cy="1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1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4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46" name="Google Shape;146;p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36669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2"/>
          </p:nvPr>
        </p:nvSpPr>
        <p:spPr>
          <a:xfrm>
            <a:off x="4757100" y="1401575"/>
            <a:ext cx="36669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8202400" y="-133103"/>
            <a:ext cx="1041394" cy="878911"/>
          </a:xfrm>
          <a:custGeom>
            <a:avLst/>
            <a:gdLst/>
            <a:ahLst/>
            <a:cxnLst/>
            <a:rect l="l" t="t" r="r" b="b"/>
            <a:pathLst>
              <a:path w="13876" h="11711" fill="none" extrusionOk="0">
                <a:moveTo>
                  <a:pt x="6297" y="4370"/>
                </a:moveTo>
                <a:lnTo>
                  <a:pt x="4542" y="331"/>
                </a:lnTo>
                <a:lnTo>
                  <a:pt x="10839" y="0"/>
                </a:lnTo>
                <a:moveTo>
                  <a:pt x="0" y="4713"/>
                </a:moveTo>
                <a:lnTo>
                  <a:pt x="4542" y="331"/>
                </a:lnTo>
                <a:moveTo>
                  <a:pt x="7578" y="7327"/>
                </a:moveTo>
                <a:lnTo>
                  <a:pt x="13875" y="6997"/>
                </a:lnTo>
                <a:moveTo>
                  <a:pt x="3037" y="11710"/>
                </a:moveTo>
                <a:lnTo>
                  <a:pt x="7578" y="7327"/>
                </a:lnTo>
                <a:moveTo>
                  <a:pt x="6297" y="4370"/>
                </a:moveTo>
                <a:lnTo>
                  <a:pt x="0" y="4700"/>
                </a:lnTo>
                <a:lnTo>
                  <a:pt x="3037" y="11697"/>
                </a:lnTo>
                <a:lnTo>
                  <a:pt x="9334" y="11367"/>
                </a:lnTo>
                <a:close/>
                <a:moveTo>
                  <a:pt x="10839" y="0"/>
                </a:moveTo>
                <a:lnTo>
                  <a:pt x="6297" y="4370"/>
                </a:lnTo>
                <a:lnTo>
                  <a:pt x="9334" y="11367"/>
                </a:lnTo>
                <a:lnTo>
                  <a:pt x="13875" y="6997"/>
                </a:lnTo>
                <a:close/>
              </a:path>
            </a:pathLst>
          </a:cu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-223308" y="4598292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1625" y="357475"/>
            <a:ext cx="973525" cy="9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2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20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90" name="Google Shape;190;p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8316736" y="-277675"/>
            <a:ext cx="1312058" cy="1679238"/>
            <a:chOff x="8316736" y="-277675"/>
            <a:chExt cx="1312058" cy="1679238"/>
          </a:xfrm>
        </p:grpSpPr>
        <p:sp>
          <p:nvSpPr>
            <p:cNvPr id="228" name="Google Shape;228;p6"/>
            <p:cNvSpPr/>
            <p:nvPr/>
          </p:nvSpPr>
          <p:spPr>
            <a:xfrm>
              <a:off x="8421625" y="-277675"/>
              <a:ext cx="1207169" cy="1109288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736" y="397388"/>
              <a:ext cx="673000" cy="100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6"/>
          <p:cNvSpPr/>
          <p:nvPr/>
        </p:nvSpPr>
        <p:spPr>
          <a:xfrm>
            <a:off x="-73283" y="479196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632659" y="2446650"/>
            <a:ext cx="2511331" cy="2696841"/>
          </a:xfrm>
          <a:custGeom>
            <a:avLst/>
            <a:gdLst/>
            <a:ahLst/>
            <a:cxnLst/>
            <a:rect l="l" t="t" r="r" b="b"/>
            <a:pathLst>
              <a:path w="24029" h="25804" extrusionOk="0">
                <a:moveTo>
                  <a:pt x="24029" y="1"/>
                </a:moveTo>
                <a:lnTo>
                  <a:pt x="0" y="25447"/>
                </a:lnTo>
                <a:lnTo>
                  <a:pt x="368" y="25804"/>
                </a:lnTo>
                <a:lnTo>
                  <a:pt x="24029" y="25804"/>
                </a:lnTo>
                <a:lnTo>
                  <a:pt x="24029" y="1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3"/>
          <p:cNvSpPr/>
          <p:nvPr/>
        </p:nvSpPr>
        <p:spPr>
          <a:xfrm>
            <a:off x="6135572" y="1"/>
            <a:ext cx="2907730" cy="1970622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hasCustomPrompt="1"/>
          </p:nvPr>
        </p:nvSpPr>
        <p:spPr>
          <a:xfrm>
            <a:off x="155392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82732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2"/>
          </p:nvPr>
        </p:nvSpPr>
        <p:spPr>
          <a:xfrm>
            <a:off x="82732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3" hasCustomPrompt="1"/>
          </p:nvPr>
        </p:nvSpPr>
        <p:spPr>
          <a:xfrm>
            <a:off x="4169700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4"/>
          </p:nvPr>
        </p:nvSpPr>
        <p:spPr>
          <a:xfrm>
            <a:off x="3443100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5"/>
          </p:nvPr>
        </p:nvSpPr>
        <p:spPr>
          <a:xfrm>
            <a:off x="3443100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47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7"/>
          </p:nvPr>
        </p:nvSpPr>
        <p:spPr>
          <a:xfrm>
            <a:off x="605887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8"/>
          </p:nvPr>
        </p:nvSpPr>
        <p:spPr>
          <a:xfrm>
            <a:off x="605887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995543" y="-309762"/>
            <a:ext cx="1205731" cy="1488713"/>
            <a:chOff x="7995543" y="144813"/>
            <a:chExt cx="1205731" cy="1488713"/>
          </a:xfrm>
        </p:grpSpPr>
        <p:sp>
          <p:nvSpPr>
            <p:cNvPr id="479" name="Google Shape;479;p13"/>
            <p:cNvSpPr/>
            <p:nvPr/>
          </p:nvSpPr>
          <p:spPr>
            <a:xfrm>
              <a:off x="7995543" y="144813"/>
              <a:ext cx="1043055" cy="953684"/>
            </a:xfrm>
            <a:custGeom>
              <a:avLst/>
              <a:gdLst/>
              <a:ahLst/>
              <a:cxnLst/>
              <a:rect l="l" t="t" r="r" b="b"/>
              <a:pathLst>
                <a:path w="37744" h="34510" fill="none" extrusionOk="0">
                  <a:moveTo>
                    <a:pt x="27724" y="3763"/>
                  </a:moveTo>
                  <a:lnTo>
                    <a:pt x="37744" y="17414"/>
                  </a:lnTo>
                  <a:moveTo>
                    <a:pt x="11222" y="1"/>
                  </a:moveTo>
                  <a:lnTo>
                    <a:pt x="27724" y="3763"/>
                  </a:lnTo>
                  <a:moveTo>
                    <a:pt x="11235" y="1"/>
                  </a:moveTo>
                  <a:lnTo>
                    <a:pt x="0" y="17110"/>
                  </a:lnTo>
                  <a:lnTo>
                    <a:pt x="10007" y="30747"/>
                  </a:lnTo>
                  <a:moveTo>
                    <a:pt x="10007" y="30747"/>
                  </a:moveTo>
                  <a:lnTo>
                    <a:pt x="26509" y="34510"/>
                  </a:lnTo>
                  <a:lnTo>
                    <a:pt x="37744" y="1740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0" name="Google Shape;4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686" y="778825"/>
              <a:ext cx="884589" cy="85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3"/>
          <p:cNvSpPr/>
          <p:nvPr/>
        </p:nvSpPr>
        <p:spPr>
          <a:xfrm>
            <a:off x="7847388" y="4316438"/>
            <a:ext cx="1148465" cy="1074774"/>
          </a:xfrm>
          <a:custGeom>
            <a:avLst/>
            <a:gdLst/>
            <a:ahLst/>
            <a:cxnLst/>
            <a:rect l="l" t="t" r="r" b="b"/>
            <a:pathLst>
              <a:path w="32292" h="30220" fill="none" extrusionOk="0">
                <a:moveTo>
                  <a:pt x="18338" y="12120"/>
                </a:moveTo>
                <a:lnTo>
                  <a:pt x="24318" y="3948"/>
                </a:lnTo>
                <a:lnTo>
                  <a:pt x="32292" y="16080"/>
                </a:lnTo>
                <a:moveTo>
                  <a:pt x="10364" y="1"/>
                </a:moveTo>
                <a:lnTo>
                  <a:pt x="24318" y="3948"/>
                </a:lnTo>
                <a:moveTo>
                  <a:pt x="13955" y="18100"/>
                </a:moveTo>
                <a:lnTo>
                  <a:pt x="21929" y="30219"/>
                </a:lnTo>
                <a:moveTo>
                  <a:pt x="1" y="14153"/>
                </a:moveTo>
                <a:lnTo>
                  <a:pt x="13955" y="18100"/>
                </a:lnTo>
                <a:moveTo>
                  <a:pt x="18338" y="12120"/>
                </a:moveTo>
                <a:lnTo>
                  <a:pt x="10364" y="1"/>
                </a:lnTo>
                <a:lnTo>
                  <a:pt x="1" y="14153"/>
                </a:lnTo>
                <a:lnTo>
                  <a:pt x="7974" y="26272"/>
                </a:lnTo>
                <a:close/>
                <a:moveTo>
                  <a:pt x="32292" y="16067"/>
                </a:moveTo>
                <a:lnTo>
                  <a:pt x="18338" y="12120"/>
                </a:lnTo>
                <a:lnTo>
                  <a:pt x="7974" y="26272"/>
                </a:lnTo>
                <a:lnTo>
                  <a:pt x="21929" y="302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258888" y="36438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14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85" name="Google Shape;485;p14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14"/>
          <p:cNvSpPr/>
          <p:nvPr/>
        </p:nvSpPr>
        <p:spPr>
          <a:xfrm>
            <a:off x="6415681" y="0"/>
            <a:ext cx="2728315" cy="3796320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4"/>
          <p:cNvSpPr txBox="1">
            <a:spLocks noGrp="1"/>
          </p:cNvSpPr>
          <p:nvPr>
            <p:ph type="title"/>
          </p:nvPr>
        </p:nvSpPr>
        <p:spPr>
          <a:xfrm>
            <a:off x="3949050" y="3427448"/>
            <a:ext cx="4472400" cy="4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23" name="Google Shape;523;p14"/>
          <p:cNvSpPr txBox="1">
            <a:spLocks noGrp="1"/>
          </p:cNvSpPr>
          <p:nvPr>
            <p:ph type="subTitle" idx="1"/>
          </p:nvPr>
        </p:nvSpPr>
        <p:spPr>
          <a:xfrm>
            <a:off x="3949075" y="1207475"/>
            <a:ext cx="4472400" cy="18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14"/>
          <p:cNvSpPr/>
          <p:nvPr/>
        </p:nvSpPr>
        <p:spPr>
          <a:xfrm>
            <a:off x="7829050" y="4160562"/>
            <a:ext cx="1185160" cy="1200830"/>
          </a:xfrm>
          <a:custGeom>
            <a:avLst/>
            <a:gdLst/>
            <a:ahLst/>
            <a:cxnLst/>
            <a:rect l="l" t="t" r="r" b="b"/>
            <a:pathLst>
              <a:path w="30932" h="31341" fill="none" extrusionOk="0">
                <a:moveTo>
                  <a:pt x="12806" y="13162"/>
                </a:moveTo>
                <a:lnTo>
                  <a:pt x="5532" y="6337"/>
                </a:lnTo>
                <a:lnTo>
                  <a:pt x="18338" y="0"/>
                </a:lnTo>
                <a:moveTo>
                  <a:pt x="0" y="19499"/>
                </a:moveTo>
                <a:lnTo>
                  <a:pt x="5532" y="6337"/>
                </a:lnTo>
                <a:moveTo>
                  <a:pt x="18126" y="18166"/>
                </a:moveTo>
                <a:lnTo>
                  <a:pt x="30932" y="11829"/>
                </a:lnTo>
                <a:moveTo>
                  <a:pt x="12595" y="31341"/>
                </a:moveTo>
                <a:lnTo>
                  <a:pt x="18126" y="18166"/>
                </a:lnTo>
                <a:moveTo>
                  <a:pt x="12806" y="13162"/>
                </a:moveTo>
                <a:lnTo>
                  <a:pt x="0" y="19499"/>
                </a:lnTo>
                <a:lnTo>
                  <a:pt x="12582" y="31341"/>
                </a:lnTo>
                <a:lnTo>
                  <a:pt x="25387" y="25004"/>
                </a:lnTo>
                <a:close/>
                <a:moveTo>
                  <a:pt x="18338" y="0"/>
                </a:moveTo>
                <a:lnTo>
                  <a:pt x="12806" y="13162"/>
                </a:lnTo>
                <a:lnTo>
                  <a:pt x="25387" y="25004"/>
                </a:lnTo>
                <a:lnTo>
                  <a:pt x="30932" y="11829"/>
                </a:lnTo>
                <a:close/>
              </a:path>
            </a:pathLst>
          </a:custGeom>
          <a:noFill/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27" name="Google Shape;527;p1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1897200" y="3142496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/>
          </p:nvPr>
        </p:nvSpPr>
        <p:spPr>
          <a:xfrm>
            <a:off x="1897200" y="1514226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5"/>
          <p:cNvSpPr/>
          <p:nvPr/>
        </p:nvSpPr>
        <p:spPr>
          <a:xfrm rot="-5400000" flipH="1">
            <a:off x="423511" y="-150873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 rot="-5400000" flipH="1">
            <a:off x="8526596" y="3713418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 rot="-5400000" flipH="1">
            <a:off x="1071586" y="3920377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2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832" name="Google Shape;832;p2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22"/>
          <p:cNvSpPr/>
          <p:nvPr/>
        </p:nvSpPr>
        <p:spPr>
          <a:xfrm rot="10800000">
            <a:off x="-12" y="1401583"/>
            <a:ext cx="2689112" cy="3741771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2"/>
          <p:cNvSpPr txBox="1">
            <a:spLocks noGrp="1"/>
          </p:cNvSpPr>
          <p:nvPr>
            <p:ph type="subTitle" idx="1"/>
          </p:nvPr>
        </p:nvSpPr>
        <p:spPr>
          <a:xfrm>
            <a:off x="1254788" y="2779301"/>
            <a:ext cx="277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871" name="Google Shape;871;p22"/>
          <p:cNvSpPr txBox="1">
            <a:spLocks noGrp="1"/>
          </p:cNvSpPr>
          <p:nvPr>
            <p:ph type="subTitle" idx="2"/>
          </p:nvPr>
        </p:nvSpPr>
        <p:spPr>
          <a:xfrm>
            <a:off x="1254788" y="326545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22"/>
          <p:cNvSpPr txBox="1">
            <a:spLocks noGrp="1"/>
          </p:cNvSpPr>
          <p:nvPr>
            <p:ph type="subTitle" idx="3"/>
          </p:nvPr>
        </p:nvSpPr>
        <p:spPr>
          <a:xfrm>
            <a:off x="5112413" y="2779301"/>
            <a:ext cx="277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873" name="Google Shape;873;p22"/>
          <p:cNvSpPr txBox="1">
            <a:spLocks noGrp="1"/>
          </p:cNvSpPr>
          <p:nvPr>
            <p:ph type="subTitle" idx="4"/>
          </p:nvPr>
        </p:nvSpPr>
        <p:spPr>
          <a:xfrm>
            <a:off x="5112413" y="326545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2"/>
          <p:cNvSpPr/>
          <p:nvPr/>
        </p:nvSpPr>
        <p:spPr>
          <a:xfrm>
            <a:off x="8033975" y="759200"/>
            <a:ext cx="1177973" cy="1016529"/>
          </a:xfrm>
          <a:custGeom>
            <a:avLst/>
            <a:gdLst/>
            <a:ahLst/>
            <a:cxnLst/>
            <a:rect l="l" t="t" r="r" b="b"/>
            <a:pathLst>
              <a:path w="31302" h="27012" fill="none" extrusionOk="0">
                <a:moveTo>
                  <a:pt x="11895" y="1"/>
                </a:moveTo>
                <a:lnTo>
                  <a:pt x="26536" y="1255"/>
                </a:lnTo>
                <a:moveTo>
                  <a:pt x="0" y="8635"/>
                </a:moveTo>
                <a:lnTo>
                  <a:pt x="11895" y="1"/>
                </a:lnTo>
                <a:moveTo>
                  <a:pt x="0" y="8635"/>
                </a:moveTo>
                <a:lnTo>
                  <a:pt x="4766" y="25757"/>
                </a:lnTo>
                <a:lnTo>
                  <a:pt x="19407" y="27011"/>
                </a:lnTo>
                <a:moveTo>
                  <a:pt x="19407" y="27011"/>
                </a:moveTo>
                <a:lnTo>
                  <a:pt x="31302" y="18378"/>
                </a:lnTo>
                <a:lnTo>
                  <a:pt x="26536" y="1255"/>
                </a:lnTo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5" name="Google Shape;87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6724" y="-111700"/>
            <a:ext cx="1239550" cy="10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22"/>
          <p:cNvSpPr/>
          <p:nvPr/>
        </p:nvSpPr>
        <p:spPr>
          <a:xfrm>
            <a:off x="210419" y="460858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8" r:id="rId9"/>
    <p:sldLayoutId id="2147483669" r:id="rId10"/>
    <p:sldLayoutId id="2147483672" r:id="rId11"/>
    <p:sldLayoutId id="2147483673" r:id="rId12"/>
    <p:sldLayoutId id="2147483678" r:id="rId13"/>
    <p:sldLayoutId id="2147483679" r:id="rId1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toan-9/" TargetMode="Externa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2;p33">
            <a:extLst>
              <a:ext uri="{FF2B5EF4-FFF2-40B4-BE49-F238E27FC236}">
                <a16:creationId xmlns:a16="http://schemas.microsoft.com/office/drawing/2014/main" id="{8997C1F2-FD08-86D5-D816-31044B0C0ECF}"/>
              </a:ext>
            </a:extLst>
          </p:cNvPr>
          <p:cNvSpPr txBox="1">
            <a:spLocks noGrp="1"/>
          </p:cNvSpPr>
          <p:nvPr/>
        </p:nvSpPr>
        <p:spPr>
          <a:xfrm>
            <a:off x="1509668" y="961597"/>
            <a:ext cx="6124664" cy="314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 Medium"/>
              <a:buNone/>
              <a:defRPr sz="65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Orbitron"/>
              <a:buNone/>
              <a:defRPr sz="5200" b="1" i="0" u="none" strike="noStrike" cap="none">
                <a:solidFill>
                  <a:srgbClr val="191919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CHÀO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MỪNG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CÁC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EM </a:t>
            </a:r>
            <a:br>
              <a:rPr lang="en-US" sz="4300" b="1" dirty="0">
                <a:solidFill>
                  <a:srgbClr val="002948"/>
                </a:solidFill>
                <a:latin typeface="+mn-lt"/>
              </a:rPr>
            </a:b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ĐẾN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VỚI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TIẾT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HỌC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 MÔN </a:t>
            </a:r>
            <a:r>
              <a:rPr lang="en-US" sz="4300" b="1" dirty="0" err="1">
                <a:solidFill>
                  <a:srgbClr val="002948"/>
                </a:solidFill>
                <a:latin typeface="+mn-lt"/>
              </a:rPr>
              <a:t>TOÁN</a:t>
            </a:r>
            <a:r>
              <a:rPr lang="en-US" sz="4300" b="1" dirty="0">
                <a:solidFill>
                  <a:srgbClr val="002948"/>
                </a:solidFill>
                <a:latin typeface="+mn-lt"/>
              </a:rPr>
              <a:t>!</a:t>
            </a:r>
          </a:p>
        </p:txBody>
      </p:sp>
      <p:grpSp>
        <p:nvGrpSpPr>
          <p:cNvPr id="5" name="Google Shape;1467;p41">
            <a:extLst>
              <a:ext uri="{FF2B5EF4-FFF2-40B4-BE49-F238E27FC236}">
                <a16:creationId xmlns:a16="http://schemas.microsoft.com/office/drawing/2014/main" id="{987744F4-44D2-CDE1-A650-B53A940C0C94}"/>
              </a:ext>
            </a:extLst>
          </p:cNvPr>
          <p:cNvGrpSpPr/>
          <p:nvPr/>
        </p:nvGrpSpPr>
        <p:grpSpPr>
          <a:xfrm>
            <a:off x="-631869" y="2870035"/>
            <a:ext cx="2720261" cy="2454005"/>
            <a:chOff x="-622689" y="2867176"/>
            <a:chExt cx="2720261" cy="2454005"/>
          </a:xfrm>
        </p:grpSpPr>
        <p:grpSp>
          <p:nvGrpSpPr>
            <p:cNvPr id="6" name="Google Shape;1468;p41">
              <a:extLst>
                <a:ext uri="{FF2B5EF4-FFF2-40B4-BE49-F238E27FC236}">
                  <a16:creationId xmlns:a16="http://schemas.microsoft.com/office/drawing/2014/main" id="{65F3D5DB-80FA-3F96-FD07-6F9FB5181330}"/>
                </a:ext>
              </a:extLst>
            </p:cNvPr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0" name="Google Shape;1469;p41">
                <a:extLst>
                  <a:ext uri="{FF2B5EF4-FFF2-40B4-BE49-F238E27FC236}">
                    <a16:creationId xmlns:a16="http://schemas.microsoft.com/office/drawing/2014/main" id="{D5B1948D-6860-8702-3435-14758CDCC314}"/>
                  </a:ext>
                </a:extLst>
              </p:cNvPr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70;p41">
                <a:extLst>
                  <a:ext uri="{FF2B5EF4-FFF2-40B4-BE49-F238E27FC236}">
                    <a16:creationId xmlns:a16="http://schemas.microsoft.com/office/drawing/2014/main" id="{4DD181E9-309C-72A4-EEC9-29C0C8EC87EC}"/>
                  </a:ext>
                </a:extLst>
              </p:cNvPr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71;p41">
                <a:extLst>
                  <a:ext uri="{FF2B5EF4-FFF2-40B4-BE49-F238E27FC236}">
                    <a16:creationId xmlns:a16="http://schemas.microsoft.com/office/drawing/2014/main" id="{4B954B2F-2AF4-C598-058F-236D398069A9}"/>
                  </a:ext>
                </a:extLst>
              </p:cNvPr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472;p41">
              <a:extLst>
                <a:ext uri="{FF2B5EF4-FFF2-40B4-BE49-F238E27FC236}">
                  <a16:creationId xmlns:a16="http://schemas.microsoft.com/office/drawing/2014/main" id="{747DF9FB-1D90-5C52-FA7F-156FCD5BAE16}"/>
                </a:ext>
              </a:extLst>
            </p:cNvPr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8" name="Google Shape;1473;p41">
                <a:extLst>
                  <a:ext uri="{FF2B5EF4-FFF2-40B4-BE49-F238E27FC236}">
                    <a16:creationId xmlns:a16="http://schemas.microsoft.com/office/drawing/2014/main" id="{251CA045-D4E8-0844-6105-61A4B96A1651}"/>
                  </a:ext>
                </a:extLst>
              </p:cNvPr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9" name="Google Shape;1474;p41">
                <a:extLst>
                  <a:ext uri="{FF2B5EF4-FFF2-40B4-BE49-F238E27FC236}">
                    <a16:creationId xmlns:a16="http://schemas.microsoft.com/office/drawing/2014/main" id="{539CE3F8-606E-E1E9-FAE0-466D953B0C2C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1023F9-5841-D053-C7E7-D3720DA66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82" y="3472484"/>
            <a:ext cx="1231499" cy="1231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F2CE88A-30FC-0427-D1D9-1AC7AFC94FE6}"/>
              </a:ext>
            </a:extLst>
          </p:cNvPr>
          <p:cNvSpPr txBox="1"/>
          <p:nvPr/>
        </p:nvSpPr>
        <p:spPr>
          <a:xfrm>
            <a:off x="737016" y="1399922"/>
            <a:ext cx="383498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HĐ2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lang="en-US" sz="2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 (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99)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a), b).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26C764-DF9C-05F6-F4D5-F9FE98B10C69}"/>
              </a:ext>
            </a:extLst>
          </p:cNvPr>
          <p:cNvSpPr/>
          <p:nvPr/>
        </p:nvSpPr>
        <p:spPr>
          <a:xfrm>
            <a:off x="2880853" y="0"/>
            <a:ext cx="3382289" cy="4969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THẢO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LUẬN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NHÓM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ĐÔI</a:t>
            </a:r>
            <a:endParaRPr lang="en" sz="2000" b="1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BDAB72-BE2E-401A-BE85-14AFA457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28" r="7065" b="32840"/>
          <a:stretch/>
        </p:blipFill>
        <p:spPr>
          <a:xfrm>
            <a:off x="5136299" y="405556"/>
            <a:ext cx="3022182" cy="45466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>
          <a:extLst>
            <a:ext uri="{FF2B5EF4-FFF2-40B4-BE49-F238E27FC236}">
              <a16:creationId xmlns:a16="http://schemas.microsoft.com/office/drawing/2014/main" id="{11D5E410-0EFA-F85E-0A12-95266F5A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A1808EE-C233-FC49-4ACC-F9B705C4BFAB}"/>
              </a:ext>
            </a:extLst>
          </p:cNvPr>
          <p:cNvSpPr txBox="1"/>
          <p:nvPr/>
        </p:nvSpPr>
        <p:spPr>
          <a:xfrm>
            <a:off x="320459" y="764075"/>
            <a:ext cx="829522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HĐ2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endParaRPr lang="en-US" sz="2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(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99)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c).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FBFB68-9113-E6BC-4FF0-8DEF8892D0C0}"/>
              </a:ext>
            </a:extLst>
          </p:cNvPr>
          <p:cNvSpPr/>
          <p:nvPr/>
        </p:nvSpPr>
        <p:spPr>
          <a:xfrm>
            <a:off x="2880853" y="0"/>
            <a:ext cx="3382289" cy="4969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THẢO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LUẬN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NHÓM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ĐÔI</a:t>
            </a:r>
            <a:endParaRPr lang="en" sz="2000" b="1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0074D-7E1A-B701-EB7A-6241D873F5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333"/>
          <a:stretch/>
        </p:blipFill>
        <p:spPr>
          <a:xfrm>
            <a:off x="508318" y="2184400"/>
            <a:ext cx="7919504" cy="2410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6061DD-00F1-E645-F343-FAEE1EBCD80C}"/>
              </a:ext>
            </a:extLst>
          </p:cNvPr>
          <p:cNvSpPr/>
          <p:nvPr/>
        </p:nvSpPr>
        <p:spPr>
          <a:xfrm>
            <a:off x="5795782" y="2135929"/>
            <a:ext cx="594858" cy="11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17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855C98E-3DAF-A93D-3CCA-8F534B05B906}"/>
              </a:ext>
            </a:extLst>
          </p:cNvPr>
          <p:cNvSpPr txBox="1"/>
          <p:nvPr/>
        </p:nvSpPr>
        <p:spPr>
          <a:xfrm>
            <a:off x="628759" y="412437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6126E6-6536-1B3A-89A8-99EBB2AB43B3}"/>
              </a:ext>
            </a:extLst>
          </p:cNvPr>
          <p:cNvSpPr txBox="1"/>
          <p:nvPr/>
        </p:nvSpPr>
        <p:spPr>
          <a:xfrm>
            <a:off x="628759" y="812547"/>
            <a:ext cx="638926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96" name="TextBox 1595">
            <a:extLst>
              <a:ext uri="{FF2B5EF4-FFF2-40B4-BE49-F238E27FC236}">
                <a16:creationId xmlns:a16="http://schemas.microsoft.com/office/drawing/2014/main" id="{9FE0B104-D209-1B10-8874-F6A68D955F2F}"/>
              </a:ext>
            </a:extLst>
          </p:cNvPr>
          <p:cNvSpPr txBox="1"/>
          <p:nvPr/>
        </p:nvSpPr>
        <p:spPr>
          <a:xfrm>
            <a:off x="628759" y="1925743"/>
            <a:ext cx="4034681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99).</a:t>
            </a:r>
          </a:p>
        </p:txBody>
      </p:sp>
      <p:pic>
        <p:nvPicPr>
          <p:cNvPr id="1598" name="Picture 1597">
            <a:extLst>
              <a:ext uri="{FF2B5EF4-FFF2-40B4-BE49-F238E27FC236}">
                <a16:creationId xmlns:a16="http://schemas.microsoft.com/office/drawing/2014/main" id="{46D011B9-06FE-14E1-AD4E-A06124181D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89" t="68938" r="32748" b="5015"/>
          <a:stretch/>
        </p:blipFill>
        <p:spPr>
          <a:xfrm>
            <a:off x="4663440" y="1925743"/>
            <a:ext cx="4022736" cy="18418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15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>
          <a:extLst>
            <a:ext uri="{FF2B5EF4-FFF2-40B4-BE49-F238E27FC236}">
              <a16:creationId xmlns:a16="http://schemas.microsoft.com/office/drawing/2014/main" id="{CC8C7B5D-5289-8678-24A6-275206F91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521A58D-A5DC-9D60-8ECC-E7A102F03CD7}"/>
              </a:ext>
            </a:extLst>
          </p:cNvPr>
          <p:cNvSpPr txBox="1"/>
          <p:nvPr/>
        </p:nvSpPr>
        <p:spPr>
          <a:xfrm>
            <a:off x="628759" y="412437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817FC9-34A7-4713-2F9C-E4DE3A4E17C4}"/>
              </a:ext>
            </a:extLst>
          </p:cNvPr>
          <p:cNvSpPr txBox="1"/>
          <p:nvPr/>
        </p:nvSpPr>
        <p:spPr>
          <a:xfrm>
            <a:off x="628759" y="863094"/>
            <a:ext cx="638926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7DB82-0A2F-72C4-2CF4-EACBC66EB269}"/>
              </a:ext>
            </a:extLst>
          </p:cNvPr>
          <p:cNvSpPr txBox="1"/>
          <p:nvPr/>
        </p:nvSpPr>
        <p:spPr>
          <a:xfrm>
            <a:off x="628759" y="1925743"/>
            <a:ext cx="7886482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dãn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quấn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99),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99).</a:t>
            </a:r>
          </a:p>
        </p:txBody>
      </p:sp>
    </p:spTree>
    <p:extLst>
      <p:ext uri="{BB962C8B-B14F-4D97-AF65-F5344CB8AC3E}">
        <p14:creationId xmlns:p14="http://schemas.microsoft.com/office/powerpoint/2010/main" val="3779269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>
          <a:extLst>
            <a:ext uri="{FF2B5EF4-FFF2-40B4-BE49-F238E27FC236}">
              <a16:creationId xmlns:a16="http://schemas.microsoft.com/office/drawing/2014/main" id="{742E64F3-771A-9995-D739-ACD62328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9EBB3B0-9C3B-EBB5-40B8-85A0890E2771}"/>
              </a:ext>
            </a:extLst>
          </p:cNvPr>
          <p:cNvSpPr txBox="1"/>
          <p:nvPr/>
        </p:nvSpPr>
        <p:spPr>
          <a:xfrm>
            <a:off x="628759" y="412437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5FE7E-A094-F3DA-C80E-2D5F23354D8F}"/>
              </a:ext>
            </a:extLst>
          </p:cNvPr>
          <p:cNvSpPr txBox="1"/>
          <p:nvPr/>
        </p:nvSpPr>
        <p:spPr>
          <a:xfrm>
            <a:off x="628759" y="911760"/>
            <a:ext cx="638926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2D588-F817-27F9-B901-5B84E0DEBDCB}"/>
              </a:ext>
            </a:extLst>
          </p:cNvPr>
          <p:cNvSpPr txBox="1"/>
          <p:nvPr/>
        </p:nvSpPr>
        <p:spPr>
          <a:xfrm>
            <a:off x="1304979" y="1969634"/>
            <a:ext cx="6534041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99).</a:t>
            </a:r>
          </a:p>
        </p:txBody>
      </p:sp>
    </p:spTree>
    <p:extLst>
      <p:ext uri="{BB962C8B-B14F-4D97-AF65-F5344CB8AC3E}">
        <p14:creationId xmlns:p14="http://schemas.microsoft.com/office/powerpoint/2010/main" val="768416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>
          <a:extLst>
            <a:ext uri="{FF2B5EF4-FFF2-40B4-BE49-F238E27FC236}">
              <a16:creationId xmlns:a16="http://schemas.microsoft.com/office/drawing/2014/main" id="{6D42529A-E6BC-8F98-5103-2D456D05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E8FF328-049D-6963-E450-CAE6D89F5FA1}"/>
              </a:ext>
            </a:extLst>
          </p:cNvPr>
          <p:cNvSpPr txBox="1"/>
          <p:nvPr/>
        </p:nvSpPr>
        <p:spPr>
          <a:xfrm>
            <a:off x="1146919" y="717237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3BA43-0357-8D19-A954-56A9E73B5F5C}"/>
              </a:ext>
            </a:extLst>
          </p:cNvPr>
          <p:cNvSpPr txBox="1"/>
          <p:nvPr/>
        </p:nvSpPr>
        <p:spPr>
          <a:xfrm>
            <a:off x="1146919" y="1216560"/>
            <a:ext cx="638926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A0040-DA70-E1C6-717A-D03D3B441F66}"/>
              </a:ext>
            </a:extLst>
          </p:cNvPr>
          <p:cNvSpPr txBox="1"/>
          <p:nvPr/>
        </p:nvSpPr>
        <p:spPr>
          <a:xfrm>
            <a:off x="1146919" y="2274433"/>
            <a:ext cx="392292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20b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99).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440D1-EEDF-E3AD-176A-79982A14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03" t="68346" r="7261" b="3408"/>
          <a:stretch/>
        </p:blipFill>
        <p:spPr>
          <a:xfrm>
            <a:off x="5717540" y="1802030"/>
            <a:ext cx="1818640" cy="28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00BA5-F27C-5F81-151E-A7594201D532}"/>
              </a:ext>
            </a:extLst>
          </p:cNvPr>
          <p:cNvSpPr txBox="1"/>
          <p:nvPr/>
        </p:nvSpPr>
        <p:spPr>
          <a:xfrm>
            <a:off x="682367" y="283965"/>
            <a:ext cx="1245995" cy="47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828800">
              <a:lnSpc>
                <a:spcPct val="140000"/>
              </a:lnSpc>
              <a:buClr>
                <a:srgbClr val="2D1549"/>
              </a:buClr>
              <a:buSzPts val="1100"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Ví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dụ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</a:t>
            </a:r>
            <a:r>
              <a:rPr lang="en-US" sz="2000" b="1" dirty="0">
                <a:solidFill>
                  <a:srgbClr val="FFFFFF"/>
                </a:solidFill>
                <a:highlight>
                  <a:srgbClr val="CE4D8E"/>
                </a:highlight>
                <a:ea typeface="+mn-ea"/>
              </a:rPr>
              <a:t>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:</a:t>
            </a:r>
            <a:endParaRPr lang="vi-VN" sz="2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EA67FA9-F2F9-402F-2A56-D4E0DAF61CFD}"/>
              </a:ext>
            </a:extLst>
          </p:cNvPr>
          <p:cNvSpPr/>
          <p:nvPr/>
        </p:nvSpPr>
        <p:spPr>
          <a:xfrm>
            <a:off x="4025915" y="2415158"/>
            <a:ext cx="1092169" cy="473912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tx1"/>
                </a:solidFill>
              </a:rPr>
              <a:t>Giải</a:t>
            </a:r>
            <a:r>
              <a:rPr lang="en-US" sz="2000" b="1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8C069-B0C4-3931-DAB7-798BF0A4BAF4}"/>
              </a:ext>
            </a:extLst>
          </p:cNvPr>
          <p:cNvSpPr txBox="1"/>
          <p:nvPr/>
        </p:nvSpPr>
        <p:spPr>
          <a:xfrm>
            <a:off x="682367" y="757877"/>
            <a:ext cx="795929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nón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ở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2 (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20b</a:t>
            </a:r>
            <a:r>
              <a:rPr lang="en-US" sz="2000" dirty="0"/>
              <a:t>),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nón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,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nón</a:t>
            </a:r>
            <a:r>
              <a:rPr lang="en-US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696C5-416C-F1A7-7D05-6715A2806D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15" t="12342" r="3485" b="30612"/>
          <a:stretch/>
        </p:blipFill>
        <p:spPr>
          <a:xfrm>
            <a:off x="1056313" y="2415158"/>
            <a:ext cx="1744097" cy="2444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B69996-947E-E977-B50A-71790974E110}"/>
              </a:ext>
            </a:extLst>
          </p:cNvPr>
          <p:cNvSpPr txBox="1"/>
          <p:nvPr/>
        </p:nvSpPr>
        <p:spPr>
          <a:xfrm>
            <a:off x="3048000" y="3426963"/>
            <a:ext cx="4572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AC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nón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,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l = 8 cm.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7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45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</a:t>
            </a:r>
            <a:r>
              <a:rPr lang="vi-VN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word và powerpoint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đồng bộ </a:t>
            </a:r>
            <a:r>
              <a:rPr lang="vi-VN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cả năm tất cả các bài môn: </a:t>
            </a: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Toán 9 Cánh diều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LH </a:t>
            </a:r>
            <a:r>
              <a:rPr lang="en-US" sz="2400" b="1" i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Zalo 0969 325 896</a:t>
            </a:r>
            <a:endParaRPr lang="vi-VN" sz="2400" b="1" i="1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A6277-C55B-DEA9-25FD-4AA866233302}"/>
              </a:ext>
            </a:extLst>
          </p:cNvPr>
          <p:cNvSpPr txBox="1"/>
          <p:nvPr/>
        </p:nvSpPr>
        <p:spPr>
          <a:xfrm>
            <a:off x="1428307" y="3788264"/>
            <a:ext cx="7481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a typeface="+mn-ea"/>
                <a:hlinkClick r:id="rId2"/>
              </a:rPr>
              <a:t>https://tailieugiaovien.edu.vn/subject_lesson/toan-9/</a:t>
            </a:r>
            <a:endParaRPr lang="en-US" sz="2400">
              <a:ea typeface="+mn-ea"/>
            </a:endParaRPr>
          </a:p>
          <a:p>
            <a:endParaRPr lang="en-US" sz="24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A4B8547-68DB-AE50-F906-383087B644B8}"/>
              </a:ext>
            </a:extLst>
          </p:cNvPr>
          <p:cNvSpPr>
            <a:spLocks noGrp="1"/>
          </p:cNvSpPr>
          <p:nvPr/>
        </p:nvSpPr>
        <p:spPr>
          <a:xfrm>
            <a:off x="720000" y="224314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/>
            <a:r>
              <a:rPr lang="en-US" b="1" dirty="0" err="1">
                <a:solidFill>
                  <a:schemeClr val="tx1"/>
                </a:solidFill>
                <a:latin typeface="+mj-lt"/>
              </a:rPr>
              <a:t>KHỞI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ĐỘNG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5D27CBD-1E5C-B6DD-C1EE-BD180A5055FD}"/>
              </a:ext>
            </a:extLst>
          </p:cNvPr>
          <p:cNvSpPr txBox="1"/>
          <p:nvPr/>
        </p:nvSpPr>
        <p:spPr>
          <a:xfrm>
            <a:off x="1280402" y="904603"/>
            <a:ext cx="658319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da-DK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đời sống hàng ngày, chúng ta thường gặp một số vật thể có dạng hình nón, như ở Hình 16.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0EBE5-18C0-52CF-BA01-62A6AC626AB2}"/>
              </a:ext>
            </a:extLst>
          </p:cNvPr>
          <p:cNvSpPr/>
          <p:nvPr/>
        </p:nvSpPr>
        <p:spPr>
          <a:xfrm>
            <a:off x="1937656" y="4023938"/>
            <a:ext cx="5268686" cy="6737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những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đặc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1964D7-1061-19A1-B9D3-97E19703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405" b="29640"/>
          <a:stretch/>
        </p:blipFill>
        <p:spPr>
          <a:xfrm>
            <a:off x="98765" y="1890392"/>
            <a:ext cx="8946469" cy="19547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37"/>
          <p:cNvGrpSpPr/>
          <p:nvPr/>
        </p:nvGrpSpPr>
        <p:grpSpPr>
          <a:xfrm>
            <a:off x="-452390" y="454294"/>
            <a:ext cx="4310290" cy="4219988"/>
            <a:chOff x="-452390" y="454294"/>
            <a:chExt cx="4310290" cy="4219988"/>
          </a:xfrm>
        </p:grpSpPr>
        <p:sp>
          <p:nvSpPr>
            <p:cNvPr id="1413" name="Google Shape;1413;p37"/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37"/>
            <p:cNvGrpSpPr/>
            <p:nvPr/>
          </p:nvGrpSpPr>
          <p:grpSpPr>
            <a:xfrm>
              <a:off x="-452390" y="454294"/>
              <a:ext cx="4008891" cy="3817345"/>
              <a:chOff x="-528590" y="682894"/>
              <a:chExt cx="4008891" cy="3817345"/>
            </a:xfrm>
          </p:grpSpPr>
          <p:sp>
            <p:nvSpPr>
              <p:cNvPr id="1415" name="Google Shape;1415;p37"/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37"/>
              <p:cNvGrpSpPr/>
              <p:nvPr/>
            </p:nvGrpSpPr>
            <p:grpSpPr>
              <a:xfrm>
                <a:off x="-528590" y="682903"/>
                <a:ext cx="4008891" cy="3817336"/>
                <a:chOff x="-384587" y="920950"/>
                <a:chExt cx="3902736" cy="3716254"/>
              </a:xfrm>
            </p:grpSpPr>
            <p:sp>
              <p:nvSpPr>
                <p:cNvPr id="1417" name="Google Shape;1417;p37"/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8" name="Google Shape;1418;p37"/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419" name="Google Shape;1419;p37"/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7"/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7"/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22" name="Google Shape;1422;p37"/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423" name="Google Shape;1423;p37"/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7"/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7"/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426" name="Google Shape;1426;p3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-184370" y="920950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427" name="Google Shape;1427;p37"/>
          <p:cNvSpPr/>
          <p:nvPr/>
        </p:nvSpPr>
        <p:spPr>
          <a:xfrm>
            <a:off x="5524541" y="4193417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9956A6-9B00-FB7F-7171-9A7F27B1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3052" y="1188094"/>
            <a:ext cx="4622700" cy="276594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da-DK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X. HÌNH HỌC TRỰC QUAN</a:t>
            </a:r>
            <a:br>
              <a:rPr lang="da-DK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 2: HÌNH NÓN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911;p39">
            <a:extLst>
              <a:ext uri="{FF2B5EF4-FFF2-40B4-BE49-F238E27FC236}">
                <a16:creationId xmlns:a16="http://schemas.microsoft.com/office/drawing/2014/main" id="{55D9504A-94F8-A479-00B4-C01DC4301099}"/>
              </a:ext>
            </a:extLst>
          </p:cNvPr>
          <p:cNvSpPr txBox="1">
            <a:spLocks noGrp="1"/>
          </p:cNvSpPr>
          <p:nvPr/>
        </p:nvSpPr>
        <p:spPr>
          <a:xfrm>
            <a:off x="713250" y="376272"/>
            <a:ext cx="771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lvl="0" algn="ctr"/>
            <a:r>
              <a:rPr lang="en-US" sz="3600" b="1" dirty="0">
                <a:solidFill>
                  <a:srgbClr val="C00000"/>
                </a:solidFill>
                <a:latin typeface="+mj-lt"/>
              </a:rPr>
              <a:t>NỘI DUNG BÀI HỌC</a:t>
            </a:r>
          </a:p>
        </p:txBody>
      </p:sp>
      <p:cxnSp>
        <p:nvCxnSpPr>
          <p:cNvPr id="23" name="Google Shape;679;p54">
            <a:extLst>
              <a:ext uri="{FF2B5EF4-FFF2-40B4-BE49-F238E27FC236}">
                <a16:creationId xmlns:a16="http://schemas.microsoft.com/office/drawing/2014/main" id="{24431F59-AFB8-1D6B-28AE-F3963997B8E7}"/>
              </a:ext>
            </a:extLst>
          </p:cNvPr>
          <p:cNvCxnSpPr>
            <a:cxnSpLocks/>
          </p:cNvCxnSpPr>
          <p:nvPr/>
        </p:nvCxnSpPr>
        <p:spPr>
          <a:xfrm rot="10800000">
            <a:off x="2034015" y="1950752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687;p54">
            <a:extLst>
              <a:ext uri="{FF2B5EF4-FFF2-40B4-BE49-F238E27FC236}">
                <a16:creationId xmlns:a16="http://schemas.microsoft.com/office/drawing/2014/main" id="{A987CCCF-2016-25CE-E5B6-A000920AA21D}"/>
              </a:ext>
            </a:extLst>
          </p:cNvPr>
          <p:cNvCxnSpPr>
            <a:cxnSpLocks/>
          </p:cNvCxnSpPr>
          <p:nvPr/>
        </p:nvCxnSpPr>
        <p:spPr>
          <a:xfrm rot="10800000">
            <a:off x="6966908" y="1950752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5" name="Google Shape;680;p54">
            <a:extLst>
              <a:ext uri="{FF2B5EF4-FFF2-40B4-BE49-F238E27FC236}">
                <a16:creationId xmlns:a16="http://schemas.microsoft.com/office/drawing/2014/main" id="{C0D18B21-E975-A3CA-5D89-F12C89893851}"/>
              </a:ext>
            </a:extLst>
          </p:cNvPr>
          <p:cNvSpPr txBox="1">
            <a:spLocks/>
          </p:cNvSpPr>
          <p:nvPr/>
        </p:nvSpPr>
        <p:spPr>
          <a:xfrm>
            <a:off x="1672691" y="113775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/>
            <a:r>
              <a:rPr lang="en" sz="4000" b="1" dirty="0">
                <a:solidFill>
                  <a:srgbClr val="00487E"/>
                </a:solidFill>
                <a:latin typeface="+mj-lt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26" name="Google Shape;688;p54">
            <a:extLst>
              <a:ext uri="{FF2B5EF4-FFF2-40B4-BE49-F238E27FC236}">
                <a16:creationId xmlns:a16="http://schemas.microsoft.com/office/drawing/2014/main" id="{FAD06C16-AA91-466C-522D-35864CE92388}"/>
              </a:ext>
            </a:extLst>
          </p:cNvPr>
          <p:cNvSpPr txBox="1">
            <a:spLocks/>
          </p:cNvSpPr>
          <p:nvPr/>
        </p:nvSpPr>
        <p:spPr>
          <a:xfrm>
            <a:off x="6591606" y="113775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/>
            <a:r>
              <a:rPr lang="en" sz="4000" b="1">
                <a:solidFill>
                  <a:srgbClr val="00487E"/>
                </a:solidFill>
                <a:latin typeface="+mj-lt"/>
                <a:ea typeface="Orbitron"/>
                <a:cs typeface="Orbitron"/>
                <a:sym typeface="Orbitron"/>
              </a:rPr>
              <a:t>II</a:t>
            </a:r>
          </a:p>
        </p:txBody>
      </p:sp>
      <p:cxnSp>
        <p:nvCxnSpPr>
          <p:cNvPr id="27" name="Google Shape;690;p54">
            <a:extLst>
              <a:ext uri="{FF2B5EF4-FFF2-40B4-BE49-F238E27FC236}">
                <a16:creationId xmlns:a16="http://schemas.microsoft.com/office/drawing/2014/main" id="{1DC58A8F-FABD-3BC1-7113-21CFD32D8D63}"/>
              </a:ext>
            </a:extLst>
          </p:cNvPr>
          <p:cNvCxnSpPr>
            <a:cxnSpLocks/>
          </p:cNvCxnSpPr>
          <p:nvPr/>
        </p:nvCxnSpPr>
        <p:spPr>
          <a:xfrm>
            <a:off x="2407391" y="1361557"/>
            <a:ext cx="945300" cy="29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487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691;p54">
            <a:extLst>
              <a:ext uri="{FF2B5EF4-FFF2-40B4-BE49-F238E27FC236}">
                <a16:creationId xmlns:a16="http://schemas.microsoft.com/office/drawing/2014/main" id="{B050C9CE-8DE4-3F51-F29F-B4C35DC9A749}"/>
              </a:ext>
            </a:extLst>
          </p:cNvPr>
          <p:cNvCxnSpPr>
            <a:cxnSpLocks/>
          </p:cNvCxnSpPr>
          <p:nvPr/>
        </p:nvCxnSpPr>
        <p:spPr>
          <a:xfrm flipV="1">
            <a:off x="5646279" y="1361557"/>
            <a:ext cx="945327" cy="295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48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5F11A32-5FD3-2FDB-108E-259C4A17C5A9}"/>
              </a:ext>
            </a:extLst>
          </p:cNvPr>
          <p:cNvSpPr/>
          <p:nvPr/>
        </p:nvSpPr>
        <p:spPr>
          <a:xfrm>
            <a:off x="886465" y="2519483"/>
            <a:ext cx="2295098" cy="49699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HÌNH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sym typeface="DM Sans SemiBold"/>
              </a:rPr>
              <a:t>NÓN</a:t>
            </a:r>
            <a:endParaRPr lang="en" sz="2000" b="1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002B40-4CC2-D27D-09CD-0292119ADF82}"/>
              </a:ext>
            </a:extLst>
          </p:cNvPr>
          <p:cNvSpPr/>
          <p:nvPr/>
        </p:nvSpPr>
        <p:spPr>
          <a:xfrm>
            <a:off x="5811406" y="2519483"/>
            <a:ext cx="2479755" cy="95866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DIỆN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TÍCH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XUNG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QUANH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HÌNH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NÓN</a:t>
            </a:r>
            <a:endParaRPr lang="en-US" sz="2000" b="1" dirty="0">
              <a:solidFill>
                <a:srgbClr val="00487E"/>
              </a:solidFill>
              <a:latin typeface="Arial" panose="020B0604020202020204" pitchFamily="34" charset="0"/>
              <a:ea typeface="+mn-ea"/>
              <a:sym typeface="DM Sans SemiBold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8C58AD-5872-55D2-74C3-0C389BCF7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956" y="1585357"/>
            <a:ext cx="876186" cy="584124"/>
          </a:xfrm>
          <a:prstGeom prst="rect">
            <a:avLst/>
          </a:prstGeom>
        </p:spPr>
      </p:pic>
      <p:cxnSp>
        <p:nvCxnSpPr>
          <p:cNvPr id="1440" name="Google Shape;691;p54">
            <a:extLst>
              <a:ext uri="{FF2B5EF4-FFF2-40B4-BE49-F238E27FC236}">
                <a16:creationId xmlns:a16="http://schemas.microsoft.com/office/drawing/2014/main" id="{34D9E6DB-2F2E-7742-5435-CD5E399890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48644" y="2454224"/>
            <a:ext cx="630127" cy="26125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48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1" name="Google Shape;688;p54">
            <a:extLst>
              <a:ext uri="{FF2B5EF4-FFF2-40B4-BE49-F238E27FC236}">
                <a16:creationId xmlns:a16="http://schemas.microsoft.com/office/drawing/2014/main" id="{3EEE00D8-C12D-72B7-084F-DFBC3D5B4A5E}"/>
              </a:ext>
            </a:extLst>
          </p:cNvPr>
          <p:cNvSpPr txBox="1">
            <a:spLocks/>
          </p:cNvSpPr>
          <p:nvPr/>
        </p:nvSpPr>
        <p:spPr>
          <a:xfrm>
            <a:off x="4426985" y="307323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/>
            <a:r>
              <a:rPr lang="en" sz="4000" b="1" dirty="0">
                <a:solidFill>
                  <a:srgbClr val="00487E"/>
                </a:solidFill>
                <a:latin typeface="+mj-lt"/>
                <a:ea typeface="Orbitron"/>
                <a:cs typeface="Orbitron"/>
                <a:sym typeface="Orbitron"/>
              </a:rPr>
              <a:t>III</a:t>
            </a:r>
          </a:p>
        </p:txBody>
      </p:sp>
      <p:sp>
        <p:nvSpPr>
          <p:cNvPr id="1442" name="Rectangle 1441">
            <a:extLst>
              <a:ext uri="{FF2B5EF4-FFF2-40B4-BE49-F238E27FC236}">
                <a16:creationId xmlns:a16="http://schemas.microsoft.com/office/drawing/2014/main" id="{6C1E3FD2-C178-16F0-2113-3AA3890ED18B}"/>
              </a:ext>
            </a:extLst>
          </p:cNvPr>
          <p:cNvSpPr/>
          <p:nvPr/>
        </p:nvSpPr>
        <p:spPr>
          <a:xfrm>
            <a:off x="2904227" y="4270232"/>
            <a:ext cx="3780217" cy="49699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THỂ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TÍCH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HÌNH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NÓN</a:t>
            </a:r>
            <a:endParaRPr lang="en-US" sz="2000" b="1" dirty="0">
              <a:solidFill>
                <a:srgbClr val="00487E"/>
              </a:solidFill>
              <a:latin typeface="Arial" panose="020B0604020202020204" pitchFamily="34" charset="0"/>
              <a:ea typeface="+mn-ea"/>
              <a:sym typeface="DM Sans SemiBold"/>
            </a:endParaRPr>
          </a:p>
        </p:txBody>
      </p:sp>
      <p:cxnSp>
        <p:nvCxnSpPr>
          <p:cNvPr id="1443" name="Google Shape;687;p54">
            <a:extLst>
              <a:ext uri="{FF2B5EF4-FFF2-40B4-BE49-F238E27FC236}">
                <a16:creationId xmlns:a16="http://schemas.microsoft.com/office/drawing/2014/main" id="{D65843B6-A554-FD28-C971-4625983FC51D}"/>
              </a:ext>
            </a:extLst>
          </p:cNvPr>
          <p:cNvCxnSpPr>
            <a:cxnSpLocks/>
          </p:cNvCxnSpPr>
          <p:nvPr/>
        </p:nvCxnSpPr>
        <p:spPr>
          <a:xfrm rot="10800000">
            <a:off x="4794335" y="3725582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1"/>
          <p:cNvSpPr txBox="1">
            <a:spLocks noGrp="1"/>
          </p:cNvSpPr>
          <p:nvPr>
            <p:ph type="subTitle" idx="1"/>
          </p:nvPr>
        </p:nvSpPr>
        <p:spPr>
          <a:xfrm>
            <a:off x="1897200" y="2727695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+mj-lt"/>
              </a:rPr>
              <a:t>HÌNH NÓN</a:t>
            </a:r>
            <a:endParaRPr sz="5000" b="1" dirty="0">
              <a:latin typeface="+mj-lt"/>
            </a:endParaRPr>
          </a:p>
        </p:txBody>
      </p:sp>
      <p:sp>
        <p:nvSpPr>
          <p:cNvPr id="1463" name="Google Shape;1463;p41"/>
          <p:cNvSpPr txBox="1">
            <a:spLocks noGrp="1"/>
          </p:cNvSpPr>
          <p:nvPr>
            <p:ph type="title"/>
          </p:nvPr>
        </p:nvSpPr>
        <p:spPr>
          <a:xfrm>
            <a:off x="1897200" y="888471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+mj-lt"/>
              </a:rPr>
              <a:t>I</a:t>
            </a:r>
            <a:endParaRPr sz="6000" b="1" dirty="0">
              <a:latin typeface="+mj-lt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7638370" y="-180541"/>
            <a:ext cx="2137500" cy="2166737"/>
            <a:chOff x="7647550" y="-183400"/>
            <a:chExt cx="2137500" cy="2166737"/>
          </a:xfrm>
        </p:grpSpPr>
        <p:sp>
          <p:nvSpPr>
            <p:cNvPr id="1465" name="Google Shape;1465;p41"/>
            <p:cNvSpPr/>
            <p:nvPr/>
          </p:nvSpPr>
          <p:spPr>
            <a:xfrm>
              <a:off x="7647550" y="-183400"/>
              <a:ext cx="1548151" cy="1584971"/>
            </a:xfrm>
            <a:custGeom>
              <a:avLst/>
              <a:gdLst/>
              <a:ahLst/>
              <a:cxnLst/>
              <a:rect l="l" t="t" r="r" b="b"/>
              <a:pathLst>
                <a:path w="23882" h="24450" fill="none" extrusionOk="0">
                  <a:moveTo>
                    <a:pt x="14047" y="10337"/>
                  </a:moveTo>
                  <a:lnTo>
                    <a:pt x="19816" y="5149"/>
                  </a:lnTo>
                  <a:lnTo>
                    <a:pt x="23882" y="15486"/>
                  </a:lnTo>
                  <a:moveTo>
                    <a:pt x="9981" y="13"/>
                  </a:moveTo>
                  <a:lnTo>
                    <a:pt x="19816" y="5149"/>
                  </a:lnTo>
                  <a:moveTo>
                    <a:pt x="9822" y="14126"/>
                  </a:moveTo>
                  <a:lnTo>
                    <a:pt x="13901" y="24450"/>
                  </a:lnTo>
                  <a:moveTo>
                    <a:pt x="0" y="8977"/>
                  </a:moveTo>
                  <a:lnTo>
                    <a:pt x="9822" y="14126"/>
                  </a:lnTo>
                  <a:moveTo>
                    <a:pt x="14047" y="10337"/>
                  </a:moveTo>
                  <a:lnTo>
                    <a:pt x="9981" y="0"/>
                  </a:lnTo>
                  <a:lnTo>
                    <a:pt x="0" y="8977"/>
                  </a:lnTo>
                  <a:lnTo>
                    <a:pt x="4066" y="19301"/>
                  </a:lnTo>
                  <a:close/>
                  <a:moveTo>
                    <a:pt x="23882" y="15473"/>
                  </a:moveTo>
                  <a:lnTo>
                    <a:pt x="14047" y="10337"/>
                  </a:lnTo>
                  <a:lnTo>
                    <a:pt x="4066" y="19301"/>
                  </a:lnTo>
                  <a:lnTo>
                    <a:pt x="13901" y="24450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pic>
          <p:nvPicPr>
            <p:cNvPr id="1466" name="Google Shape;146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16725" y="515012"/>
              <a:ext cx="1468325" cy="1468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41"/>
          <p:cNvGrpSpPr/>
          <p:nvPr/>
        </p:nvGrpSpPr>
        <p:grpSpPr>
          <a:xfrm>
            <a:off x="-631869" y="2870035"/>
            <a:ext cx="2720261" cy="2454005"/>
            <a:chOff x="-622689" y="2867176"/>
            <a:chExt cx="2720261" cy="2454005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469" name="Google Shape;1469;p41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</p:grpSp>
        <p:grpSp>
          <p:nvGrpSpPr>
            <p:cNvPr id="1472" name="Google Shape;1472;p41"/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1473" name="Google Shape;1473;p41"/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+mj-lt"/>
                </a:endParaRPr>
              </a:p>
            </p:txBody>
          </p:sp>
          <p:pic>
            <p:nvPicPr>
              <p:cNvPr id="1474" name="Google Shape;1474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5" name="Google Shape;1475;p41"/>
          <p:cNvSpPr/>
          <p:nvPr/>
        </p:nvSpPr>
        <p:spPr>
          <a:xfrm>
            <a:off x="3955141" y="2246626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1303F-1122-B25B-EAD2-BFDC9126D1A6}"/>
              </a:ext>
            </a:extLst>
          </p:cNvPr>
          <p:cNvSpPr txBox="1"/>
          <p:nvPr/>
        </p:nvSpPr>
        <p:spPr>
          <a:xfrm>
            <a:off x="320458" y="711035"/>
            <a:ext cx="850308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HĐ1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quen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</a:t>
            </a:r>
            <a:endParaRPr lang="en-US" sz="200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5FAF3-3A62-C1F0-A118-45099D6DE4AB}"/>
              </a:ext>
            </a:extLst>
          </p:cNvPr>
          <p:cNvSpPr/>
          <p:nvPr/>
        </p:nvSpPr>
        <p:spPr>
          <a:xfrm>
            <a:off x="3189331" y="0"/>
            <a:ext cx="2765336" cy="49699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THẢO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LUẬN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NHÓM</a:t>
            </a:r>
            <a:endParaRPr lang="en" sz="2000" b="1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99557-33A5-CA96-B0C1-E617794077FD}"/>
              </a:ext>
            </a:extLst>
          </p:cNvPr>
          <p:cNvSpPr txBox="1"/>
          <p:nvPr/>
        </p:nvSpPr>
        <p:spPr>
          <a:xfrm>
            <a:off x="320458" y="1751654"/>
            <a:ext cx="4531093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kern="1200" baseline="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tấm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i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lang="en-US" sz="2000" i="1" kern="1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1828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2000" b="0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797DB-B2BA-410B-37E2-DE35C7A6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73" t="30968" r="8150"/>
          <a:stretch/>
        </p:blipFill>
        <p:spPr>
          <a:xfrm>
            <a:off x="5313681" y="1719581"/>
            <a:ext cx="2997200" cy="28645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A77B9B-3AD0-0369-1394-F34DBA5ABB3D}"/>
              </a:ext>
            </a:extLst>
          </p:cNvPr>
          <p:cNvSpPr txBox="1"/>
          <p:nvPr/>
        </p:nvSpPr>
        <p:spPr>
          <a:xfrm>
            <a:off x="628759" y="696917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2F58F-6A3B-9043-88B3-A6B4489B88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73" t="30968" r="8150"/>
          <a:stretch/>
        </p:blipFill>
        <p:spPr>
          <a:xfrm>
            <a:off x="628759" y="1607821"/>
            <a:ext cx="2997200" cy="2864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B23823-C2D1-9A61-49B7-0954113A0629}"/>
              </a:ext>
            </a:extLst>
          </p:cNvPr>
          <p:cNvSpPr txBox="1"/>
          <p:nvPr/>
        </p:nvSpPr>
        <p:spPr>
          <a:xfrm>
            <a:off x="3784600" y="1607821"/>
            <a:ext cx="4963160" cy="2420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5CC156-72E2-F33A-E16C-B08F421F7955}"/>
              </a:ext>
            </a:extLst>
          </p:cNvPr>
          <p:cNvSpPr txBox="1"/>
          <p:nvPr/>
        </p:nvSpPr>
        <p:spPr>
          <a:xfrm>
            <a:off x="598503" y="531705"/>
            <a:ext cx="1577436" cy="400110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xét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1C6FE-06E0-0DA3-F9DA-8BB8C4A3D5DC}"/>
              </a:ext>
            </a:extLst>
          </p:cNvPr>
          <p:cNvSpPr txBox="1"/>
          <p:nvPr/>
        </p:nvSpPr>
        <p:spPr>
          <a:xfrm>
            <a:off x="2461735" y="483262"/>
            <a:ext cx="496388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</a:pPr>
            <a:r>
              <a:rPr lang="da-DK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nón như ở </a:t>
            </a:r>
            <a:r>
              <a:rPr lang="da-DK" sz="20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18</a:t>
            </a:r>
            <a:r>
              <a:rPr lang="da-DK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có: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F9788A-BEB5-2D7D-4C6F-F827B4F2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16" t="21458" r="6007" b="5387"/>
          <a:stretch/>
        </p:blipFill>
        <p:spPr>
          <a:xfrm>
            <a:off x="304800" y="1381759"/>
            <a:ext cx="3511699" cy="2560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65694E-DA96-A522-56D4-5916CC10CCF0}"/>
                  </a:ext>
                </a:extLst>
              </p:cNvPr>
              <p:cNvSpPr txBox="1"/>
              <p:nvPr/>
            </p:nvSpPr>
            <p:spPr>
              <a:xfrm>
                <a:off x="3589020" y="1064165"/>
                <a:ext cx="5250180" cy="3677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56845" algn="l"/>
                  </a:tabLst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56845" algn="l"/>
                  </a:tabLst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56845" algn="l"/>
                  </a:tabLst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56845" algn="l"/>
                  </a:tabLst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  <a:tabLst>
                    <a:tab pos="156845" algn="l"/>
                  </a:tabLst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quét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i="1" u="sng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65694E-DA96-A522-56D4-5916CC10C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020" y="1064165"/>
                <a:ext cx="5250180" cy="3677353"/>
              </a:xfrm>
              <a:prstGeom prst="rect">
                <a:avLst/>
              </a:prstGeom>
              <a:blipFill>
                <a:blip r:embed="rId4"/>
                <a:stretch>
                  <a:fillRect l="-1045" r="-116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08C09ED-79D6-40BA-319D-B6F4118F8D1C}"/>
              </a:ext>
            </a:extLst>
          </p:cNvPr>
          <p:cNvSpPr/>
          <p:nvPr/>
        </p:nvSpPr>
        <p:spPr>
          <a:xfrm>
            <a:off x="3726429" y="0"/>
            <a:ext cx="1691142" cy="496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Em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có</a:t>
            </a:r>
            <a:r>
              <a:rPr lang="en-US" sz="2000" b="1" dirty="0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 </a:t>
            </a:r>
            <a:r>
              <a:rPr lang="en-US" sz="2000" b="1" dirty="0" err="1">
                <a:solidFill>
                  <a:srgbClr val="00487E"/>
                </a:solidFill>
                <a:latin typeface="Arial" panose="020B0604020202020204" pitchFamily="34" charset="0"/>
                <a:ea typeface="+mn-ea"/>
                <a:sym typeface="DM Sans SemiBold"/>
              </a:rPr>
              <a:t>biết</a:t>
            </a:r>
            <a:endParaRPr lang="en" sz="2000" b="1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3CC32C-7415-3D28-5129-31FFA4CD57B9}"/>
                  </a:ext>
                </a:extLst>
              </p:cNvPr>
              <p:cNvSpPr txBox="1"/>
              <p:nvPr/>
            </p:nvSpPr>
            <p:spPr>
              <a:xfrm>
                <a:off x="1065124" y="868616"/>
                <a:ext cx="701375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/>
                  <a:t>Muốn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đáy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3CC32C-7415-3D28-5129-31FFA4CD5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24" y="868616"/>
                <a:ext cx="7013750" cy="958660"/>
              </a:xfrm>
              <a:prstGeom prst="rect">
                <a:avLst/>
              </a:prstGeom>
              <a:blipFill>
                <a:blip r:embed="rId3"/>
                <a:stretch>
                  <a:fillRect l="-957" r="-870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F6E5AE9-CC59-96E2-1F9E-58B7A536DFB8}"/>
              </a:ext>
            </a:extLst>
          </p:cNvPr>
          <p:cNvSpPr txBox="1"/>
          <p:nvPr/>
        </p:nvSpPr>
        <p:spPr>
          <a:xfrm>
            <a:off x="412347" y="2232600"/>
            <a:ext cx="1908822" cy="4001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THỨC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9AE0-A509-6D81-7DC8-49A7DFA87B21}"/>
                  </a:ext>
                </a:extLst>
              </p:cNvPr>
              <p:cNvSpPr txBox="1"/>
              <p:nvPr/>
            </p:nvSpPr>
            <p:spPr>
              <a:xfrm>
                <a:off x="567731" y="2867538"/>
                <a:ext cx="8008537" cy="1507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đáy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bởi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: </a:t>
                </a:r>
                <a:endParaRPr lang="en-US" sz="2000" i="1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9AE0-A509-6D81-7DC8-49A7DFA87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31" y="2867538"/>
                <a:ext cx="8008537" cy="1507272"/>
              </a:xfrm>
              <a:prstGeom prst="rect">
                <a:avLst/>
              </a:prstGeom>
              <a:blipFill>
                <a:blip r:embed="rId4"/>
                <a:stretch>
                  <a:fillRect l="-761" b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Math Subject for Elementary School: Polygons by Slidesgo">
  <a:themeElements>
    <a:clrScheme name="Simple Light">
      <a:dk1>
        <a:srgbClr val="101327"/>
      </a:dk1>
      <a:lt1>
        <a:srgbClr val="FFF1F7"/>
      </a:lt1>
      <a:dk2>
        <a:srgbClr val="EC00C4"/>
      </a:dk2>
      <a:lt2>
        <a:srgbClr val="000088"/>
      </a:lt2>
      <a:accent1>
        <a:srgbClr val="FFD800"/>
      </a:accent1>
      <a:accent2>
        <a:srgbClr val="FF5100"/>
      </a:accent2>
      <a:accent3>
        <a:srgbClr val="70209B"/>
      </a:accent3>
      <a:accent4>
        <a:srgbClr val="67D4C3"/>
      </a:accent4>
      <a:accent5>
        <a:srgbClr val="457EFD"/>
      </a:accent5>
      <a:accent6>
        <a:srgbClr val="FAE6EF"/>
      </a:accent6>
      <a:hlink>
        <a:srgbClr val="1013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793</Words>
  <Application>Microsoft Office PowerPoint</Application>
  <PresentationFormat>On-screen Show (16:9)</PresentationFormat>
  <Paragraphs>62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DM Sans</vt:lpstr>
      <vt:lpstr>Roboto Condensed Light</vt:lpstr>
      <vt:lpstr>Cambria Math</vt:lpstr>
      <vt:lpstr>Fredoka One</vt:lpstr>
      <vt:lpstr>Arial</vt:lpstr>
      <vt:lpstr>Times New Roman</vt:lpstr>
      <vt:lpstr>Raleway Black</vt:lpstr>
      <vt:lpstr>Calibri</vt:lpstr>
      <vt:lpstr>Math Subject for Elementary School: Polygons by Slidesgo</vt:lpstr>
      <vt:lpstr>Office Theme</vt:lpstr>
      <vt:lpstr>PowerPoint Presentation</vt:lpstr>
      <vt:lpstr>PowerPoint Presentation</vt:lpstr>
      <vt:lpstr>CHƯƠNG X. HÌNH HỌC TRỰC QUAN BÀI 2: HÌNH NÓN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Office</cp:lastModifiedBy>
  <cp:revision>1</cp:revision>
  <dcterms:modified xsi:type="dcterms:W3CDTF">2025-03-11T10:20:23Z</dcterms:modified>
</cp:coreProperties>
</file>