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32"/>
  </p:notesMasterIdLst>
  <p:sldIdLst>
    <p:sldId id="257" r:id="rId2"/>
    <p:sldId id="256" r:id="rId3"/>
    <p:sldId id="288" r:id="rId4"/>
    <p:sldId id="260" r:id="rId5"/>
    <p:sldId id="299" r:id="rId6"/>
    <p:sldId id="263" r:id="rId7"/>
    <p:sldId id="300" r:id="rId8"/>
    <p:sldId id="301" r:id="rId9"/>
    <p:sldId id="302" r:id="rId10"/>
    <p:sldId id="311" r:id="rId11"/>
    <p:sldId id="259" r:id="rId12"/>
    <p:sldId id="304" r:id="rId13"/>
    <p:sldId id="261" r:id="rId14"/>
    <p:sldId id="272" r:id="rId15"/>
    <p:sldId id="303" r:id="rId16"/>
    <p:sldId id="262" r:id="rId17"/>
    <p:sldId id="305" r:id="rId18"/>
    <p:sldId id="306" r:id="rId19"/>
    <p:sldId id="307" r:id="rId20"/>
    <p:sldId id="273" r:id="rId21"/>
    <p:sldId id="308" r:id="rId22"/>
    <p:sldId id="279" r:id="rId23"/>
    <p:sldId id="312" r:id="rId24"/>
    <p:sldId id="313" r:id="rId25"/>
    <p:sldId id="280" r:id="rId26"/>
    <p:sldId id="258" r:id="rId27"/>
    <p:sldId id="269" r:id="rId28"/>
    <p:sldId id="264" r:id="rId29"/>
    <p:sldId id="314" r:id="rId30"/>
    <p:sldId id="270" r:id="rId31"/>
  </p:sldIdLst>
  <p:sldSz cx="9144000" cy="5143500" type="screen16x9"/>
  <p:notesSz cx="6858000" cy="9144000"/>
  <p:embeddedFontLst>
    <p:embeddedFont>
      <p:font typeface="#9Slide05 Agile Script Calligra" panose="020B0604020202020204" charset="0"/>
      <p:regular r:id="rId33"/>
    </p:embeddedFont>
    <p:embeddedFont>
      <p:font typeface="#9Slide05 SVNBistro Script" panose="020B0604020202020204" charset="0"/>
      <p:regular r:id="rId34"/>
    </p:embeddedFont>
    <p:embeddedFont>
      <p:font typeface="#9Slide07 Deepika" panose="020B0604020202020204" charset="0"/>
      <p:regular r:id="rId35"/>
    </p:embeddedFont>
    <p:embeddedFont>
      <p:font typeface="Autour One" panose="020B0604020202020204" charset="0"/>
      <p:regular r:id="rId36"/>
    </p:embeddedFont>
    <p:embeddedFont>
      <p:font typeface="Quicksand Medium" panose="020B0604020202020204" charset="0"/>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guide id="3" orient="horz" pos="340">
          <p15:clr>
            <a:srgbClr val="9AA0A6"/>
          </p15:clr>
        </p15:guide>
        <p15:guide id="4" orient="horz" pos="2903">
          <p15:clr>
            <a:srgbClr val="9AA0A6"/>
          </p15:clr>
        </p15:guide>
        <p15:guide id="5" pos="449">
          <p15:clr>
            <a:srgbClr val="9AA0A6"/>
          </p15:clr>
        </p15:guide>
        <p15:guide id="6" pos="531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C4C3D59-96EB-47D7-B5F3-EA9C8C5B9033}">
  <a:tblStyle styleId="{4C4C3D59-96EB-47D7-B5F3-EA9C8C5B903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818" autoAdjust="0"/>
  </p:normalViewPr>
  <p:slideViewPr>
    <p:cSldViewPr snapToGrid="0">
      <p:cViewPr varScale="1">
        <p:scale>
          <a:sx n="90" d="100"/>
          <a:sy n="90" d="100"/>
        </p:scale>
        <p:origin x="1234" y="53"/>
      </p:cViewPr>
      <p:guideLst>
        <p:guide orient="horz" pos="1620"/>
        <p:guide pos="2880"/>
        <p:guide orient="horz" pos="340"/>
        <p:guide orient="horz" pos="2903"/>
        <p:guide pos="449"/>
        <p:guide pos="531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283033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38ae06571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138ae06571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dirty="0"/>
              <a:t>Các em thân mến! Mẹ là người có công sinh thành, dưỡng dục, chở che cho ta suốt cả cuộc đời. Trong trái tim mỗi người, mẹ luôn có một vị trí không thể thay thế. Viết về mẹ, đã có rất nhiều những trang văn, bài thơ đầy xúc cảm. Nhưng có lẽ hay hơn cả là bài thơ “Mẹ và quả” của tác giả Nguyễn Khoa Điềm.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01171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152f1e77ac4_0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152f1e77ac4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863838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38ae06571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138ae06571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4529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152f1e77ac4_0_4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g152f1e77ac4_0_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3814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52f1e77ac4_0_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152f1e77ac4_0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537170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152f1e77ac4_0_4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g152f1e77ac4_0_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333965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152f1e77ac4_0_4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5" name="Google Shape;875;g152f1e77ac4_0_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196749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138ae06571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138ae06571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454071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138ae06571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138ae06571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096657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138ae06571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138ae06571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2197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138ae06571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138ae06571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633112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729674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g152f1e77ac4_0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0" name="Google Shape;840;g152f1e77ac4_0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124612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152f1e77ac4_0_4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g152f1e77ac4_0_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124186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152f1e77ac4_0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152f1e77ac4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752151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152f1e77ac4_0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152f1e77ac4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659416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g152f1e77ac4_0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0" name="Google Shape;840;g152f1e77ac4_0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360713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g152f1e77ac4_0_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3" name="Google Shape;1103;g152f1e77ac4_0_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1943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38ae06571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38ae06571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9734210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152f1e77ac4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152f1e77ac4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24568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152f1e77ac4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152f1e77ac4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6804484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vi-VN" dirty="0"/>
              <a:t>Viết</a:t>
            </a:r>
            <a:r>
              <a:rPr lang="vi-VN" baseline="0" dirty="0"/>
              <a:t> vào giấy note những điều em muốn nói với cha mẹ và dán vào cây biết ơn</a:t>
            </a:r>
            <a:endParaRPr lang="en-US" dirty="0"/>
          </a:p>
        </p:txBody>
      </p:sp>
    </p:spTree>
    <p:extLst>
      <p:ext uri="{BB962C8B-B14F-4D97-AF65-F5344CB8AC3E}">
        <p14:creationId xmlns:p14="http://schemas.microsoft.com/office/powerpoint/2010/main" val="465768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4"/>
        <p:cNvGrpSpPr/>
        <p:nvPr/>
      </p:nvGrpSpPr>
      <p:grpSpPr>
        <a:xfrm>
          <a:off x="0" y="0"/>
          <a:ext cx="0" cy="0"/>
          <a:chOff x="0" y="0"/>
          <a:chExt cx="0" cy="0"/>
        </a:xfrm>
      </p:grpSpPr>
      <p:sp>
        <p:nvSpPr>
          <p:cNvPr id="1395" name="Google Shape;1395;g152f1e77ac4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6" name="Google Shape;1396;g152f1e77ac4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5632558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152f1e77ac4_0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152f1e77ac4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dirty="0"/>
              <a:t>Vận dụng</a:t>
            </a:r>
            <a:r>
              <a:rPr lang="vi-VN" baseline="0" dirty="0"/>
              <a:t> nhe</a:t>
            </a:r>
            <a:endParaRPr dirty="0"/>
          </a:p>
        </p:txBody>
      </p:sp>
    </p:spTree>
    <p:extLst>
      <p:ext uri="{BB962C8B-B14F-4D97-AF65-F5344CB8AC3E}">
        <p14:creationId xmlns:p14="http://schemas.microsoft.com/office/powerpoint/2010/main" val="3383352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52f1e77ac4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152f1e77ac4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777937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152f1e77ac4_0_4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5" name="Google Shape;875;g152f1e77ac4_0_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86929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152f1e77ac4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152f1e77ac4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865874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152f1e77ac4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152f1e77ac4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151076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3437932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28908154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877850" y="1844788"/>
            <a:ext cx="6684900" cy="15603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44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865225" y="3520713"/>
            <a:ext cx="6684900" cy="415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txBox="1">
            <a:spLocks noGrp="1"/>
          </p:cNvSpPr>
          <p:nvPr>
            <p:ph type="ctrTitle" idx="2"/>
          </p:nvPr>
        </p:nvSpPr>
        <p:spPr>
          <a:xfrm>
            <a:off x="877851" y="1207288"/>
            <a:ext cx="6684900" cy="6375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2700">
                <a:solidFill>
                  <a:schemeClr val="dk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pic>
        <p:nvPicPr>
          <p:cNvPr id="12" name="Google Shape;12;p2"/>
          <p:cNvPicPr preferRelativeResize="0"/>
          <p:nvPr/>
        </p:nvPicPr>
        <p:blipFill>
          <a:blip r:embed="rId2">
            <a:alphaModFix/>
          </a:blip>
          <a:stretch>
            <a:fillRect/>
          </a:stretch>
        </p:blipFill>
        <p:spPr>
          <a:xfrm rot="5400000" flipH="1">
            <a:off x="1612225" y="2439630"/>
            <a:ext cx="1103000" cy="4327450"/>
          </a:xfrm>
          <a:prstGeom prst="rect">
            <a:avLst/>
          </a:prstGeom>
          <a:noFill/>
          <a:ln>
            <a:noFill/>
          </a:ln>
        </p:spPr>
      </p:pic>
      <p:pic>
        <p:nvPicPr>
          <p:cNvPr id="13" name="Google Shape;13;p2"/>
          <p:cNvPicPr preferRelativeResize="0"/>
          <p:nvPr/>
        </p:nvPicPr>
        <p:blipFill>
          <a:blip r:embed="rId3">
            <a:alphaModFix/>
          </a:blip>
          <a:stretch>
            <a:fillRect/>
          </a:stretch>
        </p:blipFill>
        <p:spPr>
          <a:xfrm rot="-8405816" flipH="1">
            <a:off x="8188151" y="-161842"/>
            <a:ext cx="1311445" cy="1947744"/>
          </a:xfrm>
          <a:prstGeom prst="rect">
            <a:avLst/>
          </a:prstGeom>
          <a:noFill/>
          <a:ln>
            <a:noFill/>
          </a:ln>
        </p:spPr>
      </p:pic>
      <p:pic>
        <p:nvPicPr>
          <p:cNvPr id="14" name="Google Shape;14;p2"/>
          <p:cNvPicPr preferRelativeResize="0"/>
          <p:nvPr/>
        </p:nvPicPr>
        <p:blipFill>
          <a:blip r:embed="rId4">
            <a:alphaModFix/>
          </a:blip>
          <a:stretch>
            <a:fillRect/>
          </a:stretch>
        </p:blipFill>
        <p:spPr>
          <a:xfrm rot="-8403123">
            <a:off x="7204938" y="-659645"/>
            <a:ext cx="1246587" cy="1947741"/>
          </a:xfrm>
          <a:prstGeom prst="rect">
            <a:avLst/>
          </a:prstGeom>
          <a:noFill/>
          <a:ln>
            <a:noFill/>
          </a:ln>
        </p:spPr>
      </p:pic>
      <p:pic>
        <p:nvPicPr>
          <p:cNvPr id="15" name="Google Shape;15;p2"/>
          <p:cNvPicPr preferRelativeResize="0"/>
          <p:nvPr/>
        </p:nvPicPr>
        <p:blipFill>
          <a:blip r:embed="rId5">
            <a:alphaModFix/>
          </a:blip>
          <a:stretch>
            <a:fillRect/>
          </a:stretch>
        </p:blipFill>
        <p:spPr>
          <a:xfrm rot="10800000">
            <a:off x="3" y="680186"/>
            <a:ext cx="865226" cy="193923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TITLE_ONLY_1">
    <p:spTree>
      <p:nvGrpSpPr>
        <p:cNvPr id="1" name="Shape 70"/>
        <p:cNvGrpSpPr/>
        <p:nvPr/>
      </p:nvGrpSpPr>
      <p:grpSpPr>
        <a:xfrm>
          <a:off x="0" y="0"/>
          <a:ext cx="0" cy="0"/>
          <a:chOff x="0" y="0"/>
          <a:chExt cx="0" cy="0"/>
        </a:xfrm>
      </p:grpSpPr>
      <p:sp>
        <p:nvSpPr>
          <p:cNvPr id="71" name="Google Shape;71;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3"/>
          <p:cNvSpPr txBox="1">
            <a:spLocks noGrp="1"/>
          </p:cNvSpPr>
          <p:nvPr>
            <p:ph type="title" idx="2" hasCustomPrompt="1"/>
          </p:nvPr>
        </p:nvSpPr>
        <p:spPr>
          <a:xfrm>
            <a:off x="720000" y="1593450"/>
            <a:ext cx="1163400" cy="106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5000">
                <a:solidFill>
                  <a:schemeClr val="dk2"/>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73" name="Google Shape;73;p13"/>
          <p:cNvSpPr txBox="1">
            <a:spLocks noGrp="1"/>
          </p:cNvSpPr>
          <p:nvPr>
            <p:ph type="subTitle" idx="1"/>
          </p:nvPr>
        </p:nvSpPr>
        <p:spPr>
          <a:xfrm>
            <a:off x="1923500" y="2069950"/>
            <a:ext cx="2664300" cy="6546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74" name="Google Shape;74;p13"/>
          <p:cNvSpPr txBox="1">
            <a:spLocks noGrp="1"/>
          </p:cNvSpPr>
          <p:nvPr>
            <p:ph type="subTitle" idx="3"/>
          </p:nvPr>
        </p:nvSpPr>
        <p:spPr>
          <a:xfrm>
            <a:off x="1923500" y="1593450"/>
            <a:ext cx="2664300" cy="5265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Autour One"/>
              <a:buNone/>
              <a:defRPr sz="2000" b="1">
                <a:latin typeface="Autour One"/>
                <a:ea typeface="Autour One"/>
                <a:cs typeface="Autour One"/>
                <a:sym typeface="Autour One"/>
              </a:defRPr>
            </a:lvl1pPr>
            <a:lvl2pPr lvl="1" rtl="0">
              <a:spcBef>
                <a:spcPts val="0"/>
              </a:spcBef>
              <a:spcAft>
                <a:spcPts val="0"/>
              </a:spcAft>
              <a:buSzPts val="2000"/>
              <a:buFont typeface="Autour One"/>
              <a:buNone/>
              <a:defRPr sz="2000" b="1">
                <a:latin typeface="Autour One"/>
                <a:ea typeface="Autour One"/>
                <a:cs typeface="Autour One"/>
                <a:sym typeface="Autour One"/>
              </a:defRPr>
            </a:lvl2pPr>
            <a:lvl3pPr lvl="2" rtl="0">
              <a:spcBef>
                <a:spcPts val="0"/>
              </a:spcBef>
              <a:spcAft>
                <a:spcPts val="0"/>
              </a:spcAft>
              <a:buSzPts val="2000"/>
              <a:buFont typeface="Autour One"/>
              <a:buNone/>
              <a:defRPr sz="2000" b="1">
                <a:latin typeface="Autour One"/>
                <a:ea typeface="Autour One"/>
                <a:cs typeface="Autour One"/>
                <a:sym typeface="Autour One"/>
              </a:defRPr>
            </a:lvl3pPr>
            <a:lvl4pPr lvl="3" rtl="0">
              <a:spcBef>
                <a:spcPts val="0"/>
              </a:spcBef>
              <a:spcAft>
                <a:spcPts val="0"/>
              </a:spcAft>
              <a:buSzPts val="2000"/>
              <a:buFont typeface="Autour One"/>
              <a:buNone/>
              <a:defRPr sz="2000" b="1">
                <a:latin typeface="Autour One"/>
                <a:ea typeface="Autour One"/>
                <a:cs typeface="Autour One"/>
                <a:sym typeface="Autour One"/>
              </a:defRPr>
            </a:lvl4pPr>
            <a:lvl5pPr lvl="4" rtl="0">
              <a:spcBef>
                <a:spcPts val="0"/>
              </a:spcBef>
              <a:spcAft>
                <a:spcPts val="0"/>
              </a:spcAft>
              <a:buSzPts val="2000"/>
              <a:buFont typeface="Autour One"/>
              <a:buNone/>
              <a:defRPr sz="2000" b="1">
                <a:latin typeface="Autour One"/>
                <a:ea typeface="Autour One"/>
                <a:cs typeface="Autour One"/>
                <a:sym typeface="Autour One"/>
              </a:defRPr>
            </a:lvl5pPr>
            <a:lvl6pPr lvl="5" rtl="0">
              <a:spcBef>
                <a:spcPts val="0"/>
              </a:spcBef>
              <a:spcAft>
                <a:spcPts val="0"/>
              </a:spcAft>
              <a:buSzPts val="2000"/>
              <a:buFont typeface="Autour One"/>
              <a:buNone/>
              <a:defRPr sz="2000" b="1">
                <a:latin typeface="Autour One"/>
                <a:ea typeface="Autour One"/>
                <a:cs typeface="Autour One"/>
                <a:sym typeface="Autour One"/>
              </a:defRPr>
            </a:lvl6pPr>
            <a:lvl7pPr lvl="6" rtl="0">
              <a:spcBef>
                <a:spcPts val="0"/>
              </a:spcBef>
              <a:spcAft>
                <a:spcPts val="0"/>
              </a:spcAft>
              <a:buSzPts val="2000"/>
              <a:buFont typeface="Autour One"/>
              <a:buNone/>
              <a:defRPr sz="2000" b="1">
                <a:latin typeface="Autour One"/>
                <a:ea typeface="Autour One"/>
                <a:cs typeface="Autour One"/>
                <a:sym typeface="Autour One"/>
              </a:defRPr>
            </a:lvl7pPr>
            <a:lvl8pPr lvl="7" rtl="0">
              <a:spcBef>
                <a:spcPts val="0"/>
              </a:spcBef>
              <a:spcAft>
                <a:spcPts val="0"/>
              </a:spcAft>
              <a:buSzPts val="2000"/>
              <a:buFont typeface="Autour One"/>
              <a:buNone/>
              <a:defRPr sz="2000" b="1">
                <a:latin typeface="Autour One"/>
                <a:ea typeface="Autour One"/>
                <a:cs typeface="Autour One"/>
                <a:sym typeface="Autour One"/>
              </a:defRPr>
            </a:lvl8pPr>
            <a:lvl9pPr lvl="8"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75" name="Google Shape;75;p13"/>
          <p:cNvSpPr txBox="1">
            <a:spLocks noGrp="1"/>
          </p:cNvSpPr>
          <p:nvPr>
            <p:ph type="title" idx="4" hasCustomPrompt="1"/>
          </p:nvPr>
        </p:nvSpPr>
        <p:spPr>
          <a:xfrm>
            <a:off x="720000" y="3069575"/>
            <a:ext cx="1163400" cy="106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5000">
                <a:solidFill>
                  <a:schemeClr val="dk2"/>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76" name="Google Shape;76;p13"/>
          <p:cNvSpPr txBox="1">
            <a:spLocks noGrp="1"/>
          </p:cNvSpPr>
          <p:nvPr>
            <p:ph type="subTitle" idx="5"/>
          </p:nvPr>
        </p:nvSpPr>
        <p:spPr>
          <a:xfrm>
            <a:off x="1923500" y="3546075"/>
            <a:ext cx="2664300" cy="654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77" name="Google Shape;77;p13"/>
          <p:cNvSpPr txBox="1">
            <a:spLocks noGrp="1"/>
          </p:cNvSpPr>
          <p:nvPr>
            <p:ph type="subTitle" idx="6"/>
          </p:nvPr>
        </p:nvSpPr>
        <p:spPr>
          <a:xfrm>
            <a:off x="1923500" y="3069575"/>
            <a:ext cx="2664300" cy="5265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Autour One"/>
              <a:buNone/>
              <a:defRPr sz="2000" b="1">
                <a:latin typeface="Autour One"/>
                <a:ea typeface="Autour One"/>
                <a:cs typeface="Autour One"/>
                <a:sym typeface="Autour One"/>
              </a:defRPr>
            </a:lvl1pPr>
            <a:lvl2pPr lvl="1" rtl="0">
              <a:spcBef>
                <a:spcPts val="0"/>
              </a:spcBef>
              <a:spcAft>
                <a:spcPts val="0"/>
              </a:spcAft>
              <a:buSzPts val="2000"/>
              <a:buFont typeface="Autour One"/>
              <a:buNone/>
              <a:defRPr sz="2000" b="1">
                <a:latin typeface="Autour One"/>
                <a:ea typeface="Autour One"/>
                <a:cs typeface="Autour One"/>
                <a:sym typeface="Autour One"/>
              </a:defRPr>
            </a:lvl2pPr>
            <a:lvl3pPr lvl="2" rtl="0">
              <a:spcBef>
                <a:spcPts val="0"/>
              </a:spcBef>
              <a:spcAft>
                <a:spcPts val="0"/>
              </a:spcAft>
              <a:buSzPts val="2000"/>
              <a:buFont typeface="Autour One"/>
              <a:buNone/>
              <a:defRPr sz="2000" b="1">
                <a:latin typeface="Autour One"/>
                <a:ea typeface="Autour One"/>
                <a:cs typeface="Autour One"/>
                <a:sym typeface="Autour One"/>
              </a:defRPr>
            </a:lvl3pPr>
            <a:lvl4pPr lvl="3" rtl="0">
              <a:spcBef>
                <a:spcPts val="0"/>
              </a:spcBef>
              <a:spcAft>
                <a:spcPts val="0"/>
              </a:spcAft>
              <a:buSzPts val="2000"/>
              <a:buFont typeface="Autour One"/>
              <a:buNone/>
              <a:defRPr sz="2000" b="1">
                <a:latin typeface="Autour One"/>
                <a:ea typeface="Autour One"/>
                <a:cs typeface="Autour One"/>
                <a:sym typeface="Autour One"/>
              </a:defRPr>
            </a:lvl4pPr>
            <a:lvl5pPr lvl="4" rtl="0">
              <a:spcBef>
                <a:spcPts val="0"/>
              </a:spcBef>
              <a:spcAft>
                <a:spcPts val="0"/>
              </a:spcAft>
              <a:buSzPts val="2000"/>
              <a:buFont typeface="Autour One"/>
              <a:buNone/>
              <a:defRPr sz="2000" b="1">
                <a:latin typeface="Autour One"/>
                <a:ea typeface="Autour One"/>
                <a:cs typeface="Autour One"/>
                <a:sym typeface="Autour One"/>
              </a:defRPr>
            </a:lvl5pPr>
            <a:lvl6pPr lvl="5" rtl="0">
              <a:spcBef>
                <a:spcPts val="0"/>
              </a:spcBef>
              <a:spcAft>
                <a:spcPts val="0"/>
              </a:spcAft>
              <a:buSzPts val="2000"/>
              <a:buFont typeface="Autour One"/>
              <a:buNone/>
              <a:defRPr sz="2000" b="1">
                <a:latin typeface="Autour One"/>
                <a:ea typeface="Autour One"/>
                <a:cs typeface="Autour One"/>
                <a:sym typeface="Autour One"/>
              </a:defRPr>
            </a:lvl6pPr>
            <a:lvl7pPr lvl="6" rtl="0">
              <a:spcBef>
                <a:spcPts val="0"/>
              </a:spcBef>
              <a:spcAft>
                <a:spcPts val="0"/>
              </a:spcAft>
              <a:buSzPts val="2000"/>
              <a:buFont typeface="Autour One"/>
              <a:buNone/>
              <a:defRPr sz="2000" b="1">
                <a:latin typeface="Autour One"/>
                <a:ea typeface="Autour One"/>
                <a:cs typeface="Autour One"/>
                <a:sym typeface="Autour One"/>
              </a:defRPr>
            </a:lvl7pPr>
            <a:lvl8pPr lvl="7" rtl="0">
              <a:spcBef>
                <a:spcPts val="0"/>
              </a:spcBef>
              <a:spcAft>
                <a:spcPts val="0"/>
              </a:spcAft>
              <a:buSzPts val="2000"/>
              <a:buFont typeface="Autour One"/>
              <a:buNone/>
              <a:defRPr sz="2000" b="1">
                <a:latin typeface="Autour One"/>
                <a:ea typeface="Autour One"/>
                <a:cs typeface="Autour One"/>
                <a:sym typeface="Autour One"/>
              </a:defRPr>
            </a:lvl8pPr>
            <a:lvl9pPr lvl="8"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78" name="Google Shape;78;p13"/>
          <p:cNvSpPr txBox="1">
            <a:spLocks noGrp="1"/>
          </p:cNvSpPr>
          <p:nvPr>
            <p:ph type="title" idx="7" hasCustomPrompt="1"/>
          </p:nvPr>
        </p:nvSpPr>
        <p:spPr>
          <a:xfrm>
            <a:off x="4556200" y="1593450"/>
            <a:ext cx="1163400" cy="106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5000">
                <a:solidFill>
                  <a:schemeClr val="dk2"/>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79" name="Google Shape;79;p13"/>
          <p:cNvSpPr txBox="1">
            <a:spLocks noGrp="1"/>
          </p:cNvSpPr>
          <p:nvPr>
            <p:ph type="subTitle" idx="8"/>
          </p:nvPr>
        </p:nvSpPr>
        <p:spPr>
          <a:xfrm>
            <a:off x="5759700" y="2069950"/>
            <a:ext cx="2664300" cy="654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80" name="Google Shape;80;p13"/>
          <p:cNvSpPr txBox="1">
            <a:spLocks noGrp="1"/>
          </p:cNvSpPr>
          <p:nvPr>
            <p:ph type="subTitle" idx="9"/>
          </p:nvPr>
        </p:nvSpPr>
        <p:spPr>
          <a:xfrm>
            <a:off x="5759700" y="1593450"/>
            <a:ext cx="2664300" cy="5265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Autour One"/>
              <a:buNone/>
              <a:defRPr sz="2000" b="1">
                <a:latin typeface="Autour One"/>
                <a:ea typeface="Autour One"/>
                <a:cs typeface="Autour One"/>
                <a:sym typeface="Autour One"/>
              </a:defRPr>
            </a:lvl1pPr>
            <a:lvl2pPr lvl="1" rtl="0">
              <a:spcBef>
                <a:spcPts val="0"/>
              </a:spcBef>
              <a:spcAft>
                <a:spcPts val="0"/>
              </a:spcAft>
              <a:buSzPts val="2000"/>
              <a:buFont typeface="Autour One"/>
              <a:buNone/>
              <a:defRPr sz="2000" b="1">
                <a:latin typeface="Autour One"/>
                <a:ea typeface="Autour One"/>
                <a:cs typeface="Autour One"/>
                <a:sym typeface="Autour One"/>
              </a:defRPr>
            </a:lvl2pPr>
            <a:lvl3pPr lvl="2" rtl="0">
              <a:spcBef>
                <a:spcPts val="0"/>
              </a:spcBef>
              <a:spcAft>
                <a:spcPts val="0"/>
              </a:spcAft>
              <a:buSzPts val="2000"/>
              <a:buFont typeface="Autour One"/>
              <a:buNone/>
              <a:defRPr sz="2000" b="1">
                <a:latin typeface="Autour One"/>
                <a:ea typeface="Autour One"/>
                <a:cs typeface="Autour One"/>
                <a:sym typeface="Autour One"/>
              </a:defRPr>
            </a:lvl3pPr>
            <a:lvl4pPr lvl="3" rtl="0">
              <a:spcBef>
                <a:spcPts val="0"/>
              </a:spcBef>
              <a:spcAft>
                <a:spcPts val="0"/>
              </a:spcAft>
              <a:buSzPts val="2000"/>
              <a:buFont typeface="Autour One"/>
              <a:buNone/>
              <a:defRPr sz="2000" b="1">
                <a:latin typeface="Autour One"/>
                <a:ea typeface="Autour One"/>
                <a:cs typeface="Autour One"/>
                <a:sym typeface="Autour One"/>
              </a:defRPr>
            </a:lvl4pPr>
            <a:lvl5pPr lvl="4" rtl="0">
              <a:spcBef>
                <a:spcPts val="0"/>
              </a:spcBef>
              <a:spcAft>
                <a:spcPts val="0"/>
              </a:spcAft>
              <a:buSzPts val="2000"/>
              <a:buFont typeface="Autour One"/>
              <a:buNone/>
              <a:defRPr sz="2000" b="1">
                <a:latin typeface="Autour One"/>
                <a:ea typeface="Autour One"/>
                <a:cs typeface="Autour One"/>
                <a:sym typeface="Autour One"/>
              </a:defRPr>
            </a:lvl5pPr>
            <a:lvl6pPr lvl="5" rtl="0">
              <a:spcBef>
                <a:spcPts val="0"/>
              </a:spcBef>
              <a:spcAft>
                <a:spcPts val="0"/>
              </a:spcAft>
              <a:buSzPts val="2000"/>
              <a:buFont typeface="Autour One"/>
              <a:buNone/>
              <a:defRPr sz="2000" b="1">
                <a:latin typeface="Autour One"/>
                <a:ea typeface="Autour One"/>
                <a:cs typeface="Autour One"/>
                <a:sym typeface="Autour One"/>
              </a:defRPr>
            </a:lvl6pPr>
            <a:lvl7pPr lvl="6" rtl="0">
              <a:spcBef>
                <a:spcPts val="0"/>
              </a:spcBef>
              <a:spcAft>
                <a:spcPts val="0"/>
              </a:spcAft>
              <a:buSzPts val="2000"/>
              <a:buFont typeface="Autour One"/>
              <a:buNone/>
              <a:defRPr sz="2000" b="1">
                <a:latin typeface="Autour One"/>
                <a:ea typeface="Autour One"/>
                <a:cs typeface="Autour One"/>
                <a:sym typeface="Autour One"/>
              </a:defRPr>
            </a:lvl7pPr>
            <a:lvl8pPr lvl="7" rtl="0">
              <a:spcBef>
                <a:spcPts val="0"/>
              </a:spcBef>
              <a:spcAft>
                <a:spcPts val="0"/>
              </a:spcAft>
              <a:buSzPts val="2000"/>
              <a:buFont typeface="Autour One"/>
              <a:buNone/>
              <a:defRPr sz="2000" b="1">
                <a:latin typeface="Autour One"/>
                <a:ea typeface="Autour One"/>
                <a:cs typeface="Autour One"/>
                <a:sym typeface="Autour One"/>
              </a:defRPr>
            </a:lvl8pPr>
            <a:lvl9pPr lvl="8"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81" name="Google Shape;81;p13"/>
          <p:cNvSpPr txBox="1">
            <a:spLocks noGrp="1"/>
          </p:cNvSpPr>
          <p:nvPr>
            <p:ph type="title" idx="13" hasCustomPrompt="1"/>
          </p:nvPr>
        </p:nvSpPr>
        <p:spPr>
          <a:xfrm>
            <a:off x="4556200" y="3069575"/>
            <a:ext cx="1163400" cy="106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5000">
                <a:solidFill>
                  <a:schemeClr val="dk2"/>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82" name="Google Shape;82;p13"/>
          <p:cNvSpPr txBox="1">
            <a:spLocks noGrp="1"/>
          </p:cNvSpPr>
          <p:nvPr>
            <p:ph type="subTitle" idx="14"/>
          </p:nvPr>
        </p:nvSpPr>
        <p:spPr>
          <a:xfrm>
            <a:off x="5759700" y="3546075"/>
            <a:ext cx="2664300" cy="654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83" name="Google Shape;83;p13"/>
          <p:cNvSpPr txBox="1">
            <a:spLocks noGrp="1"/>
          </p:cNvSpPr>
          <p:nvPr>
            <p:ph type="subTitle" idx="15"/>
          </p:nvPr>
        </p:nvSpPr>
        <p:spPr>
          <a:xfrm>
            <a:off x="5759700" y="3069575"/>
            <a:ext cx="2664300" cy="5265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Autour One"/>
              <a:buNone/>
              <a:defRPr sz="2000" b="1">
                <a:latin typeface="Autour One"/>
                <a:ea typeface="Autour One"/>
                <a:cs typeface="Autour One"/>
                <a:sym typeface="Autour One"/>
              </a:defRPr>
            </a:lvl1pPr>
            <a:lvl2pPr lvl="1" rtl="0">
              <a:spcBef>
                <a:spcPts val="0"/>
              </a:spcBef>
              <a:spcAft>
                <a:spcPts val="0"/>
              </a:spcAft>
              <a:buSzPts val="2000"/>
              <a:buFont typeface="Autour One"/>
              <a:buNone/>
              <a:defRPr sz="2000" b="1">
                <a:latin typeface="Autour One"/>
                <a:ea typeface="Autour One"/>
                <a:cs typeface="Autour One"/>
                <a:sym typeface="Autour One"/>
              </a:defRPr>
            </a:lvl2pPr>
            <a:lvl3pPr lvl="2" rtl="0">
              <a:spcBef>
                <a:spcPts val="0"/>
              </a:spcBef>
              <a:spcAft>
                <a:spcPts val="0"/>
              </a:spcAft>
              <a:buSzPts val="2000"/>
              <a:buFont typeface="Autour One"/>
              <a:buNone/>
              <a:defRPr sz="2000" b="1">
                <a:latin typeface="Autour One"/>
                <a:ea typeface="Autour One"/>
                <a:cs typeface="Autour One"/>
                <a:sym typeface="Autour One"/>
              </a:defRPr>
            </a:lvl3pPr>
            <a:lvl4pPr lvl="3" rtl="0">
              <a:spcBef>
                <a:spcPts val="0"/>
              </a:spcBef>
              <a:spcAft>
                <a:spcPts val="0"/>
              </a:spcAft>
              <a:buSzPts val="2000"/>
              <a:buFont typeface="Autour One"/>
              <a:buNone/>
              <a:defRPr sz="2000" b="1">
                <a:latin typeface="Autour One"/>
                <a:ea typeface="Autour One"/>
                <a:cs typeface="Autour One"/>
                <a:sym typeface="Autour One"/>
              </a:defRPr>
            </a:lvl4pPr>
            <a:lvl5pPr lvl="4" rtl="0">
              <a:spcBef>
                <a:spcPts val="0"/>
              </a:spcBef>
              <a:spcAft>
                <a:spcPts val="0"/>
              </a:spcAft>
              <a:buSzPts val="2000"/>
              <a:buFont typeface="Autour One"/>
              <a:buNone/>
              <a:defRPr sz="2000" b="1">
                <a:latin typeface="Autour One"/>
                <a:ea typeface="Autour One"/>
                <a:cs typeface="Autour One"/>
                <a:sym typeface="Autour One"/>
              </a:defRPr>
            </a:lvl5pPr>
            <a:lvl6pPr lvl="5" rtl="0">
              <a:spcBef>
                <a:spcPts val="0"/>
              </a:spcBef>
              <a:spcAft>
                <a:spcPts val="0"/>
              </a:spcAft>
              <a:buSzPts val="2000"/>
              <a:buFont typeface="Autour One"/>
              <a:buNone/>
              <a:defRPr sz="2000" b="1">
                <a:latin typeface="Autour One"/>
                <a:ea typeface="Autour One"/>
                <a:cs typeface="Autour One"/>
                <a:sym typeface="Autour One"/>
              </a:defRPr>
            </a:lvl6pPr>
            <a:lvl7pPr lvl="6" rtl="0">
              <a:spcBef>
                <a:spcPts val="0"/>
              </a:spcBef>
              <a:spcAft>
                <a:spcPts val="0"/>
              </a:spcAft>
              <a:buSzPts val="2000"/>
              <a:buFont typeface="Autour One"/>
              <a:buNone/>
              <a:defRPr sz="2000" b="1">
                <a:latin typeface="Autour One"/>
                <a:ea typeface="Autour One"/>
                <a:cs typeface="Autour One"/>
                <a:sym typeface="Autour One"/>
              </a:defRPr>
            </a:lvl7pPr>
            <a:lvl8pPr lvl="7" rtl="0">
              <a:spcBef>
                <a:spcPts val="0"/>
              </a:spcBef>
              <a:spcAft>
                <a:spcPts val="0"/>
              </a:spcAft>
              <a:buSzPts val="2000"/>
              <a:buFont typeface="Autour One"/>
              <a:buNone/>
              <a:defRPr sz="2000" b="1">
                <a:latin typeface="Autour One"/>
                <a:ea typeface="Autour One"/>
                <a:cs typeface="Autour One"/>
                <a:sym typeface="Autour One"/>
              </a:defRPr>
            </a:lvl8pPr>
            <a:lvl9pPr lvl="8"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pic>
        <p:nvPicPr>
          <p:cNvPr id="84" name="Google Shape;84;p13"/>
          <p:cNvPicPr preferRelativeResize="0"/>
          <p:nvPr/>
        </p:nvPicPr>
        <p:blipFill>
          <a:blip r:embed="rId2">
            <a:alphaModFix/>
          </a:blip>
          <a:stretch>
            <a:fillRect/>
          </a:stretch>
        </p:blipFill>
        <p:spPr>
          <a:xfrm>
            <a:off x="36870" y="3435652"/>
            <a:ext cx="1184786" cy="1806225"/>
          </a:xfrm>
          <a:prstGeom prst="rect">
            <a:avLst/>
          </a:prstGeom>
          <a:noFill/>
          <a:ln>
            <a:noFill/>
          </a:ln>
        </p:spPr>
      </p:pic>
      <p:pic>
        <p:nvPicPr>
          <p:cNvPr id="85" name="Google Shape;85;p13"/>
          <p:cNvPicPr preferRelativeResize="0"/>
          <p:nvPr/>
        </p:nvPicPr>
        <p:blipFill>
          <a:blip r:embed="rId2">
            <a:alphaModFix/>
          </a:blip>
          <a:stretch>
            <a:fillRect/>
          </a:stretch>
        </p:blipFill>
        <p:spPr>
          <a:xfrm rot="10800000">
            <a:off x="7904770" y="-44998"/>
            <a:ext cx="1184786" cy="1806225"/>
          </a:xfrm>
          <a:prstGeom prst="rect">
            <a:avLst/>
          </a:prstGeom>
          <a:noFill/>
          <a:ln>
            <a:noFill/>
          </a:ln>
        </p:spPr>
      </p:pic>
      <p:pic>
        <p:nvPicPr>
          <p:cNvPr id="86" name="Google Shape;86;p13"/>
          <p:cNvPicPr preferRelativeResize="0"/>
          <p:nvPr/>
        </p:nvPicPr>
        <p:blipFill>
          <a:blip r:embed="rId3">
            <a:alphaModFix/>
          </a:blip>
          <a:stretch>
            <a:fillRect/>
          </a:stretch>
        </p:blipFill>
        <p:spPr>
          <a:xfrm>
            <a:off x="150071" y="445038"/>
            <a:ext cx="607386" cy="572701"/>
          </a:xfrm>
          <a:prstGeom prst="rect">
            <a:avLst/>
          </a:prstGeom>
          <a:noFill/>
          <a:ln>
            <a:noFill/>
          </a:ln>
          <a:effectLst>
            <a:outerShdw blurRad="57150" dist="19050" dir="5400000" algn="bl" rotWithShape="0">
              <a:schemeClr val="dk1">
                <a:alpha val="50000"/>
              </a:schemeClr>
            </a:outerShdw>
          </a:effec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
    <p:spTree>
      <p:nvGrpSpPr>
        <p:cNvPr id="1" name="Shape 87"/>
        <p:cNvGrpSpPr/>
        <p:nvPr/>
      </p:nvGrpSpPr>
      <p:grpSpPr>
        <a:xfrm>
          <a:off x="0" y="0"/>
          <a:ext cx="0" cy="0"/>
          <a:chOff x="0" y="0"/>
          <a:chExt cx="0" cy="0"/>
        </a:xfrm>
      </p:grpSpPr>
      <p:sp>
        <p:nvSpPr>
          <p:cNvPr id="88" name="Google Shape;88;p14"/>
          <p:cNvSpPr txBox="1">
            <a:spLocks noGrp="1"/>
          </p:cNvSpPr>
          <p:nvPr>
            <p:ph type="subTitle" idx="1"/>
          </p:nvPr>
        </p:nvSpPr>
        <p:spPr>
          <a:xfrm>
            <a:off x="1732200" y="1189513"/>
            <a:ext cx="5679600" cy="200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89" name="Google Shape;89;p14"/>
          <p:cNvSpPr txBox="1">
            <a:spLocks noGrp="1"/>
          </p:cNvSpPr>
          <p:nvPr>
            <p:ph type="subTitle" idx="2"/>
          </p:nvPr>
        </p:nvSpPr>
        <p:spPr>
          <a:xfrm>
            <a:off x="1732200" y="3427488"/>
            <a:ext cx="5679600" cy="52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Autour One"/>
              <a:buNone/>
              <a:defRPr sz="2000" b="1">
                <a:latin typeface="Autour One"/>
                <a:ea typeface="Autour One"/>
                <a:cs typeface="Autour One"/>
                <a:sym typeface="Autour One"/>
              </a:defRPr>
            </a:lvl1pPr>
            <a:lvl2pPr lvl="1" algn="ctr" rtl="0">
              <a:spcBef>
                <a:spcPts val="0"/>
              </a:spcBef>
              <a:spcAft>
                <a:spcPts val="0"/>
              </a:spcAft>
              <a:buSzPts val="2000"/>
              <a:buFont typeface="Autour One"/>
              <a:buNone/>
              <a:defRPr sz="2000" b="1">
                <a:latin typeface="Autour One"/>
                <a:ea typeface="Autour One"/>
                <a:cs typeface="Autour One"/>
                <a:sym typeface="Autour One"/>
              </a:defRPr>
            </a:lvl2pPr>
            <a:lvl3pPr lvl="2" algn="ctr" rtl="0">
              <a:spcBef>
                <a:spcPts val="0"/>
              </a:spcBef>
              <a:spcAft>
                <a:spcPts val="0"/>
              </a:spcAft>
              <a:buSzPts val="2000"/>
              <a:buFont typeface="Autour One"/>
              <a:buNone/>
              <a:defRPr sz="2000" b="1">
                <a:latin typeface="Autour One"/>
                <a:ea typeface="Autour One"/>
                <a:cs typeface="Autour One"/>
                <a:sym typeface="Autour One"/>
              </a:defRPr>
            </a:lvl3pPr>
            <a:lvl4pPr lvl="3" algn="ctr" rtl="0">
              <a:spcBef>
                <a:spcPts val="0"/>
              </a:spcBef>
              <a:spcAft>
                <a:spcPts val="0"/>
              </a:spcAft>
              <a:buSzPts val="2000"/>
              <a:buFont typeface="Autour One"/>
              <a:buNone/>
              <a:defRPr sz="2000" b="1">
                <a:latin typeface="Autour One"/>
                <a:ea typeface="Autour One"/>
                <a:cs typeface="Autour One"/>
                <a:sym typeface="Autour One"/>
              </a:defRPr>
            </a:lvl4pPr>
            <a:lvl5pPr lvl="4" algn="ctr" rtl="0">
              <a:spcBef>
                <a:spcPts val="0"/>
              </a:spcBef>
              <a:spcAft>
                <a:spcPts val="0"/>
              </a:spcAft>
              <a:buSzPts val="2000"/>
              <a:buFont typeface="Autour One"/>
              <a:buNone/>
              <a:defRPr sz="2000" b="1">
                <a:latin typeface="Autour One"/>
                <a:ea typeface="Autour One"/>
                <a:cs typeface="Autour One"/>
                <a:sym typeface="Autour One"/>
              </a:defRPr>
            </a:lvl5pPr>
            <a:lvl6pPr lvl="5" algn="ctr" rtl="0">
              <a:spcBef>
                <a:spcPts val="0"/>
              </a:spcBef>
              <a:spcAft>
                <a:spcPts val="0"/>
              </a:spcAft>
              <a:buSzPts val="2000"/>
              <a:buFont typeface="Autour One"/>
              <a:buNone/>
              <a:defRPr sz="2000" b="1">
                <a:latin typeface="Autour One"/>
                <a:ea typeface="Autour One"/>
                <a:cs typeface="Autour One"/>
                <a:sym typeface="Autour One"/>
              </a:defRPr>
            </a:lvl6pPr>
            <a:lvl7pPr lvl="6" algn="ctr" rtl="0">
              <a:spcBef>
                <a:spcPts val="0"/>
              </a:spcBef>
              <a:spcAft>
                <a:spcPts val="0"/>
              </a:spcAft>
              <a:buSzPts val="2000"/>
              <a:buFont typeface="Autour One"/>
              <a:buNone/>
              <a:defRPr sz="2000" b="1">
                <a:latin typeface="Autour One"/>
                <a:ea typeface="Autour One"/>
                <a:cs typeface="Autour One"/>
                <a:sym typeface="Autour One"/>
              </a:defRPr>
            </a:lvl7pPr>
            <a:lvl8pPr lvl="7" algn="ctr" rtl="0">
              <a:spcBef>
                <a:spcPts val="0"/>
              </a:spcBef>
              <a:spcAft>
                <a:spcPts val="0"/>
              </a:spcAft>
              <a:buSzPts val="2000"/>
              <a:buFont typeface="Autour One"/>
              <a:buNone/>
              <a:defRPr sz="2000" b="1">
                <a:latin typeface="Autour One"/>
                <a:ea typeface="Autour One"/>
                <a:cs typeface="Autour One"/>
                <a:sym typeface="Autour One"/>
              </a:defRPr>
            </a:lvl8pPr>
            <a:lvl9pPr lvl="8" algn="ctr"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pic>
        <p:nvPicPr>
          <p:cNvPr id="90" name="Google Shape;90;p14"/>
          <p:cNvPicPr preferRelativeResize="0"/>
          <p:nvPr/>
        </p:nvPicPr>
        <p:blipFill>
          <a:blip r:embed="rId2">
            <a:alphaModFix/>
          </a:blip>
          <a:stretch>
            <a:fillRect/>
          </a:stretch>
        </p:blipFill>
        <p:spPr>
          <a:xfrm rot="5400000">
            <a:off x="1732675" y="-1623725"/>
            <a:ext cx="1103000" cy="4327450"/>
          </a:xfrm>
          <a:prstGeom prst="rect">
            <a:avLst/>
          </a:prstGeom>
          <a:noFill/>
          <a:ln>
            <a:noFill/>
          </a:ln>
        </p:spPr>
      </p:pic>
      <p:pic>
        <p:nvPicPr>
          <p:cNvPr id="91" name="Google Shape;91;p14"/>
          <p:cNvPicPr preferRelativeResize="0"/>
          <p:nvPr/>
        </p:nvPicPr>
        <p:blipFill>
          <a:blip r:embed="rId2">
            <a:alphaModFix/>
          </a:blip>
          <a:stretch>
            <a:fillRect/>
          </a:stretch>
        </p:blipFill>
        <p:spPr>
          <a:xfrm rot="-5400000">
            <a:off x="6320975" y="2439775"/>
            <a:ext cx="1103000" cy="43274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92"/>
        <p:cNvGrpSpPr/>
        <p:nvPr/>
      </p:nvGrpSpPr>
      <p:grpSpPr>
        <a:xfrm>
          <a:off x="0" y="0"/>
          <a:ext cx="0" cy="0"/>
          <a:chOff x="0" y="0"/>
          <a:chExt cx="0" cy="0"/>
        </a:xfrm>
      </p:grpSpPr>
      <p:sp>
        <p:nvSpPr>
          <p:cNvPr id="93" name="Google Shape;93;p15"/>
          <p:cNvSpPr txBox="1">
            <a:spLocks noGrp="1"/>
          </p:cNvSpPr>
          <p:nvPr>
            <p:ph type="title"/>
          </p:nvPr>
        </p:nvSpPr>
        <p:spPr>
          <a:xfrm>
            <a:off x="5012175" y="2592825"/>
            <a:ext cx="30573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94" name="Google Shape;94;p15"/>
          <p:cNvSpPr txBox="1">
            <a:spLocks noGrp="1"/>
          </p:cNvSpPr>
          <p:nvPr>
            <p:ph type="title" idx="2" hasCustomPrompt="1"/>
          </p:nvPr>
        </p:nvSpPr>
        <p:spPr>
          <a:xfrm>
            <a:off x="5012175" y="771599"/>
            <a:ext cx="3057300" cy="1755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2000"/>
              <a:buNone/>
              <a:defRPr sz="12000"/>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sp>
        <p:nvSpPr>
          <p:cNvPr id="95" name="Google Shape;95;p15"/>
          <p:cNvSpPr txBox="1">
            <a:spLocks noGrp="1"/>
          </p:cNvSpPr>
          <p:nvPr>
            <p:ph type="subTitle" idx="1"/>
          </p:nvPr>
        </p:nvSpPr>
        <p:spPr>
          <a:xfrm>
            <a:off x="5012175" y="3490588"/>
            <a:ext cx="3057300" cy="683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pic>
        <p:nvPicPr>
          <p:cNvPr id="96" name="Google Shape;96;p15"/>
          <p:cNvPicPr preferRelativeResize="0"/>
          <p:nvPr/>
        </p:nvPicPr>
        <p:blipFill>
          <a:blip r:embed="rId2">
            <a:alphaModFix/>
          </a:blip>
          <a:stretch>
            <a:fillRect/>
          </a:stretch>
        </p:blipFill>
        <p:spPr>
          <a:xfrm rot="8405816">
            <a:off x="238407" y="-155742"/>
            <a:ext cx="1311445" cy="1947744"/>
          </a:xfrm>
          <a:prstGeom prst="rect">
            <a:avLst/>
          </a:prstGeom>
          <a:noFill/>
          <a:ln>
            <a:noFill/>
          </a:ln>
        </p:spPr>
      </p:pic>
      <p:pic>
        <p:nvPicPr>
          <p:cNvPr id="97" name="Google Shape;97;p15"/>
          <p:cNvPicPr preferRelativeResize="0"/>
          <p:nvPr/>
        </p:nvPicPr>
        <p:blipFill>
          <a:blip r:embed="rId3">
            <a:alphaModFix/>
          </a:blip>
          <a:stretch>
            <a:fillRect/>
          </a:stretch>
        </p:blipFill>
        <p:spPr>
          <a:xfrm rot="8403123" flipH="1">
            <a:off x="1154501" y="-732920"/>
            <a:ext cx="1246587" cy="1947741"/>
          </a:xfrm>
          <a:prstGeom prst="rect">
            <a:avLst/>
          </a:prstGeom>
          <a:noFill/>
          <a:ln>
            <a:noFill/>
          </a:ln>
        </p:spPr>
      </p:pic>
      <p:pic>
        <p:nvPicPr>
          <p:cNvPr id="98" name="Google Shape;98;p15"/>
          <p:cNvPicPr preferRelativeResize="0"/>
          <p:nvPr/>
        </p:nvPicPr>
        <p:blipFill>
          <a:blip r:embed="rId4">
            <a:alphaModFix/>
          </a:blip>
          <a:stretch>
            <a:fillRect/>
          </a:stretch>
        </p:blipFill>
        <p:spPr>
          <a:xfrm rot="-5400000">
            <a:off x="6448292" y="2439630"/>
            <a:ext cx="1103000" cy="4327450"/>
          </a:xfrm>
          <a:prstGeom prst="rect">
            <a:avLst/>
          </a:prstGeom>
          <a:noFill/>
          <a:ln>
            <a:noFill/>
          </a:ln>
        </p:spPr>
      </p:pic>
      <p:pic>
        <p:nvPicPr>
          <p:cNvPr id="99" name="Google Shape;99;p15"/>
          <p:cNvPicPr preferRelativeResize="0"/>
          <p:nvPr/>
        </p:nvPicPr>
        <p:blipFill>
          <a:blip r:embed="rId5">
            <a:alphaModFix/>
          </a:blip>
          <a:stretch>
            <a:fillRect/>
          </a:stretch>
        </p:blipFill>
        <p:spPr>
          <a:xfrm rot="10800000" flipH="1">
            <a:off x="8298289" y="680186"/>
            <a:ext cx="865226" cy="1939238"/>
          </a:xfrm>
          <a:prstGeom prst="rect">
            <a:avLst/>
          </a:prstGeom>
          <a:noFill/>
          <a:ln>
            <a:noFill/>
          </a:ln>
        </p:spPr>
      </p:pic>
      <p:pic>
        <p:nvPicPr>
          <p:cNvPr id="100" name="Google Shape;100;p15"/>
          <p:cNvPicPr preferRelativeResize="0"/>
          <p:nvPr/>
        </p:nvPicPr>
        <p:blipFill>
          <a:blip r:embed="rId5">
            <a:alphaModFix/>
          </a:blip>
          <a:stretch>
            <a:fillRect/>
          </a:stretch>
        </p:blipFill>
        <p:spPr>
          <a:xfrm flipH="1">
            <a:off x="-17336" y="2789486"/>
            <a:ext cx="865226" cy="193923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TITLE_ONLY_1_2">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03" name="Google Shape;103;p16"/>
          <p:cNvPicPr preferRelativeResize="0"/>
          <p:nvPr/>
        </p:nvPicPr>
        <p:blipFill>
          <a:blip r:embed="rId2">
            <a:alphaModFix/>
          </a:blip>
          <a:stretch>
            <a:fillRect/>
          </a:stretch>
        </p:blipFill>
        <p:spPr>
          <a:xfrm>
            <a:off x="36870" y="3435652"/>
            <a:ext cx="1184786" cy="1806225"/>
          </a:xfrm>
          <a:prstGeom prst="rect">
            <a:avLst/>
          </a:prstGeom>
          <a:noFill/>
          <a:ln>
            <a:noFill/>
          </a:ln>
        </p:spPr>
      </p:pic>
      <p:pic>
        <p:nvPicPr>
          <p:cNvPr id="104" name="Google Shape;104;p16"/>
          <p:cNvPicPr preferRelativeResize="0"/>
          <p:nvPr/>
        </p:nvPicPr>
        <p:blipFill>
          <a:blip r:embed="rId2">
            <a:alphaModFix/>
          </a:blip>
          <a:stretch>
            <a:fillRect/>
          </a:stretch>
        </p:blipFill>
        <p:spPr>
          <a:xfrm rot="10800000">
            <a:off x="7904770" y="-44998"/>
            <a:ext cx="1184786" cy="1806225"/>
          </a:xfrm>
          <a:prstGeom prst="rect">
            <a:avLst/>
          </a:prstGeom>
          <a:noFill/>
          <a:ln>
            <a:noFill/>
          </a:ln>
        </p:spPr>
      </p:pic>
      <p:pic>
        <p:nvPicPr>
          <p:cNvPr id="105" name="Google Shape;105;p16"/>
          <p:cNvPicPr preferRelativeResize="0"/>
          <p:nvPr/>
        </p:nvPicPr>
        <p:blipFill>
          <a:blip r:embed="rId3">
            <a:alphaModFix/>
          </a:blip>
          <a:stretch>
            <a:fillRect/>
          </a:stretch>
        </p:blipFill>
        <p:spPr>
          <a:xfrm>
            <a:off x="150071" y="445038"/>
            <a:ext cx="607386" cy="572701"/>
          </a:xfrm>
          <a:prstGeom prst="rect">
            <a:avLst/>
          </a:prstGeom>
          <a:noFill/>
          <a:ln>
            <a:noFill/>
          </a:ln>
          <a:effectLst>
            <a:outerShdw blurRad="57150" dist="19050" dir="5400000" algn="bl" rotWithShape="0">
              <a:schemeClr val="dk1">
                <a:alpha val="50000"/>
              </a:schemeClr>
            </a:out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ONE_COLUMN_TEXT_1">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5" name="Google Shape;115;p18"/>
          <p:cNvSpPr txBox="1">
            <a:spLocks noGrp="1"/>
          </p:cNvSpPr>
          <p:nvPr>
            <p:ph type="subTitle" idx="1"/>
          </p:nvPr>
        </p:nvSpPr>
        <p:spPr>
          <a:xfrm>
            <a:off x="758900" y="1452375"/>
            <a:ext cx="3471600" cy="27042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pic>
        <p:nvPicPr>
          <p:cNvPr id="116" name="Google Shape;116;p18"/>
          <p:cNvPicPr preferRelativeResize="0"/>
          <p:nvPr/>
        </p:nvPicPr>
        <p:blipFill>
          <a:blip r:embed="rId2">
            <a:alphaModFix/>
          </a:blip>
          <a:stretch>
            <a:fillRect/>
          </a:stretch>
        </p:blipFill>
        <p:spPr>
          <a:xfrm rot="5400000" flipH="1">
            <a:off x="1489750" y="2647591"/>
            <a:ext cx="1019200" cy="3998694"/>
          </a:xfrm>
          <a:prstGeom prst="rect">
            <a:avLst/>
          </a:prstGeom>
          <a:noFill/>
          <a:ln>
            <a:noFill/>
          </a:ln>
        </p:spPr>
      </p:pic>
      <p:pic>
        <p:nvPicPr>
          <p:cNvPr id="117" name="Google Shape;117;p18"/>
          <p:cNvPicPr preferRelativeResize="0"/>
          <p:nvPr/>
        </p:nvPicPr>
        <p:blipFill>
          <a:blip r:embed="rId3">
            <a:alphaModFix/>
          </a:blip>
          <a:stretch>
            <a:fillRect/>
          </a:stretch>
        </p:blipFill>
        <p:spPr>
          <a:xfrm>
            <a:off x="8048651" y="4063250"/>
            <a:ext cx="1019199" cy="1112575"/>
          </a:xfrm>
          <a:prstGeom prst="rect">
            <a:avLst/>
          </a:prstGeom>
          <a:noFill/>
          <a:ln>
            <a:noFill/>
          </a:ln>
        </p:spPr>
      </p:pic>
      <p:pic>
        <p:nvPicPr>
          <p:cNvPr id="118" name="Google Shape;118;p18"/>
          <p:cNvPicPr preferRelativeResize="0"/>
          <p:nvPr/>
        </p:nvPicPr>
        <p:blipFill>
          <a:blip r:embed="rId4">
            <a:alphaModFix/>
          </a:blip>
          <a:stretch>
            <a:fillRect/>
          </a:stretch>
        </p:blipFill>
        <p:spPr>
          <a:xfrm flipH="1">
            <a:off x="168409" y="445025"/>
            <a:ext cx="570730" cy="572698"/>
          </a:xfrm>
          <a:prstGeom prst="rect">
            <a:avLst/>
          </a:prstGeom>
          <a:noFill/>
          <a:ln>
            <a:noFill/>
          </a:ln>
          <a:effectLst>
            <a:outerShdw blurRad="57150" dist="19050" dir="5400000" algn="bl" rotWithShape="0">
              <a:schemeClr val="dk1">
                <a:alpha val="50000"/>
              </a:schemeClr>
            </a:outerShdw>
          </a:effectLst>
        </p:spPr>
      </p:pic>
      <p:sp>
        <p:nvSpPr>
          <p:cNvPr id="119" name="Google Shape;119;p18"/>
          <p:cNvSpPr txBox="1">
            <a:spLocks noGrp="1"/>
          </p:cNvSpPr>
          <p:nvPr>
            <p:ph type="subTitle" idx="2"/>
          </p:nvPr>
        </p:nvSpPr>
        <p:spPr>
          <a:xfrm>
            <a:off x="4403775" y="1452375"/>
            <a:ext cx="3471600" cy="2704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ONE_COLUMN_TEXT_1_1">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4451913" y="1427710"/>
            <a:ext cx="3414900" cy="1010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2" name="Google Shape;122;p19"/>
          <p:cNvSpPr txBox="1">
            <a:spLocks noGrp="1"/>
          </p:cNvSpPr>
          <p:nvPr>
            <p:ph type="subTitle" idx="1"/>
          </p:nvPr>
        </p:nvSpPr>
        <p:spPr>
          <a:xfrm>
            <a:off x="4451913" y="2604899"/>
            <a:ext cx="3414900" cy="12075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23" name="Google Shape;123;p19"/>
          <p:cNvSpPr>
            <a:spLocks noGrp="1"/>
          </p:cNvSpPr>
          <p:nvPr>
            <p:ph type="pic" idx="2"/>
          </p:nvPr>
        </p:nvSpPr>
        <p:spPr>
          <a:xfrm>
            <a:off x="1277188" y="1174200"/>
            <a:ext cx="2795100" cy="2795100"/>
          </a:xfrm>
          <a:prstGeom prst="ellipse">
            <a:avLst/>
          </a:prstGeom>
          <a:noFill/>
          <a:ln w="381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sp>
      <p:pic>
        <p:nvPicPr>
          <p:cNvPr id="124" name="Google Shape;124;p19"/>
          <p:cNvPicPr preferRelativeResize="0"/>
          <p:nvPr/>
        </p:nvPicPr>
        <p:blipFill>
          <a:blip r:embed="rId2">
            <a:alphaModFix/>
          </a:blip>
          <a:stretch>
            <a:fillRect/>
          </a:stretch>
        </p:blipFill>
        <p:spPr>
          <a:xfrm rot="5400000" flipH="1">
            <a:off x="1612225" y="2439630"/>
            <a:ext cx="1103000" cy="4327450"/>
          </a:xfrm>
          <a:prstGeom prst="rect">
            <a:avLst/>
          </a:prstGeom>
          <a:noFill/>
          <a:ln>
            <a:noFill/>
          </a:ln>
        </p:spPr>
      </p:pic>
      <p:pic>
        <p:nvPicPr>
          <p:cNvPr id="125" name="Google Shape;125;p19"/>
          <p:cNvPicPr preferRelativeResize="0"/>
          <p:nvPr/>
        </p:nvPicPr>
        <p:blipFill>
          <a:blip r:embed="rId3">
            <a:alphaModFix/>
          </a:blip>
          <a:stretch>
            <a:fillRect/>
          </a:stretch>
        </p:blipFill>
        <p:spPr>
          <a:xfrm rot="8405816">
            <a:off x="-249312" y="-195429"/>
            <a:ext cx="1311445" cy="1947744"/>
          </a:xfrm>
          <a:prstGeom prst="rect">
            <a:avLst/>
          </a:prstGeom>
          <a:noFill/>
          <a:ln>
            <a:noFill/>
          </a:ln>
        </p:spPr>
      </p:pic>
      <p:pic>
        <p:nvPicPr>
          <p:cNvPr id="126" name="Google Shape;126;p19"/>
          <p:cNvPicPr preferRelativeResize="0"/>
          <p:nvPr/>
        </p:nvPicPr>
        <p:blipFill>
          <a:blip r:embed="rId4">
            <a:alphaModFix/>
          </a:blip>
          <a:stretch>
            <a:fillRect/>
          </a:stretch>
        </p:blipFill>
        <p:spPr>
          <a:xfrm rot="8403123" flipH="1">
            <a:off x="798758" y="-693233"/>
            <a:ext cx="1246587" cy="1947741"/>
          </a:xfrm>
          <a:prstGeom prst="rect">
            <a:avLst/>
          </a:prstGeom>
          <a:noFill/>
          <a:ln>
            <a:noFill/>
          </a:ln>
        </p:spPr>
      </p:pic>
      <p:pic>
        <p:nvPicPr>
          <p:cNvPr id="127" name="Google Shape;127;p19"/>
          <p:cNvPicPr preferRelativeResize="0"/>
          <p:nvPr/>
        </p:nvPicPr>
        <p:blipFill>
          <a:blip r:embed="rId2">
            <a:alphaModFix/>
          </a:blip>
          <a:stretch>
            <a:fillRect/>
          </a:stretch>
        </p:blipFill>
        <p:spPr>
          <a:xfrm flipH="1">
            <a:off x="8042325" y="353055"/>
            <a:ext cx="1103000" cy="432745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TITLE_AND_TWO_COLUMNS_1">
    <p:spTree>
      <p:nvGrpSpPr>
        <p:cNvPr id="1" name="Shape 150"/>
        <p:cNvGrpSpPr/>
        <p:nvPr/>
      </p:nvGrpSpPr>
      <p:grpSpPr>
        <a:xfrm>
          <a:off x="0" y="0"/>
          <a:ext cx="0" cy="0"/>
          <a:chOff x="0" y="0"/>
          <a:chExt cx="0" cy="0"/>
        </a:xfrm>
      </p:grpSpPr>
      <p:sp>
        <p:nvSpPr>
          <p:cNvPr id="151" name="Google Shape;151;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2" name="Google Shape;152;p23"/>
          <p:cNvSpPr txBox="1">
            <a:spLocks noGrp="1"/>
          </p:cNvSpPr>
          <p:nvPr>
            <p:ph type="subTitle" idx="1"/>
          </p:nvPr>
        </p:nvSpPr>
        <p:spPr>
          <a:xfrm>
            <a:off x="719999" y="3238075"/>
            <a:ext cx="2513700" cy="654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153" name="Google Shape;153;p23"/>
          <p:cNvSpPr txBox="1">
            <a:spLocks noGrp="1"/>
          </p:cNvSpPr>
          <p:nvPr>
            <p:ph type="subTitle" idx="2"/>
          </p:nvPr>
        </p:nvSpPr>
        <p:spPr>
          <a:xfrm>
            <a:off x="719999" y="2761575"/>
            <a:ext cx="2513700" cy="52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Autour One"/>
              <a:buNone/>
              <a:defRPr sz="2000" b="1">
                <a:latin typeface="Autour One"/>
                <a:ea typeface="Autour One"/>
                <a:cs typeface="Autour One"/>
                <a:sym typeface="Autour One"/>
              </a:defRPr>
            </a:lvl1pPr>
            <a:lvl2pPr lvl="1" algn="ctr" rtl="0">
              <a:spcBef>
                <a:spcPts val="0"/>
              </a:spcBef>
              <a:spcAft>
                <a:spcPts val="0"/>
              </a:spcAft>
              <a:buSzPts val="2000"/>
              <a:buFont typeface="Autour One"/>
              <a:buNone/>
              <a:defRPr sz="2000" b="1">
                <a:latin typeface="Autour One"/>
                <a:ea typeface="Autour One"/>
                <a:cs typeface="Autour One"/>
                <a:sym typeface="Autour One"/>
              </a:defRPr>
            </a:lvl2pPr>
            <a:lvl3pPr lvl="2" algn="ctr" rtl="0">
              <a:spcBef>
                <a:spcPts val="0"/>
              </a:spcBef>
              <a:spcAft>
                <a:spcPts val="0"/>
              </a:spcAft>
              <a:buSzPts val="2000"/>
              <a:buFont typeface="Autour One"/>
              <a:buNone/>
              <a:defRPr sz="2000" b="1">
                <a:latin typeface="Autour One"/>
                <a:ea typeface="Autour One"/>
                <a:cs typeface="Autour One"/>
                <a:sym typeface="Autour One"/>
              </a:defRPr>
            </a:lvl3pPr>
            <a:lvl4pPr lvl="3" algn="ctr" rtl="0">
              <a:spcBef>
                <a:spcPts val="0"/>
              </a:spcBef>
              <a:spcAft>
                <a:spcPts val="0"/>
              </a:spcAft>
              <a:buSzPts val="2000"/>
              <a:buFont typeface="Autour One"/>
              <a:buNone/>
              <a:defRPr sz="2000" b="1">
                <a:latin typeface="Autour One"/>
                <a:ea typeface="Autour One"/>
                <a:cs typeface="Autour One"/>
                <a:sym typeface="Autour One"/>
              </a:defRPr>
            </a:lvl4pPr>
            <a:lvl5pPr lvl="4" algn="ctr" rtl="0">
              <a:spcBef>
                <a:spcPts val="0"/>
              </a:spcBef>
              <a:spcAft>
                <a:spcPts val="0"/>
              </a:spcAft>
              <a:buSzPts val="2000"/>
              <a:buFont typeface="Autour One"/>
              <a:buNone/>
              <a:defRPr sz="2000" b="1">
                <a:latin typeface="Autour One"/>
                <a:ea typeface="Autour One"/>
                <a:cs typeface="Autour One"/>
                <a:sym typeface="Autour One"/>
              </a:defRPr>
            </a:lvl5pPr>
            <a:lvl6pPr lvl="5" algn="ctr" rtl="0">
              <a:spcBef>
                <a:spcPts val="0"/>
              </a:spcBef>
              <a:spcAft>
                <a:spcPts val="0"/>
              </a:spcAft>
              <a:buSzPts val="2000"/>
              <a:buFont typeface="Autour One"/>
              <a:buNone/>
              <a:defRPr sz="2000" b="1">
                <a:latin typeface="Autour One"/>
                <a:ea typeface="Autour One"/>
                <a:cs typeface="Autour One"/>
                <a:sym typeface="Autour One"/>
              </a:defRPr>
            </a:lvl6pPr>
            <a:lvl7pPr lvl="6" algn="ctr" rtl="0">
              <a:spcBef>
                <a:spcPts val="0"/>
              </a:spcBef>
              <a:spcAft>
                <a:spcPts val="0"/>
              </a:spcAft>
              <a:buSzPts val="2000"/>
              <a:buFont typeface="Autour One"/>
              <a:buNone/>
              <a:defRPr sz="2000" b="1">
                <a:latin typeface="Autour One"/>
                <a:ea typeface="Autour One"/>
                <a:cs typeface="Autour One"/>
                <a:sym typeface="Autour One"/>
              </a:defRPr>
            </a:lvl7pPr>
            <a:lvl8pPr lvl="7" algn="ctr" rtl="0">
              <a:spcBef>
                <a:spcPts val="0"/>
              </a:spcBef>
              <a:spcAft>
                <a:spcPts val="0"/>
              </a:spcAft>
              <a:buSzPts val="2000"/>
              <a:buFont typeface="Autour One"/>
              <a:buNone/>
              <a:defRPr sz="2000" b="1">
                <a:latin typeface="Autour One"/>
                <a:ea typeface="Autour One"/>
                <a:cs typeface="Autour One"/>
                <a:sym typeface="Autour One"/>
              </a:defRPr>
            </a:lvl8pPr>
            <a:lvl9pPr lvl="8" algn="ctr"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154" name="Google Shape;154;p23"/>
          <p:cNvSpPr txBox="1">
            <a:spLocks noGrp="1"/>
          </p:cNvSpPr>
          <p:nvPr>
            <p:ph type="subTitle" idx="3"/>
          </p:nvPr>
        </p:nvSpPr>
        <p:spPr>
          <a:xfrm>
            <a:off x="3315194" y="3238075"/>
            <a:ext cx="2513700" cy="654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155" name="Google Shape;155;p23"/>
          <p:cNvSpPr txBox="1">
            <a:spLocks noGrp="1"/>
          </p:cNvSpPr>
          <p:nvPr>
            <p:ph type="subTitle" idx="4"/>
          </p:nvPr>
        </p:nvSpPr>
        <p:spPr>
          <a:xfrm>
            <a:off x="3315194" y="2761575"/>
            <a:ext cx="2513700" cy="52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Autour One"/>
              <a:buNone/>
              <a:defRPr sz="2000" b="1">
                <a:latin typeface="Autour One"/>
                <a:ea typeface="Autour One"/>
                <a:cs typeface="Autour One"/>
                <a:sym typeface="Autour One"/>
              </a:defRPr>
            </a:lvl1pPr>
            <a:lvl2pPr lvl="1" algn="ctr" rtl="0">
              <a:spcBef>
                <a:spcPts val="0"/>
              </a:spcBef>
              <a:spcAft>
                <a:spcPts val="0"/>
              </a:spcAft>
              <a:buSzPts val="2000"/>
              <a:buFont typeface="Autour One"/>
              <a:buNone/>
              <a:defRPr sz="2000" b="1">
                <a:latin typeface="Autour One"/>
                <a:ea typeface="Autour One"/>
                <a:cs typeface="Autour One"/>
                <a:sym typeface="Autour One"/>
              </a:defRPr>
            </a:lvl2pPr>
            <a:lvl3pPr lvl="2" algn="ctr" rtl="0">
              <a:spcBef>
                <a:spcPts val="0"/>
              </a:spcBef>
              <a:spcAft>
                <a:spcPts val="0"/>
              </a:spcAft>
              <a:buSzPts val="2000"/>
              <a:buFont typeface="Autour One"/>
              <a:buNone/>
              <a:defRPr sz="2000" b="1">
                <a:latin typeface="Autour One"/>
                <a:ea typeface="Autour One"/>
                <a:cs typeface="Autour One"/>
                <a:sym typeface="Autour One"/>
              </a:defRPr>
            </a:lvl3pPr>
            <a:lvl4pPr lvl="3" algn="ctr" rtl="0">
              <a:spcBef>
                <a:spcPts val="0"/>
              </a:spcBef>
              <a:spcAft>
                <a:spcPts val="0"/>
              </a:spcAft>
              <a:buSzPts val="2000"/>
              <a:buFont typeface="Autour One"/>
              <a:buNone/>
              <a:defRPr sz="2000" b="1">
                <a:latin typeface="Autour One"/>
                <a:ea typeface="Autour One"/>
                <a:cs typeface="Autour One"/>
                <a:sym typeface="Autour One"/>
              </a:defRPr>
            </a:lvl4pPr>
            <a:lvl5pPr lvl="4" algn="ctr" rtl="0">
              <a:spcBef>
                <a:spcPts val="0"/>
              </a:spcBef>
              <a:spcAft>
                <a:spcPts val="0"/>
              </a:spcAft>
              <a:buSzPts val="2000"/>
              <a:buFont typeface="Autour One"/>
              <a:buNone/>
              <a:defRPr sz="2000" b="1">
                <a:latin typeface="Autour One"/>
                <a:ea typeface="Autour One"/>
                <a:cs typeface="Autour One"/>
                <a:sym typeface="Autour One"/>
              </a:defRPr>
            </a:lvl5pPr>
            <a:lvl6pPr lvl="5" algn="ctr" rtl="0">
              <a:spcBef>
                <a:spcPts val="0"/>
              </a:spcBef>
              <a:spcAft>
                <a:spcPts val="0"/>
              </a:spcAft>
              <a:buSzPts val="2000"/>
              <a:buFont typeface="Autour One"/>
              <a:buNone/>
              <a:defRPr sz="2000" b="1">
                <a:latin typeface="Autour One"/>
                <a:ea typeface="Autour One"/>
                <a:cs typeface="Autour One"/>
                <a:sym typeface="Autour One"/>
              </a:defRPr>
            </a:lvl6pPr>
            <a:lvl7pPr lvl="6" algn="ctr" rtl="0">
              <a:spcBef>
                <a:spcPts val="0"/>
              </a:spcBef>
              <a:spcAft>
                <a:spcPts val="0"/>
              </a:spcAft>
              <a:buSzPts val="2000"/>
              <a:buFont typeface="Autour One"/>
              <a:buNone/>
              <a:defRPr sz="2000" b="1">
                <a:latin typeface="Autour One"/>
                <a:ea typeface="Autour One"/>
                <a:cs typeface="Autour One"/>
                <a:sym typeface="Autour One"/>
              </a:defRPr>
            </a:lvl7pPr>
            <a:lvl8pPr lvl="7" algn="ctr" rtl="0">
              <a:spcBef>
                <a:spcPts val="0"/>
              </a:spcBef>
              <a:spcAft>
                <a:spcPts val="0"/>
              </a:spcAft>
              <a:buSzPts val="2000"/>
              <a:buFont typeface="Autour One"/>
              <a:buNone/>
              <a:defRPr sz="2000" b="1">
                <a:latin typeface="Autour One"/>
                <a:ea typeface="Autour One"/>
                <a:cs typeface="Autour One"/>
                <a:sym typeface="Autour One"/>
              </a:defRPr>
            </a:lvl8pPr>
            <a:lvl9pPr lvl="8" algn="ctr"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156" name="Google Shape;156;p23"/>
          <p:cNvSpPr txBox="1">
            <a:spLocks noGrp="1"/>
          </p:cNvSpPr>
          <p:nvPr>
            <p:ph type="subTitle" idx="5"/>
          </p:nvPr>
        </p:nvSpPr>
        <p:spPr>
          <a:xfrm>
            <a:off x="5910389" y="3238075"/>
            <a:ext cx="2513700" cy="654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157" name="Google Shape;157;p23"/>
          <p:cNvSpPr txBox="1">
            <a:spLocks noGrp="1"/>
          </p:cNvSpPr>
          <p:nvPr>
            <p:ph type="subTitle" idx="6"/>
          </p:nvPr>
        </p:nvSpPr>
        <p:spPr>
          <a:xfrm>
            <a:off x="5910389" y="2761575"/>
            <a:ext cx="2513700" cy="52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Autour One"/>
              <a:buNone/>
              <a:defRPr sz="2000" b="1">
                <a:latin typeface="Autour One"/>
                <a:ea typeface="Autour One"/>
                <a:cs typeface="Autour One"/>
                <a:sym typeface="Autour One"/>
              </a:defRPr>
            </a:lvl1pPr>
            <a:lvl2pPr lvl="1" algn="ctr" rtl="0">
              <a:spcBef>
                <a:spcPts val="0"/>
              </a:spcBef>
              <a:spcAft>
                <a:spcPts val="0"/>
              </a:spcAft>
              <a:buSzPts val="2000"/>
              <a:buFont typeface="Autour One"/>
              <a:buNone/>
              <a:defRPr sz="2000" b="1">
                <a:latin typeface="Autour One"/>
                <a:ea typeface="Autour One"/>
                <a:cs typeface="Autour One"/>
                <a:sym typeface="Autour One"/>
              </a:defRPr>
            </a:lvl2pPr>
            <a:lvl3pPr lvl="2" algn="ctr" rtl="0">
              <a:spcBef>
                <a:spcPts val="0"/>
              </a:spcBef>
              <a:spcAft>
                <a:spcPts val="0"/>
              </a:spcAft>
              <a:buSzPts val="2000"/>
              <a:buFont typeface="Autour One"/>
              <a:buNone/>
              <a:defRPr sz="2000" b="1">
                <a:latin typeface="Autour One"/>
                <a:ea typeface="Autour One"/>
                <a:cs typeface="Autour One"/>
                <a:sym typeface="Autour One"/>
              </a:defRPr>
            </a:lvl3pPr>
            <a:lvl4pPr lvl="3" algn="ctr" rtl="0">
              <a:spcBef>
                <a:spcPts val="0"/>
              </a:spcBef>
              <a:spcAft>
                <a:spcPts val="0"/>
              </a:spcAft>
              <a:buSzPts val="2000"/>
              <a:buFont typeface="Autour One"/>
              <a:buNone/>
              <a:defRPr sz="2000" b="1">
                <a:latin typeface="Autour One"/>
                <a:ea typeface="Autour One"/>
                <a:cs typeface="Autour One"/>
                <a:sym typeface="Autour One"/>
              </a:defRPr>
            </a:lvl4pPr>
            <a:lvl5pPr lvl="4" algn="ctr" rtl="0">
              <a:spcBef>
                <a:spcPts val="0"/>
              </a:spcBef>
              <a:spcAft>
                <a:spcPts val="0"/>
              </a:spcAft>
              <a:buSzPts val="2000"/>
              <a:buFont typeface="Autour One"/>
              <a:buNone/>
              <a:defRPr sz="2000" b="1">
                <a:latin typeface="Autour One"/>
                <a:ea typeface="Autour One"/>
                <a:cs typeface="Autour One"/>
                <a:sym typeface="Autour One"/>
              </a:defRPr>
            </a:lvl5pPr>
            <a:lvl6pPr lvl="5" algn="ctr" rtl="0">
              <a:spcBef>
                <a:spcPts val="0"/>
              </a:spcBef>
              <a:spcAft>
                <a:spcPts val="0"/>
              </a:spcAft>
              <a:buSzPts val="2000"/>
              <a:buFont typeface="Autour One"/>
              <a:buNone/>
              <a:defRPr sz="2000" b="1">
                <a:latin typeface="Autour One"/>
                <a:ea typeface="Autour One"/>
                <a:cs typeface="Autour One"/>
                <a:sym typeface="Autour One"/>
              </a:defRPr>
            </a:lvl6pPr>
            <a:lvl7pPr lvl="6" algn="ctr" rtl="0">
              <a:spcBef>
                <a:spcPts val="0"/>
              </a:spcBef>
              <a:spcAft>
                <a:spcPts val="0"/>
              </a:spcAft>
              <a:buSzPts val="2000"/>
              <a:buFont typeface="Autour One"/>
              <a:buNone/>
              <a:defRPr sz="2000" b="1">
                <a:latin typeface="Autour One"/>
                <a:ea typeface="Autour One"/>
                <a:cs typeface="Autour One"/>
                <a:sym typeface="Autour One"/>
              </a:defRPr>
            </a:lvl7pPr>
            <a:lvl8pPr lvl="7" algn="ctr" rtl="0">
              <a:spcBef>
                <a:spcPts val="0"/>
              </a:spcBef>
              <a:spcAft>
                <a:spcPts val="0"/>
              </a:spcAft>
              <a:buSzPts val="2000"/>
              <a:buFont typeface="Autour One"/>
              <a:buNone/>
              <a:defRPr sz="2000" b="1">
                <a:latin typeface="Autour One"/>
                <a:ea typeface="Autour One"/>
                <a:cs typeface="Autour One"/>
                <a:sym typeface="Autour One"/>
              </a:defRPr>
            </a:lvl8pPr>
            <a:lvl9pPr lvl="8" algn="ctr"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pic>
        <p:nvPicPr>
          <p:cNvPr id="158" name="Google Shape;158;p23"/>
          <p:cNvPicPr preferRelativeResize="0"/>
          <p:nvPr/>
        </p:nvPicPr>
        <p:blipFill>
          <a:blip r:embed="rId2">
            <a:alphaModFix/>
          </a:blip>
          <a:stretch>
            <a:fillRect/>
          </a:stretch>
        </p:blipFill>
        <p:spPr>
          <a:xfrm>
            <a:off x="36870" y="3435652"/>
            <a:ext cx="1184786" cy="1806225"/>
          </a:xfrm>
          <a:prstGeom prst="rect">
            <a:avLst/>
          </a:prstGeom>
          <a:noFill/>
          <a:ln>
            <a:noFill/>
          </a:ln>
        </p:spPr>
      </p:pic>
      <p:pic>
        <p:nvPicPr>
          <p:cNvPr id="159" name="Google Shape;159;p23"/>
          <p:cNvPicPr preferRelativeResize="0"/>
          <p:nvPr/>
        </p:nvPicPr>
        <p:blipFill>
          <a:blip r:embed="rId2">
            <a:alphaModFix/>
          </a:blip>
          <a:stretch>
            <a:fillRect/>
          </a:stretch>
        </p:blipFill>
        <p:spPr>
          <a:xfrm rot="10800000">
            <a:off x="7904770" y="-44998"/>
            <a:ext cx="1184786" cy="1806225"/>
          </a:xfrm>
          <a:prstGeom prst="rect">
            <a:avLst/>
          </a:prstGeom>
          <a:noFill/>
          <a:ln>
            <a:noFill/>
          </a:ln>
        </p:spPr>
      </p:pic>
      <p:pic>
        <p:nvPicPr>
          <p:cNvPr id="160" name="Google Shape;160;p23"/>
          <p:cNvPicPr preferRelativeResize="0"/>
          <p:nvPr/>
        </p:nvPicPr>
        <p:blipFill>
          <a:blip r:embed="rId3">
            <a:alphaModFix/>
          </a:blip>
          <a:stretch>
            <a:fillRect/>
          </a:stretch>
        </p:blipFill>
        <p:spPr>
          <a:xfrm>
            <a:off x="150071" y="445038"/>
            <a:ext cx="607386" cy="572701"/>
          </a:xfrm>
          <a:prstGeom prst="rect">
            <a:avLst/>
          </a:prstGeom>
          <a:noFill/>
          <a:ln>
            <a:noFill/>
          </a:ln>
          <a:effectLst>
            <a:outerShdw blurRad="57150" dist="19050" dir="5400000" algn="bl" rotWithShape="0">
              <a:schemeClr val="dk1">
                <a:alpha val="50000"/>
              </a:schemeClr>
            </a:outerShdw>
          </a:effectLst>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1">
  <p:cSld name="TITLE_AND_TWO_COLUMNS_1_2">
    <p:spTree>
      <p:nvGrpSpPr>
        <p:cNvPr id="1" name="Shape 161"/>
        <p:cNvGrpSpPr/>
        <p:nvPr/>
      </p:nvGrpSpPr>
      <p:grpSpPr>
        <a:xfrm>
          <a:off x="0" y="0"/>
          <a:ext cx="0" cy="0"/>
          <a:chOff x="0" y="0"/>
          <a:chExt cx="0" cy="0"/>
        </a:xfrm>
      </p:grpSpPr>
      <p:sp>
        <p:nvSpPr>
          <p:cNvPr id="162" name="Google Shape;162;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3" name="Google Shape;163;p24"/>
          <p:cNvSpPr txBox="1">
            <a:spLocks noGrp="1"/>
          </p:cNvSpPr>
          <p:nvPr>
            <p:ph type="subTitle" idx="1"/>
          </p:nvPr>
        </p:nvSpPr>
        <p:spPr>
          <a:xfrm>
            <a:off x="3151963" y="1530005"/>
            <a:ext cx="3782400" cy="609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64" name="Google Shape;164;p24"/>
          <p:cNvSpPr txBox="1">
            <a:spLocks noGrp="1"/>
          </p:cNvSpPr>
          <p:nvPr>
            <p:ph type="subTitle" idx="2"/>
          </p:nvPr>
        </p:nvSpPr>
        <p:spPr>
          <a:xfrm>
            <a:off x="3151963" y="1162475"/>
            <a:ext cx="3782400" cy="490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Autour One"/>
              <a:buNone/>
              <a:defRPr sz="2000" b="1">
                <a:latin typeface="Autour One"/>
                <a:ea typeface="Autour One"/>
                <a:cs typeface="Autour One"/>
                <a:sym typeface="Autour One"/>
              </a:defRPr>
            </a:lvl1pPr>
            <a:lvl2pPr lvl="1" rtl="0">
              <a:spcBef>
                <a:spcPts val="0"/>
              </a:spcBef>
              <a:spcAft>
                <a:spcPts val="0"/>
              </a:spcAft>
              <a:buSzPts val="2000"/>
              <a:buFont typeface="Autour One"/>
              <a:buNone/>
              <a:defRPr sz="2000" b="1">
                <a:latin typeface="Autour One"/>
                <a:ea typeface="Autour One"/>
                <a:cs typeface="Autour One"/>
                <a:sym typeface="Autour One"/>
              </a:defRPr>
            </a:lvl2pPr>
            <a:lvl3pPr lvl="2" rtl="0">
              <a:spcBef>
                <a:spcPts val="0"/>
              </a:spcBef>
              <a:spcAft>
                <a:spcPts val="0"/>
              </a:spcAft>
              <a:buSzPts val="2000"/>
              <a:buFont typeface="Autour One"/>
              <a:buNone/>
              <a:defRPr sz="2000" b="1">
                <a:latin typeface="Autour One"/>
                <a:ea typeface="Autour One"/>
                <a:cs typeface="Autour One"/>
                <a:sym typeface="Autour One"/>
              </a:defRPr>
            </a:lvl3pPr>
            <a:lvl4pPr lvl="3" rtl="0">
              <a:spcBef>
                <a:spcPts val="0"/>
              </a:spcBef>
              <a:spcAft>
                <a:spcPts val="0"/>
              </a:spcAft>
              <a:buSzPts val="2000"/>
              <a:buFont typeface="Autour One"/>
              <a:buNone/>
              <a:defRPr sz="2000" b="1">
                <a:latin typeface="Autour One"/>
                <a:ea typeface="Autour One"/>
                <a:cs typeface="Autour One"/>
                <a:sym typeface="Autour One"/>
              </a:defRPr>
            </a:lvl4pPr>
            <a:lvl5pPr lvl="4" rtl="0">
              <a:spcBef>
                <a:spcPts val="0"/>
              </a:spcBef>
              <a:spcAft>
                <a:spcPts val="0"/>
              </a:spcAft>
              <a:buSzPts val="2000"/>
              <a:buFont typeface="Autour One"/>
              <a:buNone/>
              <a:defRPr sz="2000" b="1">
                <a:latin typeface="Autour One"/>
                <a:ea typeface="Autour One"/>
                <a:cs typeface="Autour One"/>
                <a:sym typeface="Autour One"/>
              </a:defRPr>
            </a:lvl5pPr>
            <a:lvl6pPr lvl="5" rtl="0">
              <a:spcBef>
                <a:spcPts val="0"/>
              </a:spcBef>
              <a:spcAft>
                <a:spcPts val="0"/>
              </a:spcAft>
              <a:buSzPts val="2000"/>
              <a:buFont typeface="Autour One"/>
              <a:buNone/>
              <a:defRPr sz="2000" b="1">
                <a:latin typeface="Autour One"/>
                <a:ea typeface="Autour One"/>
                <a:cs typeface="Autour One"/>
                <a:sym typeface="Autour One"/>
              </a:defRPr>
            </a:lvl6pPr>
            <a:lvl7pPr lvl="6" rtl="0">
              <a:spcBef>
                <a:spcPts val="0"/>
              </a:spcBef>
              <a:spcAft>
                <a:spcPts val="0"/>
              </a:spcAft>
              <a:buSzPts val="2000"/>
              <a:buFont typeface="Autour One"/>
              <a:buNone/>
              <a:defRPr sz="2000" b="1">
                <a:latin typeface="Autour One"/>
                <a:ea typeface="Autour One"/>
                <a:cs typeface="Autour One"/>
                <a:sym typeface="Autour One"/>
              </a:defRPr>
            </a:lvl7pPr>
            <a:lvl8pPr lvl="7" rtl="0">
              <a:spcBef>
                <a:spcPts val="0"/>
              </a:spcBef>
              <a:spcAft>
                <a:spcPts val="0"/>
              </a:spcAft>
              <a:buSzPts val="2000"/>
              <a:buFont typeface="Autour One"/>
              <a:buNone/>
              <a:defRPr sz="2000" b="1">
                <a:latin typeface="Autour One"/>
                <a:ea typeface="Autour One"/>
                <a:cs typeface="Autour One"/>
                <a:sym typeface="Autour One"/>
              </a:defRPr>
            </a:lvl8pPr>
            <a:lvl9pPr lvl="8"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165" name="Google Shape;165;p24"/>
          <p:cNvSpPr txBox="1">
            <a:spLocks noGrp="1"/>
          </p:cNvSpPr>
          <p:nvPr>
            <p:ph type="subTitle" idx="3"/>
          </p:nvPr>
        </p:nvSpPr>
        <p:spPr>
          <a:xfrm>
            <a:off x="3151963" y="2637097"/>
            <a:ext cx="3782400" cy="609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66" name="Google Shape;166;p24"/>
          <p:cNvSpPr txBox="1">
            <a:spLocks noGrp="1"/>
          </p:cNvSpPr>
          <p:nvPr>
            <p:ph type="subTitle" idx="4"/>
          </p:nvPr>
        </p:nvSpPr>
        <p:spPr>
          <a:xfrm>
            <a:off x="3151963" y="2269566"/>
            <a:ext cx="3782400" cy="490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Autour One"/>
              <a:buNone/>
              <a:defRPr sz="2000" b="1">
                <a:latin typeface="Autour One"/>
                <a:ea typeface="Autour One"/>
                <a:cs typeface="Autour One"/>
                <a:sym typeface="Autour One"/>
              </a:defRPr>
            </a:lvl1pPr>
            <a:lvl2pPr lvl="1" rtl="0">
              <a:spcBef>
                <a:spcPts val="0"/>
              </a:spcBef>
              <a:spcAft>
                <a:spcPts val="0"/>
              </a:spcAft>
              <a:buSzPts val="2000"/>
              <a:buFont typeface="Autour One"/>
              <a:buNone/>
              <a:defRPr sz="2000" b="1">
                <a:latin typeface="Autour One"/>
                <a:ea typeface="Autour One"/>
                <a:cs typeface="Autour One"/>
                <a:sym typeface="Autour One"/>
              </a:defRPr>
            </a:lvl2pPr>
            <a:lvl3pPr lvl="2" rtl="0">
              <a:spcBef>
                <a:spcPts val="0"/>
              </a:spcBef>
              <a:spcAft>
                <a:spcPts val="0"/>
              </a:spcAft>
              <a:buSzPts val="2000"/>
              <a:buFont typeface="Autour One"/>
              <a:buNone/>
              <a:defRPr sz="2000" b="1">
                <a:latin typeface="Autour One"/>
                <a:ea typeface="Autour One"/>
                <a:cs typeface="Autour One"/>
                <a:sym typeface="Autour One"/>
              </a:defRPr>
            </a:lvl3pPr>
            <a:lvl4pPr lvl="3" rtl="0">
              <a:spcBef>
                <a:spcPts val="0"/>
              </a:spcBef>
              <a:spcAft>
                <a:spcPts val="0"/>
              </a:spcAft>
              <a:buSzPts val="2000"/>
              <a:buFont typeface="Autour One"/>
              <a:buNone/>
              <a:defRPr sz="2000" b="1">
                <a:latin typeface="Autour One"/>
                <a:ea typeface="Autour One"/>
                <a:cs typeface="Autour One"/>
                <a:sym typeface="Autour One"/>
              </a:defRPr>
            </a:lvl4pPr>
            <a:lvl5pPr lvl="4" rtl="0">
              <a:spcBef>
                <a:spcPts val="0"/>
              </a:spcBef>
              <a:spcAft>
                <a:spcPts val="0"/>
              </a:spcAft>
              <a:buSzPts val="2000"/>
              <a:buFont typeface="Autour One"/>
              <a:buNone/>
              <a:defRPr sz="2000" b="1">
                <a:latin typeface="Autour One"/>
                <a:ea typeface="Autour One"/>
                <a:cs typeface="Autour One"/>
                <a:sym typeface="Autour One"/>
              </a:defRPr>
            </a:lvl5pPr>
            <a:lvl6pPr lvl="5" rtl="0">
              <a:spcBef>
                <a:spcPts val="0"/>
              </a:spcBef>
              <a:spcAft>
                <a:spcPts val="0"/>
              </a:spcAft>
              <a:buSzPts val="2000"/>
              <a:buFont typeface="Autour One"/>
              <a:buNone/>
              <a:defRPr sz="2000" b="1">
                <a:latin typeface="Autour One"/>
                <a:ea typeface="Autour One"/>
                <a:cs typeface="Autour One"/>
                <a:sym typeface="Autour One"/>
              </a:defRPr>
            </a:lvl6pPr>
            <a:lvl7pPr lvl="6" rtl="0">
              <a:spcBef>
                <a:spcPts val="0"/>
              </a:spcBef>
              <a:spcAft>
                <a:spcPts val="0"/>
              </a:spcAft>
              <a:buSzPts val="2000"/>
              <a:buFont typeface="Autour One"/>
              <a:buNone/>
              <a:defRPr sz="2000" b="1">
                <a:latin typeface="Autour One"/>
                <a:ea typeface="Autour One"/>
                <a:cs typeface="Autour One"/>
                <a:sym typeface="Autour One"/>
              </a:defRPr>
            </a:lvl7pPr>
            <a:lvl8pPr lvl="7" rtl="0">
              <a:spcBef>
                <a:spcPts val="0"/>
              </a:spcBef>
              <a:spcAft>
                <a:spcPts val="0"/>
              </a:spcAft>
              <a:buSzPts val="2000"/>
              <a:buFont typeface="Autour One"/>
              <a:buNone/>
              <a:defRPr sz="2000" b="1">
                <a:latin typeface="Autour One"/>
                <a:ea typeface="Autour One"/>
                <a:cs typeface="Autour One"/>
                <a:sym typeface="Autour One"/>
              </a:defRPr>
            </a:lvl8pPr>
            <a:lvl9pPr lvl="8"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167" name="Google Shape;167;p24"/>
          <p:cNvSpPr txBox="1">
            <a:spLocks noGrp="1"/>
          </p:cNvSpPr>
          <p:nvPr>
            <p:ph type="subTitle" idx="5"/>
          </p:nvPr>
        </p:nvSpPr>
        <p:spPr>
          <a:xfrm>
            <a:off x="3151963" y="3744199"/>
            <a:ext cx="3782400" cy="609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68" name="Google Shape;168;p24"/>
          <p:cNvSpPr txBox="1">
            <a:spLocks noGrp="1"/>
          </p:cNvSpPr>
          <p:nvPr>
            <p:ph type="subTitle" idx="6"/>
          </p:nvPr>
        </p:nvSpPr>
        <p:spPr>
          <a:xfrm>
            <a:off x="3151963" y="3376668"/>
            <a:ext cx="3782400" cy="490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Autour One"/>
              <a:buNone/>
              <a:defRPr sz="2000" b="1">
                <a:latin typeface="Autour One"/>
                <a:ea typeface="Autour One"/>
                <a:cs typeface="Autour One"/>
                <a:sym typeface="Autour One"/>
              </a:defRPr>
            </a:lvl1pPr>
            <a:lvl2pPr lvl="1" rtl="0">
              <a:spcBef>
                <a:spcPts val="0"/>
              </a:spcBef>
              <a:spcAft>
                <a:spcPts val="0"/>
              </a:spcAft>
              <a:buSzPts val="2000"/>
              <a:buFont typeface="Autour One"/>
              <a:buNone/>
              <a:defRPr sz="2000" b="1">
                <a:latin typeface="Autour One"/>
                <a:ea typeface="Autour One"/>
                <a:cs typeface="Autour One"/>
                <a:sym typeface="Autour One"/>
              </a:defRPr>
            </a:lvl2pPr>
            <a:lvl3pPr lvl="2" rtl="0">
              <a:spcBef>
                <a:spcPts val="0"/>
              </a:spcBef>
              <a:spcAft>
                <a:spcPts val="0"/>
              </a:spcAft>
              <a:buSzPts val="2000"/>
              <a:buFont typeface="Autour One"/>
              <a:buNone/>
              <a:defRPr sz="2000" b="1">
                <a:latin typeface="Autour One"/>
                <a:ea typeface="Autour One"/>
                <a:cs typeface="Autour One"/>
                <a:sym typeface="Autour One"/>
              </a:defRPr>
            </a:lvl3pPr>
            <a:lvl4pPr lvl="3" rtl="0">
              <a:spcBef>
                <a:spcPts val="0"/>
              </a:spcBef>
              <a:spcAft>
                <a:spcPts val="0"/>
              </a:spcAft>
              <a:buSzPts val="2000"/>
              <a:buFont typeface="Autour One"/>
              <a:buNone/>
              <a:defRPr sz="2000" b="1">
                <a:latin typeface="Autour One"/>
                <a:ea typeface="Autour One"/>
                <a:cs typeface="Autour One"/>
                <a:sym typeface="Autour One"/>
              </a:defRPr>
            </a:lvl4pPr>
            <a:lvl5pPr lvl="4" rtl="0">
              <a:spcBef>
                <a:spcPts val="0"/>
              </a:spcBef>
              <a:spcAft>
                <a:spcPts val="0"/>
              </a:spcAft>
              <a:buSzPts val="2000"/>
              <a:buFont typeface="Autour One"/>
              <a:buNone/>
              <a:defRPr sz="2000" b="1">
                <a:latin typeface="Autour One"/>
                <a:ea typeface="Autour One"/>
                <a:cs typeface="Autour One"/>
                <a:sym typeface="Autour One"/>
              </a:defRPr>
            </a:lvl5pPr>
            <a:lvl6pPr lvl="5" rtl="0">
              <a:spcBef>
                <a:spcPts val="0"/>
              </a:spcBef>
              <a:spcAft>
                <a:spcPts val="0"/>
              </a:spcAft>
              <a:buSzPts val="2000"/>
              <a:buFont typeface="Autour One"/>
              <a:buNone/>
              <a:defRPr sz="2000" b="1">
                <a:latin typeface="Autour One"/>
                <a:ea typeface="Autour One"/>
                <a:cs typeface="Autour One"/>
                <a:sym typeface="Autour One"/>
              </a:defRPr>
            </a:lvl6pPr>
            <a:lvl7pPr lvl="6" rtl="0">
              <a:spcBef>
                <a:spcPts val="0"/>
              </a:spcBef>
              <a:spcAft>
                <a:spcPts val="0"/>
              </a:spcAft>
              <a:buSzPts val="2000"/>
              <a:buFont typeface="Autour One"/>
              <a:buNone/>
              <a:defRPr sz="2000" b="1">
                <a:latin typeface="Autour One"/>
                <a:ea typeface="Autour One"/>
                <a:cs typeface="Autour One"/>
                <a:sym typeface="Autour One"/>
              </a:defRPr>
            </a:lvl7pPr>
            <a:lvl8pPr lvl="7" rtl="0">
              <a:spcBef>
                <a:spcPts val="0"/>
              </a:spcBef>
              <a:spcAft>
                <a:spcPts val="0"/>
              </a:spcAft>
              <a:buSzPts val="2000"/>
              <a:buFont typeface="Autour One"/>
              <a:buNone/>
              <a:defRPr sz="2000" b="1">
                <a:latin typeface="Autour One"/>
                <a:ea typeface="Autour One"/>
                <a:cs typeface="Autour One"/>
                <a:sym typeface="Autour One"/>
              </a:defRPr>
            </a:lvl8pPr>
            <a:lvl9pPr lvl="8"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pic>
        <p:nvPicPr>
          <p:cNvPr id="169" name="Google Shape;169;p24"/>
          <p:cNvPicPr preferRelativeResize="0"/>
          <p:nvPr/>
        </p:nvPicPr>
        <p:blipFill>
          <a:blip r:embed="rId2">
            <a:alphaModFix/>
          </a:blip>
          <a:stretch>
            <a:fillRect/>
          </a:stretch>
        </p:blipFill>
        <p:spPr>
          <a:xfrm rot="5400000" flipH="1">
            <a:off x="1215676" y="3109151"/>
            <a:ext cx="831725" cy="3263073"/>
          </a:xfrm>
          <a:prstGeom prst="rect">
            <a:avLst/>
          </a:prstGeom>
          <a:noFill/>
          <a:ln>
            <a:noFill/>
          </a:ln>
        </p:spPr>
      </p:pic>
      <p:pic>
        <p:nvPicPr>
          <p:cNvPr id="170" name="Google Shape;170;p24"/>
          <p:cNvPicPr preferRelativeResize="0"/>
          <p:nvPr/>
        </p:nvPicPr>
        <p:blipFill>
          <a:blip r:embed="rId3">
            <a:alphaModFix/>
          </a:blip>
          <a:stretch>
            <a:fillRect/>
          </a:stretch>
        </p:blipFill>
        <p:spPr>
          <a:xfrm>
            <a:off x="8048651" y="4063250"/>
            <a:ext cx="1019199" cy="1112575"/>
          </a:xfrm>
          <a:prstGeom prst="rect">
            <a:avLst/>
          </a:prstGeom>
          <a:noFill/>
          <a:ln>
            <a:noFill/>
          </a:ln>
        </p:spPr>
      </p:pic>
      <p:pic>
        <p:nvPicPr>
          <p:cNvPr id="171" name="Google Shape;171;p24"/>
          <p:cNvPicPr preferRelativeResize="0"/>
          <p:nvPr/>
        </p:nvPicPr>
        <p:blipFill>
          <a:blip r:embed="rId4">
            <a:alphaModFix/>
          </a:blip>
          <a:stretch>
            <a:fillRect/>
          </a:stretch>
        </p:blipFill>
        <p:spPr>
          <a:xfrm flipH="1">
            <a:off x="168409" y="445025"/>
            <a:ext cx="570730" cy="572698"/>
          </a:xfrm>
          <a:prstGeom prst="rect">
            <a:avLst/>
          </a:prstGeom>
          <a:noFill/>
          <a:ln>
            <a:noFill/>
          </a:ln>
          <a:effectLst>
            <a:outerShdw blurRad="57150" dist="19050" dir="5400000" algn="bl" rotWithShape="0">
              <a:schemeClr val="dk1">
                <a:alpha val="50000"/>
              </a:schemeClr>
            </a:outerShdw>
          </a:effectLst>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TITLE_AND_TWO_COLUMNS_1_1">
    <p:spTree>
      <p:nvGrpSpPr>
        <p:cNvPr id="1" name="Shape 238"/>
        <p:cNvGrpSpPr/>
        <p:nvPr/>
      </p:nvGrpSpPr>
      <p:grpSpPr>
        <a:xfrm>
          <a:off x="0" y="0"/>
          <a:ext cx="0" cy="0"/>
          <a:chOff x="0" y="0"/>
          <a:chExt cx="0" cy="0"/>
        </a:xfrm>
      </p:grpSpPr>
      <p:sp>
        <p:nvSpPr>
          <p:cNvPr id="239" name="Google Shape;239;p2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0" name="Google Shape;240;p29"/>
          <p:cNvSpPr txBox="1">
            <a:spLocks noGrp="1"/>
          </p:cNvSpPr>
          <p:nvPr>
            <p:ph type="subTitle" idx="1"/>
          </p:nvPr>
        </p:nvSpPr>
        <p:spPr>
          <a:xfrm>
            <a:off x="720000" y="3269025"/>
            <a:ext cx="2513700" cy="82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41" name="Google Shape;241;p29"/>
          <p:cNvSpPr txBox="1">
            <a:spLocks noGrp="1"/>
          </p:cNvSpPr>
          <p:nvPr>
            <p:ph type="subTitle" idx="2"/>
          </p:nvPr>
        </p:nvSpPr>
        <p:spPr>
          <a:xfrm>
            <a:off x="719999" y="2832250"/>
            <a:ext cx="2513700" cy="52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Autour One"/>
              <a:buNone/>
              <a:defRPr sz="2000" b="1">
                <a:latin typeface="Autour One"/>
                <a:ea typeface="Autour One"/>
                <a:cs typeface="Autour One"/>
                <a:sym typeface="Autour One"/>
              </a:defRPr>
            </a:lvl1pPr>
            <a:lvl2pPr lvl="1" algn="ctr" rtl="0">
              <a:spcBef>
                <a:spcPts val="0"/>
              </a:spcBef>
              <a:spcAft>
                <a:spcPts val="0"/>
              </a:spcAft>
              <a:buSzPts val="2000"/>
              <a:buFont typeface="Autour One"/>
              <a:buNone/>
              <a:defRPr sz="2000" b="1">
                <a:latin typeface="Autour One"/>
                <a:ea typeface="Autour One"/>
                <a:cs typeface="Autour One"/>
                <a:sym typeface="Autour One"/>
              </a:defRPr>
            </a:lvl2pPr>
            <a:lvl3pPr lvl="2" algn="ctr" rtl="0">
              <a:spcBef>
                <a:spcPts val="0"/>
              </a:spcBef>
              <a:spcAft>
                <a:spcPts val="0"/>
              </a:spcAft>
              <a:buSzPts val="2000"/>
              <a:buFont typeface="Autour One"/>
              <a:buNone/>
              <a:defRPr sz="2000" b="1">
                <a:latin typeface="Autour One"/>
                <a:ea typeface="Autour One"/>
                <a:cs typeface="Autour One"/>
                <a:sym typeface="Autour One"/>
              </a:defRPr>
            </a:lvl3pPr>
            <a:lvl4pPr lvl="3" algn="ctr" rtl="0">
              <a:spcBef>
                <a:spcPts val="0"/>
              </a:spcBef>
              <a:spcAft>
                <a:spcPts val="0"/>
              </a:spcAft>
              <a:buSzPts val="2000"/>
              <a:buFont typeface="Autour One"/>
              <a:buNone/>
              <a:defRPr sz="2000" b="1">
                <a:latin typeface="Autour One"/>
                <a:ea typeface="Autour One"/>
                <a:cs typeface="Autour One"/>
                <a:sym typeface="Autour One"/>
              </a:defRPr>
            </a:lvl4pPr>
            <a:lvl5pPr lvl="4" algn="ctr" rtl="0">
              <a:spcBef>
                <a:spcPts val="0"/>
              </a:spcBef>
              <a:spcAft>
                <a:spcPts val="0"/>
              </a:spcAft>
              <a:buSzPts val="2000"/>
              <a:buFont typeface="Autour One"/>
              <a:buNone/>
              <a:defRPr sz="2000" b="1">
                <a:latin typeface="Autour One"/>
                <a:ea typeface="Autour One"/>
                <a:cs typeface="Autour One"/>
                <a:sym typeface="Autour One"/>
              </a:defRPr>
            </a:lvl5pPr>
            <a:lvl6pPr lvl="5" algn="ctr" rtl="0">
              <a:spcBef>
                <a:spcPts val="0"/>
              </a:spcBef>
              <a:spcAft>
                <a:spcPts val="0"/>
              </a:spcAft>
              <a:buSzPts val="2000"/>
              <a:buFont typeface="Autour One"/>
              <a:buNone/>
              <a:defRPr sz="2000" b="1">
                <a:latin typeface="Autour One"/>
                <a:ea typeface="Autour One"/>
                <a:cs typeface="Autour One"/>
                <a:sym typeface="Autour One"/>
              </a:defRPr>
            </a:lvl6pPr>
            <a:lvl7pPr lvl="6" algn="ctr" rtl="0">
              <a:spcBef>
                <a:spcPts val="0"/>
              </a:spcBef>
              <a:spcAft>
                <a:spcPts val="0"/>
              </a:spcAft>
              <a:buSzPts val="2000"/>
              <a:buFont typeface="Autour One"/>
              <a:buNone/>
              <a:defRPr sz="2000" b="1">
                <a:latin typeface="Autour One"/>
                <a:ea typeface="Autour One"/>
                <a:cs typeface="Autour One"/>
                <a:sym typeface="Autour One"/>
              </a:defRPr>
            </a:lvl7pPr>
            <a:lvl8pPr lvl="7" algn="ctr" rtl="0">
              <a:spcBef>
                <a:spcPts val="0"/>
              </a:spcBef>
              <a:spcAft>
                <a:spcPts val="0"/>
              </a:spcAft>
              <a:buSzPts val="2000"/>
              <a:buFont typeface="Autour One"/>
              <a:buNone/>
              <a:defRPr sz="2000" b="1">
                <a:latin typeface="Autour One"/>
                <a:ea typeface="Autour One"/>
                <a:cs typeface="Autour One"/>
                <a:sym typeface="Autour One"/>
              </a:defRPr>
            </a:lvl8pPr>
            <a:lvl9pPr lvl="8" algn="ctr"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242" name="Google Shape;242;p29"/>
          <p:cNvSpPr txBox="1">
            <a:spLocks noGrp="1"/>
          </p:cNvSpPr>
          <p:nvPr>
            <p:ph type="subTitle" idx="3"/>
          </p:nvPr>
        </p:nvSpPr>
        <p:spPr>
          <a:xfrm>
            <a:off x="3315198" y="3269025"/>
            <a:ext cx="2513700" cy="82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43" name="Google Shape;243;p29"/>
          <p:cNvSpPr txBox="1">
            <a:spLocks noGrp="1"/>
          </p:cNvSpPr>
          <p:nvPr>
            <p:ph type="subTitle" idx="4"/>
          </p:nvPr>
        </p:nvSpPr>
        <p:spPr>
          <a:xfrm>
            <a:off x="3315194" y="2832250"/>
            <a:ext cx="2513700" cy="52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Autour One"/>
              <a:buNone/>
              <a:defRPr sz="2000" b="1">
                <a:latin typeface="Autour One"/>
                <a:ea typeface="Autour One"/>
                <a:cs typeface="Autour One"/>
                <a:sym typeface="Autour One"/>
              </a:defRPr>
            </a:lvl1pPr>
            <a:lvl2pPr lvl="1" algn="ctr" rtl="0">
              <a:spcBef>
                <a:spcPts val="0"/>
              </a:spcBef>
              <a:spcAft>
                <a:spcPts val="0"/>
              </a:spcAft>
              <a:buSzPts val="2000"/>
              <a:buFont typeface="Autour One"/>
              <a:buNone/>
              <a:defRPr sz="2000" b="1">
                <a:latin typeface="Autour One"/>
                <a:ea typeface="Autour One"/>
                <a:cs typeface="Autour One"/>
                <a:sym typeface="Autour One"/>
              </a:defRPr>
            </a:lvl2pPr>
            <a:lvl3pPr lvl="2" algn="ctr" rtl="0">
              <a:spcBef>
                <a:spcPts val="0"/>
              </a:spcBef>
              <a:spcAft>
                <a:spcPts val="0"/>
              </a:spcAft>
              <a:buSzPts val="2000"/>
              <a:buFont typeface="Autour One"/>
              <a:buNone/>
              <a:defRPr sz="2000" b="1">
                <a:latin typeface="Autour One"/>
                <a:ea typeface="Autour One"/>
                <a:cs typeface="Autour One"/>
                <a:sym typeface="Autour One"/>
              </a:defRPr>
            </a:lvl3pPr>
            <a:lvl4pPr lvl="3" algn="ctr" rtl="0">
              <a:spcBef>
                <a:spcPts val="0"/>
              </a:spcBef>
              <a:spcAft>
                <a:spcPts val="0"/>
              </a:spcAft>
              <a:buSzPts val="2000"/>
              <a:buFont typeface="Autour One"/>
              <a:buNone/>
              <a:defRPr sz="2000" b="1">
                <a:latin typeface="Autour One"/>
                <a:ea typeface="Autour One"/>
                <a:cs typeface="Autour One"/>
                <a:sym typeface="Autour One"/>
              </a:defRPr>
            </a:lvl4pPr>
            <a:lvl5pPr lvl="4" algn="ctr" rtl="0">
              <a:spcBef>
                <a:spcPts val="0"/>
              </a:spcBef>
              <a:spcAft>
                <a:spcPts val="0"/>
              </a:spcAft>
              <a:buSzPts val="2000"/>
              <a:buFont typeface="Autour One"/>
              <a:buNone/>
              <a:defRPr sz="2000" b="1">
                <a:latin typeface="Autour One"/>
                <a:ea typeface="Autour One"/>
                <a:cs typeface="Autour One"/>
                <a:sym typeface="Autour One"/>
              </a:defRPr>
            </a:lvl5pPr>
            <a:lvl6pPr lvl="5" algn="ctr" rtl="0">
              <a:spcBef>
                <a:spcPts val="0"/>
              </a:spcBef>
              <a:spcAft>
                <a:spcPts val="0"/>
              </a:spcAft>
              <a:buSzPts val="2000"/>
              <a:buFont typeface="Autour One"/>
              <a:buNone/>
              <a:defRPr sz="2000" b="1">
                <a:latin typeface="Autour One"/>
                <a:ea typeface="Autour One"/>
                <a:cs typeface="Autour One"/>
                <a:sym typeface="Autour One"/>
              </a:defRPr>
            </a:lvl6pPr>
            <a:lvl7pPr lvl="6" algn="ctr" rtl="0">
              <a:spcBef>
                <a:spcPts val="0"/>
              </a:spcBef>
              <a:spcAft>
                <a:spcPts val="0"/>
              </a:spcAft>
              <a:buSzPts val="2000"/>
              <a:buFont typeface="Autour One"/>
              <a:buNone/>
              <a:defRPr sz="2000" b="1">
                <a:latin typeface="Autour One"/>
                <a:ea typeface="Autour One"/>
                <a:cs typeface="Autour One"/>
                <a:sym typeface="Autour One"/>
              </a:defRPr>
            </a:lvl7pPr>
            <a:lvl8pPr lvl="7" algn="ctr" rtl="0">
              <a:spcBef>
                <a:spcPts val="0"/>
              </a:spcBef>
              <a:spcAft>
                <a:spcPts val="0"/>
              </a:spcAft>
              <a:buSzPts val="2000"/>
              <a:buFont typeface="Autour One"/>
              <a:buNone/>
              <a:defRPr sz="2000" b="1">
                <a:latin typeface="Autour One"/>
                <a:ea typeface="Autour One"/>
                <a:cs typeface="Autour One"/>
                <a:sym typeface="Autour One"/>
              </a:defRPr>
            </a:lvl8pPr>
            <a:lvl9pPr lvl="8" algn="ctr"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244" name="Google Shape;244;p29"/>
          <p:cNvSpPr txBox="1">
            <a:spLocks noGrp="1"/>
          </p:cNvSpPr>
          <p:nvPr>
            <p:ph type="subTitle" idx="5"/>
          </p:nvPr>
        </p:nvSpPr>
        <p:spPr>
          <a:xfrm>
            <a:off x="5910397" y="3269025"/>
            <a:ext cx="2513700" cy="82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45" name="Google Shape;245;p29"/>
          <p:cNvSpPr txBox="1">
            <a:spLocks noGrp="1"/>
          </p:cNvSpPr>
          <p:nvPr>
            <p:ph type="subTitle" idx="6"/>
          </p:nvPr>
        </p:nvSpPr>
        <p:spPr>
          <a:xfrm>
            <a:off x="5910389" y="2832250"/>
            <a:ext cx="2513700" cy="52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Autour One"/>
              <a:buNone/>
              <a:defRPr sz="2000" b="1">
                <a:latin typeface="Autour One"/>
                <a:ea typeface="Autour One"/>
                <a:cs typeface="Autour One"/>
                <a:sym typeface="Autour One"/>
              </a:defRPr>
            </a:lvl1pPr>
            <a:lvl2pPr lvl="1" algn="ctr" rtl="0">
              <a:spcBef>
                <a:spcPts val="0"/>
              </a:spcBef>
              <a:spcAft>
                <a:spcPts val="0"/>
              </a:spcAft>
              <a:buSzPts val="2000"/>
              <a:buFont typeface="Autour One"/>
              <a:buNone/>
              <a:defRPr sz="2000" b="1">
                <a:latin typeface="Autour One"/>
                <a:ea typeface="Autour One"/>
                <a:cs typeface="Autour One"/>
                <a:sym typeface="Autour One"/>
              </a:defRPr>
            </a:lvl2pPr>
            <a:lvl3pPr lvl="2" algn="ctr" rtl="0">
              <a:spcBef>
                <a:spcPts val="0"/>
              </a:spcBef>
              <a:spcAft>
                <a:spcPts val="0"/>
              </a:spcAft>
              <a:buSzPts val="2000"/>
              <a:buFont typeface="Autour One"/>
              <a:buNone/>
              <a:defRPr sz="2000" b="1">
                <a:latin typeface="Autour One"/>
                <a:ea typeface="Autour One"/>
                <a:cs typeface="Autour One"/>
                <a:sym typeface="Autour One"/>
              </a:defRPr>
            </a:lvl3pPr>
            <a:lvl4pPr lvl="3" algn="ctr" rtl="0">
              <a:spcBef>
                <a:spcPts val="0"/>
              </a:spcBef>
              <a:spcAft>
                <a:spcPts val="0"/>
              </a:spcAft>
              <a:buSzPts val="2000"/>
              <a:buFont typeface="Autour One"/>
              <a:buNone/>
              <a:defRPr sz="2000" b="1">
                <a:latin typeface="Autour One"/>
                <a:ea typeface="Autour One"/>
                <a:cs typeface="Autour One"/>
                <a:sym typeface="Autour One"/>
              </a:defRPr>
            </a:lvl4pPr>
            <a:lvl5pPr lvl="4" algn="ctr" rtl="0">
              <a:spcBef>
                <a:spcPts val="0"/>
              </a:spcBef>
              <a:spcAft>
                <a:spcPts val="0"/>
              </a:spcAft>
              <a:buSzPts val="2000"/>
              <a:buFont typeface="Autour One"/>
              <a:buNone/>
              <a:defRPr sz="2000" b="1">
                <a:latin typeface="Autour One"/>
                <a:ea typeface="Autour One"/>
                <a:cs typeface="Autour One"/>
                <a:sym typeface="Autour One"/>
              </a:defRPr>
            </a:lvl5pPr>
            <a:lvl6pPr lvl="5" algn="ctr" rtl="0">
              <a:spcBef>
                <a:spcPts val="0"/>
              </a:spcBef>
              <a:spcAft>
                <a:spcPts val="0"/>
              </a:spcAft>
              <a:buSzPts val="2000"/>
              <a:buFont typeface="Autour One"/>
              <a:buNone/>
              <a:defRPr sz="2000" b="1">
                <a:latin typeface="Autour One"/>
                <a:ea typeface="Autour One"/>
                <a:cs typeface="Autour One"/>
                <a:sym typeface="Autour One"/>
              </a:defRPr>
            </a:lvl6pPr>
            <a:lvl7pPr lvl="6" algn="ctr" rtl="0">
              <a:spcBef>
                <a:spcPts val="0"/>
              </a:spcBef>
              <a:spcAft>
                <a:spcPts val="0"/>
              </a:spcAft>
              <a:buSzPts val="2000"/>
              <a:buFont typeface="Autour One"/>
              <a:buNone/>
              <a:defRPr sz="2000" b="1">
                <a:latin typeface="Autour One"/>
                <a:ea typeface="Autour One"/>
                <a:cs typeface="Autour One"/>
                <a:sym typeface="Autour One"/>
              </a:defRPr>
            </a:lvl7pPr>
            <a:lvl8pPr lvl="7" algn="ctr" rtl="0">
              <a:spcBef>
                <a:spcPts val="0"/>
              </a:spcBef>
              <a:spcAft>
                <a:spcPts val="0"/>
              </a:spcAft>
              <a:buSzPts val="2000"/>
              <a:buFont typeface="Autour One"/>
              <a:buNone/>
              <a:defRPr sz="2000" b="1">
                <a:latin typeface="Autour One"/>
                <a:ea typeface="Autour One"/>
                <a:cs typeface="Autour One"/>
                <a:sym typeface="Autour One"/>
              </a:defRPr>
            </a:lvl8pPr>
            <a:lvl9pPr lvl="8" algn="ctr"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246" name="Google Shape;246;p29"/>
          <p:cNvSpPr txBox="1">
            <a:spLocks noGrp="1"/>
          </p:cNvSpPr>
          <p:nvPr>
            <p:ph type="title" idx="7" hasCustomPrompt="1"/>
          </p:nvPr>
        </p:nvSpPr>
        <p:spPr>
          <a:xfrm>
            <a:off x="720000" y="1715250"/>
            <a:ext cx="2513700" cy="69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3000">
                <a:solidFill>
                  <a:schemeClr val="lt1"/>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247" name="Google Shape;247;p29"/>
          <p:cNvSpPr txBox="1">
            <a:spLocks noGrp="1"/>
          </p:cNvSpPr>
          <p:nvPr>
            <p:ph type="title" idx="8" hasCustomPrompt="1"/>
          </p:nvPr>
        </p:nvSpPr>
        <p:spPr>
          <a:xfrm>
            <a:off x="3315200" y="1715250"/>
            <a:ext cx="2513700" cy="69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3000">
                <a:solidFill>
                  <a:schemeClr val="lt1"/>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248" name="Google Shape;248;p29"/>
          <p:cNvSpPr txBox="1">
            <a:spLocks noGrp="1"/>
          </p:cNvSpPr>
          <p:nvPr>
            <p:ph type="title" idx="9" hasCustomPrompt="1"/>
          </p:nvPr>
        </p:nvSpPr>
        <p:spPr>
          <a:xfrm>
            <a:off x="5910400" y="1715250"/>
            <a:ext cx="2513700" cy="69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3000">
                <a:solidFill>
                  <a:schemeClr val="lt1"/>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pic>
        <p:nvPicPr>
          <p:cNvPr id="249" name="Google Shape;249;p29"/>
          <p:cNvPicPr preferRelativeResize="0"/>
          <p:nvPr/>
        </p:nvPicPr>
        <p:blipFill>
          <a:blip r:embed="rId2">
            <a:alphaModFix/>
          </a:blip>
          <a:stretch>
            <a:fillRect/>
          </a:stretch>
        </p:blipFill>
        <p:spPr>
          <a:xfrm rot="5400000" flipH="1">
            <a:off x="1489750" y="2647591"/>
            <a:ext cx="1019200" cy="3998694"/>
          </a:xfrm>
          <a:prstGeom prst="rect">
            <a:avLst/>
          </a:prstGeom>
          <a:noFill/>
          <a:ln>
            <a:noFill/>
          </a:ln>
        </p:spPr>
      </p:pic>
      <p:pic>
        <p:nvPicPr>
          <p:cNvPr id="250" name="Google Shape;250;p29"/>
          <p:cNvPicPr preferRelativeResize="0"/>
          <p:nvPr/>
        </p:nvPicPr>
        <p:blipFill>
          <a:blip r:embed="rId3">
            <a:alphaModFix/>
          </a:blip>
          <a:stretch>
            <a:fillRect/>
          </a:stretch>
        </p:blipFill>
        <p:spPr>
          <a:xfrm>
            <a:off x="8048651" y="4063250"/>
            <a:ext cx="1019199" cy="1112575"/>
          </a:xfrm>
          <a:prstGeom prst="rect">
            <a:avLst/>
          </a:prstGeom>
          <a:noFill/>
          <a:ln>
            <a:noFill/>
          </a:ln>
        </p:spPr>
      </p:pic>
      <p:pic>
        <p:nvPicPr>
          <p:cNvPr id="251" name="Google Shape;251;p29"/>
          <p:cNvPicPr preferRelativeResize="0"/>
          <p:nvPr/>
        </p:nvPicPr>
        <p:blipFill>
          <a:blip r:embed="rId4">
            <a:alphaModFix/>
          </a:blip>
          <a:stretch>
            <a:fillRect/>
          </a:stretch>
        </p:blipFill>
        <p:spPr>
          <a:xfrm flipH="1">
            <a:off x="168409" y="445025"/>
            <a:ext cx="570730" cy="572698"/>
          </a:xfrm>
          <a:prstGeom prst="rect">
            <a:avLst/>
          </a:prstGeom>
          <a:noFill/>
          <a:ln>
            <a:noFill/>
          </a:ln>
          <a:effectLst>
            <a:outerShdw blurRad="57150" dist="19050" dir="5400000" algn="bl" rotWithShape="0">
              <a:schemeClr val="dk1">
                <a:alpha val="50000"/>
              </a:schemeClr>
            </a:outerShdw>
          </a:effectLst>
        </p:spPr>
      </p:pic>
      <p:pic>
        <p:nvPicPr>
          <p:cNvPr id="252" name="Google Shape;252;p29"/>
          <p:cNvPicPr preferRelativeResize="0"/>
          <p:nvPr/>
        </p:nvPicPr>
        <p:blipFill>
          <a:blip r:embed="rId5">
            <a:alphaModFix/>
          </a:blip>
          <a:stretch>
            <a:fillRect/>
          </a:stretch>
        </p:blipFill>
        <p:spPr>
          <a:xfrm rot="-8405816" flipH="1">
            <a:off x="8188151" y="-161842"/>
            <a:ext cx="1311445" cy="1947744"/>
          </a:xfrm>
          <a:prstGeom prst="rect">
            <a:avLst/>
          </a:prstGeom>
          <a:noFill/>
          <a:ln>
            <a:noFill/>
          </a:ln>
        </p:spPr>
      </p:pic>
      <p:pic>
        <p:nvPicPr>
          <p:cNvPr id="253" name="Google Shape;253;p29"/>
          <p:cNvPicPr preferRelativeResize="0"/>
          <p:nvPr/>
        </p:nvPicPr>
        <p:blipFill>
          <a:blip r:embed="rId6">
            <a:alphaModFix/>
          </a:blip>
          <a:stretch>
            <a:fillRect/>
          </a:stretch>
        </p:blipFill>
        <p:spPr>
          <a:xfrm rot="-8403123">
            <a:off x="7204938" y="-659645"/>
            <a:ext cx="1246587" cy="194774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1078875" y="2470975"/>
            <a:ext cx="30573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title" idx="2" hasCustomPrompt="1"/>
          </p:nvPr>
        </p:nvSpPr>
        <p:spPr>
          <a:xfrm>
            <a:off x="1078875" y="771599"/>
            <a:ext cx="3057300" cy="17550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12000">
                <a:solidFill>
                  <a:schemeClr val="dk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 name="Google Shape;19;p3"/>
          <p:cNvSpPr txBox="1">
            <a:spLocks noGrp="1"/>
          </p:cNvSpPr>
          <p:nvPr>
            <p:ph type="subTitle" idx="1"/>
          </p:nvPr>
        </p:nvSpPr>
        <p:spPr>
          <a:xfrm>
            <a:off x="1078875" y="3368738"/>
            <a:ext cx="3057300" cy="683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pic>
        <p:nvPicPr>
          <p:cNvPr id="20" name="Google Shape;20;p3"/>
          <p:cNvPicPr preferRelativeResize="0"/>
          <p:nvPr/>
        </p:nvPicPr>
        <p:blipFill>
          <a:blip r:embed="rId2">
            <a:alphaModFix/>
          </a:blip>
          <a:stretch>
            <a:fillRect/>
          </a:stretch>
        </p:blipFill>
        <p:spPr>
          <a:xfrm rot="5400000" flipH="1">
            <a:off x="1612225" y="2439630"/>
            <a:ext cx="1103000" cy="4327450"/>
          </a:xfrm>
          <a:prstGeom prst="rect">
            <a:avLst/>
          </a:prstGeom>
          <a:noFill/>
          <a:ln>
            <a:noFill/>
          </a:ln>
        </p:spPr>
      </p:pic>
      <p:pic>
        <p:nvPicPr>
          <p:cNvPr id="21" name="Google Shape;21;p3"/>
          <p:cNvPicPr preferRelativeResize="0"/>
          <p:nvPr/>
        </p:nvPicPr>
        <p:blipFill>
          <a:blip r:embed="rId3">
            <a:alphaModFix/>
          </a:blip>
          <a:stretch>
            <a:fillRect/>
          </a:stretch>
        </p:blipFill>
        <p:spPr>
          <a:xfrm rot="10800000">
            <a:off x="3" y="680186"/>
            <a:ext cx="865226" cy="1939238"/>
          </a:xfrm>
          <a:prstGeom prst="rect">
            <a:avLst/>
          </a:prstGeom>
          <a:noFill/>
          <a:ln>
            <a:noFill/>
          </a:ln>
        </p:spPr>
      </p:pic>
      <p:pic>
        <p:nvPicPr>
          <p:cNvPr id="22" name="Google Shape;22;p3"/>
          <p:cNvPicPr preferRelativeResize="0"/>
          <p:nvPr/>
        </p:nvPicPr>
        <p:blipFill>
          <a:blip r:embed="rId3">
            <a:alphaModFix/>
          </a:blip>
          <a:stretch>
            <a:fillRect/>
          </a:stretch>
        </p:blipFill>
        <p:spPr>
          <a:xfrm>
            <a:off x="8315628" y="2789486"/>
            <a:ext cx="865226" cy="1939238"/>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1">
  <p:cSld name="TITLE_AND_TWO_COLUMNS_1_1_1">
    <p:spTree>
      <p:nvGrpSpPr>
        <p:cNvPr id="1" name="Shape 254"/>
        <p:cNvGrpSpPr/>
        <p:nvPr/>
      </p:nvGrpSpPr>
      <p:grpSpPr>
        <a:xfrm>
          <a:off x="0" y="0"/>
          <a:ext cx="0" cy="0"/>
          <a:chOff x="0" y="0"/>
          <a:chExt cx="0" cy="0"/>
        </a:xfrm>
      </p:grpSpPr>
      <p:sp>
        <p:nvSpPr>
          <p:cNvPr id="255" name="Google Shape;255;p30"/>
          <p:cNvSpPr txBox="1">
            <a:spLocks noGrp="1"/>
          </p:cNvSpPr>
          <p:nvPr>
            <p:ph type="title" hasCustomPrompt="1"/>
          </p:nvPr>
        </p:nvSpPr>
        <p:spPr>
          <a:xfrm>
            <a:off x="947588" y="773225"/>
            <a:ext cx="3373500" cy="106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5000">
                <a:solidFill>
                  <a:schemeClr val="dk2"/>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256" name="Google Shape;256;p30"/>
          <p:cNvSpPr txBox="1">
            <a:spLocks noGrp="1"/>
          </p:cNvSpPr>
          <p:nvPr>
            <p:ph type="subTitle" idx="1"/>
          </p:nvPr>
        </p:nvSpPr>
        <p:spPr>
          <a:xfrm>
            <a:off x="4414013" y="1223543"/>
            <a:ext cx="3782400" cy="609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57" name="Google Shape;257;p30"/>
          <p:cNvSpPr txBox="1">
            <a:spLocks noGrp="1"/>
          </p:cNvSpPr>
          <p:nvPr>
            <p:ph type="subTitle" idx="2"/>
          </p:nvPr>
        </p:nvSpPr>
        <p:spPr>
          <a:xfrm>
            <a:off x="4414013" y="779813"/>
            <a:ext cx="3782400" cy="490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Autour One"/>
              <a:buNone/>
              <a:defRPr sz="2000" b="1">
                <a:latin typeface="Autour One"/>
                <a:ea typeface="Autour One"/>
                <a:cs typeface="Autour One"/>
                <a:sym typeface="Autour One"/>
              </a:defRPr>
            </a:lvl1pPr>
            <a:lvl2pPr lvl="1" rtl="0">
              <a:spcBef>
                <a:spcPts val="0"/>
              </a:spcBef>
              <a:spcAft>
                <a:spcPts val="0"/>
              </a:spcAft>
              <a:buSzPts val="2000"/>
              <a:buFont typeface="Autour One"/>
              <a:buNone/>
              <a:defRPr sz="2000" b="1">
                <a:latin typeface="Autour One"/>
                <a:ea typeface="Autour One"/>
                <a:cs typeface="Autour One"/>
                <a:sym typeface="Autour One"/>
              </a:defRPr>
            </a:lvl2pPr>
            <a:lvl3pPr lvl="2" rtl="0">
              <a:spcBef>
                <a:spcPts val="0"/>
              </a:spcBef>
              <a:spcAft>
                <a:spcPts val="0"/>
              </a:spcAft>
              <a:buSzPts val="2000"/>
              <a:buFont typeface="Autour One"/>
              <a:buNone/>
              <a:defRPr sz="2000" b="1">
                <a:latin typeface="Autour One"/>
                <a:ea typeface="Autour One"/>
                <a:cs typeface="Autour One"/>
                <a:sym typeface="Autour One"/>
              </a:defRPr>
            </a:lvl3pPr>
            <a:lvl4pPr lvl="3" rtl="0">
              <a:spcBef>
                <a:spcPts val="0"/>
              </a:spcBef>
              <a:spcAft>
                <a:spcPts val="0"/>
              </a:spcAft>
              <a:buSzPts val="2000"/>
              <a:buFont typeface="Autour One"/>
              <a:buNone/>
              <a:defRPr sz="2000" b="1">
                <a:latin typeface="Autour One"/>
                <a:ea typeface="Autour One"/>
                <a:cs typeface="Autour One"/>
                <a:sym typeface="Autour One"/>
              </a:defRPr>
            </a:lvl4pPr>
            <a:lvl5pPr lvl="4" rtl="0">
              <a:spcBef>
                <a:spcPts val="0"/>
              </a:spcBef>
              <a:spcAft>
                <a:spcPts val="0"/>
              </a:spcAft>
              <a:buSzPts val="2000"/>
              <a:buFont typeface="Autour One"/>
              <a:buNone/>
              <a:defRPr sz="2000" b="1">
                <a:latin typeface="Autour One"/>
                <a:ea typeface="Autour One"/>
                <a:cs typeface="Autour One"/>
                <a:sym typeface="Autour One"/>
              </a:defRPr>
            </a:lvl5pPr>
            <a:lvl6pPr lvl="5" rtl="0">
              <a:spcBef>
                <a:spcPts val="0"/>
              </a:spcBef>
              <a:spcAft>
                <a:spcPts val="0"/>
              </a:spcAft>
              <a:buSzPts val="2000"/>
              <a:buFont typeface="Autour One"/>
              <a:buNone/>
              <a:defRPr sz="2000" b="1">
                <a:latin typeface="Autour One"/>
                <a:ea typeface="Autour One"/>
                <a:cs typeface="Autour One"/>
                <a:sym typeface="Autour One"/>
              </a:defRPr>
            </a:lvl6pPr>
            <a:lvl7pPr lvl="6" rtl="0">
              <a:spcBef>
                <a:spcPts val="0"/>
              </a:spcBef>
              <a:spcAft>
                <a:spcPts val="0"/>
              </a:spcAft>
              <a:buSzPts val="2000"/>
              <a:buFont typeface="Autour One"/>
              <a:buNone/>
              <a:defRPr sz="2000" b="1">
                <a:latin typeface="Autour One"/>
                <a:ea typeface="Autour One"/>
                <a:cs typeface="Autour One"/>
                <a:sym typeface="Autour One"/>
              </a:defRPr>
            </a:lvl7pPr>
            <a:lvl8pPr lvl="7" rtl="0">
              <a:spcBef>
                <a:spcPts val="0"/>
              </a:spcBef>
              <a:spcAft>
                <a:spcPts val="0"/>
              </a:spcAft>
              <a:buSzPts val="2000"/>
              <a:buFont typeface="Autour One"/>
              <a:buNone/>
              <a:defRPr sz="2000" b="1">
                <a:latin typeface="Autour One"/>
                <a:ea typeface="Autour One"/>
                <a:cs typeface="Autour One"/>
                <a:sym typeface="Autour One"/>
              </a:defRPr>
            </a:lvl8pPr>
            <a:lvl9pPr lvl="8"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258" name="Google Shape;258;p30"/>
          <p:cNvSpPr txBox="1">
            <a:spLocks noGrp="1"/>
          </p:cNvSpPr>
          <p:nvPr>
            <p:ph type="title" idx="3" hasCustomPrompt="1"/>
          </p:nvPr>
        </p:nvSpPr>
        <p:spPr>
          <a:xfrm>
            <a:off x="947588" y="2038500"/>
            <a:ext cx="3373500" cy="106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5000">
                <a:solidFill>
                  <a:schemeClr val="dk2"/>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259" name="Google Shape;259;p30"/>
          <p:cNvSpPr txBox="1">
            <a:spLocks noGrp="1"/>
          </p:cNvSpPr>
          <p:nvPr>
            <p:ph type="subTitle" idx="4"/>
          </p:nvPr>
        </p:nvSpPr>
        <p:spPr>
          <a:xfrm>
            <a:off x="4414013" y="2488818"/>
            <a:ext cx="3782400" cy="609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60" name="Google Shape;260;p30"/>
          <p:cNvSpPr txBox="1">
            <a:spLocks noGrp="1"/>
          </p:cNvSpPr>
          <p:nvPr>
            <p:ph type="subTitle" idx="5"/>
          </p:nvPr>
        </p:nvSpPr>
        <p:spPr>
          <a:xfrm>
            <a:off x="4414013" y="2045088"/>
            <a:ext cx="3782400" cy="490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Autour One"/>
              <a:buNone/>
              <a:defRPr sz="2000" b="1">
                <a:latin typeface="Autour One"/>
                <a:ea typeface="Autour One"/>
                <a:cs typeface="Autour One"/>
                <a:sym typeface="Autour One"/>
              </a:defRPr>
            </a:lvl1pPr>
            <a:lvl2pPr lvl="1" rtl="0">
              <a:spcBef>
                <a:spcPts val="0"/>
              </a:spcBef>
              <a:spcAft>
                <a:spcPts val="0"/>
              </a:spcAft>
              <a:buSzPts val="2000"/>
              <a:buFont typeface="Autour One"/>
              <a:buNone/>
              <a:defRPr sz="2000" b="1">
                <a:latin typeface="Autour One"/>
                <a:ea typeface="Autour One"/>
                <a:cs typeface="Autour One"/>
                <a:sym typeface="Autour One"/>
              </a:defRPr>
            </a:lvl2pPr>
            <a:lvl3pPr lvl="2" rtl="0">
              <a:spcBef>
                <a:spcPts val="0"/>
              </a:spcBef>
              <a:spcAft>
                <a:spcPts val="0"/>
              </a:spcAft>
              <a:buSzPts val="2000"/>
              <a:buFont typeface="Autour One"/>
              <a:buNone/>
              <a:defRPr sz="2000" b="1">
                <a:latin typeface="Autour One"/>
                <a:ea typeface="Autour One"/>
                <a:cs typeface="Autour One"/>
                <a:sym typeface="Autour One"/>
              </a:defRPr>
            </a:lvl3pPr>
            <a:lvl4pPr lvl="3" rtl="0">
              <a:spcBef>
                <a:spcPts val="0"/>
              </a:spcBef>
              <a:spcAft>
                <a:spcPts val="0"/>
              </a:spcAft>
              <a:buSzPts val="2000"/>
              <a:buFont typeface="Autour One"/>
              <a:buNone/>
              <a:defRPr sz="2000" b="1">
                <a:latin typeface="Autour One"/>
                <a:ea typeface="Autour One"/>
                <a:cs typeface="Autour One"/>
                <a:sym typeface="Autour One"/>
              </a:defRPr>
            </a:lvl4pPr>
            <a:lvl5pPr lvl="4" rtl="0">
              <a:spcBef>
                <a:spcPts val="0"/>
              </a:spcBef>
              <a:spcAft>
                <a:spcPts val="0"/>
              </a:spcAft>
              <a:buSzPts val="2000"/>
              <a:buFont typeface="Autour One"/>
              <a:buNone/>
              <a:defRPr sz="2000" b="1">
                <a:latin typeface="Autour One"/>
                <a:ea typeface="Autour One"/>
                <a:cs typeface="Autour One"/>
                <a:sym typeface="Autour One"/>
              </a:defRPr>
            </a:lvl5pPr>
            <a:lvl6pPr lvl="5" rtl="0">
              <a:spcBef>
                <a:spcPts val="0"/>
              </a:spcBef>
              <a:spcAft>
                <a:spcPts val="0"/>
              </a:spcAft>
              <a:buSzPts val="2000"/>
              <a:buFont typeface="Autour One"/>
              <a:buNone/>
              <a:defRPr sz="2000" b="1">
                <a:latin typeface="Autour One"/>
                <a:ea typeface="Autour One"/>
                <a:cs typeface="Autour One"/>
                <a:sym typeface="Autour One"/>
              </a:defRPr>
            </a:lvl6pPr>
            <a:lvl7pPr lvl="6" rtl="0">
              <a:spcBef>
                <a:spcPts val="0"/>
              </a:spcBef>
              <a:spcAft>
                <a:spcPts val="0"/>
              </a:spcAft>
              <a:buSzPts val="2000"/>
              <a:buFont typeface="Autour One"/>
              <a:buNone/>
              <a:defRPr sz="2000" b="1">
                <a:latin typeface="Autour One"/>
                <a:ea typeface="Autour One"/>
                <a:cs typeface="Autour One"/>
                <a:sym typeface="Autour One"/>
              </a:defRPr>
            </a:lvl7pPr>
            <a:lvl8pPr lvl="7" rtl="0">
              <a:spcBef>
                <a:spcPts val="0"/>
              </a:spcBef>
              <a:spcAft>
                <a:spcPts val="0"/>
              </a:spcAft>
              <a:buSzPts val="2000"/>
              <a:buFont typeface="Autour One"/>
              <a:buNone/>
              <a:defRPr sz="2000" b="1">
                <a:latin typeface="Autour One"/>
                <a:ea typeface="Autour One"/>
                <a:cs typeface="Autour One"/>
                <a:sym typeface="Autour One"/>
              </a:defRPr>
            </a:lvl8pPr>
            <a:lvl9pPr lvl="8"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261" name="Google Shape;261;p30"/>
          <p:cNvSpPr txBox="1">
            <a:spLocks noGrp="1"/>
          </p:cNvSpPr>
          <p:nvPr>
            <p:ph type="title" idx="6" hasCustomPrompt="1"/>
          </p:nvPr>
        </p:nvSpPr>
        <p:spPr>
          <a:xfrm>
            <a:off x="947588" y="3303775"/>
            <a:ext cx="3373500" cy="106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5000">
                <a:solidFill>
                  <a:schemeClr val="dk2"/>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262" name="Google Shape;262;p30"/>
          <p:cNvSpPr txBox="1">
            <a:spLocks noGrp="1"/>
          </p:cNvSpPr>
          <p:nvPr>
            <p:ph type="subTitle" idx="7"/>
          </p:nvPr>
        </p:nvSpPr>
        <p:spPr>
          <a:xfrm>
            <a:off x="4414013" y="3754093"/>
            <a:ext cx="3782400" cy="609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63" name="Google Shape;263;p30"/>
          <p:cNvSpPr txBox="1">
            <a:spLocks noGrp="1"/>
          </p:cNvSpPr>
          <p:nvPr>
            <p:ph type="subTitle" idx="8"/>
          </p:nvPr>
        </p:nvSpPr>
        <p:spPr>
          <a:xfrm>
            <a:off x="4414013" y="3310363"/>
            <a:ext cx="3782400" cy="490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Autour One"/>
              <a:buNone/>
              <a:defRPr sz="2000" b="1">
                <a:latin typeface="Autour One"/>
                <a:ea typeface="Autour One"/>
                <a:cs typeface="Autour One"/>
                <a:sym typeface="Autour One"/>
              </a:defRPr>
            </a:lvl1pPr>
            <a:lvl2pPr lvl="1" rtl="0">
              <a:spcBef>
                <a:spcPts val="0"/>
              </a:spcBef>
              <a:spcAft>
                <a:spcPts val="0"/>
              </a:spcAft>
              <a:buSzPts val="2000"/>
              <a:buFont typeface="Autour One"/>
              <a:buNone/>
              <a:defRPr sz="2000" b="1">
                <a:latin typeface="Autour One"/>
                <a:ea typeface="Autour One"/>
                <a:cs typeface="Autour One"/>
                <a:sym typeface="Autour One"/>
              </a:defRPr>
            </a:lvl2pPr>
            <a:lvl3pPr lvl="2" rtl="0">
              <a:spcBef>
                <a:spcPts val="0"/>
              </a:spcBef>
              <a:spcAft>
                <a:spcPts val="0"/>
              </a:spcAft>
              <a:buSzPts val="2000"/>
              <a:buFont typeface="Autour One"/>
              <a:buNone/>
              <a:defRPr sz="2000" b="1">
                <a:latin typeface="Autour One"/>
                <a:ea typeface="Autour One"/>
                <a:cs typeface="Autour One"/>
                <a:sym typeface="Autour One"/>
              </a:defRPr>
            </a:lvl3pPr>
            <a:lvl4pPr lvl="3" rtl="0">
              <a:spcBef>
                <a:spcPts val="0"/>
              </a:spcBef>
              <a:spcAft>
                <a:spcPts val="0"/>
              </a:spcAft>
              <a:buSzPts val="2000"/>
              <a:buFont typeface="Autour One"/>
              <a:buNone/>
              <a:defRPr sz="2000" b="1">
                <a:latin typeface="Autour One"/>
                <a:ea typeface="Autour One"/>
                <a:cs typeface="Autour One"/>
                <a:sym typeface="Autour One"/>
              </a:defRPr>
            </a:lvl4pPr>
            <a:lvl5pPr lvl="4" rtl="0">
              <a:spcBef>
                <a:spcPts val="0"/>
              </a:spcBef>
              <a:spcAft>
                <a:spcPts val="0"/>
              </a:spcAft>
              <a:buSzPts val="2000"/>
              <a:buFont typeface="Autour One"/>
              <a:buNone/>
              <a:defRPr sz="2000" b="1">
                <a:latin typeface="Autour One"/>
                <a:ea typeface="Autour One"/>
                <a:cs typeface="Autour One"/>
                <a:sym typeface="Autour One"/>
              </a:defRPr>
            </a:lvl5pPr>
            <a:lvl6pPr lvl="5" rtl="0">
              <a:spcBef>
                <a:spcPts val="0"/>
              </a:spcBef>
              <a:spcAft>
                <a:spcPts val="0"/>
              </a:spcAft>
              <a:buSzPts val="2000"/>
              <a:buFont typeface="Autour One"/>
              <a:buNone/>
              <a:defRPr sz="2000" b="1">
                <a:latin typeface="Autour One"/>
                <a:ea typeface="Autour One"/>
                <a:cs typeface="Autour One"/>
                <a:sym typeface="Autour One"/>
              </a:defRPr>
            </a:lvl6pPr>
            <a:lvl7pPr lvl="6" rtl="0">
              <a:spcBef>
                <a:spcPts val="0"/>
              </a:spcBef>
              <a:spcAft>
                <a:spcPts val="0"/>
              </a:spcAft>
              <a:buSzPts val="2000"/>
              <a:buFont typeface="Autour One"/>
              <a:buNone/>
              <a:defRPr sz="2000" b="1">
                <a:latin typeface="Autour One"/>
                <a:ea typeface="Autour One"/>
                <a:cs typeface="Autour One"/>
                <a:sym typeface="Autour One"/>
              </a:defRPr>
            </a:lvl7pPr>
            <a:lvl8pPr lvl="7" rtl="0">
              <a:spcBef>
                <a:spcPts val="0"/>
              </a:spcBef>
              <a:spcAft>
                <a:spcPts val="0"/>
              </a:spcAft>
              <a:buSzPts val="2000"/>
              <a:buFont typeface="Autour One"/>
              <a:buNone/>
              <a:defRPr sz="2000" b="1">
                <a:latin typeface="Autour One"/>
                <a:ea typeface="Autour One"/>
                <a:cs typeface="Autour One"/>
                <a:sym typeface="Autour One"/>
              </a:defRPr>
            </a:lvl8pPr>
            <a:lvl9pPr lvl="8"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pic>
        <p:nvPicPr>
          <p:cNvPr id="264" name="Google Shape;264;p30"/>
          <p:cNvPicPr preferRelativeResize="0"/>
          <p:nvPr/>
        </p:nvPicPr>
        <p:blipFill>
          <a:blip r:embed="rId2">
            <a:alphaModFix/>
          </a:blip>
          <a:stretch>
            <a:fillRect/>
          </a:stretch>
        </p:blipFill>
        <p:spPr>
          <a:xfrm flipH="1">
            <a:off x="8124800" y="1020053"/>
            <a:ext cx="1019200" cy="3998694"/>
          </a:xfrm>
          <a:prstGeom prst="rect">
            <a:avLst/>
          </a:prstGeom>
          <a:noFill/>
          <a:ln>
            <a:noFill/>
          </a:ln>
        </p:spPr>
      </p:pic>
      <p:pic>
        <p:nvPicPr>
          <p:cNvPr id="265" name="Google Shape;265;p30"/>
          <p:cNvPicPr preferRelativeResize="0"/>
          <p:nvPr/>
        </p:nvPicPr>
        <p:blipFill>
          <a:blip r:embed="rId3">
            <a:alphaModFix/>
          </a:blip>
          <a:stretch>
            <a:fillRect/>
          </a:stretch>
        </p:blipFill>
        <p:spPr>
          <a:xfrm flipH="1">
            <a:off x="76150" y="4063250"/>
            <a:ext cx="1019199" cy="1112575"/>
          </a:xfrm>
          <a:prstGeom prst="rect">
            <a:avLst/>
          </a:prstGeom>
          <a:noFill/>
          <a:ln>
            <a:noFill/>
          </a:ln>
        </p:spPr>
      </p:pic>
      <p:pic>
        <p:nvPicPr>
          <p:cNvPr id="266" name="Google Shape;266;p30"/>
          <p:cNvPicPr preferRelativeResize="0"/>
          <p:nvPr/>
        </p:nvPicPr>
        <p:blipFill>
          <a:blip r:embed="rId4">
            <a:alphaModFix/>
          </a:blip>
          <a:stretch>
            <a:fillRect/>
          </a:stretch>
        </p:blipFill>
        <p:spPr>
          <a:xfrm rot="-8100000">
            <a:off x="8146765" y="-253827"/>
            <a:ext cx="964144" cy="1551353"/>
          </a:xfrm>
          <a:prstGeom prst="rect">
            <a:avLst/>
          </a:prstGeom>
          <a:noFill/>
          <a:ln>
            <a:noFill/>
          </a:ln>
        </p:spPr>
      </p:pic>
      <p:pic>
        <p:nvPicPr>
          <p:cNvPr id="267" name="Google Shape;267;p30"/>
          <p:cNvPicPr preferRelativeResize="0"/>
          <p:nvPr/>
        </p:nvPicPr>
        <p:blipFill>
          <a:blip r:embed="rId5">
            <a:alphaModFix/>
          </a:blip>
          <a:stretch>
            <a:fillRect/>
          </a:stretch>
        </p:blipFill>
        <p:spPr>
          <a:xfrm rot="-8099995">
            <a:off x="7277220" y="-785222"/>
            <a:ext cx="1104839" cy="214287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TITLE_AND_TWO_COLUMNS_1_2_1">
    <p:spTree>
      <p:nvGrpSpPr>
        <p:cNvPr id="1" name="Shape 272"/>
        <p:cNvGrpSpPr/>
        <p:nvPr/>
      </p:nvGrpSpPr>
      <p:grpSpPr>
        <a:xfrm>
          <a:off x="0" y="0"/>
          <a:ext cx="0" cy="0"/>
          <a:chOff x="0" y="0"/>
          <a:chExt cx="0" cy="0"/>
        </a:xfrm>
      </p:grpSpPr>
      <p:pic>
        <p:nvPicPr>
          <p:cNvPr id="273" name="Google Shape;273;p32"/>
          <p:cNvPicPr preferRelativeResize="0"/>
          <p:nvPr/>
        </p:nvPicPr>
        <p:blipFill>
          <a:blip r:embed="rId2">
            <a:alphaModFix/>
          </a:blip>
          <a:stretch>
            <a:fillRect/>
          </a:stretch>
        </p:blipFill>
        <p:spPr>
          <a:xfrm rot="-5400000">
            <a:off x="6716480" y="2647591"/>
            <a:ext cx="1019200" cy="3998694"/>
          </a:xfrm>
          <a:prstGeom prst="rect">
            <a:avLst/>
          </a:prstGeom>
          <a:noFill/>
          <a:ln>
            <a:noFill/>
          </a:ln>
        </p:spPr>
      </p:pic>
      <p:pic>
        <p:nvPicPr>
          <p:cNvPr id="274" name="Google Shape;274;p32"/>
          <p:cNvPicPr preferRelativeResize="0"/>
          <p:nvPr/>
        </p:nvPicPr>
        <p:blipFill>
          <a:blip r:embed="rId3">
            <a:alphaModFix/>
          </a:blip>
          <a:stretch>
            <a:fillRect/>
          </a:stretch>
        </p:blipFill>
        <p:spPr>
          <a:xfrm flipH="1">
            <a:off x="157580" y="4063250"/>
            <a:ext cx="1019199" cy="1112575"/>
          </a:xfrm>
          <a:prstGeom prst="rect">
            <a:avLst/>
          </a:prstGeom>
          <a:noFill/>
          <a:ln>
            <a:noFill/>
          </a:ln>
        </p:spPr>
      </p:pic>
      <p:pic>
        <p:nvPicPr>
          <p:cNvPr id="275" name="Google Shape;275;p32"/>
          <p:cNvPicPr preferRelativeResize="0"/>
          <p:nvPr/>
        </p:nvPicPr>
        <p:blipFill>
          <a:blip r:embed="rId4">
            <a:alphaModFix/>
          </a:blip>
          <a:stretch>
            <a:fillRect/>
          </a:stretch>
        </p:blipFill>
        <p:spPr>
          <a:xfrm rot="8405816">
            <a:off x="-274166" y="-161842"/>
            <a:ext cx="1311445" cy="1947744"/>
          </a:xfrm>
          <a:prstGeom prst="rect">
            <a:avLst/>
          </a:prstGeom>
          <a:noFill/>
          <a:ln>
            <a:noFill/>
          </a:ln>
        </p:spPr>
      </p:pic>
      <p:pic>
        <p:nvPicPr>
          <p:cNvPr id="276" name="Google Shape;276;p32"/>
          <p:cNvPicPr preferRelativeResize="0"/>
          <p:nvPr/>
        </p:nvPicPr>
        <p:blipFill>
          <a:blip r:embed="rId5">
            <a:alphaModFix/>
          </a:blip>
          <a:stretch>
            <a:fillRect/>
          </a:stretch>
        </p:blipFill>
        <p:spPr>
          <a:xfrm rot="8403123" flipH="1">
            <a:off x="773904" y="-659645"/>
            <a:ext cx="1246587" cy="1947741"/>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TITLE_AND_TWO_COLUMNS_1_2_1_1">
    <p:spTree>
      <p:nvGrpSpPr>
        <p:cNvPr id="1" name="Shape 277"/>
        <p:cNvGrpSpPr/>
        <p:nvPr/>
      </p:nvGrpSpPr>
      <p:grpSpPr>
        <a:xfrm>
          <a:off x="0" y="0"/>
          <a:ext cx="0" cy="0"/>
          <a:chOff x="0" y="0"/>
          <a:chExt cx="0" cy="0"/>
        </a:xfrm>
      </p:grpSpPr>
      <p:pic>
        <p:nvPicPr>
          <p:cNvPr id="278" name="Google Shape;278;p33"/>
          <p:cNvPicPr preferRelativeResize="0"/>
          <p:nvPr/>
        </p:nvPicPr>
        <p:blipFill>
          <a:blip r:embed="rId2">
            <a:alphaModFix/>
          </a:blip>
          <a:stretch>
            <a:fillRect/>
          </a:stretch>
        </p:blipFill>
        <p:spPr>
          <a:xfrm>
            <a:off x="5" y="572403"/>
            <a:ext cx="1019200" cy="3998694"/>
          </a:xfrm>
          <a:prstGeom prst="rect">
            <a:avLst/>
          </a:prstGeom>
          <a:noFill/>
          <a:ln>
            <a:noFill/>
          </a:ln>
        </p:spPr>
      </p:pic>
      <p:pic>
        <p:nvPicPr>
          <p:cNvPr id="279" name="Google Shape;279;p33"/>
          <p:cNvPicPr preferRelativeResize="0"/>
          <p:nvPr/>
        </p:nvPicPr>
        <p:blipFill>
          <a:blip r:embed="rId3">
            <a:alphaModFix/>
          </a:blip>
          <a:stretch>
            <a:fillRect/>
          </a:stretch>
        </p:blipFill>
        <p:spPr>
          <a:xfrm flipH="1">
            <a:off x="7670105" y="4063250"/>
            <a:ext cx="1019199" cy="1112575"/>
          </a:xfrm>
          <a:prstGeom prst="rect">
            <a:avLst/>
          </a:prstGeom>
          <a:noFill/>
          <a:ln>
            <a:noFill/>
          </a:ln>
        </p:spPr>
      </p:pic>
      <p:pic>
        <p:nvPicPr>
          <p:cNvPr id="280" name="Google Shape;280;p33"/>
          <p:cNvPicPr preferRelativeResize="0"/>
          <p:nvPr/>
        </p:nvPicPr>
        <p:blipFill>
          <a:blip r:embed="rId2">
            <a:alphaModFix/>
          </a:blip>
          <a:stretch>
            <a:fillRect/>
          </a:stretch>
        </p:blipFill>
        <p:spPr>
          <a:xfrm flipH="1">
            <a:off x="8124805" y="64553"/>
            <a:ext cx="1019200" cy="3998694"/>
          </a:xfrm>
          <a:prstGeom prst="rect">
            <a:avLst/>
          </a:prstGeom>
          <a:noFill/>
          <a:ln>
            <a:noFill/>
          </a:ln>
        </p:spPr>
      </p:pic>
      <p:pic>
        <p:nvPicPr>
          <p:cNvPr id="281" name="Google Shape;281;p33"/>
          <p:cNvPicPr preferRelativeResize="0"/>
          <p:nvPr/>
        </p:nvPicPr>
        <p:blipFill>
          <a:blip r:embed="rId3">
            <a:alphaModFix/>
          </a:blip>
          <a:stretch>
            <a:fillRect/>
          </a:stretch>
        </p:blipFill>
        <p:spPr>
          <a:xfrm rot="10800000" flipH="1">
            <a:off x="619230" y="-16288"/>
            <a:ext cx="1019199" cy="111257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spTree>
      <p:nvGrpSpPr>
        <p:cNvPr id="1" name="Shape 185"/>
        <p:cNvGrpSpPr/>
        <p:nvPr/>
      </p:nvGrpSpPr>
      <p:grpSpPr>
        <a:xfrm>
          <a:off x="0" y="0"/>
          <a:ext cx="0" cy="0"/>
          <a:chOff x="0" y="0"/>
          <a:chExt cx="0" cy="0"/>
        </a:xfrm>
      </p:grpSpPr>
      <p:sp>
        <p:nvSpPr>
          <p:cNvPr id="186" name="Google Shape;186;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7" name="Google Shape;187;p26"/>
          <p:cNvSpPr txBox="1">
            <a:spLocks noGrp="1"/>
          </p:cNvSpPr>
          <p:nvPr>
            <p:ph type="subTitle" idx="1"/>
          </p:nvPr>
        </p:nvSpPr>
        <p:spPr>
          <a:xfrm>
            <a:off x="3684788" y="1207100"/>
            <a:ext cx="4135200" cy="5265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88" name="Google Shape;188;p26"/>
          <p:cNvSpPr txBox="1">
            <a:spLocks noGrp="1"/>
          </p:cNvSpPr>
          <p:nvPr>
            <p:ph type="subTitle" idx="2"/>
          </p:nvPr>
        </p:nvSpPr>
        <p:spPr>
          <a:xfrm>
            <a:off x="2057888" y="1207100"/>
            <a:ext cx="1563000" cy="526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Autour One"/>
              <a:buNone/>
              <a:defRPr sz="2000" b="1">
                <a:latin typeface="Autour One"/>
                <a:ea typeface="Autour One"/>
                <a:cs typeface="Autour One"/>
                <a:sym typeface="Autour One"/>
              </a:defRPr>
            </a:lvl1pPr>
            <a:lvl2pPr lvl="1" rtl="0">
              <a:spcBef>
                <a:spcPts val="0"/>
              </a:spcBef>
              <a:spcAft>
                <a:spcPts val="0"/>
              </a:spcAft>
              <a:buSzPts val="2000"/>
              <a:buFont typeface="Autour One"/>
              <a:buNone/>
              <a:defRPr sz="2000" b="1">
                <a:latin typeface="Autour One"/>
                <a:ea typeface="Autour One"/>
                <a:cs typeface="Autour One"/>
                <a:sym typeface="Autour One"/>
              </a:defRPr>
            </a:lvl2pPr>
            <a:lvl3pPr lvl="2" rtl="0">
              <a:spcBef>
                <a:spcPts val="0"/>
              </a:spcBef>
              <a:spcAft>
                <a:spcPts val="0"/>
              </a:spcAft>
              <a:buSzPts val="2000"/>
              <a:buFont typeface="Autour One"/>
              <a:buNone/>
              <a:defRPr sz="2000" b="1">
                <a:latin typeface="Autour One"/>
                <a:ea typeface="Autour One"/>
                <a:cs typeface="Autour One"/>
                <a:sym typeface="Autour One"/>
              </a:defRPr>
            </a:lvl3pPr>
            <a:lvl4pPr lvl="3" rtl="0">
              <a:spcBef>
                <a:spcPts val="0"/>
              </a:spcBef>
              <a:spcAft>
                <a:spcPts val="0"/>
              </a:spcAft>
              <a:buSzPts val="2000"/>
              <a:buFont typeface="Autour One"/>
              <a:buNone/>
              <a:defRPr sz="2000" b="1">
                <a:latin typeface="Autour One"/>
                <a:ea typeface="Autour One"/>
                <a:cs typeface="Autour One"/>
                <a:sym typeface="Autour One"/>
              </a:defRPr>
            </a:lvl4pPr>
            <a:lvl5pPr lvl="4" rtl="0">
              <a:spcBef>
                <a:spcPts val="0"/>
              </a:spcBef>
              <a:spcAft>
                <a:spcPts val="0"/>
              </a:spcAft>
              <a:buSzPts val="2000"/>
              <a:buFont typeface="Autour One"/>
              <a:buNone/>
              <a:defRPr sz="2000" b="1">
                <a:latin typeface="Autour One"/>
                <a:ea typeface="Autour One"/>
                <a:cs typeface="Autour One"/>
                <a:sym typeface="Autour One"/>
              </a:defRPr>
            </a:lvl5pPr>
            <a:lvl6pPr lvl="5" rtl="0">
              <a:spcBef>
                <a:spcPts val="0"/>
              </a:spcBef>
              <a:spcAft>
                <a:spcPts val="0"/>
              </a:spcAft>
              <a:buSzPts val="2000"/>
              <a:buFont typeface="Autour One"/>
              <a:buNone/>
              <a:defRPr sz="2000" b="1">
                <a:latin typeface="Autour One"/>
                <a:ea typeface="Autour One"/>
                <a:cs typeface="Autour One"/>
                <a:sym typeface="Autour One"/>
              </a:defRPr>
            </a:lvl6pPr>
            <a:lvl7pPr lvl="6" rtl="0">
              <a:spcBef>
                <a:spcPts val="0"/>
              </a:spcBef>
              <a:spcAft>
                <a:spcPts val="0"/>
              </a:spcAft>
              <a:buSzPts val="2000"/>
              <a:buFont typeface="Autour One"/>
              <a:buNone/>
              <a:defRPr sz="2000" b="1">
                <a:latin typeface="Autour One"/>
                <a:ea typeface="Autour One"/>
                <a:cs typeface="Autour One"/>
                <a:sym typeface="Autour One"/>
              </a:defRPr>
            </a:lvl7pPr>
            <a:lvl8pPr lvl="7" rtl="0">
              <a:spcBef>
                <a:spcPts val="0"/>
              </a:spcBef>
              <a:spcAft>
                <a:spcPts val="0"/>
              </a:spcAft>
              <a:buSzPts val="2000"/>
              <a:buFont typeface="Autour One"/>
              <a:buNone/>
              <a:defRPr sz="2000" b="1">
                <a:latin typeface="Autour One"/>
                <a:ea typeface="Autour One"/>
                <a:cs typeface="Autour One"/>
                <a:sym typeface="Autour One"/>
              </a:defRPr>
            </a:lvl8pPr>
            <a:lvl9pPr lvl="8"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189" name="Google Shape;189;p26"/>
          <p:cNvSpPr txBox="1">
            <a:spLocks noGrp="1"/>
          </p:cNvSpPr>
          <p:nvPr>
            <p:ph type="subTitle" idx="3"/>
          </p:nvPr>
        </p:nvSpPr>
        <p:spPr>
          <a:xfrm>
            <a:off x="3684788" y="1921975"/>
            <a:ext cx="4135200" cy="5265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90" name="Google Shape;190;p26"/>
          <p:cNvSpPr txBox="1">
            <a:spLocks noGrp="1"/>
          </p:cNvSpPr>
          <p:nvPr>
            <p:ph type="subTitle" idx="4"/>
          </p:nvPr>
        </p:nvSpPr>
        <p:spPr>
          <a:xfrm>
            <a:off x="2057888" y="1921975"/>
            <a:ext cx="1563000" cy="526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Autour One"/>
              <a:buNone/>
              <a:defRPr sz="2000" b="1">
                <a:latin typeface="Autour One"/>
                <a:ea typeface="Autour One"/>
                <a:cs typeface="Autour One"/>
                <a:sym typeface="Autour One"/>
              </a:defRPr>
            </a:lvl1pPr>
            <a:lvl2pPr lvl="1" rtl="0">
              <a:spcBef>
                <a:spcPts val="0"/>
              </a:spcBef>
              <a:spcAft>
                <a:spcPts val="0"/>
              </a:spcAft>
              <a:buSzPts val="2000"/>
              <a:buFont typeface="Autour One"/>
              <a:buNone/>
              <a:defRPr sz="2000" b="1">
                <a:latin typeface="Autour One"/>
                <a:ea typeface="Autour One"/>
                <a:cs typeface="Autour One"/>
                <a:sym typeface="Autour One"/>
              </a:defRPr>
            </a:lvl2pPr>
            <a:lvl3pPr lvl="2" rtl="0">
              <a:spcBef>
                <a:spcPts val="0"/>
              </a:spcBef>
              <a:spcAft>
                <a:spcPts val="0"/>
              </a:spcAft>
              <a:buSzPts val="2000"/>
              <a:buFont typeface="Autour One"/>
              <a:buNone/>
              <a:defRPr sz="2000" b="1">
                <a:latin typeface="Autour One"/>
                <a:ea typeface="Autour One"/>
                <a:cs typeface="Autour One"/>
                <a:sym typeface="Autour One"/>
              </a:defRPr>
            </a:lvl3pPr>
            <a:lvl4pPr lvl="3" rtl="0">
              <a:spcBef>
                <a:spcPts val="0"/>
              </a:spcBef>
              <a:spcAft>
                <a:spcPts val="0"/>
              </a:spcAft>
              <a:buSzPts val="2000"/>
              <a:buFont typeface="Autour One"/>
              <a:buNone/>
              <a:defRPr sz="2000" b="1">
                <a:latin typeface="Autour One"/>
                <a:ea typeface="Autour One"/>
                <a:cs typeface="Autour One"/>
                <a:sym typeface="Autour One"/>
              </a:defRPr>
            </a:lvl4pPr>
            <a:lvl5pPr lvl="4" rtl="0">
              <a:spcBef>
                <a:spcPts val="0"/>
              </a:spcBef>
              <a:spcAft>
                <a:spcPts val="0"/>
              </a:spcAft>
              <a:buSzPts val="2000"/>
              <a:buFont typeface="Autour One"/>
              <a:buNone/>
              <a:defRPr sz="2000" b="1">
                <a:latin typeface="Autour One"/>
                <a:ea typeface="Autour One"/>
                <a:cs typeface="Autour One"/>
                <a:sym typeface="Autour One"/>
              </a:defRPr>
            </a:lvl5pPr>
            <a:lvl6pPr lvl="5" rtl="0">
              <a:spcBef>
                <a:spcPts val="0"/>
              </a:spcBef>
              <a:spcAft>
                <a:spcPts val="0"/>
              </a:spcAft>
              <a:buSzPts val="2000"/>
              <a:buFont typeface="Autour One"/>
              <a:buNone/>
              <a:defRPr sz="2000" b="1">
                <a:latin typeface="Autour One"/>
                <a:ea typeface="Autour One"/>
                <a:cs typeface="Autour One"/>
                <a:sym typeface="Autour One"/>
              </a:defRPr>
            </a:lvl6pPr>
            <a:lvl7pPr lvl="6" rtl="0">
              <a:spcBef>
                <a:spcPts val="0"/>
              </a:spcBef>
              <a:spcAft>
                <a:spcPts val="0"/>
              </a:spcAft>
              <a:buSzPts val="2000"/>
              <a:buFont typeface="Autour One"/>
              <a:buNone/>
              <a:defRPr sz="2000" b="1">
                <a:latin typeface="Autour One"/>
                <a:ea typeface="Autour One"/>
                <a:cs typeface="Autour One"/>
                <a:sym typeface="Autour One"/>
              </a:defRPr>
            </a:lvl7pPr>
            <a:lvl8pPr lvl="7" rtl="0">
              <a:spcBef>
                <a:spcPts val="0"/>
              </a:spcBef>
              <a:spcAft>
                <a:spcPts val="0"/>
              </a:spcAft>
              <a:buSzPts val="2000"/>
              <a:buFont typeface="Autour One"/>
              <a:buNone/>
              <a:defRPr sz="2000" b="1">
                <a:latin typeface="Autour One"/>
                <a:ea typeface="Autour One"/>
                <a:cs typeface="Autour One"/>
                <a:sym typeface="Autour One"/>
              </a:defRPr>
            </a:lvl8pPr>
            <a:lvl9pPr lvl="8"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191" name="Google Shape;191;p26"/>
          <p:cNvSpPr txBox="1">
            <a:spLocks noGrp="1"/>
          </p:cNvSpPr>
          <p:nvPr>
            <p:ph type="subTitle" idx="5"/>
          </p:nvPr>
        </p:nvSpPr>
        <p:spPr>
          <a:xfrm>
            <a:off x="3684788" y="2636850"/>
            <a:ext cx="4135200" cy="5265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92" name="Google Shape;192;p26"/>
          <p:cNvSpPr txBox="1">
            <a:spLocks noGrp="1"/>
          </p:cNvSpPr>
          <p:nvPr>
            <p:ph type="subTitle" idx="6"/>
          </p:nvPr>
        </p:nvSpPr>
        <p:spPr>
          <a:xfrm>
            <a:off x="2057888" y="2636850"/>
            <a:ext cx="1563000" cy="526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Autour One"/>
              <a:buNone/>
              <a:defRPr sz="2000" b="1">
                <a:latin typeface="Autour One"/>
                <a:ea typeface="Autour One"/>
                <a:cs typeface="Autour One"/>
                <a:sym typeface="Autour One"/>
              </a:defRPr>
            </a:lvl1pPr>
            <a:lvl2pPr lvl="1" rtl="0">
              <a:spcBef>
                <a:spcPts val="0"/>
              </a:spcBef>
              <a:spcAft>
                <a:spcPts val="0"/>
              </a:spcAft>
              <a:buSzPts val="2000"/>
              <a:buFont typeface="Autour One"/>
              <a:buNone/>
              <a:defRPr sz="2000" b="1">
                <a:latin typeface="Autour One"/>
                <a:ea typeface="Autour One"/>
                <a:cs typeface="Autour One"/>
                <a:sym typeface="Autour One"/>
              </a:defRPr>
            </a:lvl2pPr>
            <a:lvl3pPr lvl="2" rtl="0">
              <a:spcBef>
                <a:spcPts val="0"/>
              </a:spcBef>
              <a:spcAft>
                <a:spcPts val="0"/>
              </a:spcAft>
              <a:buSzPts val="2000"/>
              <a:buFont typeface="Autour One"/>
              <a:buNone/>
              <a:defRPr sz="2000" b="1">
                <a:latin typeface="Autour One"/>
                <a:ea typeface="Autour One"/>
                <a:cs typeface="Autour One"/>
                <a:sym typeface="Autour One"/>
              </a:defRPr>
            </a:lvl3pPr>
            <a:lvl4pPr lvl="3" rtl="0">
              <a:spcBef>
                <a:spcPts val="0"/>
              </a:spcBef>
              <a:spcAft>
                <a:spcPts val="0"/>
              </a:spcAft>
              <a:buSzPts val="2000"/>
              <a:buFont typeface="Autour One"/>
              <a:buNone/>
              <a:defRPr sz="2000" b="1">
                <a:latin typeface="Autour One"/>
                <a:ea typeface="Autour One"/>
                <a:cs typeface="Autour One"/>
                <a:sym typeface="Autour One"/>
              </a:defRPr>
            </a:lvl4pPr>
            <a:lvl5pPr lvl="4" rtl="0">
              <a:spcBef>
                <a:spcPts val="0"/>
              </a:spcBef>
              <a:spcAft>
                <a:spcPts val="0"/>
              </a:spcAft>
              <a:buSzPts val="2000"/>
              <a:buFont typeface="Autour One"/>
              <a:buNone/>
              <a:defRPr sz="2000" b="1">
                <a:latin typeface="Autour One"/>
                <a:ea typeface="Autour One"/>
                <a:cs typeface="Autour One"/>
                <a:sym typeface="Autour One"/>
              </a:defRPr>
            </a:lvl5pPr>
            <a:lvl6pPr lvl="5" rtl="0">
              <a:spcBef>
                <a:spcPts val="0"/>
              </a:spcBef>
              <a:spcAft>
                <a:spcPts val="0"/>
              </a:spcAft>
              <a:buSzPts val="2000"/>
              <a:buFont typeface="Autour One"/>
              <a:buNone/>
              <a:defRPr sz="2000" b="1">
                <a:latin typeface="Autour One"/>
                <a:ea typeface="Autour One"/>
                <a:cs typeface="Autour One"/>
                <a:sym typeface="Autour One"/>
              </a:defRPr>
            </a:lvl6pPr>
            <a:lvl7pPr lvl="6" rtl="0">
              <a:spcBef>
                <a:spcPts val="0"/>
              </a:spcBef>
              <a:spcAft>
                <a:spcPts val="0"/>
              </a:spcAft>
              <a:buSzPts val="2000"/>
              <a:buFont typeface="Autour One"/>
              <a:buNone/>
              <a:defRPr sz="2000" b="1">
                <a:latin typeface="Autour One"/>
                <a:ea typeface="Autour One"/>
                <a:cs typeface="Autour One"/>
                <a:sym typeface="Autour One"/>
              </a:defRPr>
            </a:lvl7pPr>
            <a:lvl8pPr lvl="7" rtl="0">
              <a:spcBef>
                <a:spcPts val="0"/>
              </a:spcBef>
              <a:spcAft>
                <a:spcPts val="0"/>
              </a:spcAft>
              <a:buSzPts val="2000"/>
              <a:buFont typeface="Autour One"/>
              <a:buNone/>
              <a:defRPr sz="2000" b="1">
                <a:latin typeface="Autour One"/>
                <a:ea typeface="Autour One"/>
                <a:cs typeface="Autour One"/>
                <a:sym typeface="Autour One"/>
              </a:defRPr>
            </a:lvl8pPr>
            <a:lvl9pPr lvl="8"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193" name="Google Shape;193;p26"/>
          <p:cNvSpPr txBox="1">
            <a:spLocks noGrp="1"/>
          </p:cNvSpPr>
          <p:nvPr>
            <p:ph type="subTitle" idx="7"/>
          </p:nvPr>
        </p:nvSpPr>
        <p:spPr>
          <a:xfrm>
            <a:off x="3684788" y="3351725"/>
            <a:ext cx="4135200" cy="5265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94" name="Google Shape;194;p26"/>
          <p:cNvSpPr txBox="1">
            <a:spLocks noGrp="1"/>
          </p:cNvSpPr>
          <p:nvPr>
            <p:ph type="subTitle" idx="8"/>
          </p:nvPr>
        </p:nvSpPr>
        <p:spPr>
          <a:xfrm>
            <a:off x="2057888" y="3351725"/>
            <a:ext cx="1563000" cy="526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Autour One"/>
              <a:buNone/>
              <a:defRPr sz="2000" b="1">
                <a:latin typeface="Autour One"/>
                <a:ea typeface="Autour One"/>
                <a:cs typeface="Autour One"/>
                <a:sym typeface="Autour One"/>
              </a:defRPr>
            </a:lvl1pPr>
            <a:lvl2pPr lvl="1" rtl="0">
              <a:spcBef>
                <a:spcPts val="0"/>
              </a:spcBef>
              <a:spcAft>
                <a:spcPts val="0"/>
              </a:spcAft>
              <a:buSzPts val="2000"/>
              <a:buFont typeface="Autour One"/>
              <a:buNone/>
              <a:defRPr sz="2000" b="1">
                <a:latin typeface="Autour One"/>
                <a:ea typeface="Autour One"/>
                <a:cs typeface="Autour One"/>
                <a:sym typeface="Autour One"/>
              </a:defRPr>
            </a:lvl2pPr>
            <a:lvl3pPr lvl="2" rtl="0">
              <a:spcBef>
                <a:spcPts val="0"/>
              </a:spcBef>
              <a:spcAft>
                <a:spcPts val="0"/>
              </a:spcAft>
              <a:buSzPts val="2000"/>
              <a:buFont typeface="Autour One"/>
              <a:buNone/>
              <a:defRPr sz="2000" b="1">
                <a:latin typeface="Autour One"/>
                <a:ea typeface="Autour One"/>
                <a:cs typeface="Autour One"/>
                <a:sym typeface="Autour One"/>
              </a:defRPr>
            </a:lvl3pPr>
            <a:lvl4pPr lvl="3" rtl="0">
              <a:spcBef>
                <a:spcPts val="0"/>
              </a:spcBef>
              <a:spcAft>
                <a:spcPts val="0"/>
              </a:spcAft>
              <a:buSzPts val="2000"/>
              <a:buFont typeface="Autour One"/>
              <a:buNone/>
              <a:defRPr sz="2000" b="1">
                <a:latin typeface="Autour One"/>
                <a:ea typeface="Autour One"/>
                <a:cs typeface="Autour One"/>
                <a:sym typeface="Autour One"/>
              </a:defRPr>
            </a:lvl4pPr>
            <a:lvl5pPr lvl="4" rtl="0">
              <a:spcBef>
                <a:spcPts val="0"/>
              </a:spcBef>
              <a:spcAft>
                <a:spcPts val="0"/>
              </a:spcAft>
              <a:buSzPts val="2000"/>
              <a:buFont typeface="Autour One"/>
              <a:buNone/>
              <a:defRPr sz="2000" b="1">
                <a:latin typeface="Autour One"/>
                <a:ea typeface="Autour One"/>
                <a:cs typeface="Autour One"/>
                <a:sym typeface="Autour One"/>
              </a:defRPr>
            </a:lvl5pPr>
            <a:lvl6pPr lvl="5" rtl="0">
              <a:spcBef>
                <a:spcPts val="0"/>
              </a:spcBef>
              <a:spcAft>
                <a:spcPts val="0"/>
              </a:spcAft>
              <a:buSzPts val="2000"/>
              <a:buFont typeface="Autour One"/>
              <a:buNone/>
              <a:defRPr sz="2000" b="1">
                <a:latin typeface="Autour One"/>
                <a:ea typeface="Autour One"/>
                <a:cs typeface="Autour One"/>
                <a:sym typeface="Autour One"/>
              </a:defRPr>
            </a:lvl6pPr>
            <a:lvl7pPr lvl="6" rtl="0">
              <a:spcBef>
                <a:spcPts val="0"/>
              </a:spcBef>
              <a:spcAft>
                <a:spcPts val="0"/>
              </a:spcAft>
              <a:buSzPts val="2000"/>
              <a:buFont typeface="Autour One"/>
              <a:buNone/>
              <a:defRPr sz="2000" b="1">
                <a:latin typeface="Autour One"/>
                <a:ea typeface="Autour One"/>
                <a:cs typeface="Autour One"/>
                <a:sym typeface="Autour One"/>
              </a:defRPr>
            </a:lvl7pPr>
            <a:lvl8pPr lvl="7" rtl="0">
              <a:spcBef>
                <a:spcPts val="0"/>
              </a:spcBef>
              <a:spcAft>
                <a:spcPts val="0"/>
              </a:spcAft>
              <a:buSzPts val="2000"/>
              <a:buFont typeface="Autour One"/>
              <a:buNone/>
              <a:defRPr sz="2000" b="1">
                <a:latin typeface="Autour One"/>
                <a:ea typeface="Autour One"/>
                <a:cs typeface="Autour One"/>
                <a:sym typeface="Autour One"/>
              </a:defRPr>
            </a:lvl8pPr>
            <a:lvl9pPr lvl="8"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195" name="Google Shape;195;p26"/>
          <p:cNvSpPr txBox="1">
            <a:spLocks noGrp="1"/>
          </p:cNvSpPr>
          <p:nvPr>
            <p:ph type="subTitle" idx="9"/>
          </p:nvPr>
        </p:nvSpPr>
        <p:spPr>
          <a:xfrm>
            <a:off x="3684788" y="4066600"/>
            <a:ext cx="4135200" cy="5265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96" name="Google Shape;196;p26"/>
          <p:cNvSpPr txBox="1">
            <a:spLocks noGrp="1"/>
          </p:cNvSpPr>
          <p:nvPr>
            <p:ph type="subTitle" idx="13"/>
          </p:nvPr>
        </p:nvSpPr>
        <p:spPr>
          <a:xfrm>
            <a:off x="2057888" y="4066600"/>
            <a:ext cx="1563000" cy="526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Autour One"/>
              <a:buNone/>
              <a:defRPr sz="2000" b="1">
                <a:latin typeface="Autour One"/>
                <a:ea typeface="Autour One"/>
                <a:cs typeface="Autour One"/>
                <a:sym typeface="Autour One"/>
              </a:defRPr>
            </a:lvl1pPr>
            <a:lvl2pPr lvl="1" rtl="0">
              <a:spcBef>
                <a:spcPts val="0"/>
              </a:spcBef>
              <a:spcAft>
                <a:spcPts val="0"/>
              </a:spcAft>
              <a:buSzPts val="2000"/>
              <a:buFont typeface="Autour One"/>
              <a:buNone/>
              <a:defRPr sz="2000" b="1">
                <a:latin typeface="Autour One"/>
                <a:ea typeface="Autour One"/>
                <a:cs typeface="Autour One"/>
                <a:sym typeface="Autour One"/>
              </a:defRPr>
            </a:lvl2pPr>
            <a:lvl3pPr lvl="2" rtl="0">
              <a:spcBef>
                <a:spcPts val="0"/>
              </a:spcBef>
              <a:spcAft>
                <a:spcPts val="0"/>
              </a:spcAft>
              <a:buSzPts val="2000"/>
              <a:buFont typeface="Autour One"/>
              <a:buNone/>
              <a:defRPr sz="2000" b="1">
                <a:latin typeface="Autour One"/>
                <a:ea typeface="Autour One"/>
                <a:cs typeface="Autour One"/>
                <a:sym typeface="Autour One"/>
              </a:defRPr>
            </a:lvl3pPr>
            <a:lvl4pPr lvl="3" rtl="0">
              <a:spcBef>
                <a:spcPts val="0"/>
              </a:spcBef>
              <a:spcAft>
                <a:spcPts val="0"/>
              </a:spcAft>
              <a:buSzPts val="2000"/>
              <a:buFont typeface="Autour One"/>
              <a:buNone/>
              <a:defRPr sz="2000" b="1">
                <a:latin typeface="Autour One"/>
                <a:ea typeface="Autour One"/>
                <a:cs typeface="Autour One"/>
                <a:sym typeface="Autour One"/>
              </a:defRPr>
            </a:lvl4pPr>
            <a:lvl5pPr lvl="4" rtl="0">
              <a:spcBef>
                <a:spcPts val="0"/>
              </a:spcBef>
              <a:spcAft>
                <a:spcPts val="0"/>
              </a:spcAft>
              <a:buSzPts val="2000"/>
              <a:buFont typeface="Autour One"/>
              <a:buNone/>
              <a:defRPr sz="2000" b="1">
                <a:latin typeface="Autour One"/>
                <a:ea typeface="Autour One"/>
                <a:cs typeface="Autour One"/>
                <a:sym typeface="Autour One"/>
              </a:defRPr>
            </a:lvl5pPr>
            <a:lvl6pPr lvl="5" rtl="0">
              <a:spcBef>
                <a:spcPts val="0"/>
              </a:spcBef>
              <a:spcAft>
                <a:spcPts val="0"/>
              </a:spcAft>
              <a:buSzPts val="2000"/>
              <a:buFont typeface="Autour One"/>
              <a:buNone/>
              <a:defRPr sz="2000" b="1">
                <a:latin typeface="Autour One"/>
                <a:ea typeface="Autour One"/>
                <a:cs typeface="Autour One"/>
                <a:sym typeface="Autour One"/>
              </a:defRPr>
            </a:lvl6pPr>
            <a:lvl7pPr lvl="6" rtl="0">
              <a:spcBef>
                <a:spcPts val="0"/>
              </a:spcBef>
              <a:spcAft>
                <a:spcPts val="0"/>
              </a:spcAft>
              <a:buSzPts val="2000"/>
              <a:buFont typeface="Autour One"/>
              <a:buNone/>
              <a:defRPr sz="2000" b="1">
                <a:latin typeface="Autour One"/>
                <a:ea typeface="Autour One"/>
                <a:cs typeface="Autour One"/>
                <a:sym typeface="Autour One"/>
              </a:defRPr>
            </a:lvl7pPr>
            <a:lvl8pPr lvl="7" rtl="0">
              <a:spcBef>
                <a:spcPts val="0"/>
              </a:spcBef>
              <a:spcAft>
                <a:spcPts val="0"/>
              </a:spcAft>
              <a:buSzPts val="2000"/>
              <a:buFont typeface="Autour One"/>
              <a:buNone/>
              <a:defRPr sz="2000" b="1">
                <a:latin typeface="Autour One"/>
                <a:ea typeface="Autour One"/>
                <a:cs typeface="Autour One"/>
                <a:sym typeface="Autour One"/>
              </a:defRPr>
            </a:lvl8pPr>
            <a:lvl9pPr lvl="8"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pic>
        <p:nvPicPr>
          <p:cNvPr id="197" name="Google Shape;197;p26"/>
          <p:cNvPicPr preferRelativeResize="0"/>
          <p:nvPr/>
        </p:nvPicPr>
        <p:blipFill>
          <a:blip r:embed="rId2">
            <a:alphaModFix/>
          </a:blip>
          <a:stretch>
            <a:fillRect/>
          </a:stretch>
        </p:blipFill>
        <p:spPr>
          <a:xfrm>
            <a:off x="36870" y="3435652"/>
            <a:ext cx="1184786" cy="1806225"/>
          </a:xfrm>
          <a:prstGeom prst="rect">
            <a:avLst/>
          </a:prstGeom>
          <a:noFill/>
          <a:ln>
            <a:noFill/>
          </a:ln>
        </p:spPr>
      </p:pic>
      <p:pic>
        <p:nvPicPr>
          <p:cNvPr id="198" name="Google Shape;198;p26"/>
          <p:cNvPicPr preferRelativeResize="0"/>
          <p:nvPr/>
        </p:nvPicPr>
        <p:blipFill>
          <a:blip r:embed="rId2">
            <a:alphaModFix/>
          </a:blip>
          <a:stretch>
            <a:fillRect/>
          </a:stretch>
        </p:blipFill>
        <p:spPr>
          <a:xfrm rot="10800000">
            <a:off x="7904770" y="-44998"/>
            <a:ext cx="1184786" cy="1806225"/>
          </a:xfrm>
          <a:prstGeom prst="rect">
            <a:avLst/>
          </a:prstGeom>
          <a:noFill/>
          <a:ln>
            <a:noFill/>
          </a:ln>
        </p:spPr>
      </p:pic>
      <p:pic>
        <p:nvPicPr>
          <p:cNvPr id="199" name="Google Shape;199;p26"/>
          <p:cNvPicPr preferRelativeResize="0"/>
          <p:nvPr/>
        </p:nvPicPr>
        <p:blipFill>
          <a:blip r:embed="rId3">
            <a:alphaModFix/>
          </a:blip>
          <a:stretch>
            <a:fillRect/>
          </a:stretch>
        </p:blipFill>
        <p:spPr>
          <a:xfrm>
            <a:off x="150071" y="445038"/>
            <a:ext cx="607386" cy="572701"/>
          </a:xfrm>
          <a:prstGeom prst="rect">
            <a:avLst/>
          </a:prstGeom>
          <a:noFill/>
          <a:ln>
            <a:noFill/>
          </a:ln>
          <a:effectLst>
            <a:outerShdw blurRad="57150" dist="19050" dir="5400000" algn="bl" rotWithShape="0">
              <a:schemeClr val="dk1">
                <a:alpha val="50000"/>
              </a:schemeClr>
            </a:outerShdw>
          </a:effectLst>
        </p:spPr>
      </p:pic>
    </p:spTree>
    <p:extLst>
      <p:ext uri="{BB962C8B-B14F-4D97-AF65-F5344CB8AC3E}">
        <p14:creationId xmlns:p14="http://schemas.microsoft.com/office/powerpoint/2010/main" val="1521178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3" name="Google Shape;33;p5"/>
          <p:cNvSpPr txBox="1">
            <a:spLocks noGrp="1"/>
          </p:cNvSpPr>
          <p:nvPr>
            <p:ph type="subTitle" idx="1"/>
          </p:nvPr>
        </p:nvSpPr>
        <p:spPr>
          <a:xfrm>
            <a:off x="1188050" y="2887200"/>
            <a:ext cx="3201600" cy="115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4" name="Google Shape;34;p5"/>
          <p:cNvSpPr txBox="1">
            <a:spLocks noGrp="1"/>
          </p:cNvSpPr>
          <p:nvPr>
            <p:ph type="subTitle" idx="2"/>
          </p:nvPr>
        </p:nvSpPr>
        <p:spPr>
          <a:xfrm>
            <a:off x="1188052" y="2410700"/>
            <a:ext cx="3201600" cy="52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Autour One"/>
              <a:buNone/>
              <a:defRPr sz="2000" b="1">
                <a:latin typeface="Autour One"/>
                <a:ea typeface="Autour One"/>
                <a:cs typeface="Autour One"/>
                <a:sym typeface="Autour One"/>
              </a:defRPr>
            </a:lvl1pPr>
            <a:lvl2pPr lvl="1" algn="ctr" rtl="0">
              <a:spcBef>
                <a:spcPts val="0"/>
              </a:spcBef>
              <a:spcAft>
                <a:spcPts val="0"/>
              </a:spcAft>
              <a:buSzPts val="2000"/>
              <a:buFont typeface="Autour One"/>
              <a:buNone/>
              <a:defRPr sz="2000" b="1">
                <a:latin typeface="Autour One"/>
                <a:ea typeface="Autour One"/>
                <a:cs typeface="Autour One"/>
                <a:sym typeface="Autour One"/>
              </a:defRPr>
            </a:lvl2pPr>
            <a:lvl3pPr lvl="2" algn="ctr" rtl="0">
              <a:spcBef>
                <a:spcPts val="0"/>
              </a:spcBef>
              <a:spcAft>
                <a:spcPts val="0"/>
              </a:spcAft>
              <a:buSzPts val="2000"/>
              <a:buFont typeface="Autour One"/>
              <a:buNone/>
              <a:defRPr sz="2000" b="1">
                <a:latin typeface="Autour One"/>
                <a:ea typeface="Autour One"/>
                <a:cs typeface="Autour One"/>
                <a:sym typeface="Autour One"/>
              </a:defRPr>
            </a:lvl3pPr>
            <a:lvl4pPr lvl="3" algn="ctr" rtl="0">
              <a:spcBef>
                <a:spcPts val="0"/>
              </a:spcBef>
              <a:spcAft>
                <a:spcPts val="0"/>
              </a:spcAft>
              <a:buSzPts val="2000"/>
              <a:buFont typeface="Autour One"/>
              <a:buNone/>
              <a:defRPr sz="2000" b="1">
                <a:latin typeface="Autour One"/>
                <a:ea typeface="Autour One"/>
                <a:cs typeface="Autour One"/>
                <a:sym typeface="Autour One"/>
              </a:defRPr>
            </a:lvl4pPr>
            <a:lvl5pPr lvl="4" algn="ctr" rtl="0">
              <a:spcBef>
                <a:spcPts val="0"/>
              </a:spcBef>
              <a:spcAft>
                <a:spcPts val="0"/>
              </a:spcAft>
              <a:buSzPts val="2000"/>
              <a:buFont typeface="Autour One"/>
              <a:buNone/>
              <a:defRPr sz="2000" b="1">
                <a:latin typeface="Autour One"/>
                <a:ea typeface="Autour One"/>
                <a:cs typeface="Autour One"/>
                <a:sym typeface="Autour One"/>
              </a:defRPr>
            </a:lvl5pPr>
            <a:lvl6pPr lvl="5" algn="ctr" rtl="0">
              <a:spcBef>
                <a:spcPts val="0"/>
              </a:spcBef>
              <a:spcAft>
                <a:spcPts val="0"/>
              </a:spcAft>
              <a:buSzPts val="2000"/>
              <a:buFont typeface="Autour One"/>
              <a:buNone/>
              <a:defRPr sz="2000" b="1">
                <a:latin typeface="Autour One"/>
                <a:ea typeface="Autour One"/>
                <a:cs typeface="Autour One"/>
                <a:sym typeface="Autour One"/>
              </a:defRPr>
            </a:lvl6pPr>
            <a:lvl7pPr lvl="6" algn="ctr" rtl="0">
              <a:spcBef>
                <a:spcPts val="0"/>
              </a:spcBef>
              <a:spcAft>
                <a:spcPts val="0"/>
              </a:spcAft>
              <a:buSzPts val="2000"/>
              <a:buFont typeface="Autour One"/>
              <a:buNone/>
              <a:defRPr sz="2000" b="1">
                <a:latin typeface="Autour One"/>
                <a:ea typeface="Autour One"/>
                <a:cs typeface="Autour One"/>
                <a:sym typeface="Autour One"/>
              </a:defRPr>
            </a:lvl7pPr>
            <a:lvl8pPr lvl="7" algn="ctr" rtl="0">
              <a:spcBef>
                <a:spcPts val="0"/>
              </a:spcBef>
              <a:spcAft>
                <a:spcPts val="0"/>
              </a:spcAft>
              <a:buSzPts val="2000"/>
              <a:buFont typeface="Autour One"/>
              <a:buNone/>
              <a:defRPr sz="2000" b="1">
                <a:latin typeface="Autour One"/>
                <a:ea typeface="Autour One"/>
                <a:cs typeface="Autour One"/>
                <a:sym typeface="Autour One"/>
              </a:defRPr>
            </a:lvl8pPr>
            <a:lvl9pPr lvl="8" algn="ctr"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sp>
        <p:nvSpPr>
          <p:cNvPr id="35" name="Google Shape;35;p5"/>
          <p:cNvSpPr txBox="1">
            <a:spLocks noGrp="1"/>
          </p:cNvSpPr>
          <p:nvPr>
            <p:ph type="subTitle" idx="3"/>
          </p:nvPr>
        </p:nvSpPr>
        <p:spPr>
          <a:xfrm>
            <a:off x="4754375" y="2887200"/>
            <a:ext cx="3201600" cy="115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6" name="Google Shape;36;p5"/>
          <p:cNvSpPr txBox="1">
            <a:spLocks noGrp="1"/>
          </p:cNvSpPr>
          <p:nvPr>
            <p:ph type="subTitle" idx="4"/>
          </p:nvPr>
        </p:nvSpPr>
        <p:spPr>
          <a:xfrm>
            <a:off x="4754378" y="2410700"/>
            <a:ext cx="3201600" cy="52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Autour One"/>
              <a:buNone/>
              <a:defRPr sz="2000" b="1">
                <a:latin typeface="Autour One"/>
                <a:ea typeface="Autour One"/>
                <a:cs typeface="Autour One"/>
                <a:sym typeface="Autour One"/>
              </a:defRPr>
            </a:lvl1pPr>
            <a:lvl2pPr lvl="1" algn="ctr" rtl="0">
              <a:spcBef>
                <a:spcPts val="0"/>
              </a:spcBef>
              <a:spcAft>
                <a:spcPts val="0"/>
              </a:spcAft>
              <a:buSzPts val="2000"/>
              <a:buFont typeface="Autour One"/>
              <a:buNone/>
              <a:defRPr sz="2000" b="1">
                <a:latin typeface="Autour One"/>
                <a:ea typeface="Autour One"/>
                <a:cs typeface="Autour One"/>
                <a:sym typeface="Autour One"/>
              </a:defRPr>
            </a:lvl2pPr>
            <a:lvl3pPr lvl="2" algn="ctr" rtl="0">
              <a:spcBef>
                <a:spcPts val="0"/>
              </a:spcBef>
              <a:spcAft>
                <a:spcPts val="0"/>
              </a:spcAft>
              <a:buSzPts val="2000"/>
              <a:buFont typeface="Autour One"/>
              <a:buNone/>
              <a:defRPr sz="2000" b="1">
                <a:latin typeface="Autour One"/>
                <a:ea typeface="Autour One"/>
                <a:cs typeface="Autour One"/>
                <a:sym typeface="Autour One"/>
              </a:defRPr>
            </a:lvl3pPr>
            <a:lvl4pPr lvl="3" algn="ctr" rtl="0">
              <a:spcBef>
                <a:spcPts val="0"/>
              </a:spcBef>
              <a:spcAft>
                <a:spcPts val="0"/>
              </a:spcAft>
              <a:buSzPts val="2000"/>
              <a:buFont typeface="Autour One"/>
              <a:buNone/>
              <a:defRPr sz="2000" b="1">
                <a:latin typeface="Autour One"/>
                <a:ea typeface="Autour One"/>
                <a:cs typeface="Autour One"/>
                <a:sym typeface="Autour One"/>
              </a:defRPr>
            </a:lvl4pPr>
            <a:lvl5pPr lvl="4" algn="ctr" rtl="0">
              <a:spcBef>
                <a:spcPts val="0"/>
              </a:spcBef>
              <a:spcAft>
                <a:spcPts val="0"/>
              </a:spcAft>
              <a:buSzPts val="2000"/>
              <a:buFont typeface="Autour One"/>
              <a:buNone/>
              <a:defRPr sz="2000" b="1">
                <a:latin typeface="Autour One"/>
                <a:ea typeface="Autour One"/>
                <a:cs typeface="Autour One"/>
                <a:sym typeface="Autour One"/>
              </a:defRPr>
            </a:lvl5pPr>
            <a:lvl6pPr lvl="5" algn="ctr" rtl="0">
              <a:spcBef>
                <a:spcPts val="0"/>
              </a:spcBef>
              <a:spcAft>
                <a:spcPts val="0"/>
              </a:spcAft>
              <a:buSzPts val="2000"/>
              <a:buFont typeface="Autour One"/>
              <a:buNone/>
              <a:defRPr sz="2000" b="1">
                <a:latin typeface="Autour One"/>
                <a:ea typeface="Autour One"/>
                <a:cs typeface="Autour One"/>
                <a:sym typeface="Autour One"/>
              </a:defRPr>
            </a:lvl6pPr>
            <a:lvl7pPr lvl="6" algn="ctr" rtl="0">
              <a:spcBef>
                <a:spcPts val="0"/>
              </a:spcBef>
              <a:spcAft>
                <a:spcPts val="0"/>
              </a:spcAft>
              <a:buSzPts val="2000"/>
              <a:buFont typeface="Autour One"/>
              <a:buNone/>
              <a:defRPr sz="2000" b="1">
                <a:latin typeface="Autour One"/>
                <a:ea typeface="Autour One"/>
                <a:cs typeface="Autour One"/>
                <a:sym typeface="Autour One"/>
              </a:defRPr>
            </a:lvl7pPr>
            <a:lvl8pPr lvl="7" algn="ctr" rtl="0">
              <a:spcBef>
                <a:spcPts val="0"/>
              </a:spcBef>
              <a:spcAft>
                <a:spcPts val="0"/>
              </a:spcAft>
              <a:buSzPts val="2000"/>
              <a:buFont typeface="Autour One"/>
              <a:buNone/>
              <a:defRPr sz="2000" b="1">
                <a:latin typeface="Autour One"/>
                <a:ea typeface="Autour One"/>
                <a:cs typeface="Autour One"/>
                <a:sym typeface="Autour One"/>
              </a:defRPr>
            </a:lvl8pPr>
            <a:lvl9pPr lvl="8" algn="ctr" rtl="0">
              <a:spcBef>
                <a:spcPts val="0"/>
              </a:spcBef>
              <a:spcAft>
                <a:spcPts val="0"/>
              </a:spcAft>
              <a:buSzPts val="2000"/>
              <a:buFont typeface="Autour One"/>
              <a:buNone/>
              <a:defRPr sz="2000" b="1">
                <a:latin typeface="Autour One"/>
                <a:ea typeface="Autour One"/>
                <a:cs typeface="Autour One"/>
                <a:sym typeface="Autour One"/>
              </a:defRPr>
            </a:lvl9pPr>
          </a:lstStyle>
          <a:p>
            <a:endParaRPr/>
          </a:p>
        </p:txBody>
      </p:sp>
      <p:pic>
        <p:nvPicPr>
          <p:cNvPr id="37" name="Google Shape;37;p5"/>
          <p:cNvPicPr preferRelativeResize="0"/>
          <p:nvPr/>
        </p:nvPicPr>
        <p:blipFill>
          <a:blip r:embed="rId2">
            <a:alphaModFix/>
          </a:blip>
          <a:stretch>
            <a:fillRect/>
          </a:stretch>
        </p:blipFill>
        <p:spPr>
          <a:xfrm>
            <a:off x="36870" y="3435652"/>
            <a:ext cx="1184786" cy="1806225"/>
          </a:xfrm>
          <a:prstGeom prst="rect">
            <a:avLst/>
          </a:prstGeom>
          <a:noFill/>
          <a:ln>
            <a:noFill/>
          </a:ln>
        </p:spPr>
      </p:pic>
      <p:pic>
        <p:nvPicPr>
          <p:cNvPr id="38" name="Google Shape;38;p5"/>
          <p:cNvPicPr preferRelativeResize="0"/>
          <p:nvPr/>
        </p:nvPicPr>
        <p:blipFill>
          <a:blip r:embed="rId2">
            <a:alphaModFix/>
          </a:blip>
          <a:stretch>
            <a:fillRect/>
          </a:stretch>
        </p:blipFill>
        <p:spPr>
          <a:xfrm rot="10800000">
            <a:off x="7904770" y="-44998"/>
            <a:ext cx="1184786" cy="1806225"/>
          </a:xfrm>
          <a:prstGeom prst="rect">
            <a:avLst/>
          </a:prstGeom>
          <a:noFill/>
          <a:ln>
            <a:noFill/>
          </a:ln>
        </p:spPr>
      </p:pic>
      <p:pic>
        <p:nvPicPr>
          <p:cNvPr id="39" name="Google Shape;39;p5"/>
          <p:cNvPicPr preferRelativeResize="0"/>
          <p:nvPr/>
        </p:nvPicPr>
        <p:blipFill>
          <a:blip r:embed="rId3">
            <a:alphaModFix/>
          </a:blip>
          <a:stretch>
            <a:fillRect/>
          </a:stretch>
        </p:blipFill>
        <p:spPr>
          <a:xfrm>
            <a:off x="150071" y="445038"/>
            <a:ext cx="607386" cy="572701"/>
          </a:xfrm>
          <a:prstGeom prst="rect">
            <a:avLst/>
          </a:prstGeom>
          <a:noFill/>
          <a:ln>
            <a:noFill/>
          </a:ln>
          <a:effectLst>
            <a:outerShdw blurRad="57150" dist="19050" dir="5400000" algn="bl" rotWithShape="0">
              <a:schemeClr val="dk1">
                <a:alpha val="50000"/>
              </a:scheme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42" name="Google Shape;42;p6"/>
          <p:cNvPicPr preferRelativeResize="0"/>
          <p:nvPr/>
        </p:nvPicPr>
        <p:blipFill>
          <a:blip r:embed="rId2">
            <a:alphaModFix/>
          </a:blip>
          <a:stretch>
            <a:fillRect/>
          </a:stretch>
        </p:blipFill>
        <p:spPr>
          <a:xfrm flipH="1">
            <a:off x="8124800" y="1020053"/>
            <a:ext cx="1019200" cy="3998694"/>
          </a:xfrm>
          <a:prstGeom prst="rect">
            <a:avLst/>
          </a:prstGeom>
          <a:noFill/>
          <a:ln>
            <a:noFill/>
          </a:ln>
        </p:spPr>
      </p:pic>
      <p:pic>
        <p:nvPicPr>
          <p:cNvPr id="43" name="Google Shape;43;p6"/>
          <p:cNvPicPr preferRelativeResize="0"/>
          <p:nvPr/>
        </p:nvPicPr>
        <p:blipFill>
          <a:blip r:embed="rId3">
            <a:alphaModFix/>
          </a:blip>
          <a:stretch>
            <a:fillRect/>
          </a:stretch>
        </p:blipFill>
        <p:spPr>
          <a:xfrm flipH="1">
            <a:off x="76150" y="4063250"/>
            <a:ext cx="1019199" cy="1112575"/>
          </a:xfrm>
          <a:prstGeom prst="rect">
            <a:avLst/>
          </a:prstGeom>
          <a:noFill/>
          <a:ln>
            <a:noFill/>
          </a:ln>
        </p:spPr>
      </p:pic>
      <p:pic>
        <p:nvPicPr>
          <p:cNvPr id="44" name="Google Shape;44;p6"/>
          <p:cNvPicPr preferRelativeResize="0"/>
          <p:nvPr/>
        </p:nvPicPr>
        <p:blipFill>
          <a:blip r:embed="rId4">
            <a:alphaModFix/>
          </a:blip>
          <a:stretch>
            <a:fillRect/>
          </a:stretch>
        </p:blipFill>
        <p:spPr>
          <a:xfrm flipH="1">
            <a:off x="168409" y="445025"/>
            <a:ext cx="570730" cy="572698"/>
          </a:xfrm>
          <a:prstGeom prst="rect">
            <a:avLst/>
          </a:prstGeom>
          <a:noFill/>
          <a:ln>
            <a:noFill/>
          </a:ln>
          <a:effectLst>
            <a:outerShdw blurRad="57150" dist="19050" dir="5400000" algn="bl" rotWithShape="0">
              <a:schemeClr val="dk1">
                <a:alpha val="50000"/>
              </a:scheme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5"/>
        <p:cNvGrpSpPr/>
        <p:nvPr/>
      </p:nvGrpSpPr>
      <p:grpSpPr>
        <a:xfrm>
          <a:off x="0" y="0"/>
          <a:ext cx="0" cy="0"/>
          <a:chOff x="0" y="0"/>
          <a:chExt cx="0" cy="0"/>
        </a:xfrm>
      </p:grpSpPr>
      <p:sp>
        <p:nvSpPr>
          <p:cNvPr id="46" name="Google Shape;46;p7"/>
          <p:cNvSpPr txBox="1">
            <a:spLocks noGrp="1"/>
          </p:cNvSpPr>
          <p:nvPr>
            <p:ph type="body" idx="1"/>
          </p:nvPr>
        </p:nvSpPr>
        <p:spPr>
          <a:xfrm>
            <a:off x="3470175" y="1481975"/>
            <a:ext cx="4422900" cy="26601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47" name="Google Shape;47;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48" name="Google Shape;48;p7"/>
          <p:cNvPicPr preferRelativeResize="0"/>
          <p:nvPr/>
        </p:nvPicPr>
        <p:blipFill>
          <a:blip r:embed="rId2">
            <a:alphaModFix/>
          </a:blip>
          <a:stretch>
            <a:fillRect/>
          </a:stretch>
        </p:blipFill>
        <p:spPr>
          <a:xfrm flipH="1">
            <a:off x="8124800" y="1020053"/>
            <a:ext cx="1019200" cy="3998694"/>
          </a:xfrm>
          <a:prstGeom prst="rect">
            <a:avLst/>
          </a:prstGeom>
          <a:noFill/>
          <a:ln>
            <a:noFill/>
          </a:ln>
        </p:spPr>
      </p:pic>
      <p:pic>
        <p:nvPicPr>
          <p:cNvPr id="49" name="Google Shape;49;p7"/>
          <p:cNvPicPr preferRelativeResize="0"/>
          <p:nvPr/>
        </p:nvPicPr>
        <p:blipFill>
          <a:blip r:embed="rId3">
            <a:alphaModFix/>
          </a:blip>
          <a:stretch>
            <a:fillRect/>
          </a:stretch>
        </p:blipFill>
        <p:spPr>
          <a:xfrm flipH="1">
            <a:off x="76150" y="4063250"/>
            <a:ext cx="1019199" cy="1112575"/>
          </a:xfrm>
          <a:prstGeom prst="rect">
            <a:avLst/>
          </a:prstGeom>
          <a:noFill/>
          <a:ln>
            <a:noFill/>
          </a:ln>
        </p:spPr>
      </p:pic>
      <p:pic>
        <p:nvPicPr>
          <p:cNvPr id="50" name="Google Shape;50;p7"/>
          <p:cNvPicPr preferRelativeResize="0"/>
          <p:nvPr/>
        </p:nvPicPr>
        <p:blipFill>
          <a:blip r:embed="rId4">
            <a:alphaModFix/>
          </a:blip>
          <a:stretch>
            <a:fillRect/>
          </a:stretch>
        </p:blipFill>
        <p:spPr>
          <a:xfrm rot="-8100000">
            <a:off x="8146765" y="-253827"/>
            <a:ext cx="964144" cy="1551353"/>
          </a:xfrm>
          <a:prstGeom prst="rect">
            <a:avLst/>
          </a:prstGeom>
          <a:noFill/>
          <a:ln>
            <a:noFill/>
          </a:ln>
        </p:spPr>
      </p:pic>
      <p:pic>
        <p:nvPicPr>
          <p:cNvPr id="51" name="Google Shape;51;p7"/>
          <p:cNvPicPr preferRelativeResize="0"/>
          <p:nvPr/>
        </p:nvPicPr>
        <p:blipFill>
          <a:blip r:embed="rId5">
            <a:alphaModFix/>
          </a:blip>
          <a:stretch>
            <a:fillRect/>
          </a:stretch>
        </p:blipFill>
        <p:spPr>
          <a:xfrm rot="-8099995">
            <a:off x="7277220" y="-785222"/>
            <a:ext cx="1104839" cy="2142876"/>
          </a:xfrm>
          <a:prstGeom prst="rect">
            <a:avLst/>
          </a:prstGeom>
          <a:noFill/>
          <a:ln>
            <a:noFill/>
          </a:ln>
        </p:spPr>
      </p:pic>
      <p:pic>
        <p:nvPicPr>
          <p:cNvPr id="52" name="Google Shape;52;p7"/>
          <p:cNvPicPr preferRelativeResize="0"/>
          <p:nvPr/>
        </p:nvPicPr>
        <p:blipFill>
          <a:blip r:embed="rId6">
            <a:alphaModFix/>
          </a:blip>
          <a:stretch>
            <a:fillRect/>
          </a:stretch>
        </p:blipFill>
        <p:spPr>
          <a:xfrm flipH="1">
            <a:off x="168409" y="445025"/>
            <a:ext cx="570730" cy="572698"/>
          </a:xfrm>
          <a:prstGeom prst="rect">
            <a:avLst/>
          </a:prstGeom>
          <a:noFill/>
          <a:ln>
            <a:noFill/>
          </a:ln>
          <a:effectLst>
            <a:outerShdw blurRad="57150" dist="19050" dir="5400000" algn="bl" rotWithShape="0">
              <a:schemeClr val="dk1">
                <a:alpha val="50000"/>
              </a:scheme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1899000" y="1361250"/>
            <a:ext cx="5346000" cy="2421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9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pic>
        <p:nvPicPr>
          <p:cNvPr id="55" name="Google Shape;55;p8"/>
          <p:cNvPicPr preferRelativeResize="0"/>
          <p:nvPr/>
        </p:nvPicPr>
        <p:blipFill>
          <a:blip r:embed="rId2">
            <a:alphaModFix/>
          </a:blip>
          <a:stretch>
            <a:fillRect/>
          </a:stretch>
        </p:blipFill>
        <p:spPr>
          <a:xfrm>
            <a:off x="0" y="408025"/>
            <a:ext cx="1103000" cy="4327450"/>
          </a:xfrm>
          <a:prstGeom prst="rect">
            <a:avLst/>
          </a:prstGeom>
          <a:noFill/>
          <a:ln>
            <a:noFill/>
          </a:ln>
        </p:spPr>
      </p:pic>
      <p:pic>
        <p:nvPicPr>
          <p:cNvPr id="56" name="Google Shape;56;p8"/>
          <p:cNvPicPr preferRelativeResize="0"/>
          <p:nvPr/>
        </p:nvPicPr>
        <p:blipFill>
          <a:blip r:embed="rId2">
            <a:alphaModFix/>
          </a:blip>
          <a:stretch>
            <a:fillRect/>
          </a:stretch>
        </p:blipFill>
        <p:spPr>
          <a:xfrm rot="10800000">
            <a:off x="8041000" y="408025"/>
            <a:ext cx="1103000" cy="43274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3562850" y="1434900"/>
            <a:ext cx="46827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8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9" name="Google Shape;59;p9"/>
          <p:cNvSpPr txBox="1">
            <a:spLocks noGrp="1"/>
          </p:cNvSpPr>
          <p:nvPr>
            <p:ph type="subTitle" idx="1"/>
          </p:nvPr>
        </p:nvSpPr>
        <p:spPr>
          <a:xfrm>
            <a:off x="3562850" y="3004800"/>
            <a:ext cx="4682700" cy="703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pic>
        <p:nvPicPr>
          <p:cNvPr id="60" name="Google Shape;60;p9"/>
          <p:cNvPicPr preferRelativeResize="0"/>
          <p:nvPr/>
        </p:nvPicPr>
        <p:blipFill>
          <a:blip r:embed="rId2">
            <a:alphaModFix/>
          </a:blip>
          <a:stretch>
            <a:fillRect/>
          </a:stretch>
        </p:blipFill>
        <p:spPr>
          <a:xfrm>
            <a:off x="0" y="408025"/>
            <a:ext cx="1103000" cy="4327450"/>
          </a:xfrm>
          <a:prstGeom prst="rect">
            <a:avLst/>
          </a:prstGeom>
          <a:noFill/>
          <a:ln>
            <a:noFill/>
          </a:ln>
        </p:spPr>
      </p:pic>
      <p:pic>
        <p:nvPicPr>
          <p:cNvPr id="61" name="Google Shape;61;p9"/>
          <p:cNvPicPr preferRelativeResize="0"/>
          <p:nvPr/>
        </p:nvPicPr>
        <p:blipFill>
          <a:blip r:embed="rId2">
            <a:alphaModFix/>
          </a:blip>
          <a:stretch>
            <a:fillRect/>
          </a:stretch>
        </p:blipFill>
        <p:spPr>
          <a:xfrm flipH="1">
            <a:off x="8041000" y="408025"/>
            <a:ext cx="1103000" cy="43274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p10"/>
          <p:cNvSpPr txBox="1">
            <a:spLocks noGrp="1"/>
          </p:cNvSpPr>
          <p:nvPr>
            <p:ph type="body" idx="1"/>
          </p:nvPr>
        </p:nvSpPr>
        <p:spPr>
          <a:xfrm>
            <a:off x="4751250" y="3269500"/>
            <a:ext cx="3672900" cy="1334100"/>
          </a:xfrm>
          <a:prstGeom prst="rect">
            <a:avLst/>
          </a:prstGeom>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SzPts val="1600"/>
              <a:buNone/>
              <a:defRPr sz="2600" b="1">
                <a:latin typeface="Autour One"/>
                <a:ea typeface="Autour One"/>
                <a:cs typeface="Autour One"/>
                <a:sym typeface="Autour One"/>
              </a:defRPr>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sp>
        <p:nvSpPr>
          <p:cNvPr id="65" name="Google Shape;65;p11"/>
          <p:cNvSpPr txBox="1">
            <a:spLocks noGrp="1"/>
          </p:cNvSpPr>
          <p:nvPr>
            <p:ph type="title" hasCustomPrompt="1"/>
          </p:nvPr>
        </p:nvSpPr>
        <p:spPr>
          <a:xfrm>
            <a:off x="927075" y="1380888"/>
            <a:ext cx="72588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6" name="Google Shape;66;p11"/>
          <p:cNvSpPr txBox="1">
            <a:spLocks noGrp="1"/>
          </p:cNvSpPr>
          <p:nvPr>
            <p:ph type="subTitle" idx="1"/>
          </p:nvPr>
        </p:nvSpPr>
        <p:spPr>
          <a:xfrm>
            <a:off x="926925" y="3344388"/>
            <a:ext cx="7258800" cy="4182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pic>
        <p:nvPicPr>
          <p:cNvPr id="67" name="Google Shape;67;p11"/>
          <p:cNvPicPr preferRelativeResize="0"/>
          <p:nvPr/>
        </p:nvPicPr>
        <p:blipFill>
          <a:blip r:embed="rId2">
            <a:alphaModFix/>
          </a:blip>
          <a:stretch>
            <a:fillRect/>
          </a:stretch>
        </p:blipFill>
        <p:spPr>
          <a:xfrm rot="-5400000" flipH="1">
            <a:off x="6320975" y="-1623725"/>
            <a:ext cx="1103000" cy="4327450"/>
          </a:xfrm>
          <a:prstGeom prst="rect">
            <a:avLst/>
          </a:prstGeom>
          <a:noFill/>
          <a:ln>
            <a:noFill/>
          </a:ln>
        </p:spPr>
      </p:pic>
      <p:pic>
        <p:nvPicPr>
          <p:cNvPr id="68" name="Google Shape;68;p11"/>
          <p:cNvPicPr preferRelativeResize="0"/>
          <p:nvPr/>
        </p:nvPicPr>
        <p:blipFill>
          <a:blip r:embed="rId2">
            <a:alphaModFix/>
          </a:blip>
          <a:stretch>
            <a:fillRect/>
          </a:stretch>
        </p:blipFill>
        <p:spPr>
          <a:xfrm rot="5400000" flipH="1">
            <a:off x="1732675" y="2439775"/>
            <a:ext cx="1103000" cy="43274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Autour One"/>
              <a:buNone/>
              <a:defRPr sz="2800" b="1">
                <a:solidFill>
                  <a:schemeClr val="dk1"/>
                </a:solidFill>
                <a:latin typeface="Autour One"/>
                <a:ea typeface="Autour One"/>
                <a:cs typeface="Autour One"/>
                <a:sym typeface="Autour One"/>
              </a:defRPr>
            </a:lvl1pPr>
            <a:lvl2pPr lvl="1">
              <a:spcBef>
                <a:spcPts val="0"/>
              </a:spcBef>
              <a:spcAft>
                <a:spcPts val="0"/>
              </a:spcAft>
              <a:buClr>
                <a:schemeClr val="dk1"/>
              </a:buClr>
              <a:buSzPts val="2800"/>
              <a:buFont typeface="Autour One"/>
              <a:buNone/>
              <a:defRPr sz="2800" b="1">
                <a:solidFill>
                  <a:schemeClr val="dk1"/>
                </a:solidFill>
                <a:latin typeface="Autour One"/>
                <a:ea typeface="Autour One"/>
                <a:cs typeface="Autour One"/>
                <a:sym typeface="Autour One"/>
              </a:defRPr>
            </a:lvl2pPr>
            <a:lvl3pPr lvl="2">
              <a:spcBef>
                <a:spcPts val="0"/>
              </a:spcBef>
              <a:spcAft>
                <a:spcPts val="0"/>
              </a:spcAft>
              <a:buClr>
                <a:schemeClr val="dk1"/>
              </a:buClr>
              <a:buSzPts val="2800"/>
              <a:buFont typeface="Autour One"/>
              <a:buNone/>
              <a:defRPr sz="2800" b="1">
                <a:solidFill>
                  <a:schemeClr val="dk1"/>
                </a:solidFill>
                <a:latin typeface="Autour One"/>
                <a:ea typeface="Autour One"/>
                <a:cs typeface="Autour One"/>
                <a:sym typeface="Autour One"/>
              </a:defRPr>
            </a:lvl3pPr>
            <a:lvl4pPr lvl="3">
              <a:spcBef>
                <a:spcPts val="0"/>
              </a:spcBef>
              <a:spcAft>
                <a:spcPts val="0"/>
              </a:spcAft>
              <a:buClr>
                <a:schemeClr val="dk1"/>
              </a:buClr>
              <a:buSzPts val="2800"/>
              <a:buFont typeface="Autour One"/>
              <a:buNone/>
              <a:defRPr sz="2800" b="1">
                <a:solidFill>
                  <a:schemeClr val="dk1"/>
                </a:solidFill>
                <a:latin typeface="Autour One"/>
                <a:ea typeface="Autour One"/>
                <a:cs typeface="Autour One"/>
                <a:sym typeface="Autour One"/>
              </a:defRPr>
            </a:lvl4pPr>
            <a:lvl5pPr lvl="4">
              <a:spcBef>
                <a:spcPts val="0"/>
              </a:spcBef>
              <a:spcAft>
                <a:spcPts val="0"/>
              </a:spcAft>
              <a:buClr>
                <a:schemeClr val="dk1"/>
              </a:buClr>
              <a:buSzPts val="2800"/>
              <a:buFont typeface="Autour One"/>
              <a:buNone/>
              <a:defRPr sz="2800" b="1">
                <a:solidFill>
                  <a:schemeClr val="dk1"/>
                </a:solidFill>
                <a:latin typeface="Autour One"/>
                <a:ea typeface="Autour One"/>
                <a:cs typeface="Autour One"/>
                <a:sym typeface="Autour One"/>
              </a:defRPr>
            </a:lvl5pPr>
            <a:lvl6pPr lvl="5">
              <a:spcBef>
                <a:spcPts val="0"/>
              </a:spcBef>
              <a:spcAft>
                <a:spcPts val="0"/>
              </a:spcAft>
              <a:buClr>
                <a:schemeClr val="dk1"/>
              </a:buClr>
              <a:buSzPts val="2800"/>
              <a:buFont typeface="Autour One"/>
              <a:buNone/>
              <a:defRPr sz="2800" b="1">
                <a:solidFill>
                  <a:schemeClr val="dk1"/>
                </a:solidFill>
                <a:latin typeface="Autour One"/>
                <a:ea typeface="Autour One"/>
                <a:cs typeface="Autour One"/>
                <a:sym typeface="Autour One"/>
              </a:defRPr>
            </a:lvl6pPr>
            <a:lvl7pPr lvl="6">
              <a:spcBef>
                <a:spcPts val="0"/>
              </a:spcBef>
              <a:spcAft>
                <a:spcPts val="0"/>
              </a:spcAft>
              <a:buClr>
                <a:schemeClr val="dk1"/>
              </a:buClr>
              <a:buSzPts val="2800"/>
              <a:buFont typeface="Autour One"/>
              <a:buNone/>
              <a:defRPr sz="2800" b="1">
                <a:solidFill>
                  <a:schemeClr val="dk1"/>
                </a:solidFill>
                <a:latin typeface="Autour One"/>
                <a:ea typeface="Autour One"/>
                <a:cs typeface="Autour One"/>
                <a:sym typeface="Autour One"/>
              </a:defRPr>
            </a:lvl7pPr>
            <a:lvl8pPr lvl="7">
              <a:spcBef>
                <a:spcPts val="0"/>
              </a:spcBef>
              <a:spcAft>
                <a:spcPts val="0"/>
              </a:spcAft>
              <a:buClr>
                <a:schemeClr val="dk1"/>
              </a:buClr>
              <a:buSzPts val="2800"/>
              <a:buFont typeface="Autour One"/>
              <a:buNone/>
              <a:defRPr sz="2800" b="1">
                <a:solidFill>
                  <a:schemeClr val="dk1"/>
                </a:solidFill>
                <a:latin typeface="Autour One"/>
                <a:ea typeface="Autour One"/>
                <a:cs typeface="Autour One"/>
                <a:sym typeface="Autour One"/>
              </a:defRPr>
            </a:lvl8pPr>
            <a:lvl9pPr lvl="8">
              <a:spcBef>
                <a:spcPts val="0"/>
              </a:spcBef>
              <a:spcAft>
                <a:spcPts val="0"/>
              </a:spcAft>
              <a:buClr>
                <a:schemeClr val="dk1"/>
              </a:buClr>
              <a:buSzPts val="2800"/>
              <a:buFont typeface="Autour One"/>
              <a:buNone/>
              <a:defRPr sz="2800" b="1">
                <a:solidFill>
                  <a:schemeClr val="dk1"/>
                </a:solidFill>
                <a:latin typeface="Autour One"/>
                <a:ea typeface="Autour One"/>
                <a:cs typeface="Autour One"/>
                <a:sym typeface="Autour One"/>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Quicksand Medium"/>
              <a:buChar char="●"/>
              <a:defRPr sz="1600">
                <a:solidFill>
                  <a:schemeClr val="dk1"/>
                </a:solidFill>
                <a:latin typeface="Quicksand Medium"/>
                <a:ea typeface="Quicksand Medium"/>
                <a:cs typeface="Quicksand Medium"/>
                <a:sym typeface="Quicksand Medium"/>
              </a:defRPr>
            </a:lvl1pPr>
            <a:lvl2pPr marL="914400" lvl="1" indent="-330200">
              <a:lnSpc>
                <a:spcPct val="100000"/>
              </a:lnSpc>
              <a:spcBef>
                <a:spcPts val="0"/>
              </a:spcBef>
              <a:spcAft>
                <a:spcPts val="0"/>
              </a:spcAft>
              <a:buClr>
                <a:schemeClr val="dk1"/>
              </a:buClr>
              <a:buSzPts val="1600"/>
              <a:buFont typeface="Quicksand Medium"/>
              <a:buChar char="○"/>
              <a:defRPr sz="1600">
                <a:solidFill>
                  <a:schemeClr val="dk1"/>
                </a:solidFill>
                <a:latin typeface="Quicksand Medium"/>
                <a:ea typeface="Quicksand Medium"/>
                <a:cs typeface="Quicksand Medium"/>
                <a:sym typeface="Quicksand Medium"/>
              </a:defRPr>
            </a:lvl2pPr>
            <a:lvl3pPr marL="1371600" lvl="2" indent="-330200">
              <a:lnSpc>
                <a:spcPct val="100000"/>
              </a:lnSpc>
              <a:spcBef>
                <a:spcPts val="0"/>
              </a:spcBef>
              <a:spcAft>
                <a:spcPts val="0"/>
              </a:spcAft>
              <a:buClr>
                <a:schemeClr val="dk1"/>
              </a:buClr>
              <a:buSzPts val="1600"/>
              <a:buFont typeface="Quicksand Medium"/>
              <a:buChar char="■"/>
              <a:defRPr sz="1600">
                <a:solidFill>
                  <a:schemeClr val="dk1"/>
                </a:solidFill>
                <a:latin typeface="Quicksand Medium"/>
                <a:ea typeface="Quicksand Medium"/>
                <a:cs typeface="Quicksand Medium"/>
                <a:sym typeface="Quicksand Medium"/>
              </a:defRPr>
            </a:lvl3pPr>
            <a:lvl4pPr marL="1828800" lvl="3" indent="-330200">
              <a:lnSpc>
                <a:spcPct val="100000"/>
              </a:lnSpc>
              <a:spcBef>
                <a:spcPts val="0"/>
              </a:spcBef>
              <a:spcAft>
                <a:spcPts val="0"/>
              </a:spcAft>
              <a:buClr>
                <a:schemeClr val="dk1"/>
              </a:buClr>
              <a:buSzPts val="1600"/>
              <a:buFont typeface="Quicksand Medium"/>
              <a:buChar char="●"/>
              <a:defRPr sz="1600">
                <a:solidFill>
                  <a:schemeClr val="dk1"/>
                </a:solidFill>
                <a:latin typeface="Quicksand Medium"/>
                <a:ea typeface="Quicksand Medium"/>
                <a:cs typeface="Quicksand Medium"/>
                <a:sym typeface="Quicksand Medium"/>
              </a:defRPr>
            </a:lvl4pPr>
            <a:lvl5pPr marL="2286000" lvl="4" indent="-330200">
              <a:lnSpc>
                <a:spcPct val="100000"/>
              </a:lnSpc>
              <a:spcBef>
                <a:spcPts val="0"/>
              </a:spcBef>
              <a:spcAft>
                <a:spcPts val="0"/>
              </a:spcAft>
              <a:buClr>
                <a:schemeClr val="dk1"/>
              </a:buClr>
              <a:buSzPts val="1600"/>
              <a:buFont typeface="Quicksand Medium"/>
              <a:buChar char="○"/>
              <a:defRPr sz="1600">
                <a:solidFill>
                  <a:schemeClr val="dk1"/>
                </a:solidFill>
                <a:latin typeface="Quicksand Medium"/>
                <a:ea typeface="Quicksand Medium"/>
                <a:cs typeface="Quicksand Medium"/>
                <a:sym typeface="Quicksand Medium"/>
              </a:defRPr>
            </a:lvl5pPr>
            <a:lvl6pPr marL="2743200" lvl="5" indent="-330200">
              <a:lnSpc>
                <a:spcPct val="100000"/>
              </a:lnSpc>
              <a:spcBef>
                <a:spcPts val="0"/>
              </a:spcBef>
              <a:spcAft>
                <a:spcPts val="0"/>
              </a:spcAft>
              <a:buClr>
                <a:schemeClr val="dk1"/>
              </a:buClr>
              <a:buSzPts val="1600"/>
              <a:buFont typeface="Quicksand Medium"/>
              <a:buChar char="■"/>
              <a:defRPr sz="1600">
                <a:solidFill>
                  <a:schemeClr val="dk1"/>
                </a:solidFill>
                <a:latin typeface="Quicksand Medium"/>
                <a:ea typeface="Quicksand Medium"/>
                <a:cs typeface="Quicksand Medium"/>
                <a:sym typeface="Quicksand Medium"/>
              </a:defRPr>
            </a:lvl6pPr>
            <a:lvl7pPr marL="3200400" lvl="6" indent="-330200">
              <a:lnSpc>
                <a:spcPct val="100000"/>
              </a:lnSpc>
              <a:spcBef>
                <a:spcPts val="0"/>
              </a:spcBef>
              <a:spcAft>
                <a:spcPts val="0"/>
              </a:spcAft>
              <a:buClr>
                <a:schemeClr val="dk1"/>
              </a:buClr>
              <a:buSzPts val="1600"/>
              <a:buFont typeface="Quicksand Medium"/>
              <a:buChar char="●"/>
              <a:defRPr sz="1600">
                <a:solidFill>
                  <a:schemeClr val="dk1"/>
                </a:solidFill>
                <a:latin typeface="Quicksand Medium"/>
                <a:ea typeface="Quicksand Medium"/>
                <a:cs typeface="Quicksand Medium"/>
                <a:sym typeface="Quicksand Medium"/>
              </a:defRPr>
            </a:lvl7pPr>
            <a:lvl8pPr marL="3657600" lvl="7" indent="-330200">
              <a:lnSpc>
                <a:spcPct val="100000"/>
              </a:lnSpc>
              <a:spcBef>
                <a:spcPts val="0"/>
              </a:spcBef>
              <a:spcAft>
                <a:spcPts val="0"/>
              </a:spcAft>
              <a:buClr>
                <a:schemeClr val="dk1"/>
              </a:buClr>
              <a:buSzPts val="1600"/>
              <a:buFont typeface="Quicksand Medium"/>
              <a:buChar char="○"/>
              <a:defRPr sz="1600">
                <a:solidFill>
                  <a:schemeClr val="dk1"/>
                </a:solidFill>
                <a:latin typeface="Quicksand Medium"/>
                <a:ea typeface="Quicksand Medium"/>
                <a:cs typeface="Quicksand Medium"/>
                <a:sym typeface="Quicksand Medium"/>
              </a:defRPr>
            </a:lvl8pPr>
            <a:lvl9pPr marL="4114800" lvl="8" indent="-330200">
              <a:lnSpc>
                <a:spcPct val="100000"/>
              </a:lnSpc>
              <a:spcBef>
                <a:spcPts val="0"/>
              </a:spcBef>
              <a:spcAft>
                <a:spcPts val="0"/>
              </a:spcAft>
              <a:buClr>
                <a:schemeClr val="dk1"/>
              </a:buClr>
              <a:buSzPts val="1600"/>
              <a:buFont typeface="Quicksand Medium"/>
              <a:buChar char="■"/>
              <a:defRPr sz="1600">
                <a:solidFill>
                  <a:schemeClr val="dk1"/>
                </a:solidFill>
                <a:latin typeface="Quicksand Medium"/>
                <a:ea typeface="Quicksand Medium"/>
                <a:cs typeface="Quicksand Medium"/>
                <a:sym typeface="Quicksand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 id="2147483669" r:id="rId17"/>
    <p:sldLayoutId id="2147483670" r:id="rId18"/>
    <p:sldLayoutId id="2147483675" r:id="rId19"/>
    <p:sldLayoutId id="2147483676" r:id="rId20"/>
    <p:sldLayoutId id="2147483678" r:id="rId21"/>
    <p:sldLayoutId id="2147483679" r:id="rId22"/>
    <p:sldLayoutId id="2147483683"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4.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8.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8.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29.sv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8.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31.sv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29.sv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32.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35.svg"/></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3.png"/><Relationship Id="rId10" Type="http://schemas.openxmlformats.org/officeDocument/2006/relationships/image" Target="../media/image37.png"/><Relationship Id="rId4" Type="http://schemas.openxmlformats.org/officeDocument/2006/relationships/image" Target="../media/image3.png"/><Relationship Id="rId9"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20.sv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1026" name="Picture 2" descr="Gánh Mẹ - Sáng tác: Quách Beem - Đơn ca: Giác Đức Nguyệt 08-08-2019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5613" y="1154573"/>
            <a:ext cx="5188861" cy="389164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54627" y="107267"/>
            <a:ext cx="8188037" cy="830997"/>
          </a:xfrm>
          <a:prstGeom prst="rect">
            <a:avLst/>
          </a:prstGeom>
        </p:spPr>
        <p:txBody>
          <a:bodyPr wrap="square">
            <a:spAutoFit/>
          </a:bodyPr>
          <a:lstStyle/>
          <a:p>
            <a:pPr algn="ct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video, </a:t>
            </a:r>
            <a:r>
              <a:rPr lang="en-US" sz="2400" dirty="0" err="1">
                <a:latin typeface="Times New Roman" panose="02020603050405020304" pitchFamily="18" charset="0"/>
                <a:cs typeface="Times New Roman" panose="02020603050405020304" pitchFamily="18" charset="0"/>
              </a:rPr>
              <a:t>lắng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nghe</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khúc</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Gánh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mẹ</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Beem</a:t>
            </a:r>
            <a:r>
              <a:rPr lang="en-US" sz="2400"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2" name="TextBox 1"/>
          <p:cNvSpPr txBox="1"/>
          <p:nvPr/>
        </p:nvSpPr>
        <p:spPr>
          <a:xfrm>
            <a:off x="726510" y="225468"/>
            <a:ext cx="280583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Tìm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chung</a:t>
            </a:r>
            <a:endParaRPr lang="en-US" sz="24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53858" y="687133"/>
            <a:ext cx="280583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b.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phẩm</a:t>
            </a:r>
            <a:endParaRPr lang="en-US" sz="24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615856" y="1379630"/>
            <a:ext cx="6751530" cy="830997"/>
          </a:xfrm>
          <a:prstGeom prst="rect">
            <a:avLst/>
          </a:prstGeom>
          <a:noFill/>
        </p:spPr>
        <p:txBody>
          <a:bodyPr wrap="square" rtlCol="0">
            <a:spAutoFit/>
          </a:bodyPr>
          <a:lstStyle/>
          <a:p>
            <a:pPr algn="just"/>
            <a:r>
              <a:rPr lang="vi-VN" sz="2400" b="1" dirty="0">
                <a:latin typeface="Times New Roman" panose="02020603050405020304" pitchFamily="18" charset="0"/>
                <a:cs typeface="Times New Roman" panose="02020603050405020304" pitchFamily="18" charset="0"/>
              </a:rPr>
              <a:t>Bài thơ là lời của ai, nói với ai và về điều gì? Tâm trạng và thái độ của người nói như thế nào? </a:t>
            </a:r>
          </a:p>
        </p:txBody>
      </p:sp>
      <p:pic>
        <p:nvPicPr>
          <p:cNvPr id="5" name="Picture 2" descr="Thơ và lời bình: &quot;Mẹ và quả&quot; của Nguyễn Khoa Điềm - Website ƯỚC MƠ XANH"/>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01" b="100000" l="0" r="100000"/>
                    </a14:imgEffect>
                  </a14:imgLayer>
                </a14:imgProps>
              </a:ext>
              <a:ext uri="{28A0092B-C50C-407E-A947-70E740481C1C}">
                <a14:useLocalDpi xmlns:a14="http://schemas.microsoft.com/office/drawing/2010/main" val="0"/>
              </a:ext>
            </a:extLst>
          </a:blip>
          <a:srcRect/>
          <a:stretch>
            <a:fillRect/>
          </a:stretch>
        </p:blipFill>
        <p:spPr bwMode="auto">
          <a:xfrm>
            <a:off x="-595987" y="1866377"/>
            <a:ext cx="2374682" cy="23746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21825" y="2256347"/>
            <a:ext cx="6884180" cy="2308324"/>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nhằn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ngừoi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trải</a:t>
            </a:r>
            <a:r>
              <a:rPr lang="en-US" sz="2400" dirty="0">
                <a:latin typeface="Times New Roman" panose="02020603050405020304" pitchFamily="18" charset="0"/>
                <a:cs typeface="Times New Roman" panose="02020603050405020304" pitchFamily="18" charset="0"/>
              </a:rPr>
              <a:t> qua, ca </a:t>
            </a:r>
            <a:r>
              <a:rPr lang="en-US" sz="2400" dirty="0" err="1">
                <a:latin typeface="Times New Roman" panose="02020603050405020304" pitchFamily="18" charset="0"/>
                <a:cs typeface="Times New Roman" panose="02020603050405020304" pitchFamily="18" charset="0"/>
              </a:rPr>
              <a:t>ngợi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day </a:t>
            </a:r>
            <a:r>
              <a:rPr lang="en-US" sz="2400" dirty="0" err="1">
                <a:latin typeface="Times New Roman" panose="02020603050405020304" pitchFamily="18" charset="0"/>
                <a:cs typeface="Times New Roman" panose="02020603050405020304" pitchFamily="18" charset="0"/>
              </a:rPr>
              <a:t>dứt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lao</a:t>
            </a:r>
            <a:r>
              <a:rPr lang="en-US" sz="2400" dirty="0">
                <a:latin typeface="Times New Roman" panose="02020603050405020304" pitchFamily="18" charset="0"/>
                <a:cs typeface="Times New Roman" panose="02020603050405020304" pitchFamily="18" charset="0"/>
              </a:rPr>
              <a:t> to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ấy</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1961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6" name="Google Shape;336;p40"/>
          <p:cNvPicPr preferRelativeResize="0"/>
          <p:nvPr/>
        </p:nvPicPr>
        <p:blipFill>
          <a:blip r:embed="rId3">
            <a:alphaModFix/>
          </a:blip>
          <a:stretch>
            <a:fillRect/>
          </a:stretch>
        </p:blipFill>
        <p:spPr>
          <a:xfrm rot="-436302">
            <a:off x="1197459" y="735663"/>
            <a:ext cx="2442167" cy="3672195"/>
          </a:xfrm>
          <a:prstGeom prst="rect">
            <a:avLst/>
          </a:prstGeom>
          <a:noFill/>
          <a:ln>
            <a:noFill/>
          </a:ln>
          <a:effectLst>
            <a:outerShdw blurRad="57150" dist="19050" dir="5400000" algn="bl" rotWithShape="0">
              <a:schemeClr val="dk1">
                <a:alpha val="50000"/>
              </a:schemeClr>
            </a:outerShdw>
          </a:effectLst>
        </p:spPr>
      </p:pic>
      <p:pic>
        <p:nvPicPr>
          <p:cNvPr id="337" name="Google Shape;337;p40"/>
          <p:cNvPicPr preferRelativeResize="0"/>
          <p:nvPr/>
        </p:nvPicPr>
        <p:blipFill>
          <a:blip r:embed="rId4">
            <a:alphaModFix/>
          </a:blip>
          <a:stretch>
            <a:fillRect/>
          </a:stretch>
        </p:blipFill>
        <p:spPr>
          <a:xfrm rot="-8405816" flipH="1">
            <a:off x="3975976" y="-161842"/>
            <a:ext cx="1311445" cy="1947744"/>
          </a:xfrm>
          <a:prstGeom prst="rect">
            <a:avLst/>
          </a:prstGeom>
          <a:noFill/>
          <a:ln>
            <a:noFill/>
          </a:ln>
        </p:spPr>
      </p:pic>
      <p:pic>
        <p:nvPicPr>
          <p:cNvPr id="338" name="Google Shape;338;p40"/>
          <p:cNvPicPr preferRelativeResize="0"/>
          <p:nvPr/>
        </p:nvPicPr>
        <p:blipFill>
          <a:blip r:embed="rId5">
            <a:alphaModFix/>
          </a:blip>
          <a:stretch>
            <a:fillRect/>
          </a:stretch>
        </p:blipFill>
        <p:spPr>
          <a:xfrm rot="-8403123">
            <a:off x="2992763" y="-659645"/>
            <a:ext cx="1246587" cy="1947741"/>
          </a:xfrm>
          <a:prstGeom prst="rect">
            <a:avLst/>
          </a:prstGeom>
          <a:noFill/>
          <a:ln>
            <a:noFill/>
          </a:ln>
        </p:spPr>
      </p:pic>
      <p:pic>
        <p:nvPicPr>
          <p:cNvPr id="339" name="Google Shape;339;p40"/>
          <p:cNvPicPr preferRelativeResize="0"/>
          <p:nvPr/>
        </p:nvPicPr>
        <p:blipFill>
          <a:blip r:embed="rId4">
            <a:alphaModFix/>
          </a:blip>
          <a:stretch>
            <a:fillRect/>
          </a:stretch>
        </p:blipFill>
        <p:spPr>
          <a:xfrm rot="1312958" flipH="1">
            <a:off x="5870583" y="3752588"/>
            <a:ext cx="1311443" cy="1947746"/>
          </a:xfrm>
          <a:prstGeom prst="rect">
            <a:avLst/>
          </a:prstGeom>
          <a:noFill/>
          <a:ln>
            <a:noFill/>
          </a:ln>
        </p:spPr>
      </p:pic>
      <p:pic>
        <p:nvPicPr>
          <p:cNvPr id="340" name="Google Shape;340;p40"/>
          <p:cNvPicPr preferRelativeResize="0"/>
          <p:nvPr/>
        </p:nvPicPr>
        <p:blipFill>
          <a:blip r:embed="rId5">
            <a:alphaModFix/>
          </a:blip>
          <a:stretch>
            <a:fillRect/>
          </a:stretch>
        </p:blipFill>
        <p:spPr>
          <a:xfrm rot="1315651">
            <a:off x="7022829" y="3911780"/>
            <a:ext cx="1246587" cy="1947739"/>
          </a:xfrm>
          <a:prstGeom prst="rect">
            <a:avLst/>
          </a:prstGeom>
          <a:noFill/>
          <a:ln>
            <a:noFill/>
          </a:ln>
        </p:spPr>
      </p:pic>
      <p:pic>
        <p:nvPicPr>
          <p:cNvPr id="341" name="Google Shape;341;p40"/>
          <p:cNvPicPr preferRelativeResize="0"/>
          <p:nvPr/>
        </p:nvPicPr>
        <p:blipFill>
          <a:blip r:embed="rId6">
            <a:alphaModFix/>
          </a:blip>
          <a:stretch>
            <a:fillRect/>
          </a:stretch>
        </p:blipFill>
        <p:spPr>
          <a:xfrm>
            <a:off x="7418000" y="329195"/>
            <a:ext cx="586301" cy="565971"/>
          </a:xfrm>
          <a:prstGeom prst="rect">
            <a:avLst/>
          </a:prstGeom>
          <a:noFill/>
          <a:ln>
            <a:noFill/>
          </a:ln>
          <a:effectLst>
            <a:outerShdw blurRad="57150" dist="19050" dir="5400000" algn="bl" rotWithShape="0">
              <a:schemeClr val="dk1">
                <a:alpha val="50000"/>
              </a:schemeClr>
            </a:outerShdw>
          </a:effectLst>
        </p:spPr>
      </p:pic>
      <p:pic>
        <p:nvPicPr>
          <p:cNvPr id="342" name="Google Shape;342;p40"/>
          <p:cNvPicPr preferRelativeResize="0"/>
          <p:nvPr/>
        </p:nvPicPr>
        <p:blipFill>
          <a:blip r:embed="rId6">
            <a:alphaModFix/>
          </a:blip>
          <a:stretch>
            <a:fillRect/>
          </a:stretch>
        </p:blipFill>
        <p:spPr>
          <a:xfrm rot="3077172">
            <a:off x="6870531" y="795373"/>
            <a:ext cx="586299" cy="565975"/>
          </a:xfrm>
          <a:prstGeom prst="rect">
            <a:avLst/>
          </a:prstGeom>
          <a:noFill/>
          <a:ln>
            <a:noFill/>
          </a:ln>
          <a:effectLst>
            <a:outerShdw blurRad="57150" dist="19050" dir="5400000" algn="bl" rotWithShape="0">
              <a:schemeClr val="dk1">
                <a:alpha val="50000"/>
              </a:schemeClr>
            </a:outerShdw>
          </a:effectLst>
        </p:spPr>
      </p:pic>
      <p:pic>
        <p:nvPicPr>
          <p:cNvPr id="343" name="Google Shape;343;p40"/>
          <p:cNvPicPr preferRelativeResize="0"/>
          <p:nvPr/>
        </p:nvPicPr>
        <p:blipFill>
          <a:blip r:embed="rId6">
            <a:alphaModFix/>
          </a:blip>
          <a:stretch>
            <a:fillRect/>
          </a:stretch>
        </p:blipFill>
        <p:spPr>
          <a:xfrm>
            <a:off x="1092038" y="3312270"/>
            <a:ext cx="586301" cy="565971"/>
          </a:xfrm>
          <a:prstGeom prst="rect">
            <a:avLst/>
          </a:prstGeom>
          <a:noFill/>
          <a:ln>
            <a:noFill/>
          </a:ln>
          <a:effectLst>
            <a:outerShdw blurRad="57150" dist="19050" dir="5400000" algn="bl" rotWithShape="0">
              <a:schemeClr val="dk1">
                <a:alpha val="50000"/>
              </a:schemeClr>
            </a:outerShdw>
          </a:effectLst>
        </p:spPr>
      </p:pic>
      <p:pic>
        <p:nvPicPr>
          <p:cNvPr id="344" name="Google Shape;344;p40"/>
          <p:cNvPicPr preferRelativeResize="0"/>
          <p:nvPr/>
        </p:nvPicPr>
        <p:blipFill>
          <a:blip r:embed="rId6">
            <a:alphaModFix/>
          </a:blip>
          <a:stretch>
            <a:fillRect/>
          </a:stretch>
        </p:blipFill>
        <p:spPr>
          <a:xfrm rot="3077172">
            <a:off x="766356" y="3824298"/>
            <a:ext cx="586299" cy="565975"/>
          </a:xfrm>
          <a:prstGeom prst="rect">
            <a:avLst/>
          </a:prstGeom>
          <a:noFill/>
          <a:ln>
            <a:noFill/>
          </a:ln>
          <a:effectLst>
            <a:outerShdw blurRad="57150" dist="19050" dir="5400000" algn="bl" rotWithShape="0">
              <a:schemeClr val="dk1">
                <a:alpha val="50000"/>
              </a:schemeClr>
            </a:outerShdw>
          </a:effectLst>
        </p:spPr>
      </p:pic>
      <p:pic>
        <p:nvPicPr>
          <p:cNvPr id="345" name="Google Shape;345;p40"/>
          <p:cNvPicPr preferRelativeResize="0"/>
          <p:nvPr/>
        </p:nvPicPr>
        <p:blipFill>
          <a:blip r:embed="rId7">
            <a:alphaModFix/>
          </a:blip>
          <a:stretch>
            <a:fillRect/>
          </a:stretch>
        </p:blipFill>
        <p:spPr>
          <a:xfrm>
            <a:off x="3174466" y="3749473"/>
            <a:ext cx="669574" cy="759706"/>
          </a:xfrm>
          <a:prstGeom prst="rect">
            <a:avLst/>
          </a:prstGeom>
          <a:noFill/>
          <a:ln>
            <a:noFill/>
          </a:ln>
          <a:effectLst>
            <a:outerShdw blurRad="57150" dist="19050" dir="5400000" algn="bl" rotWithShape="0">
              <a:schemeClr val="dk1">
                <a:alpha val="50000"/>
              </a:schemeClr>
            </a:outerShdw>
          </a:effectLst>
        </p:spPr>
      </p:pic>
      <p:pic>
        <p:nvPicPr>
          <p:cNvPr id="4" name="Picture 3"/>
          <p:cNvPicPr>
            <a:picLocks noChangeAspect="1"/>
          </p:cNvPicPr>
          <p:nvPr/>
        </p:nvPicPr>
        <p:blipFill>
          <a:blip r:embed="rId8"/>
          <a:stretch>
            <a:fillRect/>
          </a:stretch>
        </p:blipFill>
        <p:spPr>
          <a:xfrm>
            <a:off x="3001692" y="1421863"/>
            <a:ext cx="6992718" cy="2639797"/>
          </a:xfrm>
          <a:prstGeom prst="rect">
            <a:avLst/>
          </a:prstGeom>
        </p:spPr>
      </p:pic>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2" name="Google Shape;832;p53"/>
          <p:cNvSpPr txBox="1">
            <a:spLocks noGrp="1"/>
          </p:cNvSpPr>
          <p:nvPr>
            <p:ph type="title"/>
          </p:nvPr>
        </p:nvSpPr>
        <p:spPr>
          <a:xfrm>
            <a:off x="4439387" y="2021918"/>
            <a:ext cx="4040734" cy="101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dirty="0">
                <a:latin typeface="#9Slide07 Deepika" panose="02000507000000020004" pitchFamily="2" charset="0"/>
              </a:rPr>
              <a:t>1. Nhan đề</a:t>
            </a:r>
            <a:endParaRPr sz="4400" dirty="0">
              <a:latin typeface="#9Slide07 Deepika" panose="02000507000000020004" pitchFamily="2" charset="0"/>
            </a:endParaRPr>
          </a:p>
        </p:txBody>
      </p:sp>
      <p:pic>
        <p:nvPicPr>
          <p:cNvPr id="834" name="Google Shape;834;p53"/>
          <p:cNvPicPr preferRelativeResize="0"/>
          <p:nvPr/>
        </p:nvPicPr>
        <p:blipFill>
          <a:blip r:embed="rId3">
            <a:alphaModFix/>
          </a:blip>
          <a:stretch>
            <a:fillRect/>
          </a:stretch>
        </p:blipFill>
        <p:spPr>
          <a:xfrm>
            <a:off x="3439016" y="1313973"/>
            <a:ext cx="669574" cy="759706"/>
          </a:xfrm>
          <a:prstGeom prst="rect">
            <a:avLst/>
          </a:prstGeom>
          <a:noFill/>
          <a:ln>
            <a:noFill/>
          </a:ln>
          <a:effectLst>
            <a:outerShdw blurRad="57150" dist="19050" dir="5400000" algn="bl" rotWithShape="0">
              <a:schemeClr val="dk1">
                <a:alpha val="50000"/>
              </a:schemeClr>
            </a:outerShdw>
          </a:effectLst>
        </p:spPr>
      </p:pic>
      <p:pic>
        <p:nvPicPr>
          <p:cNvPr id="835" name="Google Shape;835;p53"/>
          <p:cNvPicPr preferRelativeResize="0"/>
          <p:nvPr/>
        </p:nvPicPr>
        <p:blipFill>
          <a:blip r:embed="rId4">
            <a:alphaModFix/>
          </a:blip>
          <a:stretch>
            <a:fillRect/>
          </a:stretch>
        </p:blipFill>
        <p:spPr>
          <a:xfrm>
            <a:off x="7707909" y="944963"/>
            <a:ext cx="485652" cy="468821"/>
          </a:xfrm>
          <a:prstGeom prst="rect">
            <a:avLst/>
          </a:prstGeom>
          <a:noFill/>
          <a:ln>
            <a:noFill/>
          </a:ln>
          <a:effectLst>
            <a:outerShdw blurRad="57150" dist="19050" dir="5400000" algn="bl" rotWithShape="0">
              <a:schemeClr val="dk1">
                <a:alpha val="50000"/>
              </a:schemeClr>
            </a:outerShdw>
          </a:effectLst>
        </p:spPr>
      </p:pic>
      <p:pic>
        <p:nvPicPr>
          <p:cNvPr id="837" name="Google Shape;837;p53"/>
          <p:cNvPicPr preferRelativeResize="0"/>
          <p:nvPr/>
        </p:nvPicPr>
        <p:blipFill>
          <a:blip r:embed="rId5">
            <a:alphaModFix/>
          </a:blip>
          <a:stretch>
            <a:fillRect/>
          </a:stretch>
        </p:blipFill>
        <p:spPr>
          <a:xfrm flipH="1">
            <a:off x="1134781" y="3106349"/>
            <a:ext cx="739245" cy="741801"/>
          </a:xfrm>
          <a:prstGeom prst="rect">
            <a:avLst/>
          </a:prstGeom>
          <a:noFill/>
          <a:ln>
            <a:noFill/>
          </a:ln>
          <a:effectLst>
            <a:outerShdw blurRad="57150" dist="19050" dir="5400000" algn="bl" rotWithShape="0">
              <a:schemeClr val="dk1">
                <a:alpha val="50000"/>
              </a:schemeClr>
            </a:outerShdw>
          </a:effectLst>
        </p:spPr>
      </p:pic>
      <p:pic>
        <p:nvPicPr>
          <p:cNvPr id="3" name="Picture Placeholder 2"/>
          <p:cNvPicPr>
            <a:picLocks noGrp="1" noChangeAspect="1"/>
          </p:cNvPicPr>
          <p:nvPr>
            <p:ph type="pic" idx="2"/>
          </p:nvPr>
        </p:nvPicPr>
        <p:blipFill>
          <a:blip r:embed="rId6">
            <a:extLst>
              <a:ext uri="{28A0092B-C50C-407E-A947-70E740481C1C}">
                <a14:useLocalDpi xmlns:a14="http://schemas.microsoft.com/office/drawing/2010/main" val="0"/>
              </a:ext>
            </a:extLst>
          </a:blip>
          <a:srcRect l="11868" r="11868"/>
          <a:stretch>
            <a:fillRect/>
          </a:stretch>
        </p:blipFill>
        <p:spPr/>
      </p:pic>
    </p:spTree>
    <p:extLst>
      <p:ext uri="{BB962C8B-B14F-4D97-AF65-F5344CB8AC3E}">
        <p14:creationId xmlns:p14="http://schemas.microsoft.com/office/powerpoint/2010/main" val="391805819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13" name="Rectangle 12"/>
          <p:cNvSpPr/>
          <p:nvPr/>
        </p:nvSpPr>
        <p:spPr>
          <a:xfrm>
            <a:off x="717441" y="324267"/>
            <a:ext cx="3128050" cy="830997"/>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p>
        </p:txBody>
      </p:sp>
      <p:pic>
        <p:nvPicPr>
          <p:cNvPr id="14" name="Picture 2" descr="Soạn bài Mẹ và quả | Hay nhất Soạn văn 7 Cánh diề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50" y="1322688"/>
            <a:ext cx="3315941" cy="382081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4096012" y="174212"/>
            <a:ext cx="4572000" cy="1200329"/>
          </a:xfrm>
          <a:prstGeom prst="rect">
            <a:avLst/>
          </a:prstGeom>
        </p:spPr>
        <p:txBody>
          <a:bodyPr>
            <a:spAutoFit/>
          </a:bodyPr>
          <a:lstStyle/>
          <a:p>
            <a:pPr algn="just"/>
            <a:r>
              <a:rPr lang="vi-VN" sz="2400" b="1" dirty="0">
                <a:latin typeface="+mj-lt"/>
              </a:rPr>
              <a:t>Mẹ</a:t>
            </a:r>
            <a:r>
              <a:rPr lang="vi-VN" sz="2400" dirty="0">
                <a:latin typeface="+mj-lt"/>
              </a:rPr>
              <a:t>: Gợi hình dáng thân thương, người thân yêu nhất trong cuộc đời ta.</a:t>
            </a:r>
            <a:endParaRPr lang="en-US" sz="2400" dirty="0">
              <a:latin typeface="+mj-lt"/>
            </a:endParaRPr>
          </a:p>
        </p:txBody>
      </p:sp>
      <p:sp>
        <p:nvSpPr>
          <p:cNvPr id="16" name="Rectangle 15"/>
          <p:cNvSpPr/>
          <p:nvPr/>
        </p:nvSpPr>
        <p:spPr>
          <a:xfrm>
            <a:off x="4096012" y="1374541"/>
            <a:ext cx="4572000" cy="1938992"/>
          </a:xfrm>
          <a:prstGeom prst="rect">
            <a:avLst/>
          </a:prstGeom>
        </p:spPr>
        <p:txBody>
          <a:bodyPr>
            <a:spAutoFit/>
          </a:bodyPr>
          <a:lstStyle/>
          <a:p>
            <a:pPr algn="just"/>
            <a:r>
              <a:rPr lang="vi-VN" sz="2400" b="1" dirty="0">
                <a:latin typeface="+mj-lt"/>
              </a:rPr>
              <a:t>Quả</a:t>
            </a:r>
            <a:r>
              <a:rPr lang="vi-VN" sz="2400" dirty="0">
                <a:latin typeface="+mj-lt"/>
              </a:rPr>
              <a:t>: Vừa là quả thực, những lại hoa trái tay mẹ vun trồng vừa mang ý nghĩa biểu tượng cho những thành quả mẹ gặt hái được từ sự tần tảo, lam lũ, hi sinh.</a:t>
            </a:r>
            <a:endParaRPr lang="en-US" sz="2400" dirty="0">
              <a:latin typeface="+mj-lt"/>
            </a:endParaRPr>
          </a:p>
        </p:txBody>
      </p:sp>
      <p:sp>
        <p:nvSpPr>
          <p:cNvPr id="17" name="Rectangle 16"/>
          <p:cNvSpPr/>
          <p:nvPr/>
        </p:nvSpPr>
        <p:spPr>
          <a:xfrm>
            <a:off x="4096012" y="3313533"/>
            <a:ext cx="4572000" cy="1200329"/>
          </a:xfrm>
          <a:prstGeom prst="rect">
            <a:avLst/>
          </a:prstGeom>
        </p:spPr>
        <p:txBody>
          <a:bodyPr>
            <a:spAutoFit/>
          </a:bodyPr>
          <a:lstStyle/>
          <a:p>
            <a:pPr algn="just"/>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con.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2" name="Google Shape;832;p53"/>
          <p:cNvSpPr txBox="1">
            <a:spLocks noGrp="1"/>
          </p:cNvSpPr>
          <p:nvPr>
            <p:ph type="title"/>
          </p:nvPr>
        </p:nvSpPr>
        <p:spPr>
          <a:xfrm>
            <a:off x="4439387" y="2021918"/>
            <a:ext cx="4040734" cy="101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dirty="0">
                <a:latin typeface="#9Slide07 Deepika" panose="02000507000000020004" pitchFamily="2" charset="0"/>
              </a:rPr>
              <a:t>2. Hình ảnh mẹ và quả</a:t>
            </a:r>
            <a:endParaRPr sz="4400" dirty="0">
              <a:latin typeface="#9Slide07 Deepika" panose="02000507000000020004" pitchFamily="2" charset="0"/>
            </a:endParaRPr>
          </a:p>
        </p:txBody>
      </p:sp>
      <p:pic>
        <p:nvPicPr>
          <p:cNvPr id="834" name="Google Shape;834;p53"/>
          <p:cNvPicPr preferRelativeResize="0"/>
          <p:nvPr/>
        </p:nvPicPr>
        <p:blipFill>
          <a:blip r:embed="rId3">
            <a:alphaModFix/>
          </a:blip>
          <a:stretch>
            <a:fillRect/>
          </a:stretch>
        </p:blipFill>
        <p:spPr>
          <a:xfrm>
            <a:off x="3439016" y="1313973"/>
            <a:ext cx="669574" cy="759706"/>
          </a:xfrm>
          <a:prstGeom prst="rect">
            <a:avLst/>
          </a:prstGeom>
          <a:noFill/>
          <a:ln>
            <a:noFill/>
          </a:ln>
          <a:effectLst>
            <a:outerShdw blurRad="57150" dist="19050" dir="5400000" algn="bl" rotWithShape="0">
              <a:schemeClr val="dk1">
                <a:alpha val="50000"/>
              </a:schemeClr>
            </a:outerShdw>
          </a:effectLst>
        </p:spPr>
      </p:pic>
      <p:pic>
        <p:nvPicPr>
          <p:cNvPr id="835" name="Google Shape;835;p53"/>
          <p:cNvPicPr preferRelativeResize="0"/>
          <p:nvPr/>
        </p:nvPicPr>
        <p:blipFill>
          <a:blip r:embed="rId4">
            <a:alphaModFix/>
          </a:blip>
          <a:stretch>
            <a:fillRect/>
          </a:stretch>
        </p:blipFill>
        <p:spPr>
          <a:xfrm>
            <a:off x="7707909" y="944963"/>
            <a:ext cx="485652" cy="468821"/>
          </a:xfrm>
          <a:prstGeom prst="rect">
            <a:avLst/>
          </a:prstGeom>
          <a:noFill/>
          <a:ln>
            <a:noFill/>
          </a:ln>
          <a:effectLst>
            <a:outerShdw blurRad="57150" dist="19050" dir="5400000" algn="bl" rotWithShape="0">
              <a:schemeClr val="dk1">
                <a:alpha val="50000"/>
              </a:schemeClr>
            </a:outerShdw>
          </a:effectLst>
        </p:spPr>
      </p:pic>
      <p:pic>
        <p:nvPicPr>
          <p:cNvPr id="837" name="Google Shape;837;p53"/>
          <p:cNvPicPr preferRelativeResize="0"/>
          <p:nvPr/>
        </p:nvPicPr>
        <p:blipFill>
          <a:blip r:embed="rId5">
            <a:alphaModFix/>
          </a:blip>
          <a:stretch>
            <a:fillRect/>
          </a:stretch>
        </p:blipFill>
        <p:spPr>
          <a:xfrm flipH="1">
            <a:off x="1134781" y="3106349"/>
            <a:ext cx="739245" cy="741801"/>
          </a:xfrm>
          <a:prstGeom prst="rect">
            <a:avLst/>
          </a:prstGeom>
          <a:noFill/>
          <a:ln>
            <a:noFill/>
          </a:ln>
          <a:effectLst>
            <a:outerShdw blurRad="57150" dist="19050" dir="5400000" algn="bl" rotWithShape="0">
              <a:schemeClr val="dk1">
                <a:alpha val="50000"/>
              </a:schemeClr>
            </a:outerShdw>
          </a:effectLst>
        </p:spPr>
      </p:pic>
      <p:pic>
        <p:nvPicPr>
          <p:cNvPr id="3" name="Picture Placeholder 2"/>
          <p:cNvPicPr>
            <a:picLocks noGrp="1" noChangeAspect="1"/>
          </p:cNvPicPr>
          <p:nvPr>
            <p:ph type="pic" idx="2"/>
          </p:nvPr>
        </p:nvPicPr>
        <p:blipFill>
          <a:blip r:embed="rId6">
            <a:extLst>
              <a:ext uri="{28A0092B-C50C-407E-A947-70E740481C1C}">
                <a14:useLocalDpi xmlns:a14="http://schemas.microsoft.com/office/drawing/2010/main" val="0"/>
              </a:ext>
            </a:extLst>
          </a:blip>
          <a:srcRect l="11868" r="11868"/>
          <a:stretch>
            <a:fillRect/>
          </a:stretch>
        </p:blipFill>
        <p:spPr/>
      </p:pic>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12" name="Rectangle 11"/>
          <p:cNvSpPr/>
          <p:nvPr/>
        </p:nvSpPr>
        <p:spPr>
          <a:xfrm>
            <a:off x="557408" y="928883"/>
            <a:ext cx="3951961" cy="2831544"/>
          </a:xfrm>
          <a:prstGeom prst="rect">
            <a:avLst/>
          </a:prstGeom>
        </p:spPr>
        <p:txBody>
          <a:bodyPr wrap="square">
            <a:spAutoFit/>
          </a:bodyPr>
          <a:lstStyle/>
          <a:p>
            <a:pPr algn="just">
              <a:spcBef>
                <a:spcPts val="600"/>
              </a:spcBef>
            </a:pP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a:t>
            </a:r>
          </a:p>
          <a:p>
            <a:pPr algn="just">
              <a:spcBef>
                <a:spcPts val="600"/>
              </a:spcBef>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nhịp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a:t>
            </a:r>
          </a:p>
          <a:p>
            <a:pPr algn="just">
              <a:spcBef>
                <a:spcPts val="600"/>
              </a:spcBef>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phút</a:t>
            </a:r>
            <a:endParaRPr lang="vi-VN"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3"/>
          <a:srcRect l="30122" r="30374"/>
          <a:stretch/>
        </p:blipFill>
        <p:spPr>
          <a:xfrm>
            <a:off x="4509369" y="182631"/>
            <a:ext cx="3294346" cy="4688517"/>
          </a:xfrm>
          <a:prstGeom prst="rect">
            <a:avLst/>
          </a:prstGeom>
        </p:spPr>
      </p:pic>
    </p:spTree>
    <p:extLst>
      <p:ext uri="{BB962C8B-B14F-4D97-AF65-F5344CB8AC3E}">
        <p14:creationId xmlns:p14="http://schemas.microsoft.com/office/powerpoint/2010/main" val="204870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27" name="TextBox 26"/>
          <p:cNvSpPr txBox="1"/>
          <p:nvPr/>
        </p:nvSpPr>
        <p:spPr>
          <a:xfrm>
            <a:off x="726510" y="225468"/>
            <a:ext cx="280583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a. </a:t>
            </a:r>
            <a:r>
              <a:rPr lang="en-US" sz="2400" b="1" dirty="0" err="1">
                <a:latin typeface="Times New Roman" panose="02020603050405020304" pitchFamily="18" charset="0"/>
                <a:cs typeface="Times New Roman" panose="02020603050405020304" pitchFamily="18" charset="0"/>
              </a:rPr>
              <a:t>Khổ</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endParaRPr lang="en-US" sz="24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2505206" y="687133"/>
            <a:ext cx="4897677" cy="1446550"/>
          </a:xfrm>
          <a:prstGeom prst="rect">
            <a:avLst/>
          </a:prstGeom>
          <a:noFill/>
        </p:spPr>
        <p:txBody>
          <a:bodyPr wrap="square" rtlCol="0">
            <a:spAutoFit/>
          </a:bodyPr>
          <a:lstStyle/>
          <a:p>
            <a:r>
              <a:rPr lang="en-US" sz="2200" i="1" dirty="0" err="1">
                <a:latin typeface="Times New Roman" panose="02020603050405020304" pitchFamily="18" charset="0"/>
                <a:cs typeface="Times New Roman" panose="02020603050405020304" pitchFamily="18" charset="0"/>
              </a:rPr>
              <a:t>Những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mùa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quả</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mẹ</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tôi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hái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được</a:t>
            </a:r>
            <a:endParaRPr lang="en-US" sz="2200" i="1" dirty="0">
              <a:latin typeface="Times New Roman" panose="02020603050405020304" pitchFamily="18" charset="0"/>
              <a:cs typeface="Times New Roman" panose="02020603050405020304" pitchFamily="18" charset="0"/>
            </a:endParaRPr>
          </a:p>
          <a:p>
            <a:r>
              <a:rPr lang="en-US" sz="2200" i="1" dirty="0" err="1">
                <a:latin typeface="Times New Roman" panose="02020603050405020304" pitchFamily="18" charset="0"/>
                <a:cs typeface="Times New Roman" panose="02020603050405020304" pitchFamily="18" charset="0"/>
              </a:rPr>
              <a:t>Mẹ</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vẫn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trông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vào</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tay</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mẹ</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vun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trồng</a:t>
            </a:r>
            <a:endParaRPr lang="en-US" sz="2200" i="1" dirty="0">
              <a:latin typeface="Times New Roman" panose="02020603050405020304" pitchFamily="18" charset="0"/>
              <a:cs typeface="Times New Roman" panose="02020603050405020304" pitchFamily="18" charset="0"/>
            </a:endParaRPr>
          </a:p>
          <a:p>
            <a:r>
              <a:rPr lang="en-US" sz="2200" i="1" dirty="0" err="1">
                <a:latin typeface="Times New Roman" panose="02020603050405020304" pitchFamily="18" charset="0"/>
                <a:cs typeface="Times New Roman" panose="02020603050405020304" pitchFamily="18" charset="0"/>
              </a:rPr>
              <a:t>Những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mùa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quả</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lặn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rồi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lại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mọc</a:t>
            </a:r>
            <a:endParaRPr lang="en-US" sz="2200" i="1" dirty="0">
              <a:latin typeface="Times New Roman" panose="02020603050405020304" pitchFamily="18" charset="0"/>
              <a:cs typeface="Times New Roman" panose="02020603050405020304" pitchFamily="18" charset="0"/>
            </a:endParaRPr>
          </a:p>
          <a:p>
            <a:r>
              <a:rPr lang="en-US" sz="2200" i="1" dirty="0" err="1">
                <a:latin typeface="Times New Roman" panose="02020603050405020304" pitchFamily="18" charset="0"/>
                <a:cs typeface="Times New Roman" panose="02020603050405020304" pitchFamily="18" charset="0"/>
              </a:rPr>
              <a:t>Như</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Mặt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Trời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khi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như</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Mặt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Trăng</a:t>
            </a:r>
            <a:r>
              <a:rPr lang="en-US" sz="2200" i="1" dirty="0">
                <a:latin typeface="Times New Roman" panose="02020603050405020304" pitchFamily="18" charset="0"/>
                <a:cs typeface="Times New Roman" panose="02020603050405020304" pitchFamily="18" charset="0"/>
              </a:rPr>
              <a:t>.</a:t>
            </a:r>
          </a:p>
        </p:txBody>
      </p:sp>
      <p:sp>
        <p:nvSpPr>
          <p:cNvPr id="4" name="Rectangle 3"/>
          <p:cNvSpPr/>
          <p:nvPr/>
        </p:nvSpPr>
        <p:spPr>
          <a:xfrm>
            <a:off x="219206" y="2285088"/>
            <a:ext cx="2624202" cy="1938992"/>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vi-VN" sz="2400" dirty="0">
                <a:latin typeface="Times New Roman" panose="02020603050405020304" pitchFamily="18" charset="0"/>
                <a:cs typeface="Times New Roman" panose="02020603050405020304" pitchFamily="18" charset="0"/>
              </a:rPr>
              <a:t> So sánh: những mùa quả lặn rồi lại mọc - như khi Mặt Trời, như khi Mặt Trăng</a:t>
            </a:r>
          </a:p>
        </p:txBody>
      </p:sp>
      <p:sp>
        <p:nvSpPr>
          <p:cNvPr id="5" name="Rectangle 4"/>
          <p:cNvSpPr/>
          <p:nvPr/>
        </p:nvSpPr>
        <p:spPr>
          <a:xfrm>
            <a:off x="2962406" y="2285088"/>
            <a:ext cx="5404980" cy="2677656"/>
          </a:xfrm>
          <a:prstGeom prst="rect">
            <a:avLst/>
          </a:prstGeom>
        </p:spPr>
        <p:txBody>
          <a:bodyPr wrap="square">
            <a:spAutoFit/>
          </a:bodyPr>
          <a:lstStyle/>
          <a:p>
            <a:pPr algn="just"/>
            <a:r>
              <a:rPr lang="en-US" sz="2400" dirty="0">
                <a:latin typeface="+mj-lt"/>
                <a:sym typeface="Wingdings" panose="05000000000000000000" pitchFamily="2" charset="2"/>
              </a:rPr>
              <a:t> </a:t>
            </a:r>
            <a:r>
              <a:rPr lang="vi-VN" sz="2400" dirty="0">
                <a:latin typeface="+mj-lt"/>
              </a:rPr>
              <a:t>Tác dụng: mọc rồi lại lặn như Mặt Trời, Mặt Trăng là quy luật của tự nhiên. Mặt Trăng, Mặt Trời gợi lên hình ảnh của thời gian, gợi lên thời gian tuần hoàn, gợi lên hình ảnh mẹ vẫn bao năm tần tảo sớm hôm chăm sóc cho vườn quả, cho các con mà không quản nhọc nhằn.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27" name="TextBox 26"/>
          <p:cNvSpPr txBox="1"/>
          <p:nvPr/>
        </p:nvSpPr>
        <p:spPr>
          <a:xfrm>
            <a:off x="726510" y="225468"/>
            <a:ext cx="280583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a. </a:t>
            </a:r>
            <a:r>
              <a:rPr lang="en-US" sz="2400" b="1" dirty="0" err="1">
                <a:latin typeface="Times New Roman" panose="02020603050405020304" pitchFamily="18" charset="0"/>
                <a:cs typeface="Times New Roman" panose="02020603050405020304" pitchFamily="18" charset="0"/>
              </a:rPr>
              <a:t>Khổ</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endParaRPr lang="en-US" sz="24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2505206" y="687133"/>
            <a:ext cx="4897677" cy="1446550"/>
          </a:xfrm>
          <a:prstGeom prst="rect">
            <a:avLst/>
          </a:prstGeom>
          <a:noFill/>
        </p:spPr>
        <p:txBody>
          <a:bodyPr wrap="square" rtlCol="0">
            <a:spAutoFit/>
          </a:bodyPr>
          <a:lstStyle/>
          <a:p>
            <a:r>
              <a:rPr lang="en-US" sz="2200" i="1" dirty="0" err="1">
                <a:latin typeface="Times New Roman" panose="02020603050405020304" pitchFamily="18" charset="0"/>
                <a:cs typeface="Times New Roman" panose="02020603050405020304" pitchFamily="18" charset="0"/>
              </a:rPr>
              <a:t>Những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mùa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quả</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mẹ</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tôi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hái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được</a:t>
            </a:r>
            <a:endParaRPr lang="en-US" sz="2200" i="1" dirty="0">
              <a:latin typeface="Times New Roman" panose="02020603050405020304" pitchFamily="18" charset="0"/>
              <a:cs typeface="Times New Roman" panose="02020603050405020304" pitchFamily="18" charset="0"/>
            </a:endParaRPr>
          </a:p>
          <a:p>
            <a:r>
              <a:rPr lang="en-US" sz="2200" i="1" dirty="0" err="1">
                <a:latin typeface="Times New Roman" panose="02020603050405020304" pitchFamily="18" charset="0"/>
                <a:cs typeface="Times New Roman" panose="02020603050405020304" pitchFamily="18" charset="0"/>
              </a:rPr>
              <a:t>Mẹ</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vẫn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trông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vào</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tay</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mẹ</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vun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trồng</a:t>
            </a:r>
            <a:endParaRPr lang="en-US" sz="2200" i="1" dirty="0">
              <a:latin typeface="Times New Roman" panose="02020603050405020304" pitchFamily="18" charset="0"/>
              <a:cs typeface="Times New Roman" panose="02020603050405020304" pitchFamily="18" charset="0"/>
            </a:endParaRPr>
          </a:p>
          <a:p>
            <a:r>
              <a:rPr lang="en-US" sz="2200" i="1" dirty="0" err="1">
                <a:latin typeface="Times New Roman" panose="02020603050405020304" pitchFamily="18" charset="0"/>
                <a:cs typeface="Times New Roman" panose="02020603050405020304" pitchFamily="18" charset="0"/>
              </a:rPr>
              <a:t>Những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mùa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quả</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lặn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rồi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lại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mọc</a:t>
            </a:r>
            <a:endParaRPr lang="en-US" sz="2200" i="1" dirty="0">
              <a:latin typeface="Times New Roman" panose="02020603050405020304" pitchFamily="18" charset="0"/>
              <a:cs typeface="Times New Roman" panose="02020603050405020304" pitchFamily="18" charset="0"/>
            </a:endParaRPr>
          </a:p>
          <a:p>
            <a:r>
              <a:rPr lang="en-US" sz="2200" i="1" dirty="0" err="1">
                <a:latin typeface="Times New Roman" panose="02020603050405020304" pitchFamily="18" charset="0"/>
                <a:cs typeface="Times New Roman" panose="02020603050405020304" pitchFamily="18" charset="0"/>
              </a:rPr>
              <a:t>Như</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Mặt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Trời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khi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như</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Mặt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Trăng</a:t>
            </a:r>
            <a:r>
              <a:rPr lang="en-US" sz="2200" i="1" dirty="0">
                <a:latin typeface="Times New Roman" panose="02020603050405020304" pitchFamily="18" charset="0"/>
                <a:cs typeface="Times New Roman" panose="02020603050405020304" pitchFamily="18" charset="0"/>
              </a:rPr>
              <a:t>.</a:t>
            </a:r>
          </a:p>
        </p:txBody>
      </p:sp>
      <p:sp>
        <p:nvSpPr>
          <p:cNvPr id="4" name="Rectangle 3"/>
          <p:cNvSpPr/>
          <p:nvPr/>
        </p:nvSpPr>
        <p:spPr>
          <a:xfrm>
            <a:off x="219206" y="2285088"/>
            <a:ext cx="2624202" cy="830997"/>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Phép điệp: Những mùa quả, mẹ.</a:t>
            </a:r>
          </a:p>
        </p:txBody>
      </p:sp>
      <p:sp>
        <p:nvSpPr>
          <p:cNvPr id="5" name="Rectangle 4"/>
          <p:cNvSpPr/>
          <p:nvPr/>
        </p:nvSpPr>
        <p:spPr>
          <a:xfrm>
            <a:off x="2962406" y="2285088"/>
            <a:ext cx="5404980" cy="2677656"/>
          </a:xfrm>
          <a:prstGeom prst="rect">
            <a:avLst/>
          </a:prstGeom>
        </p:spPr>
        <p:txBody>
          <a:bodyPr wrap="square">
            <a:spAutoFit/>
          </a:bodyPr>
          <a:lstStyle/>
          <a:p>
            <a:pPr algn="just"/>
            <a:r>
              <a:rPr lang="en-US" sz="2400" dirty="0">
                <a:latin typeface="+mj-lt"/>
                <a:sym typeface="Wingdings" panose="05000000000000000000" pitchFamily="2" charset="2"/>
              </a:rPr>
              <a:t> </a:t>
            </a:r>
            <a:r>
              <a:rPr lang="vi-VN" sz="2400" dirty="0">
                <a:latin typeface="+mj-lt"/>
              </a:rPr>
              <a:t>Tác dụng: </a:t>
            </a:r>
            <a:endParaRPr lang="en-US" sz="2400" dirty="0">
              <a:latin typeface="+mj-lt"/>
            </a:endParaRPr>
          </a:p>
          <a:p>
            <a:pPr algn="just"/>
            <a:r>
              <a:rPr lang="vi-VN" sz="2400" dirty="0">
                <a:latin typeface="+mj-lt"/>
              </a:rPr>
              <a:t>+ Nhấn mạnh, làm nổi bật ý. </a:t>
            </a:r>
          </a:p>
          <a:p>
            <a:pPr algn="just"/>
            <a:r>
              <a:rPr lang="vi-VN" sz="2400" dirty="0">
                <a:latin typeface="+mj-lt"/>
              </a:rPr>
              <a:t>+ Làm tăng tính tượng hình và giá trị biểu cảm cho lời thơ. Gây ấn tượng, gợi lên sự ân thầm, cần mẫn, tần tảo sớm hôm chăm sóc cho vườn quả, cho các con mà không quản nhọc nhằn.</a:t>
            </a:r>
          </a:p>
        </p:txBody>
      </p:sp>
    </p:spTree>
    <p:extLst>
      <p:ext uri="{BB962C8B-B14F-4D97-AF65-F5344CB8AC3E}">
        <p14:creationId xmlns:p14="http://schemas.microsoft.com/office/powerpoint/2010/main" val="269866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27" name="TextBox 26"/>
          <p:cNvSpPr txBox="1"/>
          <p:nvPr/>
        </p:nvSpPr>
        <p:spPr>
          <a:xfrm>
            <a:off x="726510" y="225468"/>
            <a:ext cx="280583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b. </a:t>
            </a:r>
            <a:r>
              <a:rPr lang="en-US" sz="2400" b="1" dirty="0" err="1">
                <a:latin typeface="Times New Roman" panose="02020603050405020304" pitchFamily="18" charset="0"/>
                <a:cs typeface="Times New Roman" panose="02020603050405020304" pitchFamily="18" charset="0"/>
              </a:rPr>
              <a:t>Khổ</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hai</a:t>
            </a:r>
            <a:endParaRPr lang="en-US" sz="24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2505206" y="687133"/>
            <a:ext cx="4897677" cy="1446550"/>
          </a:xfrm>
          <a:prstGeom prst="rect">
            <a:avLst/>
          </a:prstGeom>
          <a:noFill/>
        </p:spPr>
        <p:txBody>
          <a:bodyPr wrap="square" rtlCol="0">
            <a:spAutoFit/>
          </a:bodyPr>
          <a:lstStyle/>
          <a:p>
            <a:r>
              <a:rPr lang="en-US" sz="2200" i="1" dirty="0" err="1">
                <a:latin typeface="Times New Roman" panose="02020603050405020304" pitchFamily="18" charset="0"/>
                <a:cs typeface="Times New Roman" panose="02020603050405020304" pitchFamily="18" charset="0"/>
              </a:rPr>
              <a:t>Lũ</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chúng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tôi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từ</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tay</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mẹ</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lớn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lên</a:t>
            </a:r>
            <a:endParaRPr lang="en-US" sz="2200" i="1" dirty="0">
              <a:latin typeface="Times New Roman" panose="02020603050405020304" pitchFamily="18" charset="0"/>
              <a:cs typeface="Times New Roman" panose="02020603050405020304" pitchFamily="18" charset="0"/>
            </a:endParaRPr>
          </a:p>
          <a:p>
            <a:r>
              <a:rPr lang="en-US" sz="2200" i="1" dirty="0" err="1">
                <a:latin typeface="Times New Roman" panose="02020603050405020304" pitchFamily="18" charset="0"/>
                <a:cs typeface="Times New Roman" panose="02020603050405020304" pitchFamily="18" charset="0"/>
              </a:rPr>
              <a:t>Còn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những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bí</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và</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bầu</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thì</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lớn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xuống</a:t>
            </a:r>
            <a:endParaRPr lang="en-US" sz="2200" i="1" dirty="0">
              <a:latin typeface="Times New Roman" panose="02020603050405020304" pitchFamily="18" charset="0"/>
              <a:cs typeface="Times New Roman" panose="02020603050405020304" pitchFamily="18" charset="0"/>
            </a:endParaRPr>
          </a:p>
          <a:p>
            <a:r>
              <a:rPr lang="en-US" sz="2200" i="1" dirty="0" err="1">
                <a:latin typeface="Times New Roman" panose="02020603050405020304" pitchFamily="18" charset="0"/>
                <a:cs typeface="Times New Roman" panose="02020603050405020304" pitchFamily="18" charset="0"/>
              </a:rPr>
              <a:t>Chúng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mang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dáng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giọt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mồ</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hôi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mặn</a:t>
            </a:r>
            <a:endParaRPr lang="en-US" sz="2200" i="1" dirty="0">
              <a:latin typeface="Times New Roman" panose="02020603050405020304" pitchFamily="18" charset="0"/>
              <a:cs typeface="Times New Roman" panose="02020603050405020304" pitchFamily="18" charset="0"/>
            </a:endParaRPr>
          </a:p>
          <a:p>
            <a:r>
              <a:rPr lang="en-US" sz="2200" i="1" dirty="0" err="1">
                <a:latin typeface="Times New Roman" panose="02020603050405020304" pitchFamily="18" charset="0"/>
                <a:cs typeface="Times New Roman" panose="02020603050405020304" pitchFamily="18" charset="0"/>
              </a:rPr>
              <a:t>Rỏ</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xuống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lòng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thầm</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lặng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mẹ</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tôi</a:t>
            </a:r>
            <a:endParaRPr lang="en-US" sz="2200" i="1" dirty="0">
              <a:latin typeface="Times New Roman" panose="02020603050405020304" pitchFamily="18" charset="0"/>
              <a:cs typeface="Times New Roman" panose="02020603050405020304" pitchFamily="18" charset="0"/>
            </a:endParaRPr>
          </a:p>
        </p:txBody>
      </p:sp>
      <p:sp>
        <p:nvSpPr>
          <p:cNvPr id="4" name="Rectangle 3"/>
          <p:cNvSpPr/>
          <p:nvPr/>
        </p:nvSpPr>
        <p:spPr>
          <a:xfrm>
            <a:off x="306888" y="2397822"/>
            <a:ext cx="7985342" cy="1569660"/>
          </a:xfrm>
          <a:prstGeom prst="rect">
            <a:avLst/>
          </a:prstGeom>
        </p:spPr>
        <p:txBody>
          <a:bodyPr wrap="square">
            <a:spAutoFit/>
          </a:bodyPr>
          <a:lstStyle/>
          <a:p>
            <a:pPr algn="just"/>
            <a:r>
              <a:rPr lang="vi-VN" sz="2400" dirty="0">
                <a:latin typeface="Times New Roman" panose="02020603050405020304" pitchFamily="18" charset="0"/>
                <a:cs typeface="Times New Roman" panose="02020603050405020304" pitchFamily="18" charset="0"/>
              </a:rPr>
              <a:t>+ “Giọt mồ hôi mặn” là hình ảnh liên tưởng, so sánh độc đáo, tạo ấn tượng mạnh mẽ về những hi sinh lặng thầm mà lớn lao của mẹ. Từ đó ta thấy được tình cảm sâu nặng của đứa con với công lao suốt đời của người mẹ.</a:t>
            </a:r>
          </a:p>
        </p:txBody>
      </p:sp>
    </p:spTree>
    <p:extLst>
      <p:ext uri="{BB962C8B-B14F-4D97-AF65-F5344CB8AC3E}">
        <p14:creationId xmlns:p14="http://schemas.microsoft.com/office/powerpoint/2010/main" val="322883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27" name="TextBox 26"/>
          <p:cNvSpPr txBox="1"/>
          <p:nvPr/>
        </p:nvSpPr>
        <p:spPr>
          <a:xfrm>
            <a:off x="726510" y="225468"/>
            <a:ext cx="280583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b. </a:t>
            </a:r>
            <a:r>
              <a:rPr lang="en-US" sz="2400" b="1" dirty="0" err="1">
                <a:latin typeface="Times New Roman" panose="02020603050405020304" pitchFamily="18" charset="0"/>
                <a:cs typeface="Times New Roman" panose="02020603050405020304" pitchFamily="18" charset="0"/>
              </a:rPr>
              <a:t>Khổ</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hai</a:t>
            </a:r>
            <a:endParaRPr lang="en-US" sz="24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2505206" y="687133"/>
            <a:ext cx="4897677" cy="1446550"/>
          </a:xfrm>
          <a:prstGeom prst="rect">
            <a:avLst/>
          </a:prstGeom>
          <a:noFill/>
        </p:spPr>
        <p:txBody>
          <a:bodyPr wrap="square" rtlCol="0">
            <a:spAutoFit/>
          </a:bodyPr>
          <a:lstStyle/>
          <a:p>
            <a:r>
              <a:rPr lang="en-US" sz="2200" i="1" dirty="0" err="1">
                <a:latin typeface="Times New Roman" panose="02020603050405020304" pitchFamily="18" charset="0"/>
                <a:cs typeface="Times New Roman" panose="02020603050405020304" pitchFamily="18" charset="0"/>
              </a:rPr>
              <a:t>Lũ</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chúng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tôi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từ</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tay</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mẹ</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lớn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lên</a:t>
            </a:r>
            <a:endParaRPr lang="en-US" sz="2200" i="1" dirty="0">
              <a:latin typeface="Times New Roman" panose="02020603050405020304" pitchFamily="18" charset="0"/>
              <a:cs typeface="Times New Roman" panose="02020603050405020304" pitchFamily="18" charset="0"/>
            </a:endParaRPr>
          </a:p>
          <a:p>
            <a:r>
              <a:rPr lang="en-US" sz="2200" i="1" dirty="0" err="1">
                <a:latin typeface="Times New Roman" panose="02020603050405020304" pitchFamily="18" charset="0"/>
                <a:cs typeface="Times New Roman" panose="02020603050405020304" pitchFamily="18" charset="0"/>
              </a:rPr>
              <a:t>Còn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những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bí</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và</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bầu</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thì</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lớn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xuống</a:t>
            </a:r>
            <a:endParaRPr lang="en-US" sz="2200" i="1" dirty="0">
              <a:latin typeface="Times New Roman" panose="02020603050405020304" pitchFamily="18" charset="0"/>
              <a:cs typeface="Times New Roman" panose="02020603050405020304" pitchFamily="18" charset="0"/>
            </a:endParaRPr>
          </a:p>
          <a:p>
            <a:r>
              <a:rPr lang="en-US" sz="2200" i="1" dirty="0" err="1">
                <a:latin typeface="Times New Roman" panose="02020603050405020304" pitchFamily="18" charset="0"/>
                <a:cs typeface="Times New Roman" panose="02020603050405020304" pitchFamily="18" charset="0"/>
              </a:rPr>
              <a:t>Chúng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mang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dáng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giọt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mồ</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hôi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mặn</a:t>
            </a:r>
            <a:endParaRPr lang="en-US" sz="2200" i="1" dirty="0">
              <a:latin typeface="Times New Roman" panose="02020603050405020304" pitchFamily="18" charset="0"/>
              <a:cs typeface="Times New Roman" panose="02020603050405020304" pitchFamily="18" charset="0"/>
            </a:endParaRPr>
          </a:p>
          <a:p>
            <a:r>
              <a:rPr lang="en-US" sz="2200" i="1" dirty="0" err="1">
                <a:latin typeface="Times New Roman" panose="02020603050405020304" pitchFamily="18" charset="0"/>
                <a:cs typeface="Times New Roman" panose="02020603050405020304" pitchFamily="18" charset="0"/>
              </a:rPr>
              <a:t>Rỏ</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xuống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lòng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thầm</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lặng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mẹ</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tôi</a:t>
            </a:r>
            <a:endParaRPr lang="en-US" sz="2200" i="1" dirty="0">
              <a:latin typeface="Times New Roman" panose="02020603050405020304" pitchFamily="18" charset="0"/>
              <a:cs typeface="Times New Roman" panose="02020603050405020304" pitchFamily="18" charset="0"/>
            </a:endParaRPr>
          </a:p>
        </p:txBody>
      </p:sp>
      <p:sp>
        <p:nvSpPr>
          <p:cNvPr id="4" name="Rectangle 3"/>
          <p:cNvSpPr/>
          <p:nvPr/>
        </p:nvSpPr>
        <p:spPr>
          <a:xfrm>
            <a:off x="306888" y="2397822"/>
            <a:ext cx="2999983" cy="1569660"/>
          </a:xfrm>
          <a:prstGeom prst="rect">
            <a:avLst/>
          </a:prstGeom>
        </p:spPr>
        <p:txBody>
          <a:bodyPr wrap="square">
            <a:spAutoFit/>
          </a:bodyPr>
          <a:lstStyle/>
          <a:p>
            <a:pPr algn="just"/>
            <a:r>
              <a:rPr lang="vi-VN" sz="2400" dirty="0">
                <a:latin typeface="Times New Roman" panose="02020603050405020304" pitchFamily="18" charset="0"/>
                <a:cs typeface="Times New Roman" panose="02020603050405020304" pitchFamily="18" charset="0"/>
              </a:rPr>
              <a:t> Nhân hóa: bí và bầu cũng “lớn”, đối lập: lớn lên, lớn xuống, hoán dụ (tay mẹ). </a:t>
            </a:r>
          </a:p>
        </p:txBody>
      </p:sp>
      <p:sp>
        <p:nvSpPr>
          <p:cNvPr id="5" name="Rectangle 4"/>
          <p:cNvSpPr/>
          <p:nvPr/>
        </p:nvSpPr>
        <p:spPr>
          <a:xfrm>
            <a:off x="3306871" y="2397822"/>
            <a:ext cx="4885151" cy="1938992"/>
          </a:xfrm>
          <a:prstGeom prst="rect">
            <a:avLst/>
          </a:prstGeom>
        </p:spPr>
        <p:txBody>
          <a:bodyPr wrap="square">
            <a:spAutoFit/>
          </a:bodyPr>
          <a:lstStyle/>
          <a:p>
            <a:pPr algn="just"/>
            <a:r>
              <a:rPr lang="en-US" sz="2400" dirty="0">
                <a:latin typeface="+mj-lt"/>
                <a:sym typeface="Wingdings" panose="05000000000000000000" pitchFamily="2" charset="2"/>
              </a:rPr>
              <a:t> </a:t>
            </a:r>
            <a:r>
              <a:rPr lang="vi-VN" sz="2400" dirty="0">
                <a:latin typeface="+mj-lt"/>
              </a:rPr>
              <a:t>Tác dụng: </a:t>
            </a:r>
            <a:endParaRPr lang="en-US" sz="2400" dirty="0">
              <a:latin typeface="+mj-lt"/>
            </a:endParaRPr>
          </a:p>
          <a:p>
            <a:pPr algn="just"/>
            <a:r>
              <a:rPr lang="vi-VN" sz="2400" dirty="0">
                <a:latin typeface="+mj-lt"/>
              </a:rPr>
              <a:t>“Bí và bầu” là thành quả lao động vun trồng của mẹ còn “Con” là kết quả của sự sinh thành, dưỡng dục, là niềm tin, sự kỳ vọng của mẹ.</a:t>
            </a:r>
          </a:p>
        </p:txBody>
      </p:sp>
    </p:spTree>
    <p:extLst>
      <p:ext uri="{BB962C8B-B14F-4D97-AF65-F5344CB8AC3E}">
        <p14:creationId xmlns:p14="http://schemas.microsoft.com/office/powerpoint/2010/main" val="4322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7"/>
          <p:cNvSpPr txBox="1">
            <a:spLocks noGrp="1"/>
          </p:cNvSpPr>
          <p:nvPr>
            <p:ph type="ctrTitle"/>
          </p:nvPr>
        </p:nvSpPr>
        <p:spPr>
          <a:xfrm>
            <a:off x="1749732" y="1086669"/>
            <a:ext cx="6684900" cy="1560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dirty="0">
                <a:latin typeface="#9Slide07 Deepika" panose="02000507000000020004" pitchFamily="2" charset="0"/>
              </a:rPr>
              <a:t>Mẹ và quả</a:t>
            </a:r>
            <a:endParaRPr sz="6000" dirty="0">
              <a:latin typeface="#9Slide07 Deepika" panose="02000507000000020004" pitchFamily="2" charset="0"/>
            </a:endParaRPr>
          </a:p>
        </p:txBody>
      </p:sp>
      <p:sp>
        <p:nvSpPr>
          <p:cNvPr id="293" name="Google Shape;293;p37"/>
          <p:cNvSpPr txBox="1">
            <a:spLocks noGrp="1"/>
          </p:cNvSpPr>
          <p:nvPr>
            <p:ph type="subTitle" idx="1"/>
          </p:nvPr>
        </p:nvSpPr>
        <p:spPr>
          <a:xfrm>
            <a:off x="3569007" y="2567549"/>
            <a:ext cx="2296389" cy="41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9Slide05 SVNBistro Script" panose="02000506000000020003" pitchFamily="2" charset="0"/>
              </a:rPr>
              <a:t>(Nguyễn Khoa Điềm)</a:t>
            </a:r>
            <a:endParaRPr sz="2400" dirty="0">
              <a:latin typeface="#9Slide05 SVNBistro Script" panose="02000506000000020003" pitchFamily="2" charset="0"/>
            </a:endParaRPr>
          </a:p>
        </p:txBody>
      </p:sp>
      <p:sp>
        <p:nvSpPr>
          <p:cNvPr id="294" name="Google Shape;294;p37"/>
          <p:cNvSpPr txBox="1">
            <a:spLocks noGrp="1"/>
          </p:cNvSpPr>
          <p:nvPr>
            <p:ph type="ctrTitle" idx="2"/>
          </p:nvPr>
        </p:nvSpPr>
        <p:spPr>
          <a:xfrm>
            <a:off x="906090" y="767919"/>
            <a:ext cx="2388382" cy="637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sz="4400" b="0" dirty="0">
                <a:latin typeface="#9Slide05 SVNBistro Script" panose="02000506000000020003" pitchFamily="2" charset="0"/>
                <a:cs typeface="Times New Roman" panose="02020603050405020304" pitchFamily="18" charset="0"/>
              </a:rPr>
              <a:t>Bài 7: Thơ</a:t>
            </a:r>
            <a:endParaRPr sz="4400" b="0" dirty="0">
              <a:latin typeface="#9Slide05 SVNBistro Script" panose="02000506000000020003" pitchFamily="2" charset="0"/>
              <a:cs typeface="Times New Roman" panose="02020603050405020304" pitchFamily="18" charset="0"/>
            </a:endParaRPr>
          </a:p>
        </p:txBody>
      </p:sp>
      <p:pic>
        <p:nvPicPr>
          <p:cNvPr id="296" name="Google Shape;296;p37"/>
          <p:cNvPicPr preferRelativeResize="0"/>
          <p:nvPr/>
        </p:nvPicPr>
        <p:blipFill>
          <a:blip r:embed="rId3">
            <a:alphaModFix/>
          </a:blip>
          <a:stretch>
            <a:fillRect/>
          </a:stretch>
        </p:blipFill>
        <p:spPr>
          <a:xfrm>
            <a:off x="422032" y="2930670"/>
            <a:ext cx="669574" cy="759706"/>
          </a:xfrm>
          <a:prstGeom prst="rect">
            <a:avLst/>
          </a:prstGeom>
          <a:noFill/>
          <a:ln>
            <a:noFill/>
          </a:ln>
          <a:effectLst>
            <a:outerShdw blurRad="57150" dist="19050" dir="5400000" algn="bl" rotWithShape="0">
              <a:schemeClr val="dk1">
                <a:alpha val="50000"/>
              </a:schemeClr>
            </a:outerShdw>
          </a:effectLst>
        </p:spPr>
      </p:pic>
      <p:pic>
        <p:nvPicPr>
          <p:cNvPr id="297" name="Google Shape;297;p37"/>
          <p:cNvPicPr preferRelativeResize="0"/>
          <p:nvPr/>
        </p:nvPicPr>
        <p:blipFill>
          <a:blip r:embed="rId4">
            <a:alphaModFix/>
          </a:blip>
          <a:stretch>
            <a:fillRect/>
          </a:stretch>
        </p:blipFill>
        <p:spPr>
          <a:xfrm>
            <a:off x="4282814" y="4482483"/>
            <a:ext cx="485652" cy="468821"/>
          </a:xfrm>
          <a:prstGeom prst="rect">
            <a:avLst/>
          </a:prstGeom>
          <a:noFill/>
          <a:ln>
            <a:noFill/>
          </a:ln>
          <a:effectLst>
            <a:outerShdw blurRad="57150" dist="19050" dir="5400000" algn="bl" rotWithShape="0">
              <a:schemeClr val="dk1">
                <a:alpha val="50000"/>
              </a:schemeClr>
            </a:outerShdw>
          </a:effectLst>
        </p:spPr>
      </p:pic>
      <p:pic>
        <p:nvPicPr>
          <p:cNvPr id="298" name="Google Shape;298;p37"/>
          <p:cNvPicPr preferRelativeResize="0"/>
          <p:nvPr/>
        </p:nvPicPr>
        <p:blipFill>
          <a:blip r:embed="rId4">
            <a:alphaModFix/>
          </a:blip>
          <a:stretch>
            <a:fillRect/>
          </a:stretch>
        </p:blipFill>
        <p:spPr>
          <a:xfrm rot="3077219">
            <a:off x="843054" y="2558533"/>
            <a:ext cx="485656" cy="468819"/>
          </a:xfrm>
          <a:prstGeom prst="rect">
            <a:avLst/>
          </a:prstGeom>
          <a:noFill/>
          <a:ln>
            <a:noFill/>
          </a:ln>
          <a:effectLst>
            <a:outerShdw blurRad="57150" dist="19050" dir="5400000" algn="bl" rotWithShape="0">
              <a:schemeClr val="dk1">
                <a:alpha val="50000"/>
              </a:schemeClr>
            </a:outerShdw>
          </a:effectLst>
        </p:spPr>
      </p:pic>
      <p:pic>
        <p:nvPicPr>
          <p:cNvPr id="299" name="Google Shape;299;p37"/>
          <p:cNvPicPr preferRelativeResize="0"/>
          <p:nvPr/>
        </p:nvPicPr>
        <p:blipFill>
          <a:blip r:embed="rId5">
            <a:alphaModFix/>
          </a:blip>
          <a:stretch>
            <a:fillRect/>
          </a:stretch>
        </p:blipFill>
        <p:spPr>
          <a:xfrm flipH="1">
            <a:off x="381482" y="142870"/>
            <a:ext cx="739245" cy="741801"/>
          </a:xfrm>
          <a:prstGeom prst="rect">
            <a:avLst/>
          </a:prstGeom>
          <a:noFill/>
          <a:ln>
            <a:noFill/>
          </a:ln>
          <a:effectLst>
            <a:outerShdw blurRad="57150" dist="19050" dir="5400000" algn="bl" rotWithShape="0">
              <a:schemeClr val="dk1">
                <a:alpha val="50000"/>
              </a:schemeClr>
            </a:outerShdw>
          </a:effectLst>
        </p:spPr>
      </p:pic>
      <p:pic>
        <p:nvPicPr>
          <p:cNvPr id="11"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463892" y="1969407"/>
            <a:ext cx="3680108" cy="31740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4" name="Rectangle 3"/>
          <p:cNvSpPr/>
          <p:nvPr/>
        </p:nvSpPr>
        <p:spPr>
          <a:xfrm>
            <a:off x="3801650" y="988516"/>
            <a:ext cx="5154460" cy="3416320"/>
          </a:xfrm>
          <a:prstGeom prst="rect">
            <a:avLst/>
          </a:prstGeom>
        </p:spPr>
        <p:txBody>
          <a:bodyPr wrap="square">
            <a:spAutoFit/>
          </a:bodyPr>
          <a:lstStyle/>
          <a:p>
            <a:pPr algn="just"/>
            <a:r>
              <a:rPr lang="vi-VN" sz="2400" b="1" dirty="0">
                <a:latin typeface="+mj-lt"/>
              </a:rPr>
              <a:t>Qua hai khổ thơ, tác giả cho thấy những phẩm chất tốt đẹp của người mẹ: trông chờ mọi thành quả vào đôi bàn tay lao động của mình; lao động chăm chỉ, cần cù, yêu thương, nuôi nấng, dạy dỗ các con; lặng thầm chịu đựng những gian truân, vất vả;...</a:t>
            </a:r>
          </a:p>
          <a:p>
            <a:pPr algn="just"/>
            <a:r>
              <a:rPr lang="vi-VN" sz="2400" b="1" dirty="0">
                <a:latin typeface="+mj-lt"/>
              </a:rPr>
              <a:t>Cảm xúc của nhà thơ dành cho mẹ là cảm xúc yêu thương, kính trọng.</a:t>
            </a:r>
            <a:endParaRPr lang="en-US" sz="2400" b="1" dirty="0">
              <a:latin typeface="+mj-lt"/>
            </a:endParaRPr>
          </a:p>
        </p:txBody>
      </p:sp>
      <p:pic>
        <p:nvPicPr>
          <p:cNvPr id="16"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511191"/>
            <a:ext cx="3524809" cy="34895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2" name="Google Shape;832;p53"/>
          <p:cNvSpPr txBox="1">
            <a:spLocks noGrp="1"/>
          </p:cNvSpPr>
          <p:nvPr>
            <p:ph type="title"/>
          </p:nvPr>
        </p:nvSpPr>
        <p:spPr>
          <a:xfrm>
            <a:off x="4250051" y="1859080"/>
            <a:ext cx="4040734" cy="101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dirty="0">
                <a:latin typeface="#9Slide07 Deepika" panose="02000507000000020004" pitchFamily="2" charset="0"/>
              </a:rPr>
              <a:t>3. Suy tư của người con</a:t>
            </a:r>
            <a:endParaRPr sz="4400" dirty="0">
              <a:latin typeface="#9Slide07 Deepika" panose="02000507000000020004" pitchFamily="2" charset="0"/>
            </a:endParaRPr>
          </a:p>
        </p:txBody>
      </p:sp>
      <p:pic>
        <p:nvPicPr>
          <p:cNvPr id="834" name="Google Shape;834;p53"/>
          <p:cNvPicPr preferRelativeResize="0"/>
          <p:nvPr/>
        </p:nvPicPr>
        <p:blipFill>
          <a:blip r:embed="rId3">
            <a:alphaModFix/>
          </a:blip>
          <a:stretch>
            <a:fillRect/>
          </a:stretch>
        </p:blipFill>
        <p:spPr>
          <a:xfrm>
            <a:off x="3439016" y="1313973"/>
            <a:ext cx="669574" cy="759706"/>
          </a:xfrm>
          <a:prstGeom prst="rect">
            <a:avLst/>
          </a:prstGeom>
          <a:noFill/>
          <a:ln>
            <a:noFill/>
          </a:ln>
          <a:effectLst>
            <a:outerShdw blurRad="57150" dist="19050" dir="5400000" algn="bl" rotWithShape="0">
              <a:schemeClr val="dk1">
                <a:alpha val="50000"/>
              </a:schemeClr>
            </a:outerShdw>
          </a:effectLst>
        </p:spPr>
      </p:pic>
      <p:pic>
        <p:nvPicPr>
          <p:cNvPr id="835" name="Google Shape;835;p53"/>
          <p:cNvPicPr preferRelativeResize="0"/>
          <p:nvPr/>
        </p:nvPicPr>
        <p:blipFill>
          <a:blip r:embed="rId4">
            <a:alphaModFix/>
          </a:blip>
          <a:stretch>
            <a:fillRect/>
          </a:stretch>
        </p:blipFill>
        <p:spPr>
          <a:xfrm>
            <a:off x="7707909" y="944963"/>
            <a:ext cx="485652" cy="468821"/>
          </a:xfrm>
          <a:prstGeom prst="rect">
            <a:avLst/>
          </a:prstGeom>
          <a:noFill/>
          <a:ln>
            <a:noFill/>
          </a:ln>
          <a:effectLst>
            <a:outerShdw blurRad="57150" dist="19050" dir="5400000" algn="bl" rotWithShape="0">
              <a:schemeClr val="dk1">
                <a:alpha val="50000"/>
              </a:schemeClr>
            </a:outerShdw>
          </a:effectLst>
        </p:spPr>
      </p:pic>
      <p:pic>
        <p:nvPicPr>
          <p:cNvPr id="837" name="Google Shape;837;p53"/>
          <p:cNvPicPr preferRelativeResize="0"/>
          <p:nvPr/>
        </p:nvPicPr>
        <p:blipFill>
          <a:blip r:embed="rId5">
            <a:alphaModFix/>
          </a:blip>
          <a:stretch>
            <a:fillRect/>
          </a:stretch>
        </p:blipFill>
        <p:spPr>
          <a:xfrm flipH="1">
            <a:off x="1134781" y="3106349"/>
            <a:ext cx="739245" cy="741801"/>
          </a:xfrm>
          <a:prstGeom prst="rect">
            <a:avLst/>
          </a:prstGeom>
          <a:noFill/>
          <a:ln>
            <a:noFill/>
          </a:ln>
          <a:effectLst>
            <a:outerShdw blurRad="57150" dist="19050" dir="5400000" algn="bl" rotWithShape="0">
              <a:schemeClr val="dk1">
                <a:alpha val="50000"/>
              </a:schemeClr>
            </a:outerShdw>
          </a:effectLst>
        </p:spPr>
      </p:pic>
      <p:pic>
        <p:nvPicPr>
          <p:cNvPr id="3" name="Picture Placeholder 2"/>
          <p:cNvPicPr>
            <a:picLocks noGrp="1" noChangeAspect="1"/>
          </p:cNvPicPr>
          <p:nvPr>
            <p:ph type="pic" idx="2"/>
          </p:nvPr>
        </p:nvPicPr>
        <p:blipFill>
          <a:blip r:embed="rId6">
            <a:extLst>
              <a:ext uri="{28A0092B-C50C-407E-A947-70E740481C1C}">
                <a14:useLocalDpi xmlns:a14="http://schemas.microsoft.com/office/drawing/2010/main" val="0"/>
              </a:ext>
            </a:extLst>
          </a:blip>
          <a:srcRect l="11868" r="11868"/>
          <a:stretch>
            <a:fillRect/>
          </a:stretch>
        </p:blipFill>
        <p:spPr/>
      </p:pic>
    </p:spTree>
    <p:extLst>
      <p:ext uri="{BB962C8B-B14F-4D97-AF65-F5344CB8AC3E}">
        <p14:creationId xmlns:p14="http://schemas.microsoft.com/office/powerpoint/2010/main" val="3639025912"/>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179" name="TextBox 178"/>
          <p:cNvSpPr txBox="1"/>
          <p:nvPr/>
        </p:nvSpPr>
        <p:spPr>
          <a:xfrm>
            <a:off x="2356981" y="-195778"/>
            <a:ext cx="4897677" cy="1785104"/>
          </a:xfrm>
          <a:prstGeom prst="rect">
            <a:avLst/>
          </a:prstGeom>
          <a:noFill/>
        </p:spPr>
        <p:txBody>
          <a:bodyPr wrap="square" rtlCol="0">
            <a:spAutoFit/>
          </a:bodyPr>
          <a:lstStyle/>
          <a:p>
            <a:endParaRPr lang="en-US" sz="2200" i="1" dirty="0">
              <a:latin typeface="Times New Roman" panose="02020603050405020304" pitchFamily="18" charset="0"/>
              <a:cs typeface="Times New Roman" panose="02020603050405020304" pitchFamily="18" charset="0"/>
            </a:endParaRPr>
          </a:p>
          <a:p>
            <a:r>
              <a:rPr lang="en-US" sz="2200" i="1" dirty="0" err="1">
                <a:latin typeface="Times New Roman" panose="02020603050405020304" pitchFamily="18" charset="0"/>
                <a:cs typeface="Times New Roman" panose="02020603050405020304" pitchFamily="18" charset="0"/>
              </a:rPr>
              <a:t>Và</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chúng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tôi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một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thứ</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quả</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trên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đời</a:t>
            </a:r>
            <a:endParaRPr lang="en-US" sz="2200" i="1" dirty="0">
              <a:latin typeface="Times New Roman" panose="02020603050405020304" pitchFamily="18" charset="0"/>
              <a:cs typeface="Times New Roman" panose="02020603050405020304" pitchFamily="18" charset="0"/>
            </a:endParaRPr>
          </a:p>
          <a:p>
            <a:r>
              <a:rPr lang="en-US" sz="2200" i="1" dirty="0" err="1">
                <a:latin typeface="Times New Roman" panose="02020603050405020304" pitchFamily="18" charset="0"/>
                <a:cs typeface="Times New Roman" panose="02020603050405020304" pitchFamily="18" charset="0"/>
              </a:rPr>
              <a:t>Bảy</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mươi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tuổi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mẹ</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đợi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chờ</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được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hái</a:t>
            </a:r>
            <a:endParaRPr lang="en-US" sz="2200" i="1" dirty="0">
              <a:latin typeface="Times New Roman" panose="02020603050405020304" pitchFamily="18" charset="0"/>
              <a:cs typeface="Times New Roman" panose="02020603050405020304" pitchFamily="18" charset="0"/>
            </a:endParaRPr>
          </a:p>
          <a:p>
            <a:r>
              <a:rPr lang="en-US" sz="2200" i="1" dirty="0" err="1">
                <a:latin typeface="Times New Roman" panose="02020603050405020304" pitchFamily="18" charset="0"/>
                <a:cs typeface="Times New Roman" panose="02020603050405020304" pitchFamily="18" charset="0"/>
              </a:rPr>
              <a:t>Tôi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hoảng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sợ</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ngày</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bàn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tay</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mẹ</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mỏi</a:t>
            </a:r>
            <a:endParaRPr lang="en-US" sz="2200" i="1" dirty="0">
              <a:latin typeface="Times New Roman" panose="02020603050405020304" pitchFamily="18" charset="0"/>
              <a:cs typeface="Times New Roman" panose="02020603050405020304" pitchFamily="18" charset="0"/>
            </a:endParaRPr>
          </a:p>
          <a:p>
            <a:r>
              <a:rPr lang="en-US" sz="2200" i="1" dirty="0" err="1">
                <a:latin typeface="Times New Roman" panose="02020603050405020304" pitchFamily="18" charset="0"/>
                <a:cs typeface="Times New Roman" panose="02020603050405020304" pitchFamily="18" charset="0"/>
              </a:rPr>
              <a:t>Mình</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vẫn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còn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một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thứ</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quả</a:t>
            </a:r>
            <a:r>
              <a:rPr lang="en-US" sz="2200" i="1" dirty="0">
                <a:latin typeface="Times New Roman" panose="02020603050405020304" pitchFamily="18" charset="0"/>
                <a:cs typeface="Times New Roman" panose="02020603050405020304" pitchFamily="18" charset="0"/>
              </a:rPr>
              <a:t> non </a:t>
            </a:r>
            <a:r>
              <a:rPr lang="en-US" sz="2200" i="1" dirty="0" err="1">
                <a:latin typeface="Times New Roman" panose="02020603050405020304" pitchFamily="18" charset="0"/>
                <a:cs typeface="Times New Roman" panose="02020603050405020304" pitchFamily="18" charset="0"/>
              </a:rPr>
              <a:t>xanh</a:t>
            </a:r>
            <a:r>
              <a:rPr lang="en-US" sz="2200" i="1" dirty="0">
                <a:latin typeface="Times New Roman" panose="02020603050405020304" pitchFamily="18" charset="0"/>
                <a:cs typeface="Times New Roman" panose="02020603050405020304" pitchFamily="18" charset="0"/>
              </a:rPr>
              <a:t>?</a:t>
            </a:r>
          </a:p>
        </p:txBody>
      </p:sp>
      <p:pic>
        <p:nvPicPr>
          <p:cNvPr id="180" name="Picture 2" descr="Soạn bài Mẹ và quả | Hay nhất Soạn văn 7 Cánh diề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9385" y="1808159"/>
            <a:ext cx="2626141" cy="302598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074181" y="1982324"/>
            <a:ext cx="4963363" cy="2677656"/>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Ở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non </a:t>
            </a:r>
            <a:r>
              <a:rPr lang="en-US" sz="2400" dirty="0" err="1">
                <a:latin typeface="Times New Roman" panose="02020603050405020304" pitchFamily="18" charset="0"/>
                <a:cs typeface="Times New Roman" panose="02020603050405020304" pitchFamily="18" charset="0"/>
              </a:rPr>
              <a:t>xanh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non </a:t>
            </a:r>
            <a:r>
              <a:rPr lang="en-US" sz="2400" dirty="0" err="1">
                <a:latin typeface="Times New Roman" panose="02020603050405020304" pitchFamily="18" charset="0"/>
                <a:cs typeface="Times New Roman" panose="02020603050405020304" pitchFamily="18" charset="0"/>
              </a:rPr>
              <a:t>xanh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endParaRPr lang="vi-VN"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80"/>
                                        </p:tgtEl>
                                        <p:attrNameLst>
                                          <p:attrName>style.visibility</p:attrName>
                                        </p:attrNameLst>
                                      </p:cBhvr>
                                      <p:to>
                                        <p:strVal val="visible"/>
                                      </p:to>
                                    </p:set>
                                    <p:animEffect transition="in" filter="barn(inVertical)">
                                      <p:cBhvr>
                                        <p:cTn id="10"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179" name="TextBox 178"/>
          <p:cNvSpPr txBox="1"/>
          <p:nvPr/>
        </p:nvSpPr>
        <p:spPr>
          <a:xfrm>
            <a:off x="2356981" y="-195778"/>
            <a:ext cx="4897677" cy="1785104"/>
          </a:xfrm>
          <a:prstGeom prst="rect">
            <a:avLst/>
          </a:prstGeom>
          <a:noFill/>
        </p:spPr>
        <p:txBody>
          <a:bodyPr wrap="square" rtlCol="0">
            <a:spAutoFit/>
          </a:bodyPr>
          <a:lstStyle/>
          <a:p>
            <a:endParaRPr lang="en-US" sz="2200" i="1" dirty="0">
              <a:latin typeface="Times New Roman" panose="02020603050405020304" pitchFamily="18" charset="0"/>
              <a:cs typeface="Times New Roman" panose="02020603050405020304" pitchFamily="18" charset="0"/>
            </a:endParaRPr>
          </a:p>
          <a:p>
            <a:r>
              <a:rPr lang="en-US" sz="2200" i="1" dirty="0" err="1">
                <a:latin typeface="Times New Roman" panose="02020603050405020304" pitchFamily="18" charset="0"/>
                <a:cs typeface="Times New Roman" panose="02020603050405020304" pitchFamily="18" charset="0"/>
              </a:rPr>
              <a:t>Và</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chúng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tôi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một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thứ</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quả</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trên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đời</a:t>
            </a:r>
            <a:endParaRPr lang="en-US" sz="2200" i="1" dirty="0">
              <a:latin typeface="Times New Roman" panose="02020603050405020304" pitchFamily="18" charset="0"/>
              <a:cs typeface="Times New Roman" panose="02020603050405020304" pitchFamily="18" charset="0"/>
            </a:endParaRPr>
          </a:p>
          <a:p>
            <a:r>
              <a:rPr lang="en-US" sz="2200" i="1" dirty="0" err="1">
                <a:latin typeface="Times New Roman" panose="02020603050405020304" pitchFamily="18" charset="0"/>
                <a:cs typeface="Times New Roman" panose="02020603050405020304" pitchFamily="18" charset="0"/>
              </a:rPr>
              <a:t>Bảy</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mươi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tuổi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mẹ</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đợi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chờ</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được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hái</a:t>
            </a:r>
            <a:endParaRPr lang="en-US" sz="2200" i="1" dirty="0">
              <a:latin typeface="Times New Roman" panose="02020603050405020304" pitchFamily="18" charset="0"/>
              <a:cs typeface="Times New Roman" panose="02020603050405020304" pitchFamily="18" charset="0"/>
            </a:endParaRPr>
          </a:p>
          <a:p>
            <a:r>
              <a:rPr lang="en-US" sz="2200" i="1" dirty="0" err="1">
                <a:latin typeface="Times New Roman" panose="02020603050405020304" pitchFamily="18" charset="0"/>
                <a:cs typeface="Times New Roman" panose="02020603050405020304" pitchFamily="18" charset="0"/>
              </a:rPr>
              <a:t>Tôi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hoảng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sợ</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ngày</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bàn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tay</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mẹ</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mỏi</a:t>
            </a:r>
            <a:endParaRPr lang="en-US" sz="2200" i="1" dirty="0">
              <a:latin typeface="Times New Roman" panose="02020603050405020304" pitchFamily="18" charset="0"/>
              <a:cs typeface="Times New Roman" panose="02020603050405020304" pitchFamily="18" charset="0"/>
            </a:endParaRPr>
          </a:p>
          <a:p>
            <a:r>
              <a:rPr lang="en-US" sz="2200" i="1" dirty="0" err="1">
                <a:latin typeface="Times New Roman" panose="02020603050405020304" pitchFamily="18" charset="0"/>
                <a:cs typeface="Times New Roman" panose="02020603050405020304" pitchFamily="18" charset="0"/>
              </a:rPr>
              <a:t>Mình</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vẫn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còn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một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thứ</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quả</a:t>
            </a:r>
            <a:r>
              <a:rPr lang="en-US" sz="2200" i="1" dirty="0">
                <a:latin typeface="Times New Roman" panose="02020603050405020304" pitchFamily="18" charset="0"/>
                <a:cs typeface="Times New Roman" panose="02020603050405020304" pitchFamily="18" charset="0"/>
              </a:rPr>
              <a:t> non </a:t>
            </a:r>
            <a:r>
              <a:rPr lang="en-US" sz="2200" i="1" dirty="0" err="1">
                <a:latin typeface="Times New Roman" panose="02020603050405020304" pitchFamily="18" charset="0"/>
                <a:cs typeface="Times New Roman" panose="02020603050405020304" pitchFamily="18" charset="0"/>
              </a:rPr>
              <a:t>xanh</a:t>
            </a:r>
            <a:r>
              <a:rPr lang="en-US" sz="2200" i="1" dirty="0">
                <a:latin typeface="Times New Roman" panose="02020603050405020304" pitchFamily="18" charset="0"/>
                <a:cs typeface="Times New Roman" panose="02020603050405020304" pitchFamily="18" charset="0"/>
              </a:rPr>
              <a:t>?</a:t>
            </a:r>
          </a:p>
        </p:txBody>
      </p:sp>
      <p:sp>
        <p:nvSpPr>
          <p:cNvPr id="9" name="Rectangle 8"/>
          <p:cNvSpPr/>
          <p:nvPr/>
        </p:nvSpPr>
        <p:spPr>
          <a:xfrm>
            <a:off x="635770" y="1681700"/>
            <a:ext cx="8370444" cy="1200329"/>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non </a:t>
            </a:r>
            <a:r>
              <a:rPr lang="en-US" sz="2400" dirty="0" err="1">
                <a:latin typeface="Times New Roman" panose="02020603050405020304" pitchFamily="18" charset="0"/>
                <a:cs typeface="Times New Roman" panose="02020603050405020304" pitchFamily="18" charset="0"/>
              </a:rPr>
              <a:t>xanh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đen</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bóng</a:t>
            </a:r>
            <a:r>
              <a:rPr lang="vi-VN" sz="2400" dirty="0">
                <a:latin typeface="Times New Roman" panose="02020603050405020304" pitchFamily="18" charset="0"/>
                <a:cs typeface="Times New Roman" panose="02020603050405020304" pitchFamily="18" charset="0"/>
              </a:rPr>
              <a:t> – người con chưa trưởng thành, chín chắn, chưa báo đáp được ơn sinh thành và dưỡng dục của mẹ.</a:t>
            </a:r>
          </a:p>
        </p:txBody>
      </p:sp>
      <p:sp>
        <p:nvSpPr>
          <p:cNvPr id="5" name="Rectangle 4"/>
          <p:cNvSpPr/>
          <p:nvPr/>
        </p:nvSpPr>
        <p:spPr>
          <a:xfrm>
            <a:off x="2242159" y="2974403"/>
            <a:ext cx="6748881" cy="1200329"/>
          </a:xfrm>
          <a:prstGeom prst="rect">
            <a:avLst/>
          </a:prstGeom>
        </p:spPr>
        <p:txBody>
          <a:bodyPr wrap="square">
            <a:spAutoFit/>
          </a:bodyPr>
          <a:lstStyle/>
          <a:p>
            <a:pPr algn="just"/>
            <a:r>
              <a:rPr lang="vi-VN" sz="2400" dirty="0">
                <a:latin typeface="Times New Roman" panose="02020603050405020304" pitchFamily="18" charset="0"/>
                <a:cs typeface="Times New Roman" panose="02020603050405020304" pitchFamily="18" charset="0"/>
              </a:rPr>
              <a:t>- Tác giả hoảng sợ khi nghĩ đến lúc mẹ già yếu, gần đất xa trời mà mình vẫn chưa khôn lớn, trưởng thành hoặc chưa đáp đền được công ơn của cha mẹ.</a:t>
            </a:r>
          </a:p>
        </p:txBody>
      </p:sp>
      <p:pic>
        <p:nvPicPr>
          <p:cNvPr id="6"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83713" y="3521700"/>
            <a:ext cx="2173267" cy="1621800"/>
          </a:xfrm>
          <a:prstGeom prst="rect">
            <a:avLst/>
          </a:prstGeom>
        </p:spPr>
      </p:pic>
    </p:spTree>
    <p:extLst>
      <p:ext uri="{BB962C8B-B14F-4D97-AF65-F5344CB8AC3E}">
        <p14:creationId xmlns:p14="http://schemas.microsoft.com/office/powerpoint/2010/main" val="182587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4" name="Rectangle 3"/>
          <p:cNvSpPr/>
          <p:nvPr/>
        </p:nvSpPr>
        <p:spPr>
          <a:xfrm>
            <a:off x="3789124" y="1147731"/>
            <a:ext cx="4572000" cy="1938992"/>
          </a:xfrm>
          <a:prstGeom prst="rect">
            <a:avLst/>
          </a:prstGeom>
        </p:spPr>
        <p:txBody>
          <a:bodyPr>
            <a:spAutoFit/>
          </a:bodyPr>
          <a:lstStyle/>
          <a:p>
            <a:pPr algn="just"/>
            <a:r>
              <a:rPr lang="vi-VN" sz="2400" b="1" dirty="0">
                <a:latin typeface="+mj-lt"/>
              </a:rPr>
              <a:t>Bài thơ cho thấy tình yêu thương, sự trân trọng của nhà thơ đối với mẹ, đồng thời bộc lộ sự day dứt, xót xa khi chưa làm cho mẹ được thanh thản đến suốt đời.</a:t>
            </a:r>
            <a:endParaRPr lang="en-US" sz="2400" b="1" dirty="0">
              <a:latin typeface="+mj-lt"/>
            </a:endParaRPr>
          </a:p>
        </p:txBody>
      </p:sp>
      <p:pic>
        <p:nvPicPr>
          <p:cNvPr id="16"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511191"/>
            <a:ext cx="3524809" cy="3489561"/>
          </a:xfrm>
          <a:prstGeom prst="rect">
            <a:avLst/>
          </a:prstGeom>
        </p:spPr>
      </p:pic>
    </p:spTree>
    <p:extLst>
      <p:ext uri="{BB962C8B-B14F-4D97-AF65-F5344CB8AC3E}">
        <p14:creationId xmlns:p14="http://schemas.microsoft.com/office/powerpoint/2010/main" val="311066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pic>
        <p:nvPicPr>
          <p:cNvPr id="1108" name="Google Shape;1108;p61"/>
          <p:cNvPicPr preferRelativeResize="0"/>
          <p:nvPr/>
        </p:nvPicPr>
        <p:blipFill>
          <a:blip r:embed="rId3">
            <a:alphaModFix/>
          </a:blip>
          <a:stretch>
            <a:fillRect/>
          </a:stretch>
        </p:blipFill>
        <p:spPr>
          <a:xfrm flipH="1">
            <a:off x="1099607" y="2057788"/>
            <a:ext cx="485652" cy="468821"/>
          </a:xfrm>
          <a:prstGeom prst="rect">
            <a:avLst/>
          </a:prstGeom>
          <a:noFill/>
          <a:ln>
            <a:noFill/>
          </a:ln>
          <a:effectLst>
            <a:outerShdw blurRad="57150" dist="19050" dir="5400000" algn="bl" rotWithShape="0">
              <a:schemeClr val="dk1">
                <a:alpha val="50000"/>
              </a:schemeClr>
            </a:outerShdw>
          </a:effectLst>
        </p:spPr>
      </p:pic>
      <p:pic>
        <p:nvPicPr>
          <p:cNvPr id="1109" name="Google Shape;1109;p61"/>
          <p:cNvPicPr preferRelativeResize="0"/>
          <p:nvPr/>
        </p:nvPicPr>
        <p:blipFill>
          <a:blip r:embed="rId3">
            <a:alphaModFix/>
          </a:blip>
          <a:stretch>
            <a:fillRect/>
          </a:stretch>
        </p:blipFill>
        <p:spPr>
          <a:xfrm rot="-3077219" flipH="1">
            <a:off x="811954" y="3225052"/>
            <a:ext cx="485656" cy="468819"/>
          </a:xfrm>
          <a:prstGeom prst="rect">
            <a:avLst/>
          </a:prstGeom>
          <a:noFill/>
          <a:ln>
            <a:noFill/>
          </a:ln>
          <a:effectLst>
            <a:outerShdw blurRad="57150" dist="19050" dir="5400000" algn="bl" rotWithShape="0">
              <a:schemeClr val="dk1">
                <a:alpha val="50000"/>
              </a:schemeClr>
            </a:outerShdw>
          </a:effectLst>
        </p:spPr>
      </p:pic>
      <p:pic>
        <p:nvPicPr>
          <p:cNvPr id="1110" name="Google Shape;1110;p61"/>
          <p:cNvPicPr preferRelativeResize="0"/>
          <p:nvPr/>
        </p:nvPicPr>
        <p:blipFill>
          <a:blip r:embed="rId4">
            <a:alphaModFix/>
          </a:blip>
          <a:stretch>
            <a:fillRect/>
          </a:stretch>
        </p:blipFill>
        <p:spPr>
          <a:xfrm>
            <a:off x="5499143" y="587299"/>
            <a:ext cx="739245" cy="741801"/>
          </a:xfrm>
          <a:prstGeom prst="rect">
            <a:avLst/>
          </a:prstGeom>
          <a:noFill/>
          <a:ln>
            <a:noFill/>
          </a:ln>
          <a:effectLst>
            <a:outerShdw blurRad="57150" dist="19050" dir="5400000" algn="bl" rotWithShape="0">
              <a:schemeClr val="dk1">
                <a:alpha val="50000"/>
              </a:schemeClr>
            </a:outerShdw>
          </a:effectLst>
        </p:spPr>
      </p:pic>
      <p:pic>
        <p:nvPicPr>
          <p:cNvPr id="1111" name="Google Shape;1111;p61"/>
          <p:cNvPicPr preferRelativeResize="0"/>
          <p:nvPr/>
        </p:nvPicPr>
        <p:blipFill>
          <a:blip r:embed="rId3">
            <a:alphaModFix/>
          </a:blip>
          <a:stretch>
            <a:fillRect/>
          </a:stretch>
        </p:blipFill>
        <p:spPr>
          <a:xfrm flipH="1">
            <a:off x="4390282" y="2337338"/>
            <a:ext cx="485652" cy="468821"/>
          </a:xfrm>
          <a:prstGeom prst="rect">
            <a:avLst/>
          </a:prstGeom>
          <a:noFill/>
          <a:ln>
            <a:noFill/>
          </a:ln>
          <a:effectLst>
            <a:outerShdw blurRad="57150" dist="19050" dir="5400000" algn="bl" rotWithShape="0">
              <a:schemeClr val="dk1">
                <a:alpha val="50000"/>
              </a:schemeClr>
            </a:outerShdw>
          </a:effectLst>
        </p:spPr>
      </p:pic>
      <p:pic>
        <p:nvPicPr>
          <p:cNvPr id="1112" name="Google Shape;1112;p61"/>
          <p:cNvPicPr preferRelativeResize="0"/>
          <p:nvPr/>
        </p:nvPicPr>
        <p:blipFill>
          <a:blip r:embed="rId3">
            <a:alphaModFix/>
          </a:blip>
          <a:stretch>
            <a:fillRect/>
          </a:stretch>
        </p:blipFill>
        <p:spPr>
          <a:xfrm rot="-3077219" flipH="1">
            <a:off x="3891992" y="1147589"/>
            <a:ext cx="485656" cy="468819"/>
          </a:xfrm>
          <a:prstGeom prst="rect">
            <a:avLst/>
          </a:prstGeom>
          <a:noFill/>
          <a:ln>
            <a:noFill/>
          </a:ln>
          <a:effectLst>
            <a:outerShdw blurRad="57150" dist="19050" dir="5400000" algn="bl" rotWithShape="0">
              <a:schemeClr val="dk1">
                <a:alpha val="50000"/>
              </a:schemeClr>
            </a:outerShdw>
          </a:effectLst>
        </p:spPr>
      </p:pic>
      <p:pic>
        <p:nvPicPr>
          <p:cNvPr id="1113" name="Google Shape;1113;p61"/>
          <p:cNvPicPr preferRelativeResize="0"/>
          <p:nvPr/>
        </p:nvPicPr>
        <p:blipFill>
          <a:blip r:embed="rId5">
            <a:alphaModFix/>
          </a:blip>
          <a:stretch>
            <a:fillRect/>
          </a:stretch>
        </p:blipFill>
        <p:spPr>
          <a:xfrm rot="-299913">
            <a:off x="1714840" y="819730"/>
            <a:ext cx="2183093" cy="4024188"/>
          </a:xfrm>
          <a:prstGeom prst="rect">
            <a:avLst/>
          </a:prstGeom>
          <a:noFill/>
          <a:ln>
            <a:noFill/>
          </a:ln>
          <a:effectLst>
            <a:outerShdw blurRad="57150" dist="19050" dir="5400000" algn="bl" rotWithShape="0">
              <a:schemeClr val="dk1">
                <a:alpha val="50000"/>
              </a:schemeClr>
            </a:outerShdw>
          </a:effectLst>
        </p:spPr>
      </p:pic>
      <p:pic>
        <p:nvPicPr>
          <p:cNvPr id="1114" name="Google Shape;1114;p61"/>
          <p:cNvPicPr preferRelativeResize="0"/>
          <p:nvPr/>
        </p:nvPicPr>
        <p:blipFill>
          <a:blip r:embed="rId6">
            <a:alphaModFix/>
          </a:blip>
          <a:stretch>
            <a:fillRect/>
          </a:stretch>
        </p:blipFill>
        <p:spPr>
          <a:xfrm flipH="1">
            <a:off x="1971803" y="3843798"/>
            <a:ext cx="669574" cy="759706"/>
          </a:xfrm>
          <a:prstGeom prst="rect">
            <a:avLst/>
          </a:prstGeom>
          <a:noFill/>
          <a:ln>
            <a:noFill/>
          </a:ln>
          <a:effectLst>
            <a:outerShdw blurRad="57150" dist="19050" dir="5400000" algn="bl" rotWithShape="0">
              <a:schemeClr val="dk1">
                <a:alpha val="50000"/>
              </a:schemeClr>
            </a:outerShdw>
          </a:effectLst>
        </p:spPr>
      </p:pic>
      <p:pic>
        <p:nvPicPr>
          <p:cNvPr id="5" name="Picture 4"/>
          <p:cNvPicPr>
            <a:picLocks noChangeAspect="1"/>
          </p:cNvPicPr>
          <p:nvPr/>
        </p:nvPicPr>
        <p:blipFill>
          <a:blip r:embed="rId7"/>
          <a:stretch>
            <a:fillRect/>
          </a:stretch>
        </p:blipFill>
        <p:spPr>
          <a:xfrm>
            <a:off x="4875934" y="1215270"/>
            <a:ext cx="6992718" cy="2712955"/>
          </a:xfrm>
          <a:prstGeom prst="rect">
            <a:avLst/>
          </a:prstGeom>
        </p:spPr>
      </p:pic>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15" name="Rectangle 14"/>
          <p:cNvSpPr/>
          <p:nvPr/>
        </p:nvSpPr>
        <p:spPr>
          <a:xfrm>
            <a:off x="845506" y="468824"/>
            <a:ext cx="7083469" cy="2677656"/>
          </a:xfrm>
          <a:prstGeom prst="rect">
            <a:avLst/>
          </a:prstGeom>
        </p:spPr>
        <p:txBody>
          <a:bodyPr wrap="square">
            <a:spAutoFit/>
          </a:bodyPr>
          <a:lstStyle/>
          <a:p>
            <a:r>
              <a:rPr lang="vi-VN" sz="2400" b="1" dirty="0">
                <a:latin typeface="+mj-lt"/>
              </a:rPr>
              <a:t>1. Nghệ thuật</a:t>
            </a:r>
          </a:p>
          <a:p>
            <a:r>
              <a:rPr lang="vi-VN" sz="2400" dirty="0">
                <a:latin typeface="+mj-lt"/>
              </a:rPr>
              <a:t>- Thể thơ tự do với nhịp thơ, giọng điệu tha thiết, trầm lắng giàu chất suy tư.</a:t>
            </a:r>
          </a:p>
          <a:p>
            <a:r>
              <a:rPr lang="vi-VN" sz="2400" dirty="0">
                <a:latin typeface="+mj-lt"/>
              </a:rPr>
              <a:t>- Sử dụng hiệu quả các biện pháp tu từ ẩn dụ, hoán dụ, so sánh, điệp ngữ…</a:t>
            </a:r>
          </a:p>
          <a:p>
            <a:r>
              <a:rPr lang="vi-VN" sz="2400" dirty="0">
                <a:latin typeface="+mj-lt"/>
              </a:rPr>
              <a:t>- Hình ảnh thơ giản dị, gần gũi, mang ý nghĩa biểu tượng.</a:t>
            </a:r>
          </a:p>
        </p:txBody>
      </p:sp>
      <p:sp>
        <p:nvSpPr>
          <p:cNvPr id="16" name="Rectangle 15"/>
          <p:cNvSpPr/>
          <p:nvPr/>
        </p:nvSpPr>
        <p:spPr>
          <a:xfrm>
            <a:off x="2943616" y="3146480"/>
            <a:ext cx="5943600" cy="1938992"/>
          </a:xfrm>
          <a:prstGeom prst="rect">
            <a:avLst/>
          </a:prstGeom>
        </p:spPr>
        <p:txBody>
          <a:bodyPr wrap="square">
            <a:spAutoFit/>
          </a:bodyPr>
          <a:lstStyle/>
          <a:p>
            <a:pPr algn="just"/>
            <a:r>
              <a:rPr lang="vi-VN" sz="2400" b="1" dirty="0">
                <a:latin typeface="+mj-lt"/>
              </a:rPr>
              <a:t>2. Nội dung</a:t>
            </a:r>
          </a:p>
          <a:p>
            <a:pPr algn="just"/>
            <a:r>
              <a:rPr lang="vi-VN" sz="2400" dirty="0">
                <a:latin typeface="+mj-lt"/>
              </a:rPr>
              <a:t>- Hình ảnh người mẹ tần tảo, vất vả, lam lũ, giàu đức hi sinh và tình yêu thương con.</a:t>
            </a:r>
          </a:p>
          <a:p>
            <a:pPr algn="just"/>
            <a:r>
              <a:rPr lang="vi-VN" sz="2400" dirty="0">
                <a:latin typeface="+mj-lt"/>
              </a:rPr>
              <a:t>- Tình yêu và lòng biết ơn, nỗi lo lắng của con khi tuổi mẹ xế chiều.</a:t>
            </a:r>
          </a:p>
        </p:txBody>
      </p:sp>
      <p:pic>
        <p:nvPicPr>
          <p:cNvPr id="3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3146480"/>
            <a:ext cx="2779518" cy="21730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down)">
                                      <p:cBhvr>
                                        <p:cTn id="1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pic>
        <p:nvPicPr>
          <p:cNvPr id="792" name="Google Shape;792;p50"/>
          <p:cNvPicPr preferRelativeResize="0"/>
          <p:nvPr/>
        </p:nvPicPr>
        <p:blipFill>
          <a:blip r:embed="rId3">
            <a:alphaModFix/>
          </a:blip>
          <a:stretch>
            <a:fillRect/>
          </a:stretch>
        </p:blipFill>
        <p:spPr>
          <a:xfrm rot="8405816">
            <a:off x="1127388" y="-161842"/>
            <a:ext cx="1311445" cy="1947744"/>
          </a:xfrm>
          <a:prstGeom prst="rect">
            <a:avLst/>
          </a:prstGeom>
          <a:noFill/>
          <a:ln>
            <a:noFill/>
          </a:ln>
        </p:spPr>
      </p:pic>
      <p:pic>
        <p:nvPicPr>
          <p:cNvPr id="793" name="Google Shape;793;p50"/>
          <p:cNvPicPr preferRelativeResize="0"/>
          <p:nvPr/>
        </p:nvPicPr>
        <p:blipFill>
          <a:blip r:embed="rId4">
            <a:alphaModFix/>
          </a:blip>
          <a:stretch>
            <a:fillRect/>
          </a:stretch>
        </p:blipFill>
        <p:spPr>
          <a:xfrm rot="8403123" flipH="1">
            <a:off x="2175458" y="-659645"/>
            <a:ext cx="1246587" cy="1947741"/>
          </a:xfrm>
          <a:prstGeom prst="rect">
            <a:avLst/>
          </a:prstGeom>
          <a:noFill/>
          <a:ln>
            <a:noFill/>
          </a:ln>
        </p:spPr>
      </p:pic>
      <p:pic>
        <p:nvPicPr>
          <p:cNvPr id="794" name="Google Shape;794;p50"/>
          <p:cNvPicPr preferRelativeResize="0"/>
          <p:nvPr/>
        </p:nvPicPr>
        <p:blipFill>
          <a:blip r:embed="rId3">
            <a:alphaModFix/>
          </a:blip>
          <a:stretch>
            <a:fillRect/>
          </a:stretch>
        </p:blipFill>
        <p:spPr>
          <a:xfrm rot="-1312958">
            <a:off x="6917488" y="3752588"/>
            <a:ext cx="1311443" cy="1947746"/>
          </a:xfrm>
          <a:prstGeom prst="rect">
            <a:avLst/>
          </a:prstGeom>
          <a:noFill/>
          <a:ln>
            <a:noFill/>
          </a:ln>
        </p:spPr>
      </p:pic>
      <p:pic>
        <p:nvPicPr>
          <p:cNvPr id="795" name="Google Shape;795;p50"/>
          <p:cNvPicPr preferRelativeResize="0"/>
          <p:nvPr/>
        </p:nvPicPr>
        <p:blipFill>
          <a:blip r:embed="rId4">
            <a:alphaModFix/>
          </a:blip>
          <a:stretch>
            <a:fillRect/>
          </a:stretch>
        </p:blipFill>
        <p:spPr>
          <a:xfrm rot="-1315651" flipH="1">
            <a:off x="5830098" y="3911780"/>
            <a:ext cx="1246587" cy="1947739"/>
          </a:xfrm>
          <a:prstGeom prst="rect">
            <a:avLst/>
          </a:prstGeom>
          <a:noFill/>
          <a:ln>
            <a:noFill/>
          </a:ln>
        </p:spPr>
      </p:pic>
      <p:pic>
        <p:nvPicPr>
          <p:cNvPr id="796" name="Google Shape;796;p50"/>
          <p:cNvPicPr preferRelativeResize="0"/>
          <p:nvPr/>
        </p:nvPicPr>
        <p:blipFill>
          <a:blip r:embed="rId5">
            <a:alphaModFix/>
          </a:blip>
          <a:stretch>
            <a:fillRect/>
          </a:stretch>
        </p:blipFill>
        <p:spPr>
          <a:xfrm>
            <a:off x="1229022" y="1696772"/>
            <a:ext cx="586301" cy="565971"/>
          </a:xfrm>
          <a:prstGeom prst="rect">
            <a:avLst/>
          </a:prstGeom>
          <a:noFill/>
          <a:ln>
            <a:noFill/>
          </a:ln>
          <a:effectLst>
            <a:outerShdw blurRad="57150" dist="19050" dir="5400000" algn="bl" rotWithShape="0">
              <a:schemeClr val="dk1">
                <a:alpha val="50000"/>
              </a:schemeClr>
            </a:outerShdw>
          </a:effectLst>
        </p:spPr>
      </p:pic>
      <p:pic>
        <p:nvPicPr>
          <p:cNvPr id="797" name="Google Shape;797;p50"/>
          <p:cNvPicPr preferRelativeResize="0"/>
          <p:nvPr/>
        </p:nvPicPr>
        <p:blipFill>
          <a:blip r:embed="rId6">
            <a:alphaModFix/>
          </a:blip>
          <a:stretch>
            <a:fillRect/>
          </a:stretch>
        </p:blipFill>
        <p:spPr>
          <a:xfrm>
            <a:off x="7695791" y="689835"/>
            <a:ext cx="669574" cy="759706"/>
          </a:xfrm>
          <a:prstGeom prst="rect">
            <a:avLst/>
          </a:prstGeom>
          <a:noFill/>
          <a:ln>
            <a:noFill/>
          </a:ln>
          <a:effectLst>
            <a:outerShdw blurRad="57150" dist="19050" dir="5400000" algn="bl" rotWithShape="0">
              <a:schemeClr val="dk1">
                <a:alpha val="50000"/>
              </a:schemeClr>
            </a:outerShdw>
          </a:effectLst>
        </p:spPr>
      </p:pic>
      <p:pic>
        <p:nvPicPr>
          <p:cNvPr id="798" name="Google Shape;798;p50"/>
          <p:cNvPicPr preferRelativeResize="0"/>
          <p:nvPr/>
        </p:nvPicPr>
        <p:blipFill>
          <a:blip r:embed="rId7">
            <a:alphaModFix/>
          </a:blip>
          <a:stretch>
            <a:fillRect/>
          </a:stretch>
        </p:blipFill>
        <p:spPr>
          <a:xfrm>
            <a:off x="866233" y="3749474"/>
            <a:ext cx="655940" cy="741801"/>
          </a:xfrm>
          <a:prstGeom prst="rect">
            <a:avLst/>
          </a:prstGeom>
          <a:noFill/>
          <a:ln>
            <a:noFill/>
          </a:ln>
          <a:effectLst>
            <a:outerShdw blurRad="57150" dist="19050" dir="5400000" algn="bl" rotWithShape="0">
              <a:schemeClr val="dk1">
                <a:alpha val="50000"/>
              </a:schemeClr>
            </a:outerShdw>
          </a:effectLst>
        </p:spPr>
      </p:pic>
      <p:pic>
        <p:nvPicPr>
          <p:cNvPr id="799" name="Google Shape;799;p50"/>
          <p:cNvPicPr preferRelativeResize="0"/>
          <p:nvPr/>
        </p:nvPicPr>
        <p:blipFill>
          <a:blip r:embed="rId8">
            <a:alphaModFix/>
          </a:blip>
          <a:stretch>
            <a:fillRect/>
          </a:stretch>
        </p:blipFill>
        <p:spPr>
          <a:xfrm rot="3314492">
            <a:off x="6446666" y="2246848"/>
            <a:ext cx="739244" cy="741805"/>
          </a:xfrm>
          <a:prstGeom prst="rect">
            <a:avLst/>
          </a:prstGeom>
          <a:noFill/>
          <a:ln>
            <a:noFill/>
          </a:ln>
          <a:effectLst>
            <a:outerShdw blurRad="57150" dist="19050" dir="5400000" algn="bl" rotWithShape="0">
              <a:schemeClr val="dk1">
                <a:alpha val="50000"/>
              </a:schemeClr>
            </a:outerShdw>
          </a:effectLst>
        </p:spPr>
      </p:pic>
      <p:pic>
        <p:nvPicPr>
          <p:cNvPr id="800" name="Google Shape;800;p50"/>
          <p:cNvPicPr preferRelativeResize="0"/>
          <p:nvPr/>
        </p:nvPicPr>
        <p:blipFill>
          <a:blip r:embed="rId9">
            <a:alphaModFix/>
          </a:blip>
          <a:stretch>
            <a:fillRect/>
          </a:stretch>
        </p:blipFill>
        <p:spPr>
          <a:xfrm rot="5400000">
            <a:off x="1839100" y="4041125"/>
            <a:ext cx="689825" cy="1546075"/>
          </a:xfrm>
          <a:prstGeom prst="rect">
            <a:avLst/>
          </a:prstGeom>
          <a:noFill/>
          <a:ln>
            <a:noFill/>
          </a:ln>
        </p:spPr>
      </p:pic>
      <p:pic>
        <p:nvPicPr>
          <p:cNvPr id="801" name="Google Shape;801;p50"/>
          <p:cNvPicPr preferRelativeResize="0"/>
          <p:nvPr/>
        </p:nvPicPr>
        <p:blipFill>
          <a:blip r:embed="rId9">
            <a:alphaModFix/>
          </a:blip>
          <a:stretch>
            <a:fillRect/>
          </a:stretch>
        </p:blipFill>
        <p:spPr>
          <a:xfrm rot="-5400000">
            <a:off x="6989250" y="-428113"/>
            <a:ext cx="689825" cy="1546075"/>
          </a:xfrm>
          <a:prstGeom prst="rect">
            <a:avLst/>
          </a:prstGeom>
          <a:noFill/>
          <a:ln>
            <a:noFill/>
          </a:ln>
        </p:spPr>
      </p:pic>
      <p:pic>
        <p:nvPicPr>
          <p:cNvPr id="802" name="Google Shape;802;p50"/>
          <p:cNvPicPr preferRelativeResize="0"/>
          <p:nvPr/>
        </p:nvPicPr>
        <p:blipFill>
          <a:blip r:embed="rId5">
            <a:alphaModFix/>
          </a:blip>
          <a:stretch>
            <a:fillRect/>
          </a:stretch>
        </p:blipFill>
        <p:spPr>
          <a:xfrm rot="4187066">
            <a:off x="5714539" y="752345"/>
            <a:ext cx="586302" cy="565969"/>
          </a:xfrm>
          <a:prstGeom prst="rect">
            <a:avLst/>
          </a:prstGeom>
          <a:noFill/>
          <a:ln>
            <a:noFill/>
          </a:ln>
          <a:effectLst>
            <a:outerShdw blurRad="57150" dist="19050" dir="5400000" algn="bl" rotWithShape="0">
              <a:schemeClr val="dk1">
                <a:alpha val="50000"/>
              </a:schemeClr>
            </a:outerShdw>
          </a:effectLst>
        </p:spPr>
      </p:pic>
      <p:pic>
        <p:nvPicPr>
          <p:cNvPr id="3" name="Picture 2"/>
          <p:cNvPicPr>
            <a:picLocks noChangeAspect="1"/>
          </p:cNvPicPr>
          <p:nvPr/>
        </p:nvPicPr>
        <p:blipFill>
          <a:blip r:embed="rId10"/>
          <a:stretch>
            <a:fillRect/>
          </a:stretch>
        </p:blipFill>
        <p:spPr>
          <a:xfrm>
            <a:off x="2578121" y="1345900"/>
            <a:ext cx="6998815" cy="2700762"/>
          </a:xfrm>
          <a:prstGeom prst="rect">
            <a:avLst/>
          </a:prstGeom>
        </p:spPr>
      </p:pic>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56" name="Rectangle 55"/>
          <p:cNvSpPr/>
          <p:nvPr/>
        </p:nvSpPr>
        <p:spPr>
          <a:xfrm>
            <a:off x="682666" y="1871739"/>
            <a:ext cx="5154462" cy="1938992"/>
          </a:xfrm>
          <a:prstGeom prst="rect">
            <a:avLst/>
          </a:prstGeom>
        </p:spPr>
        <p:txBody>
          <a:bodyPr wrap="square">
            <a:spAutoFit/>
          </a:bodyPr>
          <a:lstStyle/>
          <a:p>
            <a:pPr algn="just"/>
            <a:r>
              <a:rPr lang="vi-VN" sz="2400" b="1" dirty="0">
                <a:latin typeface="+mj-lt"/>
              </a:rPr>
              <a:t>Em hãy chia sẻ với cả lớp về những điều mà em muốn nói với cha mẹ mình? (những lỗi lầm, sự biết ơn, những câu chuyện ý nghĩa, những bài học đáng nhớ...)</a:t>
            </a:r>
            <a:endParaRPr lang="vi-VN" sz="2400" dirty="0">
              <a:latin typeface="+mj-lt"/>
            </a:endParaRPr>
          </a:p>
        </p:txBody>
      </p:sp>
      <p:pic>
        <p:nvPicPr>
          <p:cNvPr id="57" name="Picture 2"/>
          <p:cNvPicPr>
            <a:picLocks noChangeAspect="1"/>
          </p:cNvPicPr>
          <p:nvPr/>
        </p:nvPicPr>
        <p:blipFill>
          <a:blip r:embed="rId3"/>
          <a:srcRect/>
          <a:stretch>
            <a:fillRect/>
          </a:stretch>
        </p:blipFill>
        <p:spPr>
          <a:xfrm>
            <a:off x="5837128" y="1519532"/>
            <a:ext cx="3306871" cy="3623968"/>
          </a:xfrm>
          <a:prstGeom prst="rect">
            <a:avLst/>
          </a:prstGeom>
        </p:spPr>
      </p:pic>
      <p:pic>
        <p:nvPicPr>
          <p:cNvPr id="9" name="Picture 8"/>
          <p:cNvPicPr>
            <a:picLocks noChangeAspect="1"/>
          </p:cNvPicPr>
          <p:nvPr/>
        </p:nvPicPr>
        <p:blipFill>
          <a:blip r:embed="rId4"/>
          <a:stretch>
            <a:fillRect/>
          </a:stretch>
        </p:blipFill>
        <p:spPr>
          <a:xfrm>
            <a:off x="-423103" y="476827"/>
            <a:ext cx="7084166" cy="160948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0257" y="1331673"/>
            <a:ext cx="3811827" cy="3811827"/>
          </a:xfrm>
          <a:prstGeom prst="rect">
            <a:avLst/>
          </a:prstGeom>
        </p:spPr>
      </p:pic>
      <p:sp>
        <p:nvSpPr>
          <p:cNvPr id="4" name="Rectangle 3"/>
          <p:cNvSpPr/>
          <p:nvPr/>
        </p:nvSpPr>
        <p:spPr>
          <a:xfrm>
            <a:off x="2837143" y="316010"/>
            <a:ext cx="5154462" cy="1015663"/>
          </a:xfrm>
          <a:prstGeom prst="rect">
            <a:avLst/>
          </a:prstGeom>
        </p:spPr>
        <p:txBody>
          <a:bodyPr wrap="square">
            <a:spAutoFit/>
          </a:bodyPr>
          <a:lstStyle/>
          <a:p>
            <a:pPr algn="just"/>
            <a:r>
              <a:rPr lang="vi-VN" sz="6000" b="1" dirty="0">
                <a:solidFill>
                  <a:srgbClr val="C00000"/>
                </a:solidFill>
                <a:latin typeface="#9Slide05 Agile Script Calligra" panose="03070402050302030203" pitchFamily="66" charset="0"/>
              </a:rPr>
              <a:t>Cây biết ơn</a:t>
            </a:r>
            <a:endParaRPr lang="vi-VN" sz="6000" dirty="0">
              <a:solidFill>
                <a:srgbClr val="C00000"/>
              </a:solidFill>
              <a:latin typeface="#9Slide05 Agile Script Calligra" panose="03070402050302030203" pitchFamily="66" charset="0"/>
            </a:endParaRPr>
          </a:p>
        </p:txBody>
      </p:sp>
    </p:spTree>
    <p:extLst>
      <p:ext uri="{BB962C8B-B14F-4D97-AF65-F5344CB8AC3E}">
        <p14:creationId xmlns:p14="http://schemas.microsoft.com/office/powerpoint/2010/main" val="38899352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7"/>
        <p:cNvGrpSpPr/>
        <p:nvPr/>
      </p:nvGrpSpPr>
      <p:grpSpPr>
        <a:xfrm>
          <a:off x="0" y="0"/>
          <a:ext cx="0" cy="0"/>
          <a:chOff x="0" y="0"/>
          <a:chExt cx="0" cy="0"/>
        </a:xfrm>
      </p:grpSpPr>
      <p:sp>
        <p:nvSpPr>
          <p:cNvPr id="3" name="TextBox 2"/>
          <p:cNvSpPr txBox="1"/>
          <p:nvPr/>
        </p:nvSpPr>
        <p:spPr>
          <a:xfrm>
            <a:off x="739035" y="646540"/>
            <a:ext cx="4897677" cy="3139321"/>
          </a:xfrm>
          <a:prstGeom prst="rect">
            <a:avLst/>
          </a:prstGeom>
          <a:noFill/>
        </p:spPr>
        <p:txBody>
          <a:bodyPr wrap="square" rtlCol="0">
            <a:spAutoFit/>
          </a:bodyPr>
          <a:lstStyle/>
          <a:p>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mùa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endParaRPr lang="en-US" sz="2200" dirty="0">
              <a:latin typeface="Times New Roman" panose="02020603050405020304" pitchFamily="18" charset="0"/>
              <a:cs typeface="Times New Roman" panose="02020603050405020304" pitchFamily="18" charset="0"/>
            </a:endParaRPr>
          </a:p>
          <a:p>
            <a:r>
              <a:rPr lang="en-US" sz="2200" dirty="0" err="1">
                <a:latin typeface="Times New Roman" panose="02020603050405020304" pitchFamily="18" charset="0"/>
                <a:cs typeface="Times New Roman" panose="02020603050405020304" pitchFamily="18" charset="0"/>
              </a:rPr>
              <a:t>Mẹ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vẫn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tay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vun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trồng</a:t>
            </a:r>
            <a:endParaRPr lang="en-US" sz="2200" dirty="0">
              <a:latin typeface="Times New Roman" panose="02020603050405020304" pitchFamily="18" charset="0"/>
              <a:cs typeface="Times New Roman" panose="02020603050405020304" pitchFamily="18" charset="0"/>
            </a:endParaRPr>
          </a:p>
          <a:p>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mùa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lặn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rồi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mọc</a:t>
            </a:r>
            <a:endParaRPr lang="en-US" sz="2200" dirty="0">
              <a:latin typeface="Times New Roman" panose="02020603050405020304" pitchFamily="18" charset="0"/>
              <a:cs typeface="Times New Roman" panose="02020603050405020304" pitchFamily="18" charset="0"/>
            </a:endParaRPr>
          </a:p>
          <a:p>
            <a:r>
              <a:rPr lang="en-US" sz="2200" dirty="0" err="1">
                <a:latin typeface="Times New Roman" panose="02020603050405020304" pitchFamily="18" charset="0"/>
                <a:cs typeface="Times New Roman" panose="02020603050405020304" pitchFamily="18" charset="0"/>
              </a:rPr>
              <a:t>Như</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Mặt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như</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Mặt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Trăng</a:t>
            </a:r>
            <a:r>
              <a:rPr lang="en-US" sz="2200" dirty="0">
                <a:latin typeface="Times New Roman" panose="02020603050405020304" pitchFamily="18" charset="0"/>
                <a:cs typeface="Times New Roman" panose="02020603050405020304" pitchFamily="18" charset="0"/>
              </a:rPr>
              <a:t>.</a:t>
            </a:r>
          </a:p>
          <a:p>
            <a:endParaRPr lang="en-US" sz="2200" dirty="0">
              <a:latin typeface="Times New Roman" panose="02020603050405020304" pitchFamily="18" charset="0"/>
              <a:cs typeface="Times New Roman" panose="02020603050405020304" pitchFamily="18" charset="0"/>
            </a:endParaRPr>
          </a:p>
          <a:p>
            <a:r>
              <a:rPr lang="en-US" sz="2200" dirty="0" err="1">
                <a:latin typeface="Times New Roman" panose="02020603050405020304" pitchFamily="18" charset="0"/>
                <a:cs typeface="Times New Roman" panose="02020603050405020304" pitchFamily="18" charset="0"/>
              </a:rPr>
              <a:t>Lũ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chúng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tay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lớn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lên</a:t>
            </a:r>
            <a:endParaRPr lang="en-US" sz="2200" dirty="0">
              <a:latin typeface="Times New Roman" panose="02020603050405020304" pitchFamily="18" charset="0"/>
              <a:cs typeface="Times New Roman" panose="02020603050405020304" pitchFamily="18" charset="0"/>
            </a:endParaRPr>
          </a:p>
          <a:p>
            <a:r>
              <a:rPr lang="en-US" sz="2200" dirty="0" err="1">
                <a:latin typeface="Times New Roman" panose="02020603050405020304" pitchFamily="18" charset="0"/>
                <a:cs typeface="Times New Roman" panose="02020603050405020304" pitchFamily="18" charset="0"/>
              </a:rPr>
              <a:t>Còn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bầu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lớn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xuống</a:t>
            </a:r>
            <a:endParaRPr lang="en-US" sz="2200" dirty="0">
              <a:latin typeface="Times New Roman" panose="02020603050405020304" pitchFamily="18" charset="0"/>
              <a:cs typeface="Times New Roman" panose="02020603050405020304" pitchFamily="18" charset="0"/>
            </a:endParaRPr>
          </a:p>
          <a:p>
            <a:r>
              <a:rPr lang="en-US" sz="2200" dirty="0" err="1">
                <a:latin typeface="Times New Roman" panose="02020603050405020304" pitchFamily="18" charset="0"/>
                <a:cs typeface="Times New Roman" panose="02020603050405020304" pitchFamily="18" charset="0"/>
              </a:rPr>
              <a:t>Chúng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mang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giọt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mồ</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mặn</a:t>
            </a:r>
            <a:endParaRPr lang="en-US" sz="2200" dirty="0">
              <a:latin typeface="Times New Roman" panose="02020603050405020304" pitchFamily="18" charset="0"/>
              <a:cs typeface="Times New Roman" panose="02020603050405020304" pitchFamily="18" charset="0"/>
            </a:endParaRPr>
          </a:p>
          <a:p>
            <a:r>
              <a:rPr lang="en-US" sz="2200" dirty="0" err="1">
                <a:latin typeface="Times New Roman" panose="02020603050405020304" pitchFamily="18" charset="0"/>
                <a:cs typeface="Times New Roman" panose="02020603050405020304" pitchFamily="18" charset="0"/>
              </a:rPr>
              <a:t>Rỏ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lòng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thầm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lặng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tôi</a:t>
            </a:r>
            <a:r>
              <a:rPr lang="en-US" sz="2200" dirty="0">
                <a:latin typeface="Times New Roman" panose="02020603050405020304" pitchFamily="18" charset="0"/>
                <a:cs typeface="Times New Roman" panose="02020603050405020304" pitchFamily="18" charset="0"/>
              </a:rPr>
              <a:t>.</a:t>
            </a:r>
          </a:p>
        </p:txBody>
      </p:sp>
      <p:sp>
        <p:nvSpPr>
          <p:cNvPr id="21" name="TextBox 20"/>
          <p:cNvSpPr txBox="1"/>
          <p:nvPr/>
        </p:nvSpPr>
        <p:spPr>
          <a:xfrm>
            <a:off x="4736926" y="3098567"/>
            <a:ext cx="4897677" cy="2123658"/>
          </a:xfrm>
          <a:prstGeom prst="rect">
            <a:avLst/>
          </a:prstGeom>
          <a:noFill/>
        </p:spPr>
        <p:txBody>
          <a:bodyPr wrap="square" rtlCol="0">
            <a:spAutoFit/>
          </a:bodyPr>
          <a:lstStyle/>
          <a:p>
            <a:endParaRPr lang="en-US" sz="2200" dirty="0">
              <a:latin typeface="Times New Roman" panose="02020603050405020304" pitchFamily="18" charset="0"/>
              <a:cs typeface="Times New Roman" panose="02020603050405020304" pitchFamily="18" charset="0"/>
            </a:endParaRPr>
          </a:p>
          <a:p>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chúng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đời</a:t>
            </a:r>
            <a:endParaRPr lang="en-US" sz="2200" dirty="0">
              <a:latin typeface="Times New Roman" panose="02020603050405020304" pitchFamily="18" charset="0"/>
              <a:cs typeface="Times New Roman" panose="02020603050405020304" pitchFamily="18" charset="0"/>
            </a:endParaRPr>
          </a:p>
          <a:p>
            <a:r>
              <a:rPr lang="en-US" sz="2200" dirty="0" err="1">
                <a:latin typeface="Times New Roman" panose="02020603050405020304" pitchFamily="18" charset="0"/>
                <a:cs typeface="Times New Roman" panose="02020603050405020304" pitchFamily="18" charset="0"/>
              </a:rPr>
              <a:t>Bảy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mươi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tuổi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chờ</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hái</a:t>
            </a:r>
            <a:endParaRPr lang="en-US" sz="2200" dirty="0">
              <a:latin typeface="Times New Roman" panose="02020603050405020304" pitchFamily="18" charset="0"/>
              <a:cs typeface="Times New Roman" panose="02020603050405020304" pitchFamily="18" charset="0"/>
            </a:endParaRPr>
          </a:p>
          <a:p>
            <a:r>
              <a:rPr lang="en-US" sz="2200" dirty="0" err="1">
                <a:latin typeface="Times New Roman" panose="02020603050405020304" pitchFamily="18" charset="0"/>
                <a:cs typeface="Times New Roman" panose="02020603050405020304" pitchFamily="18" charset="0"/>
              </a:rPr>
              <a:t>Tôi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tay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mỏi</a:t>
            </a:r>
            <a:endParaRPr lang="en-US" sz="2200" dirty="0">
              <a:latin typeface="Times New Roman" panose="02020603050405020304" pitchFamily="18" charset="0"/>
              <a:cs typeface="Times New Roman" panose="02020603050405020304" pitchFamily="18" charset="0"/>
            </a:endParaRPr>
          </a:p>
          <a:p>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vẫn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còn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quả</a:t>
            </a:r>
            <a:r>
              <a:rPr lang="en-US" sz="2200" dirty="0">
                <a:latin typeface="Times New Roman" panose="02020603050405020304" pitchFamily="18" charset="0"/>
                <a:cs typeface="Times New Roman" panose="02020603050405020304" pitchFamily="18" charset="0"/>
              </a:rPr>
              <a:t> non </a:t>
            </a:r>
            <a:r>
              <a:rPr lang="en-US" sz="2200" dirty="0" err="1">
                <a:latin typeface="Times New Roman" panose="02020603050405020304" pitchFamily="18" charset="0"/>
                <a:cs typeface="Times New Roman" panose="02020603050405020304" pitchFamily="18" charset="0"/>
              </a:rPr>
              <a:t>xanh</a:t>
            </a:r>
            <a:r>
              <a:rPr lang="en-US" sz="2200" dirty="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1982</a:t>
            </a:r>
            <a:endParaRPr lang="en-US" sz="2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2009664" y="-89544"/>
            <a:ext cx="3852517" cy="1055530"/>
          </a:xfrm>
          <a:prstGeom prst="rect">
            <a:avLst/>
          </a:prstGeom>
        </p:spPr>
      </p:pic>
      <p:pic>
        <p:nvPicPr>
          <p:cNvPr id="1026" name="Picture 2" descr="Soạn bài Mẹ và quả | Hay nhất Soạn văn 7 Cánh diề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3251" y="278692"/>
            <a:ext cx="2626141" cy="30259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15" name="Rectangle 14"/>
          <p:cNvSpPr/>
          <p:nvPr/>
        </p:nvSpPr>
        <p:spPr>
          <a:xfrm>
            <a:off x="4127323" y="1558588"/>
            <a:ext cx="4891416" cy="1200329"/>
          </a:xfrm>
          <a:prstGeom prst="rect">
            <a:avLst/>
          </a:prstGeom>
        </p:spPr>
        <p:txBody>
          <a:bodyPr wrap="square">
            <a:spAutoFit/>
          </a:bodyPr>
          <a:lstStyle/>
          <a:p>
            <a:pPr algn="just"/>
            <a:r>
              <a:rPr lang="vi-VN" sz="2400" b="1" dirty="0">
                <a:latin typeface="+mj-lt"/>
              </a:rPr>
              <a:t>Sưu tầm thêm những câu ca dao, tục ngữ, bài hát, bài thơ về viết về mẹ.</a:t>
            </a:r>
            <a:endParaRPr lang="vi-VN" sz="2400" dirty="0">
              <a:latin typeface="+mj-lt"/>
            </a:endParaRPr>
          </a:p>
        </p:txBody>
      </p:sp>
      <p:pic>
        <p:nvPicPr>
          <p:cNvPr id="16"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5428" y="1028700"/>
            <a:ext cx="4770783" cy="4114800"/>
          </a:xfrm>
          <a:prstGeom prst="rect">
            <a:avLst/>
          </a:prstGeom>
        </p:spPr>
      </p:pic>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0" name="Google Shape;350;p41"/>
          <p:cNvPicPr preferRelativeResize="0"/>
          <p:nvPr/>
        </p:nvPicPr>
        <p:blipFill>
          <a:blip r:embed="rId3">
            <a:alphaModFix/>
          </a:blip>
          <a:stretch>
            <a:fillRect/>
          </a:stretch>
        </p:blipFill>
        <p:spPr>
          <a:xfrm rot="-8405816" flipH="1">
            <a:off x="7548801" y="-161842"/>
            <a:ext cx="1311445" cy="1947744"/>
          </a:xfrm>
          <a:prstGeom prst="rect">
            <a:avLst/>
          </a:prstGeom>
          <a:noFill/>
          <a:ln>
            <a:noFill/>
          </a:ln>
        </p:spPr>
      </p:pic>
      <p:pic>
        <p:nvPicPr>
          <p:cNvPr id="351" name="Google Shape;351;p41"/>
          <p:cNvPicPr preferRelativeResize="0"/>
          <p:nvPr/>
        </p:nvPicPr>
        <p:blipFill>
          <a:blip r:embed="rId4">
            <a:alphaModFix/>
          </a:blip>
          <a:stretch>
            <a:fillRect/>
          </a:stretch>
        </p:blipFill>
        <p:spPr>
          <a:xfrm rot="-8403123">
            <a:off x="6565588" y="-659645"/>
            <a:ext cx="1246587" cy="1947741"/>
          </a:xfrm>
          <a:prstGeom prst="rect">
            <a:avLst/>
          </a:prstGeom>
          <a:noFill/>
          <a:ln>
            <a:noFill/>
          </a:ln>
        </p:spPr>
      </p:pic>
      <p:sp>
        <p:nvSpPr>
          <p:cNvPr id="352" name="Google Shape;352;p41"/>
          <p:cNvSpPr txBox="1">
            <a:spLocks noGrp="1"/>
          </p:cNvSpPr>
          <p:nvPr>
            <p:ph type="title"/>
          </p:nvPr>
        </p:nvSpPr>
        <p:spPr>
          <a:xfrm>
            <a:off x="1460644" y="2479691"/>
            <a:ext cx="6716435"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800" dirty="0">
                <a:latin typeface="#9Slide07 Deepika" panose="02000507000000020004" pitchFamily="2" charset="0"/>
              </a:rPr>
              <a:t>Đọc – tìm hiểu chung</a:t>
            </a:r>
            <a:endParaRPr sz="4800" dirty="0">
              <a:latin typeface="#9Slide07 Deepika" panose="02000507000000020004" pitchFamily="2" charset="0"/>
            </a:endParaRPr>
          </a:p>
        </p:txBody>
      </p:sp>
      <p:sp>
        <p:nvSpPr>
          <p:cNvPr id="353" name="Google Shape;353;p41"/>
          <p:cNvSpPr txBox="1">
            <a:spLocks noGrp="1"/>
          </p:cNvSpPr>
          <p:nvPr>
            <p:ph type="title" idx="2"/>
          </p:nvPr>
        </p:nvSpPr>
        <p:spPr>
          <a:xfrm>
            <a:off x="3816223" y="1027874"/>
            <a:ext cx="3057300" cy="1755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7200" dirty="0">
                <a:latin typeface="#9Slide07 Deepika" panose="02000507000000020004" pitchFamily="2" charset="0"/>
              </a:rPr>
              <a:t>I.</a:t>
            </a:r>
            <a:endParaRPr sz="7200" dirty="0">
              <a:latin typeface="#9Slide07 Deepika" panose="02000507000000020004" pitchFamily="2" charset="0"/>
            </a:endParaRPr>
          </a:p>
        </p:txBody>
      </p:sp>
      <p:pic>
        <p:nvPicPr>
          <p:cNvPr id="356" name="Google Shape;356;p41"/>
          <p:cNvPicPr preferRelativeResize="0"/>
          <p:nvPr/>
        </p:nvPicPr>
        <p:blipFill>
          <a:blip r:embed="rId5">
            <a:alphaModFix/>
          </a:blip>
          <a:stretch>
            <a:fillRect/>
          </a:stretch>
        </p:blipFill>
        <p:spPr>
          <a:xfrm>
            <a:off x="6315966" y="3894823"/>
            <a:ext cx="669574" cy="759706"/>
          </a:xfrm>
          <a:prstGeom prst="rect">
            <a:avLst/>
          </a:prstGeom>
          <a:noFill/>
          <a:ln>
            <a:noFill/>
          </a:ln>
          <a:effectLst>
            <a:outerShdw blurRad="57150" dist="19050" dir="5400000" algn="bl" rotWithShape="0">
              <a:schemeClr val="dk1">
                <a:alpha val="50000"/>
              </a:schemeClr>
            </a:outerShdw>
          </a:effectLst>
        </p:spPr>
      </p:pic>
      <p:pic>
        <p:nvPicPr>
          <p:cNvPr id="357" name="Google Shape;357;p41"/>
          <p:cNvPicPr preferRelativeResize="0"/>
          <p:nvPr/>
        </p:nvPicPr>
        <p:blipFill>
          <a:blip r:embed="rId6">
            <a:alphaModFix/>
          </a:blip>
          <a:stretch>
            <a:fillRect/>
          </a:stretch>
        </p:blipFill>
        <p:spPr>
          <a:xfrm>
            <a:off x="1540503" y="3619465"/>
            <a:ext cx="485652" cy="468821"/>
          </a:xfrm>
          <a:prstGeom prst="rect">
            <a:avLst/>
          </a:prstGeom>
          <a:noFill/>
          <a:ln>
            <a:noFill/>
          </a:ln>
          <a:effectLst>
            <a:outerShdw blurRad="57150" dist="19050" dir="5400000" algn="bl" rotWithShape="0">
              <a:schemeClr val="dk1">
                <a:alpha val="50000"/>
              </a:schemeClr>
            </a:outerShdw>
          </a:effectLst>
        </p:spPr>
      </p:pic>
      <p:pic>
        <p:nvPicPr>
          <p:cNvPr id="358" name="Google Shape;358;p41"/>
          <p:cNvPicPr preferRelativeResize="0"/>
          <p:nvPr/>
        </p:nvPicPr>
        <p:blipFill>
          <a:blip r:embed="rId6">
            <a:alphaModFix/>
          </a:blip>
          <a:stretch>
            <a:fillRect/>
          </a:stretch>
        </p:blipFill>
        <p:spPr>
          <a:xfrm rot="3077219">
            <a:off x="7557683" y="3225052"/>
            <a:ext cx="485656" cy="468819"/>
          </a:xfrm>
          <a:prstGeom prst="rect">
            <a:avLst/>
          </a:prstGeom>
          <a:noFill/>
          <a:ln>
            <a:noFill/>
          </a:ln>
          <a:effectLst>
            <a:outerShdw blurRad="57150" dist="19050" dir="5400000" algn="bl" rotWithShape="0">
              <a:schemeClr val="dk1">
                <a:alpha val="50000"/>
              </a:schemeClr>
            </a:outerShdw>
          </a:effectLst>
        </p:spPr>
      </p:pic>
      <p:pic>
        <p:nvPicPr>
          <p:cNvPr id="359" name="Google Shape;359;p41"/>
          <p:cNvPicPr preferRelativeResize="0"/>
          <p:nvPr/>
        </p:nvPicPr>
        <p:blipFill>
          <a:blip r:embed="rId7">
            <a:alphaModFix/>
          </a:blip>
          <a:stretch>
            <a:fillRect/>
          </a:stretch>
        </p:blipFill>
        <p:spPr>
          <a:xfrm flipH="1">
            <a:off x="721399" y="280259"/>
            <a:ext cx="739245" cy="741801"/>
          </a:xfrm>
          <a:prstGeom prst="rect">
            <a:avLst/>
          </a:prstGeom>
          <a:noFill/>
          <a:ln>
            <a:noFill/>
          </a:ln>
          <a:effectLst>
            <a:outerShdw blurRad="57150" dist="19050" dir="5400000" algn="bl" rotWithShape="0">
              <a:schemeClr val="dk1">
                <a:alpha val="50000"/>
              </a:schemeClr>
            </a:outerShdw>
          </a:effectLst>
        </p:spPr>
      </p:pic>
      <p:pic>
        <p:nvPicPr>
          <p:cNvPr id="360" name="Google Shape;360;p41"/>
          <p:cNvPicPr preferRelativeResize="0"/>
          <p:nvPr/>
        </p:nvPicPr>
        <p:blipFill>
          <a:blip r:embed="rId6">
            <a:alphaModFix/>
          </a:blip>
          <a:stretch>
            <a:fillRect/>
          </a:stretch>
        </p:blipFill>
        <p:spPr>
          <a:xfrm>
            <a:off x="974992" y="1359033"/>
            <a:ext cx="485652" cy="468821"/>
          </a:xfrm>
          <a:prstGeom prst="rect">
            <a:avLst/>
          </a:prstGeom>
          <a:noFill/>
          <a:ln>
            <a:noFill/>
          </a:ln>
          <a:effectLst>
            <a:outerShdw blurRad="57150" dist="19050" dir="5400000" algn="bl" rotWithShape="0">
              <a:schemeClr val="dk1">
                <a:alpha val="50000"/>
              </a:schemeClr>
            </a:outerShdw>
          </a:effectLst>
        </p:spPr>
      </p:pic>
      <p:pic>
        <p:nvPicPr>
          <p:cNvPr id="361" name="Google Shape;361;p41"/>
          <p:cNvPicPr preferRelativeResize="0"/>
          <p:nvPr/>
        </p:nvPicPr>
        <p:blipFill>
          <a:blip r:embed="rId6">
            <a:alphaModFix/>
          </a:blip>
          <a:stretch>
            <a:fillRect/>
          </a:stretch>
        </p:blipFill>
        <p:spPr>
          <a:xfrm rot="3077219">
            <a:off x="4942446" y="1257364"/>
            <a:ext cx="485656" cy="468819"/>
          </a:xfrm>
          <a:prstGeom prst="rect">
            <a:avLst/>
          </a:prstGeom>
          <a:noFill/>
          <a:ln>
            <a:noFill/>
          </a:ln>
          <a:effectLst>
            <a:outerShdw blurRad="57150" dist="19050" dir="5400000" algn="bl" rotWithShape="0">
              <a:schemeClr val="dk1">
                <a:alpha val="50000"/>
              </a:schemeClr>
            </a:outerShdw>
          </a:effectLst>
        </p:spPr>
      </p:pic>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11" name="TextBox 10"/>
          <p:cNvSpPr txBox="1"/>
          <p:nvPr/>
        </p:nvSpPr>
        <p:spPr>
          <a:xfrm>
            <a:off x="313151" y="175364"/>
            <a:ext cx="280583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Tìm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chung</a:t>
            </a:r>
            <a:endParaRPr lang="en-US" sz="2400" b="1" dirty="0">
              <a:latin typeface="Times New Roman" panose="02020603050405020304" pitchFamily="18" charset="0"/>
              <a:cs typeface="Times New Roman" panose="02020603050405020304" pitchFamily="18" charset="0"/>
            </a:endParaRPr>
          </a:p>
        </p:txBody>
      </p:sp>
      <p:sp>
        <p:nvSpPr>
          <p:cNvPr id="12" name="Rectangle 11"/>
          <p:cNvSpPr/>
          <p:nvPr/>
        </p:nvSpPr>
        <p:spPr>
          <a:xfrm>
            <a:off x="557408" y="928883"/>
            <a:ext cx="3951961" cy="1200329"/>
          </a:xfrm>
          <a:prstGeom prst="rect">
            <a:avLst/>
          </a:prstGeom>
        </p:spPr>
        <p:txBody>
          <a:bodyPr wrap="square">
            <a:spAutoFit/>
          </a:bodyPr>
          <a:lstStyle/>
          <a:p>
            <a:pPr algn="just">
              <a:spcBef>
                <a:spcPts val="600"/>
              </a:spcBef>
            </a:pPr>
            <a:r>
              <a:rPr lang="en-US" sz="2400" dirty="0">
                <a:latin typeface="Times New Roman" panose="02020603050405020304" pitchFamily="18" charset="0"/>
                <a:cs typeface="Times New Roman" panose="02020603050405020304" pitchFamily="18" charset="0"/>
              </a:rPr>
              <a:t>HS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phút</a:t>
            </a:r>
            <a:endParaRPr lang="vi-VN"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srcRect l="30428" r="30571"/>
          <a:stretch/>
        </p:blipFill>
        <p:spPr>
          <a:xfrm>
            <a:off x="4772416" y="637029"/>
            <a:ext cx="2956143" cy="426144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16084" y="2254685"/>
            <a:ext cx="3009182" cy="2888815"/>
          </a:xfrm>
          <a:prstGeom prst="rect">
            <a:avLst/>
          </a:prstGeom>
        </p:spPr>
      </p:pic>
    </p:spTree>
    <p:extLst>
      <p:ext uri="{BB962C8B-B14F-4D97-AF65-F5344CB8AC3E}">
        <p14:creationId xmlns:p14="http://schemas.microsoft.com/office/powerpoint/2010/main" val="142178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cxnSp>
        <p:nvCxnSpPr>
          <p:cNvPr id="28" name="Google Shape;1232;p65"/>
          <p:cNvCxnSpPr/>
          <p:nvPr/>
        </p:nvCxnSpPr>
        <p:spPr>
          <a:xfrm flipV="1">
            <a:off x="1655523" y="1538260"/>
            <a:ext cx="1554669" cy="3942"/>
          </a:xfrm>
          <a:prstGeom prst="straightConnector1">
            <a:avLst/>
          </a:prstGeom>
          <a:noFill/>
          <a:ln w="19050" cap="flat" cmpd="sng">
            <a:solidFill>
              <a:schemeClr val="dk2"/>
            </a:solidFill>
            <a:prstDash val="dot"/>
            <a:round/>
            <a:headEnd type="oval" w="med" len="med"/>
            <a:tailEnd type="oval" w="med" len="med"/>
          </a:ln>
        </p:spPr>
      </p:cxnSp>
      <p:sp>
        <p:nvSpPr>
          <p:cNvPr id="29" name="TextBox 28"/>
          <p:cNvSpPr txBox="1"/>
          <p:nvPr/>
        </p:nvSpPr>
        <p:spPr>
          <a:xfrm>
            <a:off x="726510" y="225468"/>
            <a:ext cx="280583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Tìm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chung</a:t>
            </a:r>
            <a:endParaRPr lang="en-US" sz="2400" b="1"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853858" y="687133"/>
            <a:ext cx="280583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a.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giả</a:t>
            </a:r>
            <a:endParaRPr lang="en-US" sz="2400" b="1" dirty="0">
              <a:latin typeface="Times New Roman" panose="02020603050405020304" pitchFamily="18" charset="0"/>
              <a:cs typeface="Times New Roman" panose="02020603050405020304" pitchFamily="18" charset="0"/>
            </a:endParaRPr>
          </a:p>
        </p:txBody>
      </p:sp>
      <p:cxnSp>
        <p:nvCxnSpPr>
          <p:cNvPr id="32" name="Google Shape;1232;p65"/>
          <p:cNvCxnSpPr/>
          <p:nvPr/>
        </p:nvCxnSpPr>
        <p:spPr>
          <a:xfrm flipV="1">
            <a:off x="1655522" y="2096416"/>
            <a:ext cx="1554669" cy="3942"/>
          </a:xfrm>
          <a:prstGeom prst="straightConnector1">
            <a:avLst/>
          </a:prstGeom>
          <a:noFill/>
          <a:ln w="19050" cap="flat" cmpd="sng">
            <a:solidFill>
              <a:schemeClr val="dk2"/>
            </a:solidFill>
            <a:prstDash val="dot"/>
            <a:round/>
            <a:headEnd type="oval" w="med" len="med"/>
            <a:tailEnd type="oval" w="med" len="med"/>
          </a:ln>
        </p:spPr>
      </p:cxnSp>
      <p:sp>
        <p:nvSpPr>
          <p:cNvPr id="33" name="Rectangle 32"/>
          <p:cNvSpPr/>
          <p:nvPr/>
        </p:nvSpPr>
        <p:spPr>
          <a:xfrm>
            <a:off x="3360505" y="1261533"/>
            <a:ext cx="5783495" cy="461665"/>
          </a:xfrm>
          <a:prstGeom prst="rect">
            <a:avLst/>
          </a:prstGeom>
        </p:spPr>
        <p:txBody>
          <a:bodyPr wrap="square">
            <a:spAutoFit/>
          </a:bodyPr>
          <a:lstStyle/>
          <a:p>
            <a:r>
              <a:rPr lang="en-US" sz="2400" dirty="0" err="1">
                <a:latin typeface="Times New Roman" panose="02020603050405020304" pitchFamily="18" charset="0"/>
                <a:cs typeface="Times New Roman" panose="02020603050405020304" pitchFamily="18" charset="0"/>
              </a:rPr>
              <a:t>Nguyễn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15/4/1943</a:t>
            </a:r>
          </a:p>
        </p:txBody>
      </p:sp>
      <p:cxnSp>
        <p:nvCxnSpPr>
          <p:cNvPr id="34" name="Google Shape;1232;p65"/>
          <p:cNvCxnSpPr/>
          <p:nvPr/>
        </p:nvCxnSpPr>
        <p:spPr>
          <a:xfrm flipV="1">
            <a:off x="1655522" y="2654572"/>
            <a:ext cx="1554669" cy="3942"/>
          </a:xfrm>
          <a:prstGeom prst="straightConnector1">
            <a:avLst/>
          </a:prstGeom>
          <a:noFill/>
          <a:ln w="19050" cap="flat" cmpd="sng">
            <a:solidFill>
              <a:schemeClr val="dk2"/>
            </a:solidFill>
            <a:prstDash val="dot"/>
            <a:round/>
            <a:headEnd type="oval" w="med" len="med"/>
            <a:tailEnd type="oval" w="med" len="med"/>
          </a:ln>
        </p:spPr>
      </p:cxnSp>
      <p:sp>
        <p:nvSpPr>
          <p:cNvPr id="35" name="Rectangle 34"/>
          <p:cNvSpPr/>
          <p:nvPr/>
        </p:nvSpPr>
        <p:spPr>
          <a:xfrm>
            <a:off x="3360505" y="1835933"/>
            <a:ext cx="5783495" cy="461665"/>
          </a:xfrm>
          <a:prstGeom prst="rect">
            <a:avLst/>
          </a:prstGeom>
        </p:spPr>
        <p:txBody>
          <a:bodyPr wrap="square">
            <a:spAutoFit/>
          </a:bodyPr>
          <a:lstStyle/>
          <a:p>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Huế</a:t>
            </a:r>
            <a:endParaRPr lang="en-US" sz="2400" dirty="0">
              <a:latin typeface="Times New Roman" panose="02020603050405020304" pitchFamily="18" charset="0"/>
              <a:cs typeface="Times New Roman" panose="02020603050405020304" pitchFamily="18" charset="0"/>
            </a:endParaRPr>
          </a:p>
        </p:txBody>
      </p:sp>
      <p:sp>
        <p:nvSpPr>
          <p:cNvPr id="36" name="Rectangle 35"/>
          <p:cNvSpPr/>
          <p:nvPr/>
        </p:nvSpPr>
        <p:spPr>
          <a:xfrm>
            <a:off x="3360505" y="2410333"/>
            <a:ext cx="5633184" cy="3416320"/>
          </a:xfrm>
          <a:prstGeom prst="rect">
            <a:avLst/>
          </a:prstGeom>
        </p:spPr>
        <p:txBody>
          <a:bodyPr wrap="square">
            <a:spAutoFit/>
          </a:bodyPr>
          <a:lstStyle/>
          <a:p>
            <a:pPr algn="just"/>
            <a:r>
              <a:rPr lang="vi-VN" sz="2400" dirty="0">
                <a:latin typeface="+mj-lt"/>
              </a:rPr>
              <a:t>Thơ của Nguyễn Khoa Điềm lấy chất liệu từ văn học Việt Nam và cảm hứng từ quê hương, con người, và tình thần chiến đấu của người chiến sĩ Việt Nam yêu nước... Thơ ông hấp dẫn bởi sự kết hợp giữa cảm xúc nồng nàn và suy tư sâu lắng của người trí thức về đất nước và con người Việt Nam.</a:t>
            </a:r>
          </a:p>
          <a:p>
            <a:pPr algn="just"/>
            <a:br>
              <a:rPr lang="vi-VN" sz="2400" dirty="0">
                <a:latin typeface="+mj-lt"/>
              </a:rPr>
            </a:br>
            <a:endParaRPr lang="en-US" sz="2400" dirty="0">
              <a:latin typeface="+mj-lt"/>
              <a:cs typeface="Times New Roman" panose="02020603050405020304" pitchFamily="18" charset="0"/>
            </a:endParaRPr>
          </a:p>
        </p:txBody>
      </p:sp>
      <p:pic>
        <p:nvPicPr>
          <p:cNvPr id="31" name="Picture 2" descr="Nguyễn Khoa Điềm | Ban Chấp hành Trung ương Đả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40" y="1261533"/>
            <a:ext cx="2317315" cy="30787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par>
                                <p:cTn id="16" presetID="16" presetClass="entr" presetSubtype="21"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barn(inVertical)">
                                      <p:cBhvr>
                                        <p:cTn id="23" dur="500"/>
                                        <p:tgtEl>
                                          <p:spTgt spid="35"/>
                                        </p:tgtEl>
                                      </p:cBhvr>
                                    </p:animEffect>
                                  </p:childTnLst>
                                </p:cTn>
                              </p:par>
                              <p:par>
                                <p:cTn id="24" presetID="16" presetClass="entr" presetSubtype="21"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barn(inVertical)">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arn(inVertical)">
                                      <p:cBhvr>
                                        <p:cTn id="31" dur="500"/>
                                        <p:tgtEl>
                                          <p:spTgt spid="36"/>
                                        </p:tgtEl>
                                      </p:cBhvr>
                                    </p:animEffect>
                                  </p:childTnLst>
                                </p:cTn>
                              </p:par>
                              <p:par>
                                <p:cTn id="32" presetID="16" presetClass="entr" presetSubtype="21"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barn(inVertical)">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29" name="TextBox 28"/>
          <p:cNvSpPr txBox="1"/>
          <p:nvPr/>
        </p:nvSpPr>
        <p:spPr>
          <a:xfrm>
            <a:off x="726510" y="225468"/>
            <a:ext cx="280583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Tìm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chung</a:t>
            </a:r>
            <a:endParaRPr lang="en-US" sz="2400" b="1"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853858" y="687133"/>
            <a:ext cx="280583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a.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giả</a:t>
            </a:r>
            <a:endParaRPr lang="en-US" sz="2400" b="1" dirty="0">
              <a:latin typeface="Times New Roman" panose="02020603050405020304" pitchFamily="18" charset="0"/>
              <a:cs typeface="Times New Roman" panose="02020603050405020304" pitchFamily="18" charset="0"/>
            </a:endParaRPr>
          </a:p>
        </p:txBody>
      </p:sp>
      <p:sp>
        <p:nvSpPr>
          <p:cNvPr id="33" name="Rectangle 32"/>
          <p:cNvSpPr/>
          <p:nvPr/>
        </p:nvSpPr>
        <p:spPr>
          <a:xfrm>
            <a:off x="4976362" y="1288368"/>
            <a:ext cx="5783495" cy="461665"/>
          </a:xfrm>
          <a:prstGeom prst="rect">
            <a:avLst/>
          </a:prstGeom>
        </p:spPr>
        <p:txBody>
          <a:bodyPr wrap="square">
            <a:spAutoFit/>
          </a:bodyPr>
          <a:lstStyle/>
          <a:p>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endParaRPr lang="en-US" sz="2400" dirty="0">
              <a:latin typeface="Times New Roman" panose="02020603050405020304" pitchFamily="18" charset="0"/>
              <a:cs typeface="Times New Roman" panose="02020603050405020304" pitchFamily="18" charset="0"/>
            </a:endParaRPr>
          </a:p>
        </p:txBody>
      </p:sp>
      <p:sp>
        <p:nvSpPr>
          <p:cNvPr id="2" name="Rectangle 1"/>
          <p:cNvSpPr/>
          <p:nvPr/>
        </p:nvSpPr>
        <p:spPr>
          <a:xfrm>
            <a:off x="4658224" y="2272562"/>
            <a:ext cx="4160098" cy="1200329"/>
          </a:xfrm>
          <a:prstGeom prst="rect">
            <a:avLst/>
          </a:prstGeom>
        </p:spPr>
        <p:txBody>
          <a:bodyPr wrap="square">
            <a:spAutoFit/>
          </a:bodyPr>
          <a:lstStyle/>
          <a:p>
            <a:pPr algn="just"/>
            <a:r>
              <a:rPr lang="vi-VN" sz="2400" i="1" dirty="0">
                <a:latin typeface="+mj-lt"/>
              </a:rPr>
              <a:t>Người con gái chằm nón bài thơ, Nơi Bác từng qua, Nỗi nhớ, Đất nước…</a:t>
            </a:r>
            <a:endParaRPr lang="en-US" sz="2400" i="1" dirty="0">
              <a:latin typeface="+mj-lt"/>
            </a:endParaRPr>
          </a:p>
        </p:txBody>
      </p:sp>
      <p:pic>
        <p:nvPicPr>
          <p:cNvPr id="3074" name="Picture 2" descr="Tổ quốc qua hai bài thơ của Nguyễn Khoa Điềm và Trần Mạnh Hảo-Đỗ Trường |  ĐỒNG HƯƠNG KONT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542" y="1481947"/>
            <a:ext cx="4219422" cy="309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76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26510" y="225468"/>
            <a:ext cx="280583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Tìm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chung</a:t>
            </a:r>
            <a:endParaRPr lang="en-US" sz="24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853858" y="662051"/>
            <a:ext cx="280583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b.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phẩm</a:t>
            </a:r>
            <a:endParaRPr lang="en-US" sz="24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1615856" y="1379630"/>
            <a:ext cx="1753645"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xứ</a:t>
            </a:r>
            <a:r>
              <a:rPr lang="en-US" sz="2400" b="1" dirty="0">
                <a:latin typeface="Times New Roman" panose="02020603050405020304" pitchFamily="18" charset="0"/>
                <a:cs typeface="Times New Roman" panose="02020603050405020304" pitchFamily="18" charset="0"/>
              </a:rPr>
              <a:t>:</a:t>
            </a:r>
          </a:p>
        </p:txBody>
      </p:sp>
      <p:pic>
        <p:nvPicPr>
          <p:cNvPr id="5122" name="Picture 2" descr="Thơ và lời bình: &quot;Mẹ và quả&quot; của Nguyễn Khoa Điềm - Website ƯỚC MƠ XANH"/>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01" b="100000" l="0" r="100000"/>
                    </a14:imgEffect>
                  </a14:imgLayer>
                </a14:imgProps>
              </a:ext>
              <a:ext uri="{28A0092B-C50C-407E-A947-70E740481C1C}">
                <a14:useLocalDpi xmlns:a14="http://schemas.microsoft.com/office/drawing/2010/main" val="0"/>
              </a:ext>
            </a:extLst>
          </a:blip>
          <a:srcRect/>
          <a:stretch>
            <a:fillRect/>
          </a:stretch>
        </p:blipFill>
        <p:spPr bwMode="auto">
          <a:xfrm>
            <a:off x="-595987" y="1841295"/>
            <a:ext cx="2374682" cy="237468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3050087" y="1379630"/>
            <a:ext cx="5492664" cy="1200329"/>
          </a:xfrm>
          <a:prstGeom prst="rect">
            <a:avLst/>
          </a:prstGeom>
        </p:spPr>
        <p:txBody>
          <a:bodyPr wrap="square">
            <a:spAutoFit/>
          </a:bodyPr>
          <a:lstStyle/>
          <a:p>
            <a:pPr algn="just"/>
            <a:r>
              <a:rPr lang="vi-VN" sz="2400" dirty="0">
                <a:latin typeface="+mj-lt"/>
              </a:rPr>
              <a:t>Trích Thơ Nguyễn Khoa Điềm, Tuyển tập 40 năm do tác giả chọn, NXB Văn học, Hà Nội, 2012</a:t>
            </a:r>
            <a:endParaRPr lang="en-US" sz="2400" dirty="0">
              <a:latin typeface="+mj-lt"/>
            </a:endParaRPr>
          </a:p>
        </p:txBody>
      </p:sp>
      <p:sp>
        <p:nvSpPr>
          <p:cNvPr id="19" name="TextBox 18"/>
          <p:cNvSpPr txBox="1"/>
          <p:nvPr/>
        </p:nvSpPr>
        <p:spPr>
          <a:xfrm>
            <a:off x="1778695" y="2754082"/>
            <a:ext cx="1753645"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loại</a:t>
            </a:r>
            <a:r>
              <a:rPr lang="en-US" sz="2400" b="1" dirty="0">
                <a:latin typeface="Times New Roman" panose="02020603050405020304" pitchFamily="18" charset="0"/>
                <a:cs typeface="Times New Roman" panose="02020603050405020304" pitchFamily="18" charset="0"/>
              </a:rPr>
              <a:t>:</a:t>
            </a:r>
          </a:p>
        </p:txBody>
      </p:sp>
      <p:sp>
        <p:nvSpPr>
          <p:cNvPr id="20" name="Rectangle 19"/>
          <p:cNvSpPr/>
          <p:nvPr/>
        </p:nvSpPr>
        <p:spPr>
          <a:xfrm>
            <a:off x="3212926" y="2754082"/>
            <a:ext cx="5492664" cy="461665"/>
          </a:xfrm>
          <a:prstGeom prst="rect">
            <a:avLst/>
          </a:prstGeom>
        </p:spPr>
        <p:txBody>
          <a:bodyPr wrap="square">
            <a:spAutoFit/>
          </a:bodyPr>
          <a:lstStyle/>
          <a:p>
            <a:pPr algn="just"/>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do</a:t>
            </a:r>
          </a:p>
        </p:txBody>
      </p:sp>
      <p:sp>
        <p:nvSpPr>
          <p:cNvPr id="21" name="TextBox 20"/>
          <p:cNvSpPr txBox="1"/>
          <p:nvPr/>
        </p:nvSpPr>
        <p:spPr>
          <a:xfrm>
            <a:off x="1615856" y="3574537"/>
            <a:ext cx="3632549"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đạt</a:t>
            </a:r>
            <a:r>
              <a:rPr lang="en-US" sz="2400" b="1" dirty="0">
                <a:latin typeface="Times New Roman" panose="02020603050405020304" pitchFamily="18" charset="0"/>
                <a:cs typeface="Times New Roman" panose="02020603050405020304" pitchFamily="18" charset="0"/>
              </a:rPr>
              <a:t>:</a:t>
            </a:r>
          </a:p>
        </p:txBody>
      </p:sp>
      <p:sp>
        <p:nvSpPr>
          <p:cNvPr id="22" name="Rectangle 21"/>
          <p:cNvSpPr/>
          <p:nvPr/>
        </p:nvSpPr>
        <p:spPr>
          <a:xfrm>
            <a:off x="4928991" y="3574537"/>
            <a:ext cx="5492664" cy="461665"/>
          </a:xfrm>
          <a:prstGeom prst="rect">
            <a:avLst/>
          </a:prstGeom>
        </p:spPr>
        <p:txBody>
          <a:bodyPr wrap="square">
            <a:spAutoFit/>
          </a:bodyPr>
          <a:lstStyle/>
          <a:p>
            <a:pPr algn="just"/>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819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barn(inVertical)">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26510" y="225468"/>
            <a:ext cx="280583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Tìm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chung</a:t>
            </a:r>
            <a:endParaRPr lang="en-US" sz="24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853858" y="687133"/>
            <a:ext cx="280583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b.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phẩm</a:t>
            </a:r>
            <a:endParaRPr lang="en-US" sz="24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1615856" y="1379630"/>
            <a:ext cx="1753645"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cục</a:t>
            </a:r>
            <a:r>
              <a:rPr lang="en-US" sz="2400" b="1" dirty="0">
                <a:latin typeface="Times New Roman" panose="02020603050405020304" pitchFamily="18" charset="0"/>
                <a:cs typeface="Times New Roman" panose="02020603050405020304" pitchFamily="18" charset="0"/>
              </a:rPr>
              <a:t>:</a:t>
            </a:r>
          </a:p>
        </p:txBody>
      </p:sp>
      <p:pic>
        <p:nvPicPr>
          <p:cNvPr id="5122" name="Picture 2" descr="Thơ và lời bình: &quot;Mẹ và quả&quot; của Nguyễn Khoa Điềm - Website ƯỚC MƠ XANH"/>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01" b="100000" l="0" r="100000"/>
                    </a14:imgEffect>
                  </a14:imgLayer>
                </a14:imgProps>
              </a:ext>
              <a:ext uri="{28A0092B-C50C-407E-A947-70E740481C1C}">
                <a14:useLocalDpi xmlns:a14="http://schemas.microsoft.com/office/drawing/2010/main" val="0"/>
              </a:ext>
            </a:extLst>
          </a:blip>
          <a:srcRect/>
          <a:stretch>
            <a:fillRect/>
          </a:stretch>
        </p:blipFill>
        <p:spPr bwMode="auto">
          <a:xfrm>
            <a:off x="-595987" y="1866377"/>
            <a:ext cx="2374682" cy="237468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2987456" y="1404712"/>
            <a:ext cx="5492664" cy="461665"/>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phần</a:t>
            </a:r>
            <a:endParaRPr lang="en-US" sz="2400" dirty="0">
              <a:latin typeface="Times New Roman" panose="02020603050405020304" pitchFamily="18" charset="0"/>
              <a:cs typeface="Times New Roman" panose="02020603050405020304" pitchFamily="18" charset="0"/>
            </a:endParaRPr>
          </a:p>
        </p:txBody>
      </p:sp>
      <p:sp>
        <p:nvSpPr>
          <p:cNvPr id="2" name="Rectangle 1"/>
          <p:cNvSpPr/>
          <p:nvPr/>
        </p:nvSpPr>
        <p:spPr>
          <a:xfrm>
            <a:off x="1778695" y="2072127"/>
            <a:ext cx="6839212" cy="907941"/>
          </a:xfrm>
          <a:prstGeom prst="rect">
            <a:avLst/>
          </a:prstGeom>
        </p:spPr>
        <p:txBody>
          <a:bodyPr wrap="square">
            <a:spAutoFit/>
          </a:bodyPr>
          <a:lstStyle/>
          <a:p>
            <a:pPr>
              <a:spcBef>
                <a:spcPts val="600"/>
              </a:spcBef>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Khổ</a:t>
            </a:r>
            <a:r>
              <a:rPr lang="en-US" sz="2400" dirty="0">
                <a:latin typeface="Times New Roman" panose="02020603050405020304" pitchFamily="18" charset="0"/>
                <a:cs typeface="Times New Roman" panose="02020603050405020304" pitchFamily="18" charset="0"/>
              </a:rPr>
              <a:t> 1, 2: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endParaRPr lang="en-US" sz="2400" dirty="0">
              <a:latin typeface="Times New Roman" panose="02020603050405020304" pitchFamily="18" charset="0"/>
              <a:cs typeface="Times New Roman" panose="02020603050405020304" pitchFamily="18" charset="0"/>
            </a:endParaRPr>
          </a:p>
          <a:p>
            <a:pPr>
              <a:spcBef>
                <a:spcPts val="600"/>
              </a:spcBef>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Khổ</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ngẫm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8856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 grpId="0"/>
    </p:bldLst>
  </p:timing>
</p:sld>
</file>

<file path=ppt/theme/theme1.xml><?xml version="1.0" encoding="utf-8"?>
<a:theme xmlns:a="http://schemas.openxmlformats.org/drawingml/2006/main" name="Social Skills Subject for Pre-K: Celebrate World Greetings Day by Slidesgo">
  <a:themeElements>
    <a:clrScheme name="Simple Light">
      <a:dk1>
        <a:srgbClr val="7373AD"/>
      </a:dk1>
      <a:lt1>
        <a:srgbClr val="FFF9E2"/>
      </a:lt1>
      <a:dk2>
        <a:srgbClr val="A47299"/>
      </a:dk2>
      <a:lt2>
        <a:srgbClr val="D9AECB"/>
      </a:lt2>
      <a:accent1>
        <a:srgbClr val="68B685"/>
      </a:accent1>
      <a:accent2>
        <a:srgbClr val="99EBAC"/>
      </a:accent2>
      <a:accent3>
        <a:srgbClr val="BF4954"/>
      </a:accent3>
      <a:accent4>
        <a:srgbClr val="DB656C"/>
      </a:accent4>
      <a:accent5>
        <a:srgbClr val="9198EC"/>
      </a:accent5>
      <a:accent6>
        <a:srgbClr val="FFFFFF"/>
      </a:accent6>
      <a:hlink>
        <a:srgbClr val="7373A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TotalTime>
  <Words>1829</Words>
  <Application>Microsoft Office PowerPoint</Application>
  <PresentationFormat>On-screen Show (16:9)</PresentationFormat>
  <Paragraphs>143</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Times New Roman</vt:lpstr>
      <vt:lpstr>#9Slide05 Agile Script Calligra</vt:lpstr>
      <vt:lpstr>Autour One</vt:lpstr>
      <vt:lpstr>Quicksand Medium</vt:lpstr>
      <vt:lpstr>#9Slide07 Deepika</vt:lpstr>
      <vt:lpstr>Arial</vt:lpstr>
      <vt:lpstr>#9Slide05 SVNBistro Script</vt:lpstr>
      <vt:lpstr>Social Skills Subject for Pre-K: Celebrate World Greetings Day by Slidesgo</vt:lpstr>
      <vt:lpstr>PowerPoint Presentation</vt:lpstr>
      <vt:lpstr>Mẹ và quả</vt:lpstr>
      <vt:lpstr>PowerPoint Presentation</vt:lpstr>
      <vt:lpstr>Đọc – tìm hiểu chung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Nhan đề</vt:lpstr>
      <vt:lpstr>PowerPoint Presentation</vt:lpstr>
      <vt:lpstr>2. Hình ảnh mẹ và quả</vt:lpstr>
      <vt:lpstr>PowerPoint Presentation</vt:lpstr>
      <vt:lpstr>PowerPoint Presentation</vt:lpstr>
      <vt:lpstr>PowerPoint Presentation</vt:lpstr>
      <vt:lpstr>PowerPoint Presentation</vt:lpstr>
      <vt:lpstr>PowerPoint Presentation</vt:lpstr>
      <vt:lpstr>PowerPoint Presentation</vt:lpstr>
      <vt:lpstr>3. Suy tư của người con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Celebrate World Greetings Day</dc:title>
  <dc:creator>Admin</dc:creator>
  <cp:lastModifiedBy>Administrator</cp:lastModifiedBy>
  <cp:revision>48</cp:revision>
  <dcterms:modified xsi:type="dcterms:W3CDTF">2026-02-23T08:38:10Z</dcterms:modified>
</cp:coreProperties>
</file>