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8"/>
  </p:notesMasterIdLst>
  <p:sldIdLst>
    <p:sldId id="346" r:id="rId2"/>
    <p:sldId id="338" r:id="rId3"/>
    <p:sldId id="259" r:id="rId4"/>
    <p:sldId id="257" r:id="rId5"/>
    <p:sldId id="277" r:id="rId6"/>
    <p:sldId id="352" r:id="rId7"/>
    <p:sldId id="357" r:id="rId8"/>
    <p:sldId id="360" r:id="rId9"/>
    <p:sldId id="362" r:id="rId10"/>
    <p:sldId id="266" r:id="rId11"/>
    <p:sldId id="363" r:id="rId12"/>
    <p:sldId id="261" r:id="rId13"/>
    <p:sldId id="381" r:id="rId14"/>
    <p:sldId id="258" r:id="rId15"/>
    <p:sldId id="384" r:id="rId16"/>
    <p:sldId id="385" r:id="rId17"/>
    <p:sldId id="387" r:id="rId18"/>
    <p:sldId id="388" r:id="rId19"/>
    <p:sldId id="390" r:id="rId20"/>
    <p:sldId id="382" r:id="rId21"/>
    <p:sldId id="392" r:id="rId22"/>
    <p:sldId id="393" r:id="rId23"/>
    <p:sldId id="394" r:id="rId24"/>
    <p:sldId id="383" r:id="rId25"/>
    <p:sldId id="395" r:id="rId26"/>
    <p:sldId id="396" r:id="rId27"/>
    <p:sldId id="397" r:id="rId28"/>
    <p:sldId id="398" r:id="rId29"/>
    <p:sldId id="399" r:id="rId30"/>
    <p:sldId id="400" r:id="rId31"/>
    <p:sldId id="344" r:id="rId32"/>
    <p:sldId id="269" r:id="rId33"/>
    <p:sldId id="264" r:id="rId34"/>
    <p:sldId id="271" r:id="rId35"/>
    <p:sldId id="283" r:id="rId36"/>
    <p:sldId id="284" r:id="rId37"/>
  </p:sldIdLst>
  <p:sldSz cx="9144000" cy="5143500" type="screen16x9"/>
  <p:notesSz cx="6858000" cy="9144000"/>
  <p:embeddedFontLst>
    <p:embeddedFont>
      <p:font typeface="Fira Sans Extra Condensed Medium" panose="020B0604020202020204"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Overpass Black" panose="020B0604020202020204" charset="0"/>
      <p:bold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4C8EBB-380D-48F8-998A-B401D7AC54B7}">
  <a:tblStyle styleId="{204C8EBB-380D-48F8-998A-B401D7AC54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73841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58177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Tree>
    <p:extLst>
      <p:ext uri="{BB962C8B-B14F-4D97-AF65-F5344CB8AC3E}">
        <p14:creationId xmlns:p14="http://schemas.microsoft.com/office/powerpoint/2010/main" val="1811820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2130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59727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40851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a7274a1822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a7274a1822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14614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508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a7274a1822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a7274a1822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27206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3790393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7274a1822_0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7274a1822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306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194548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1908445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430243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193481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3671623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3881532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26244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75092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7274a1822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a7274a1822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775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2241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a7274a1822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a7274a1822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601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a7274a1822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a7274a1822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388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80720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57071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ac2793e5b2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ac2793e5b2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70244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a9b21f1572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a9b21f1572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24384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904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8130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I. </a:t>
            </a:r>
            <a:r>
              <a:rPr lang="en-US" dirty="0" err="1"/>
              <a:t>Tìm</a:t>
            </a:r>
            <a:r>
              <a:rPr lang="en-US" baseline="0" dirty="0"/>
              <a:t> </a:t>
            </a:r>
            <a:r>
              <a:rPr lang="en-US" baseline="0" dirty="0" err="1"/>
              <a:t>hiểu</a:t>
            </a:r>
            <a:r>
              <a:rPr lang="en-US" baseline="0" dirty="0"/>
              <a:t> </a:t>
            </a:r>
            <a:r>
              <a:rPr lang="en-US" baseline="0" dirty="0" err="1"/>
              <a:t>chung</a:t>
            </a:r>
            <a:endParaRPr lang="en-US" dirty="0"/>
          </a:p>
          <a:p>
            <a:endParaRPr lang="en-US" dirty="0"/>
          </a:p>
        </p:txBody>
      </p:sp>
      <p:sp>
        <p:nvSpPr>
          <p:cNvPr id="4" name="Slide Number Placeholder 3"/>
          <p:cNvSpPr>
            <a:spLocks noGrp="1"/>
          </p:cNvSpPr>
          <p:nvPr>
            <p:ph type="sldNum" sz="quarter" idx="10"/>
          </p:nvPr>
        </p:nvSpPr>
        <p:spPr/>
        <p:txBody>
          <a:bodyPr/>
          <a:lstStyle/>
          <a:p>
            <a:fld id="{2612A4CA-DFE6-4F1A-9ADF-C91578354E28}" type="slidenum">
              <a:rPr lang="en-US" smtClean="0"/>
              <a:t>6</a:t>
            </a:fld>
            <a:endParaRPr lang="en-US"/>
          </a:p>
        </p:txBody>
      </p:sp>
    </p:spTree>
    <p:extLst>
      <p:ext uri="{BB962C8B-B14F-4D97-AF65-F5344CB8AC3E}">
        <p14:creationId xmlns:p14="http://schemas.microsoft.com/office/powerpoint/2010/main" val="3508948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7808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25493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42580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66"/>
        <p:cNvGrpSpPr/>
        <p:nvPr/>
      </p:nvGrpSpPr>
      <p:grpSpPr>
        <a:xfrm>
          <a:off x="0" y="0"/>
          <a:ext cx="0" cy="0"/>
          <a:chOff x="0" y="0"/>
          <a:chExt cx="0" cy="0"/>
        </a:xfrm>
      </p:grpSpPr>
      <p:grpSp>
        <p:nvGrpSpPr>
          <p:cNvPr id="967" name="Google Shape;967;p18"/>
          <p:cNvGrpSpPr/>
          <p:nvPr/>
        </p:nvGrpSpPr>
        <p:grpSpPr>
          <a:xfrm>
            <a:off x="-1680776" y="-4224695"/>
            <a:ext cx="16179801" cy="13950337"/>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2290050" y="307608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75" name="Google Shape;975;p18"/>
          <p:cNvSpPr txBox="1">
            <a:spLocks noGrp="1"/>
          </p:cNvSpPr>
          <p:nvPr>
            <p:ph type="subTitle" idx="1"/>
          </p:nvPr>
        </p:nvSpPr>
        <p:spPr>
          <a:xfrm>
            <a:off x="1605150" y="1547033"/>
            <a:ext cx="5933700" cy="18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76" name="Google Shape;976;p18"/>
          <p:cNvGrpSpPr/>
          <p:nvPr/>
        </p:nvGrpSpPr>
        <p:grpSpPr>
          <a:xfrm rot="5400065">
            <a:off x="8667137" y="-1129839"/>
            <a:ext cx="1344377" cy="1995312"/>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18"/>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224826" y="143546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9" name="Google Shape;1099;p20"/>
          <p:cNvSpPr txBox="1">
            <a:spLocks noGrp="1"/>
          </p:cNvSpPr>
          <p:nvPr>
            <p:ph type="subTitle" idx="1"/>
          </p:nvPr>
        </p:nvSpPr>
        <p:spPr>
          <a:xfrm>
            <a:off x="1224829" y="1914654"/>
            <a:ext cx="2127000" cy="91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0" name="Google Shape;1100;p20"/>
          <p:cNvSpPr txBox="1">
            <a:spLocks noGrp="1"/>
          </p:cNvSpPr>
          <p:nvPr>
            <p:ph type="title" idx="2"/>
          </p:nvPr>
        </p:nvSpPr>
        <p:spPr>
          <a:xfrm>
            <a:off x="5826912" y="143546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1" name="Google Shape;1101;p20"/>
          <p:cNvSpPr txBox="1">
            <a:spLocks noGrp="1"/>
          </p:cNvSpPr>
          <p:nvPr>
            <p:ph type="subTitle" idx="3"/>
          </p:nvPr>
        </p:nvSpPr>
        <p:spPr>
          <a:xfrm>
            <a:off x="5826914" y="1914654"/>
            <a:ext cx="2127000" cy="91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2" name="Google Shape;1102;p20"/>
          <p:cNvSpPr txBox="1">
            <a:spLocks noGrp="1"/>
          </p:cNvSpPr>
          <p:nvPr>
            <p:ph type="title" idx="4"/>
          </p:nvPr>
        </p:nvSpPr>
        <p:spPr>
          <a:xfrm>
            <a:off x="1224826" y="294575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3" name="Google Shape;1103;p20"/>
          <p:cNvSpPr txBox="1">
            <a:spLocks noGrp="1"/>
          </p:cNvSpPr>
          <p:nvPr>
            <p:ph type="subTitle" idx="5"/>
          </p:nvPr>
        </p:nvSpPr>
        <p:spPr>
          <a:xfrm>
            <a:off x="1224829" y="3473670"/>
            <a:ext cx="2127000" cy="8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4" name="Google Shape;1104;p20"/>
          <p:cNvSpPr txBox="1">
            <a:spLocks noGrp="1"/>
          </p:cNvSpPr>
          <p:nvPr>
            <p:ph type="title" idx="6"/>
          </p:nvPr>
        </p:nvSpPr>
        <p:spPr>
          <a:xfrm>
            <a:off x="5826864" y="294575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5" name="Google Shape;1105;p20"/>
          <p:cNvSpPr txBox="1">
            <a:spLocks noGrp="1"/>
          </p:cNvSpPr>
          <p:nvPr>
            <p:ph type="subTitle" idx="7"/>
          </p:nvPr>
        </p:nvSpPr>
        <p:spPr>
          <a:xfrm>
            <a:off x="5826914" y="3473670"/>
            <a:ext cx="2127000" cy="84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107" name="Google Shape;1107;p20"/>
          <p:cNvGrpSpPr/>
          <p:nvPr/>
        </p:nvGrpSpPr>
        <p:grpSpPr>
          <a:xfrm rot="-8099954">
            <a:off x="15431" y="-572435"/>
            <a:ext cx="1344367" cy="1995327"/>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3" name="Google Shape;1143;p20"/>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145" name="Google Shape;1145;p20"/>
          <p:cNvGrpSpPr/>
          <p:nvPr/>
        </p:nvGrpSpPr>
        <p:grpSpPr>
          <a:xfrm flipH="1">
            <a:off x="-624375" y="3487614"/>
            <a:ext cx="1344377" cy="246965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0"/>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182" name="Google Shape;1182;p20"/>
          <p:cNvSpPr/>
          <p:nvPr/>
        </p:nvSpPr>
        <p:spPr>
          <a:xfrm rot="3176794">
            <a:off x="7710596" y="4065984"/>
            <a:ext cx="2264986" cy="216574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1698617" y="1400049"/>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5" name="Google Shape;1185;p21"/>
          <p:cNvSpPr txBox="1">
            <a:spLocks noGrp="1"/>
          </p:cNvSpPr>
          <p:nvPr>
            <p:ph type="subTitle" idx="1"/>
          </p:nvPr>
        </p:nvSpPr>
        <p:spPr>
          <a:xfrm>
            <a:off x="1698617" y="2015470"/>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6" name="Google Shape;1186;p21"/>
          <p:cNvSpPr txBox="1">
            <a:spLocks noGrp="1"/>
          </p:cNvSpPr>
          <p:nvPr>
            <p:ph type="title" idx="2"/>
          </p:nvPr>
        </p:nvSpPr>
        <p:spPr>
          <a:xfrm flipH="1">
            <a:off x="4593236" y="1400049"/>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7" name="Google Shape;1187;p21"/>
          <p:cNvSpPr txBox="1">
            <a:spLocks noGrp="1"/>
          </p:cNvSpPr>
          <p:nvPr>
            <p:ph type="subTitle" idx="3"/>
          </p:nvPr>
        </p:nvSpPr>
        <p:spPr>
          <a:xfrm>
            <a:off x="4593236" y="2015470"/>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8" name="Google Shape;1188;p21"/>
          <p:cNvSpPr txBox="1">
            <a:spLocks noGrp="1"/>
          </p:cNvSpPr>
          <p:nvPr>
            <p:ph type="title" idx="4"/>
          </p:nvPr>
        </p:nvSpPr>
        <p:spPr>
          <a:xfrm>
            <a:off x="1698617" y="3004407"/>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9" name="Google Shape;1189;p21"/>
          <p:cNvSpPr txBox="1">
            <a:spLocks noGrp="1"/>
          </p:cNvSpPr>
          <p:nvPr>
            <p:ph type="subTitle" idx="5"/>
          </p:nvPr>
        </p:nvSpPr>
        <p:spPr>
          <a:xfrm>
            <a:off x="1698617" y="3619626"/>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0" name="Google Shape;1190;p21"/>
          <p:cNvSpPr txBox="1">
            <a:spLocks noGrp="1"/>
          </p:cNvSpPr>
          <p:nvPr>
            <p:ph type="title" idx="6"/>
          </p:nvPr>
        </p:nvSpPr>
        <p:spPr>
          <a:xfrm flipH="1">
            <a:off x="4593236" y="3004407"/>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1" name="Google Shape;1191;p21"/>
          <p:cNvSpPr txBox="1">
            <a:spLocks noGrp="1"/>
          </p:cNvSpPr>
          <p:nvPr>
            <p:ph type="subTitle" idx="7"/>
          </p:nvPr>
        </p:nvSpPr>
        <p:spPr>
          <a:xfrm>
            <a:off x="4593236" y="3619626"/>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193" name="Google Shape;1193;p21"/>
          <p:cNvGrpSpPr/>
          <p:nvPr/>
        </p:nvGrpSpPr>
        <p:grpSpPr>
          <a:xfrm rot="-987768">
            <a:off x="-733895" y="3875634"/>
            <a:ext cx="1344359" cy="1995308"/>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 name="Google Shape;1229;p21"/>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1509155" y="-1246007"/>
            <a:ext cx="2894870" cy="2593321"/>
          </a:xfrm>
          <a:prstGeom prst="rect">
            <a:avLst/>
          </a:prstGeom>
          <a:noFill/>
          <a:ln>
            <a:noFill/>
          </a:ln>
        </p:spPr>
      </p:pic>
      <p:grpSp>
        <p:nvGrpSpPr>
          <p:cNvPr id="1231" name="Google Shape;1231;p21"/>
          <p:cNvGrpSpPr/>
          <p:nvPr/>
        </p:nvGrpSpPr>
        <p:grpSpPr>
          <a:xfrm rot="5400065">
            <a:off x="8667137" y="-1129839"/>
            <a:ext cx="1344377" cy="1995312"/>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67" name="Google Shape;1267;p21"/>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268" name="Google Shape;1268;p21"/>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269" name="Google Shape;1269;p21"/>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 and text">
  <p:cSld name="BLANK_1_1_1_1_1_1">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3040947"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1" name="Google Shape;1441;p24"/>
          <p:cNvSpPr txBox="1">
            <a:spLocks noGrp="1"/>
          </p:cNvSpPr>
          <p:nvPr>
            <p:ph type="subTitle" idx="1"/>
          </p:nvPr>
        </p:nvSpPr>
        <p:spPr>
          <a:xfrm>
            <a:off x="4570802" y="3295975"/>
            <a:ext cx="19134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2" name="Google Shape;1442;p24"/>
          <p:cNvSpPr txBox="1">
            <a:spLocks noGrp="1"/>
          </p:cNvSpPr>
          <p:nvPr>
            <p:ph type="title" idx="2" hasCustomPrompt="1"/>
          </p:nvPr>
        </p:nvSpPr>
        <p:spPr>
          <a:xfrm>
            <a:off x="4959602"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3" name="Google Shape;1443;p24"/>
          <p:cNvSpPr txBox="1">
            <a:spLocks noGrp="1"/>
          </p:cNvSpPr>
          <p:nvPr>
            <p:ph type="subTitle" idx="3"/>
          </p:nvPr>
        </p:nvSpPr>
        <p:spPr>
          <a:xfrm>
            <a:off x="2645697"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4" name="Google Shape;1444;p24"/>
          <p:cNvSpPr txBox="1">
            <a:spLocks noGrp="1"/>
          </p:cNvSpPr>
          <p:nvPr>
            <p:ph type="title" idx="4" hasCustomPrompt="1"/>
          </p:nvPr>
        </p:nvSpPr>
        <p:spPr>
          <a:xfrm>
            <a:off x="692645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5" name="Google Shape;1445;p24"/>
          <p:cNvSpPr txBox="1">
            <a:spLocks noGrp="1"/>
          </p:cNvSpPr>
          <p:nvPr>
            <p:ph type="subTitle" idx="5"/>
          </p:nvPr>
        </p:nvSpPr>
        <p:spPr>
          <a:xfrm>
            <a:off x="6507950" y="3295975"/>
            <a:ext cx="1920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6" name="Google Shape;1446;p24"/>
          <p:cNvSpPr txBox="1">
            <a:spLocks noGrp="1"/>
          </p:cNvSpPr>
          <p:nvPr>
            <p:ph type="title" idx="6" hasCustomPrompt="1"/>
          </p:nvPr>
        </p:nvSpPr>
        <p:spPr>
          <a:xfrm>
            <a:off x="114616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7" name="Google Shape;1447;p24"/>
          <p:cNvSpPr txBox="1">
            <a:spLocks noGrp="1"/>
          </p:cNvSpPr>
          <p:nvPr>
            <p:ph type="subTitle" idx="7"/>
          </p:nvPr>
        </p:nvSpPr>
        <p:spPr>
          <a:xfrm>
            <a:off x="724510"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8" name="Google Shape;1448;p24"/>
          <p:cNvSpPr txBox="1">
            <a:spLocks noGrp="1"/>
          </p:cNvSpPr>
          <p:nvPr>
            <p:ph type="subTitle" idx="8"/>
          </p:nvPr>
        </p:nvSpPr>
        <p:spPr>
          <a:xfrm>
            <a:off x="722260"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2643447"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4562102"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6502550" y="3632700"/>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453" name="Google Shape;1453;p24"/>
          <p:cNvGrpSpPr/>
          <p:nvPr/>
        </p:nvGrpSpPr>
        <p:grpSpPr>
          <a:xfrm rot="-987768">
            <a:off x="7751817" y="-266278"/>
            <a:ext cx="1344359" cy="1995308"/>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89" name="Google Shape;1489;p2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491" name="Google Shape;1491;p2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txBox="1">
            <a:spLocks noGrp="1"/>
          </p:cNvSpPr>
          <p:nvPr>
            <p:ph type="ctrTitle" idx="15"/>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5" name="Google Shape;1545;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6" name="Google Shape;1546;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4" name="Google Shape;1584;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586" name="Google Shape;1586;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87" name="Google Shape;1587;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670" name="Google Shape;1670;p28"/>
          <p:cNvGrpSpPr/>
          <p:nvPr/>
        </p:nvGrpSpPr>
        <p:grpSpPr>
          <a:xfrm rot="-987768">
            <a:off x="7751817" y="-266278"/>
            <a:ext cx="1344359" cy="1995308"/>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6" name="Google Shape;1706;p28"/>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08" name="Google Shape;1708;p28"/>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txBox="1">
            <a:spLocks noGrp="1"/>
          </p:cNvSpPr>
          <p:nvPr>
            <p:ph type="title"/>
          </p:nvPr>
        </p:nvSpPr>
        <p:spPr>
          <a:xfrm>
            <a:off x="732375"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0" name="Google Shape;1710;p28"/>
          <p:cNvSpPr txBox="1">
            <a:spLocks noGrp="1"/>
          </p:cNvSpPr>
          <p:nvPr>
            <p:ph type="subTitle" idx="1"/>
          </p:nvPr>
        </p:nvSpPr>
        <p:spPr>
          <a:xfrm>
            <a:off x="475175" y="2194825"/>
            <a:ext cx="4096800" cy="24903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1" name="Google Shape;1711;p28"/>
          <p:cNvSpPr txBox="1">
            <a:spLocks noGrp="1"/>
          </p:cNvSpPr>
          <p:nvPr>
            <p:ph type="title" idx="2"/>
          </p:nvPr>
        </p:nvSpPr>
        <p:spPr>
          <a:xfrm>
            <a:off x="4578150"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2" name="Google Shape;1712;p28"/>
          <p:cNvSpPr txBox="1">
            <a:spLocks noGrp="1"/>
          </p:cNvSpPr>
          <p:nvPr>
            <p:ph type="subTitle" idx="3"/>
          </p:nvPr>
        </p:nvSpPr>
        <p:spPr>
          <a:xfrm>
            <a:off x="4578150" y="2194825"/>
            <a:ext cx="4096800" cy="24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3" name="Google Shape;1713;p28"/>
          <p:cNvSpPr txBox="1">
            <a:spLocks noGrp="1"/>
          </p:cNvSpPr>
          <p:nvPr>
            <p:ph type="ctrTitle" idx="4"/>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540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extLst>
      <p:ext uri="{BB962C8B-B14F-4D97-AF65-F5344CB8AC3E}">
        <p14:creationId xmlns:p14="http://schemas.microsoft.com/office/powerpoint/2010/main" val="1665790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016" name="Google Shape;1016;p19"/>
          <p:cNvGrpSpPr/>
          <p:nvPr/>
        </p:nvGrpSpPr>
        <p:grpSpPr>
          <a:xfrm rot="-8099954">
            <a:off x="25750" y="-768875"/>
            <a:ext cx="1344367" cy="1995327"/>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19"/>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54" name="Google Shape;1054;p19"/>
          <p:cNvGrpSpPr/>
          <p:nvPr/>
        </p:nvGrpSpPr>
        <p:grpSpPr>
          <a:xfrm rot="3618644">
            <a:off x="7686877" y="3841497"/>
            <a:ext cx="1344356" cy="2469645"/>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19"/>
          <p:cNvSpPr txBox="1">
            <a:spLocks noGrp="1"/>
          </p:cNvSpPr>
          <p:nvPr>
            <p:ph type="title"/>
          </p:nvPr>
        </p:nvSpPr>
        <p:spPr>
          <a:xfrm>
            <a:off x="7200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1" name="Google Shape;1091;p19"/>
          <p:cNvSpPr txBox="1">
            <a:spLocks noGrp="1"/>
          </p:cNvSpPr>
          <p:nvPr>
            <p:ph type="subTitle" idx="1"/>
          </p:nvPr>
        </p:nvSpPr>
        <p:spPr>
          <a:xfrm>
            <a:off x="7200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2" name="Google Shape;1092;p19"/>
          <p:cNvSpPr txBox="1">
            <a:spLocks noGrp="1"/>
          </p:cNvSpPr>
          <p:nvPr>
            <p:ph type="title" idx="2"/>
          </p:nvPr>
        </p:nvSpPr>
        <p:spPr>
          <a:xfrm>
            <a:off x="34038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19"/>
          <p:cNvSpPr txBox="1">
            <a:spLocks noGrp="1"/>
          </p:cNvSpPr>
          <p:nvPr>
            <p:ph type="subTitle" idx="3"/>
          </p:nvPr>
        </p:nvSpPr>
        <p:spPr>
          <a:xfrm>
            <a:off x="34038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4" name="Google Shape;1094;p19"/>
          <p:cNvSpPr txBox="1">
            <a:spLocks noGrp="1"/>
          </p:cNvSpPr>
          <p:nvPr>
            <p:ph type="title" idx="4"/>
          </p:nvPr>
        </p:nvSpPr>
        <p:spPr>
          <a:xfrm>
            <a:off x="6100400" y="2586209"/>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5" name="Google Shape;1095;p19"/>
          <p:cNvSpPr txBox="1">
            <a:spLocks noGrp="1"/>
          </p:cNvSpPr>
          <p:nvPr>
            <p:ph type="subTitle" idx="5"/>
          </p:nvPr>
        </p:nvSpPr>
        <p:spPr>
          <a:xfrm>
            <a:off x="61004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6" name="Google Shape;1096;p19"/>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extLst>
      <p:ext uri="{BB962C8B-B14F-4D97-AF65-F5344CB8AC3E}">
        <p14:creationId xmlns:p14="http://schemas.microsoft.com/office/powerpoint/2010/main" val="1894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720000" y="1475700"/>
            <a:ext cx="7704000" cy="265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379" name="Google Shape;379;p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pic>
        <p:nvPicPr>
          <p:cNvPr id="380" name="Google Shape;380;p7"/>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81" name="Google Shape;381;p7"/>
          <p:cNvGrpSpPr/>
          <p:nvPr/>
        </p:nvGrpSpPr>
        <p:grpSpPr>
          <a:xfrm rot="-987768">
            <a:off x="-414533" y="3230134"/>
            <a:ext cx="1344359" cy="1995308"/>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7" name="Google Shape;417;p7"/>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421" name="Google Shape;421;p7"/>
          <p:cNvGrpSpPr/>
          <p:nvPr/>
        </p:nvGrpSpPr>
        <p:grpSpPr>
          <a:xfrm rot="8100046">
            <a:off x="8172668" y="-457651"/>
            <a:ext cx="1344367" cy="1995327"/>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7"/>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4213816" y="1684455"/>
            <a:ext cx="3297389" cy="2276638"/>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079893" y="1275092"/>
            <a:ext cx="2894870" cy="259332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588" name="Google Shape;58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89" name="Google Shape;58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590" name="Google Shape;590;p11"/>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591" name="Google Shape;591;p11"/>
          <p:cNvGrpSpPr/>
          <p:nvPr/>
        </p:nvGrpSpPr>
        <p:grpSpPr>
          <a:xfrm rot="2700046">
            <a:off x="8023488" y="3760130"/>
            <a:ext cx="1344367" cy="1995327"/>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7" name="Google Shape;627;p11"/>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628" name="Google Shape;628;p11"/>
          <p:cNvGrpSpPr/>
          <p:nvPr/>
        </p:nvGrpSpPr>
        <p:grpSpPr>
          <a:xfrm rot="-7181356">
            <a:off x="474922" y="-1462434"/>
            <a:ext cx="1344356" cy="2469645"/>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11"/>
          <p:cNvSpPr/>
          <p:nvPr/>
        </p:nvSpPr>
        <p:spPr>
          <a:xfrm rot="3011561">
            <a:off x="7155837" y="485431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rot="-9900083">
            <a:off x="-1242749" y="2125430"/>
            <a:ext cx="3386946" cy="5315794"/>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850" name="Google Shape;850;p16"/>
          <p:cNvGrpSpPr/>
          <p:nvPr/>
        </p:nvGrpSpPr>
        <p:grpSpPr>
          <a:xfrm rot="-8099954">
            <a:off x="15431" y="-572435"/>
            <a:ext cx="1344367" cy="1995327"/>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6" name="Google Shape;886;p16"/>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888" name="Google Shape;888;p16"/>
          <p:cNvGrpSpPr/>
          <p:nvPr/>
        </p:nvGrpSpPr>
        <p:grpSpPr>
          <a:xfrm flipH="1">
            <a:off x="-624375" y="3487614"/>
            <a:ext cx="1344377" cy="246965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6"/>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925" name="Google Shape;925;p16"/>
          <p:cNvSpPr/>
          <p:nvPr/>
        </p:nvSpPr>
        <p:spPr>
          <a:xfrm rot="231922" flipH="1">
            <a:off x="7469257" y="-645373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7" r:id="rId4"/>
    <p:sldLayoutId id="2147483658" r:id="rId5"/>
    <p:sldLayoutId id="2147483659" r:id="rId6"/>
    <p:sldLayoutId id="2147483660" r:id="rId7"/>
    <p:sldLayoutId id="2147483661" r:id="rId8"/>
    <p:sldLayoutId id="2147483662" r:id="rId9"/>
    <p:sldLayoutId id="2147483664" r:id="rId10"/>
    <p:sldLayoutId id="2147483666" r:id="rId11"/>
    <p:sldLayoutId id="2147483667" r:id="rId12"/>
    <p:sldLayoutId id="2147483669" r:id="rId13"/>
    <p:sldLayoutId id="2147483670" r:id="rId14"/>
    <p:sldLayoutId id="2147483671" r:id="rId15"/>
    <p:sldLayoutId id="2147483672" r:id="rId16"/>
    <p:sldLayoutId id="2147483674" r:id="rId17"/>
    <p:sldLayoutId id="2147483677" r:id="rId18"/>
    <p:sldLayoutId id="2147483678" r:id="rId19"/>
    <p:sldLayoutId id="2147483679" r:id="rId20"/>
    <p:sldLayoutId id="2147483680" r:id="rId21"/>
    <p:sldLayoutId id="2147483681" r:id="rId22"/>
    <p:sldLayoutId id="2147483684" r:id="rId23"/>
    <p:sldLayoutId id="2147483685" r:id="rId24"/>
    <p:sldLayoutId id="2147483686"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2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58.png"/><Relationship Id="rId5" Type="http://schemas.microsoft.com/office/2007/relationships/hdphoto" Target="../media/hdphoto7.wdp"/><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17.pn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52.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0913" y="1976362"/>
            <a:ext cx="4744122"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980747" y="540829"/>
            <a:ext cx="3944454" cy="128636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0635" y="1086522"/>
            <a:ext cx="5143500" cy="5143500"/>
          </a:xfrm>
          <a:prstGeom prst="rect">
            <a:avLst/>
          </a:prstGeom>
        </p:spPr>
      </p:pic>
    </p:spTree>
    <p:extLst>
      <p:ext uri="{BB962C8B-B14F-4D97-AF65-F5344CB8AC3E}">
        <p14:creationId xmlns:p14="http://schemas.microsoft.com/office/powerpoint/2010/main" val="3738783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2289" name="Google Shape;2289;p48"/>
          <p:cNvPicPr preferRelativeResize="0"/>
          <p:nvPr/>
        </p:nvPicPr>
        <p:blipFill>
          <a:blip r:embed="rId3">
            <a:alphaModFix amt="77000"/>
          </a:blip>
          <a:stretch>
            <a:fillRect/>
          </a:stretch>
        </p:blipFill>
        <p:spPr>
          <a:xfrm flipH="1">
            <a:off x="281525" y="1464431"/>
            <a:ext cx="2467483" cy="1145078"/>
          </a:xfrm>
          <a:prstGeom prst="rect">
            <a:avLst/>
          </a:prstGeom>
          <a:noFill/>
          <a:ln>
            <a:noFill/>
          </a:ln>
        </p:spPr>
      </p:pic>
      <p:pic>
        <p:nvPicPr>
          <p:cNvPr id="2319" name="Google Shape;2319;p48"/>
          <p:cNvPicPr preferRelativeResize="0"/>
          <p:nvPr/>
        </p:nvPicPr>
        <p:blipFill>
          <a:blip r:embed="rId4">
            <a:alphaModFix amt="82000"/>
          </a:blip>
          <a:stretch>
            <a:fillRect/>
          </a:stretch>
        </p:blipFill>
        <p:spPr>
          <a:xfrm flipH="1">
            <a:off x="3105899" y="1455831"/>
            <a:ext cx="2467483" cy="1145078"/>
          </a:xfrm>
          <a:prstGeom prst="rect">
            <a:avLst/>
          </a:prstGeom>
          <a:noFill/>
          <a:ln>
            <a:noFill/>
          </a:ln>
        </p:spPr>
      </p:pic>
      <p:sp>
        <p:nvSpPr>
          <p:cNvPr id="2321" name="Google Shape;2321;p48"/>
          <p:cNvSpPr txBox="1">
            <a:spLocks noGrp="1"/>
          </p:cNvSpPr>
          <p:nvPr>
            <p:ph type="subTitle" idx="1"/>
          </p:nvPr>
        </p:nvSpPr>
        <p:spPr>
          <a:xfrm>
            <a:off x="129899" y="2600909"/>
            <a:ext cx="2286000" cy="47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Times New Roman" panose="02020603050405020304" pitchFamily="18" charset="0"/>
                <a:cs typeface="Times New Roman" panose="02020603050405020304" pitchFamily="18" charset="0"/>
              </a:rPr>
              <a:t>Từ đầu đến “bầu trời xanh thẳm”</a:t>
            </a:r>
            <a:endParaRPr sz="2000" b="1" dirty="0">
              <a:latin typeface="Times New Roman" panose="02020603050405020304" pitchFamily="18" charset="0"/>
              <a:cs typeface="Times New Roman" panose="02020603050405020304" pitchFamily="18" charset="0"/>
            </a:endParaRPr>
          </a:p>
        </p:txBody>
      </p:sp>
      <p:sp>
        <p:nvSpPr>
          <p:cNvPr id="2322" name="Google Shape;2322;p48"/>
          <p:cNvSpPr txBox="1">
            <a:spLocks noGrp="1"/>
          </p:cNvSpPr>
          <p:nvPr>
            <p:ph type="subTitle" idx="2"/>
          </p:nvPr>
        </p:nvSpPr>
        <p:spPr>
          <a:xfrm>
            <a:off x="204449" y="3147331"/>
            <a:ext cx="2286000" cy="846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000" dirty="0">
                <a:solidFill>
                  <a:schemeClr val="tx1">
                    <a:lumMod val="50000"/>
                  </a:schemeClr>
                </a:solidFill>
                <a:latin typeface="Times New Roman" panose="02020603050405020304" pitchFamily="18" charset="0"/>
                <a:cs typeface="Times New Roman" panose="02020603050405020304" pitchFamily="18" charset="0"/>
              </a:rPr>
              <a:t>Em bé kể cho mẹ nghe về cuộc trò chuyện với những người “trên mây”</a:t>
            </a:r>
            <a:endParaRPr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323" name="Google Shape;2323;p48"/>
          <p:cNvSpPr txBox="1">
            <a:spLocks noGrp="1"/>
          </p:cNvSpPr>
          <p:nvPr>
            <p:ph type="subTitle" idx="3"/>
          </p:nvPr>
        </p:nvSpPr>
        <p:spPr>
          <a:xfrm>
            <a:off x="2900634" y="2550763"/>
            <a:ext cx="2467500" cy="47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Times New Roman" panose="02020603050405020304" pitchFamily="18" charset="0"/>
                <a:cs typeface="Times New Roman" panose="02020603050405020304" pitchFamily="18" charset="0"/>
              </a:rPr>
              <a:t>Còn lại</a:t>
            </a:r>
            <a:endParaRPr sz="2000" b="1" dirty="0">
              <a:latin typeface="Times New Roman" panose="02020603050405020304" pitchFamily="18" charset="0"/>
              <a:cs typeface="Times New Roman" panose="02020603050405020304" pitchFamily="18" charset="0"/>
            </a:endParaRPr>
          </a:p>
        </p:txBody>
      </p:sp>
      <p:sp>
        <p:nvSpPr>
          <p:cNvPr id="2324" name="Google Shape;2324;p48"/>
          <p:cNvSpPr txBox="1">
            <a:spLocks noGrp="1"/>
          </p:cNvSpPr>
          <p:nvPr>
            <p:ph type="subTitle" idx="4"/>
          </p:nvPr>
        </p:nvSpPr>
        <p:spPr>
          <a:xfrm>
            <a:off x="2946009" y="3112625"/>
            <a:ext cx="2376750" cy="846300"/>
          </a:xfrm>
          <a:prstGeom prst="rect">
            <a:avLst/>
          </a:prstGeom>
        </p:spPr>
        <p:txBody>
          <a:bodyPr spcFirstLastPara="1" wrap="square" lIns="91425" tIns="91425" rIns="91425" bIns="91425" anchor="t" anchorCtr="0">
            <a:noAutofit/>
          </a:bodyPr>
          <a:lstStyle/>
          <a:p>
            <a:pPr marL="0" lvl="0" indent="0" algn="just"/>
            <a:r>
              <a:rPr lang="vi-VN" sz="2000" dirty="0">
                <a:solidFill>
                  <a:schemeClr val="tx1">
                    <a:lumMod val="50000"/>
                  </a:schemeClr>
                </a:solidFill>
                <a:latin typeface="+mj-lt"/>
                <a:cs typeface="Times New Roman" panose="02020603050405020304" pitchFamily="18" charset="0"/>
              </a:rPr>
              <a:t>Em bé kể cho mẹ nghe về cuộc trò chuyện với những người “tr</a:t>
            </a:r>
            <a:r>
              <a:rPr lang="en-US" sz="2000" dirty="0" err="1">
                <a:solidFill>
                  <a:schemeClr val="tx1">
                    <a:lumMod val="50000"/>
                  </a:schemeClr>
                </a:solidFill>
                <a:latin typeface="Times New Roman" panose="02020603050405020304" pitchFamily="18" charset="0"/>
                <a:cs typeface="Times New Roman" panose="02020603050405020304" pitchFamily="18" charset="0"/>
              </a:rPr>
              <a:t>ong</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cs typeface="Times New Roman" panose="02020603050405020304" pitchFamily="18" charset="0"/>
              </a:rPr>
              <a:t>sóng</a:t>
            </a:r>
            <a:r>
              <a:rPr lang="vi-VN" sz="2000" dirty="0">
                <a:solidFill>
                  <a:schemeClr val="tx1">
                    <a:lumMod val="50000"/>
                  </a:schemeClr>
                </a:solidFill>
                <a:latin typeface="+mj-lt"/>
                <a:cs typeface="Times New Roman" panose="02020603050405020304" pitchFamily="18" charset="0"/>
              </a:rPr>
              <a:t>”</a:t>
            </a:r>
          </a:p>
        </p:txBody>
      </p:sp>
      <p:sp>
        <p:nvSpPr>
          <p:cNvPr id="2327" name="Google Shape;2327;p48"/>
          <p:cNvSpPr txBox="1">
            <a:spLocks noGrp="1"/>
          </p:cNvSpPr>
          <p:nvPr>
            <p:ph type="title"/>
          </p:nvPr>
        </p:nvSpPr>
        <p:spPr>
          <a:xfrm>
            <a:off x="3203484" y="1772108"/>
            <a:ext cx="1861800" cy="54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02</a:t>
            </a:r>
            <a:endParaRPr b="1" dirty="0">
              <a:latin typeface="Times New Roman" panose="02020603050405020304" pitchFamily="18" charset="0"/>
              <a:cs typeface="Times New Roman" panose="02020603050405020304" pitchFamily="18" charset="0"/>
            </a:endParaRPr>
          </a:p>
        </p:txBody>
      </p:sp>
      <p:sp>
        <p:nvSpPr>
          <p:cNvPr id="2329" name="Google Shape;2329;p48"/>
          <p:cNvSpPr txBox="1">
            <a:spLocks noGrp="1"/>
          </p:cNvSpPr>
          <p:nvPr>
            <p:ph type="title" idx="8"/>
          </p:nvPr>
        </p:nvSpPr>
        <p:spPr>
          <a:xfrm>
            <a:off x="311216" y="1780708"/>
            <a:ext cx="1861800" cy="54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Times New Roman" panose="02020603050405020304" pitchFamily="18" charset="0"/>
                <a:cs typeface="Times New Roman" panose="02020603050405020304" pitchFamily="18" charset="0"/>
              </a:rPr>
              <a:t>01</a:t>
            </a:r>
            <a:endParaRPr b="1">
              <a:latin typeface="Times New Roman" panose="02020603050405020304" pitchFamily="18" charset="0"/>
              <a:cs typeface="Times New Roman" panose="02020603050405020304" pitchFamily="18" charset="0"/>
            </a:endParaRPr>
          </a:p>
        </p:txBody>
      </p:sp>
      <p:pic>
        <p:nvPicPr>
          <p:cNvPr id="45" name="Google Shape;2442;p52"/>
          <p:cNvPicPr preferRelativeResize="0"/>
          <p:nvPr/>
        </p:nvPicPr>
        <p:blipFill>
          <a:blip r:embed="rId5">
            <a:alphaModFix amt="82000"/>
          </a:blip>
          <a:stretch>
            <a:fillRect/>
          </a:stretch>
        </p:blipFill>
        <p:spPr>
          <a:xfrm>
            <a:off x="782882" y="121433"/>
            <a:ext cx="1117248" cy="939777"/>
          </a:xfrm>
          <a:prstGeom prst="rect">
            <a:avLst/>
          </a:prstGeom>
          <a:noFill/>
          <a:ln>
            <a:noFill/>
          </a:ln>
        </p:spPr>
      </p:pic>
      <p:grpSp>
        <p:nvGrpSpPr>
          <p:cNvPr id="46" name="Google Shape;2459;p52"/>
          <p:cNvGrpSpPr/>
          <p:nvPr/>
        </p:nvGrpSpPr>
        <p:grpSpPr>
          <a:xfrm>
            <a:off x="1065815" y="347169"/>
            <a:ext cx="589246" cy="488305"/>
            <a:chOff x="3241250" y="3081850"/>
            <a:chExt cx="432125" cy="358100"/>
          </a:xfrm>
        </p:grpSpPr>
        <p:sp>
          <p:nvSpPr>
            <p:cNvPr id="47" name="Google Shape;2460;p52"/>
            <p:cNvSpPr/>
            <p:nvPr/>
          </p:nvSpPr>
          <p:spPr>
            <a:xfrm>
              <a:off x="3241250" y="3081850"/>
              <a:ext cx="345700" cy="358100"/>
            </a:xfrm>
            <a:custGeom>
              <a:avLst/>
              <a:gdLst/>
              <a:ahLst/>
              <a:cxnLst/>
              <a:rect l="l" t="t" r="r" b="b"/>
              <a:pathLst>
                <a:path w="13828" h="14324" extrusionOk="0">
                  <a:moveTo>
                    <a:pt x="6711" y="5658"/>
                  </a:moveTo>
                  <a:lnTo>
                    <a:pt x="6711" y="6936"/>
                  </a:lnTo>
                  <a:lnTo>
                    <a:pt x="5447" y="6936"/>
                  </a:lnTo>
                  <a:lnTo>
                    <a:pt x="5447" y="5658"/>
                  </a:lnTo>
                  <a:close/>
                  <a:moveTo>
                    <a:pt x="12699" y="4604"/>
                  </a:moveTo>
                  <a:cubicBezTo>
                    <a:pt x="13091" y="4755"/>
                    <a:pt x="13331" y="5116"/>
                    <a:pt x="13346" y="5537"/>
                  </a:cubicBezTo>
                  <a:lnTo>
                    <a:pt x="13346" y="7057"/>
                  </a:lnTo>
                  <a:cubicBezTo>
                    <a:pt x="13331" y="7478"/>
                    <a:pt x="13091" y="7839"/>
                    <a:pt x="12699" y="7990"/>
                  </a:cubicBezTo>
                  <a:lnTo>
                    <a:pt x="12699" y="4604"/>
                  </a:lnTo>
                  <a:close/>
                  <a:moveTo>
                    <a:pt x="2017" y="4364"/>
                  </a:moveTo>
                  <a:lnTo>
                    <a:pt x="2017" y="8245"/>
                  </a:lnTo>
                  <a:cubicBezTo>
                    <a:pt x="1144" y="8110"/>
                    <a:pt x="512" y="7373"/>
                    <a:pt x="512" y="6500"/>
                  </a:cubicBezTo>
                  <a:lnTo>
                    <a:pt x="512" y="6485"/>
                  </a:lnTo>
                  <a:lnTo>
                    <a:pt x="512" y="6109"/>
                  </a:lnTo>
                  <a:cubicBezTo>
                    <a:pt x="512" y="5236"/>
                    <a:pt x="1144" y="4499"/>
                    <a:pt x="2017" y="4364"/>
                  </a:cubicBezTo>
                  <a:close/>
                  <a:moveTo>
                    <a:pt x="4951" y="8742"/>
                  </a:moveTo>
                  <a:lnTo>
                    <a:pt x="4951" y="9254"/>
                  </a:lnTo>
                  <a:lnTo>
                    <a:pt x="4951" y="9269"/>
                  </a:lnTo>
                  <a:lnTo>
                    <a:pt x="4800" y="9299"/>
                  </a:lnTo>
                  <a:lnTo>
                    <a:pt x="4319" y="9374"/>
                  </a:lnTo>
                  <a:lnTo>
                    <a:pt x="2574" y="9675"/>
                  </a:lnTo>
                  <a:lnTo>
                    <a:pt x="2528" y="9675"/>
                  </a:lnTo>
                  <a:lnTo>
                    <a:pt x="2528" y="8742"/>
                  </a:lnTo>
                  <a:close/>
                  <a:moveTo>
                    <a:pt x="4605" y="9825"/>
                  </a:moveTo>
                  <a:lnTo>
                    <a:pt x="4605" y="10939"/>
                  </a:lnTo>
                  <a:lnTo>
                    <a:pt x="4123" y="10939"/>
                  </a:lnTo>
                  <a:lnTo>
                    <a:pt x="4123" y="9916"/>
                  </a:lnTo>
                  <a:lnTo>
                    <a:pt x="4605" y="9825"/>
                  </a:lnTo>
                  <a:close/>
                  <a:moveTo>
                    <a:pt x="10849" y="1369"/>
                  </a:moveTo>
                  <a:lnTo>
                    <a:pt x="10849" y="11375"/>
                  </a:lnTo>
                  <a:cubicBezTo>
                    <a:pt x="9555" y="9269"/>
                    <a:pt x="7885" y="8321"/>
                    <a:pt x="5447" y="8260"/>
                  </a:cubicBezTo>
                  <a:lnTo>
                    <a:pt x="5447" y="8245"/>
                  </a:lnTo>
                  <a:lnTo>
                    <a:pt x="5447" y="7433"/>
                  </a:lnTo>
                  <a:lnTo>
                    <a:pt x="6967" y="7433"/>
                  </a:lnTo>
                  <a:cubicBezTo>
                    <a:pt x="7102" y="7433"/>
                    <a:pt x="7223" y="7328"/>
                    <a:pt x="7223" y="7177"/>
                  </a:cubicBezTo>
                  <a:lnTo>
                    <a:pt x="7223" y="5402"/>
                  </a:lnTo>
                  <a:cubicBezTo>
                    <a:pt x="7223" y="5266"/>
                    <a:pt x="7102" y="5146"/>
                    <a:pt x="6967" y="5146"/>
                  </a:cubicBezTo>
                  <a:lnTo>
                    <a:pt x="5447" y="5146"/>
                  </a:lnTo>
                  <a:lnTo>
                    <a:pt x="5447" y="4349"/>
                  </a:lnTo>
                  <a:cubicBezTo>
                    <a:pt x="7990" y="4288"/>
                    <a:pt x="9735" y="3325"/>
                    <a:pt x="10849" y="1369"/>
                  </a:cubicBezTo>
                  <a:close/>
                  <a:moveTo>
                    <a:pt x="11105" y="0"/>
                  </a:moveTo>
                  <a:cubicBezTo>
                    <a:pt x="10999" y="0"/>
                    <a:pt x="10909" y="61"/>
                    <a:pt x="10864" y="166"/>
                  </a:cubicBezTo>
                  <a:cubicBezTo>
                    <a:pt x="9871" y="2678"/>
                    <a:pt x="8065" y="3837"/>
                    <a:pt x="5192" y="3837"/>
                  </a:cubicBezTo>
                  <a:lnTo>
                    <a:pt x="4229" y="3837"/>
                  </a:lnTo>
                  <a:cubicBezTo>
                    <a:pt x="3883" y="3837"/>
                    <a:pt x="3883" y="4349"/>
                    <a:pt x="4229" y="4349"/>
                  </a:cubicBezTo>
                  <a:lnTo>
                    <a:pt x="4951" y="4349"/>
                  </a:lnTo>
                  <a:lnTo>
                    <a:pt x="4951" y="8245"/>
                  </a:lnTo>
                  <a:lnTo>
                    <a:pt x="2513" y="8245"/>
                  </a:lnTo>
                  <a:lnTo>
                    <a:pt x="2513" y="4349"/>
                  </a:lnTo>
                  <a:lnTo>
                    <a:pt x="3130" y="4349"/>
                  </a:lnTo>
                  <a:cubicBezTo>
                    <a:pt x="3461" y="4349"/>
                    <a:pt x="3461" y="3837"/>
                    <a:pt x="3130" y="3837"/>
                  </a:cubicBezTo>
                  <a:lnTo>
                    <a:pt x="2273" y="3837"/>
                  </a:lnTo>
                  <a:cubicBezTo>
                    <a:pt x="1024" y="3837"/>
                    <a:pt x="16" y="4845"/>
                    <a:pt x="16" y="6094"/>
                  </a:cubicBezTo>
                  <a:lnTo>
                    <a:pt x="16" y="6470"/>
                  </a:lnTo>
                  <a:cubicBezTo>
                    <a:pt x="1" y="7629"/>
                    <a:pt x="873" y="8607"/>
                    <a:pt x="2017" y="8727"/>
                  </a:cubicBezTo>
                  <a:lnTo>
                    <a:pt x="2017" y="9961"/>
                  </a:lnTo>
                  <a:cubicBezTo>
                    <a:pt x="2017" y="10036"/>
                    <a:pt x="2062" y="10111"/>
                    <a:pt x="2107" y="10156"/>
                  </a:cubicBezTo>
                  <a:cubicBezTo>
                    <a:pt x="2152" y="10186"/>
                    <a:pt x="2212" y="10216"/>
                    <a:pt x="2273" y="10216"/>
                  </a:cubicBezTo>
                  <a:lnTo>
                    <a:pt x="2318" y="10216"/>
                  </a:lnTo>
                  <a:lnTo>
                    <a:pt x="2423" y="10201"/>
                  </a:lnTo>
                  <a:lnTo>
                    <a:pt x="2724" y="11601"/>
                  </a:lnTo>
                  <a:cubicBezTo>
                    <a:pt x="2756" y="11733"/>
                    <a:pt x="2856" y="11791"/>
                    <a:pt x="2957" y="11791"/>
                  </a:cubicBezTo>
                  <a:cubicBezTo>
                    <a:pt x="3098" y="11791"/>
                    <a:pt x="3240" y="11679"/>
                    <a:pt x="3206" y="11495"/>
                  </a:cubicBezTo>
                  <a:lnTo>
                    <a:pt x="2920" y="10111"/>
                  </a:lnTo>
                  <a:lnTo>
                    <a:pt x="3627" y="9991"/>
                  </a:lnTo>
                  <a:lnTo>
                    <a:pt x="3627" y="11014"/>
                  </a:lnTo>
                  <a:cubicBezTo>
                    <a:pt x="3627" y="11240"/>
                    <a:pt x="3807" y="11435"/>
                    <a:pt x="4048" y="11435"/>
                  </a:cubicBezTo>
                  <a:lnTo>
                    <a:pt x="4605" y="11435"/>
                  </a:lnTo>
                  <a:lnTo>
                    <a:pt x="4605" y="13827"/>
                  </a:lnTo>
                  <a:lnTo>
                    <a:pt x="3717" y="13827"/>
                  </a:lnTo>
                  <a:lnTo>
                    <a:pt x="3446" y="12594"/>
                  </a:lnTo>
                  <a:cubicBezTo>
                    <a:pt x="3414" y="12454"/>
                    <a:pt x="3308" y="12392"/>
                    <a:pt x="3200" y="12392"/>
                  </a:cubicBezTo>
                  <a:cubicBezTo>
                    <a:pt x="3054" y="12392"/>
                    <a:pt x="2906" y="12508"/>
                    <a:pt x="2950" y="12699"/>
                  </a:cubicBezTo>
                  <a:lnTo>
                    <a:pt x="3251" y="14128"/>
                  </a:lnTo>
                  <a:cubicBezTo>
                    <a:pt x="3281" y="14249"/>
                    <a:pt x="3386" y="14324"/>
                    <a:pt x="3506" y="14324"/>
                  </a:cubicBezTo>
                  <a:lnTo>
                    <a:pt x="4861" y="14324"/>
                  </a:lnTo>
                  <a:cubicBezTo>
                    <a:pt x="4996" y="14324"/>
                    <a:pt x="5101" y="14219"/>
                    <a:pt x="5101" y="14083"/>
                  </a:cubicBezTo>
                  <a:lnTo>
                    <a:pt x="5101" y="9750"/>
                  </a:lnTo>
                  <a:lnTo>
                    <a:pt x="5222" y="9735"/>
                  </a:lnTo>
                  <a:cubicBezTo>
                    <a:pt x="5342" y="9705"/>
                    <a:pt x="5432" y="9615"/>
                    <a:pt x="5432" y="9479"/>
                  </a:cubicBezTo>
                  <a:lnTo>
                    <a:pt x="5432" y="8757"/>
                  </a:lnTo>
                  <a:cubicBezTo>
                    <a:pt x="8005" y="8832"/>
                    <a:pt x="9600" y="9916"/>
                    <a:pt x="10879" y="12458"/>
                  </a:cubicBezTo>
                  <a:cubicBezTo>
                    <a:pt x="10924" y="12533"/>
                    <a:pt x="10999" y="12594"/>
                    <a:pt x="11105" y="12594"/>
                  </a:cubicBezTo>
                  <a:lnTo>
                    <a:pt x="11601" y="12594"/>
                  </a:lnTo>
                  <a:cubicBezTo>
                    <a:pt x="12203" y="12594"/>
                    <a:pt x="12684" y="12112"/>
                    <a:pt x="12699" y="11510"/>
                  </a:cubicBezTo>
                  <a:lnTo>
                    <a:pt x="12699" y="10337"/>
                  </a:lnTo>
                  <a:cubicBezTo>
                    <a:pt x="12714" y="10156"/>
                    <a:pt x="12579" y="10066"/>
                    <a:pt x="12444" y="10066"/>
                  </a:cubicBezTo>
                  <a:cubicBezTo>
                    <a:pt x="12308" y="10066"/>
                    <a:pt x="12173" y="10156"/>
                    <a:pt x="12188" y="10337"/>
                  </a:cubicBezTo>
                  <a:lnTo>
                    <a:pt x="12188" y="11510"/>
                  </a:lnTo>
                  <a:cubicBezTo>
                    <a:pt x="12188" y="11826"/>
                    <a:pt x="11932" y="12097"/>
                    <a:pt x="11601" y="12097"/>
                  </a:cubicBezTo>
                  <a:lnTo>
                    <a:pt x="11345" y="12097"/>
                  </a:lnTo>
                  <a:lnTo>
                    <a:pt x="11345" y="512"/>
                  </a:lnTo>
                  <a:lnTo>
                    <a:pt x="11601" y="512"/>
                  </a:lnTo>
                  <a:cubicBezTo>
                    <a:pt x="11932" y="512"/>
                    <a:pt x="12188" y="768"/>
                    <a:pt x="12188" y="1099"/>
                  </a:cubicBezTo>
                  <a:lnTo>
                    <a:pt x="12188" y="9238"/>
                  </a:lnTo>
                  <a:cubicBezTo>
                    <a:pt x="12173" y="9419"/>
                    <a:pt x="12308" y="9509"/>
                    <a:pt x="12444" y="9509"/>
                  </a:cubicBezTo>
                  <a:cubicBezTo>
                    <a:pt x="12579" y="9509"/>
                    <a:pt x="12714" y="9419"/>
                    <a:pt x="12699" y="9238"/>
                  </a:cubicBezTo>
                  <a:lnTo>
                    <a:pt x="12699" y="8516"/>
                  </a:lnTo>
                  <a:cubicBezTo>
                    <a:pt x="13361" y="8351"/>
                    <a:pt x="13828" y="7749"/>
                    <a:pt x="13828" y="7072"/>
                  </a:cubicBezTo>
                  <a:lnTo>
                    <a:pt x="13828" y="5522"/>
                  </a:lnTo>
                  <a:cubicBezTo>
                    <a:pt x="13828" y="4845"/>
                    <a:pt x="13361" y="4243"/>
                    <a:pt x="12699" y="4078"/>
                  </a:cubicBezTo>
                  <a:lnTo>
                    <a:pt x="12699" y="1099"/>
                  </a:lnTo>
                  <a:cubicBezTo>
                    <a:pt x="12699" y="497"/>
                    <a:pt x="12203" y="0"/>
                    <a:pt x="11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61;p52"/>
            <p:cNvSpPr/>
            <p:nvPr/>
          </p:nvSpPr>
          <p:spPr>
            <a:xfrm>
              <a:off x="3588825" y="3099475"/>
              <a:ext cx="45775" cy="42025"/>
            </a:xfrm>
            <a:custGeom>
              <a:avLst/>
              <a:gdLst/>
              <a:ahLst/>
              <a:cxnLst/>
              <a:rect l="l" t="t" r="r" b="b"/>
              <a:pathLst>
                <a:path w="1831" h="1681" extrusionOk="0">
                  <a:moveTo>
                    <a:pt x="1452" y="1"/>
                  </a:moveTo>
                  <a:cubicBezTo>
                    <a:pt x="1388" y="1"/>
                    <a:pt x="1322" y="28"/>
                    <a:pt x="1264" y="93"/>
                  </a:cubicBezTo>
                  <a:lnTo>
                    <a:pt x="105" y="1251"/>
                  </a:lnTo>
                  <a:cubicBezTo>
                    <a:pt x="0" y="1357"/>
                    <a:pt x="0" y="1507"/>
                    <a:pt x="105" y="1612"/>
                  </a:cubicBezTo>
                  <a:cubicBezTo>
                    <a:pt x="151" y="1658"/>
                    <a:pt x="214" y="1680"/>
                    <a:pt x="278" y="1680"/>
                  </a:cubicBezTo>
                  <a:cubicBezTo>
                    <a:pt x="342" y="1680"/>
                    <a:pt x="406" y="1658"/>
                    <a:pt x="451" y="1612"/>
                  </a:cubicBezTo>
                  <a:lnTo>
                    <a:pt x="1625" y="454"/>
                  </a:lnTo>
                  <a:cubicBezTo>
                    <a:pt x="1831" y="271"/>
                    <a:pt x="1654" y="1"/>
                    <a:pt x="14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62;p52"/>
            <p:cNvSpPr/>
            <p:nvPr/>
          </p:nvSpPr>
          <p:spPr>
            <a:xfrm>
              <a:off x="3630200" y="3184925"/>
              <a:ext cx="43175" cy="29725"/>
            </a:xfrm>
            <a:custGeom>
              <a:avLst/>
              <a:gdLst/>
              <a:ahLst/>
              <a:cxnLst/>
              <a:rect l="l" t="t" r="r" b="b"/>
              <a:pathLst>
                <a:path w="1727" h="1189" extrusionOk="0">
                  <a:moveTo>
                    <a:pt x="1356" y="1"/>
                  </a:moveTo>
                  <a:cubicBezTo>
                    <a:pt x="1312" y="1"/>
                    <a:pt x="1265" y="14"/>
                    <a:pt x="1219" y="45"/>
                  </a:cubicBezTo>
                  <a:lnTo>
                    <a:pt x="211" y="722"/>
                  </a:lnTo>
                  <a:cubicBezTo>
                    <a:pt x="0" y="857"/>
                    <a:pt x="105" y="1173"/>
                    <a:pt x="346" y="1188"/>
                  </a:cubicBezTo>
                  <a:cubicBezTo>
                    <a:pt x="391" y="1173"/>
                    <a:pt x="451" y="1158"/>
                    <a:pt x="482" y="1143"/>
                  </a:cubicBezTo>
                  <a:lnTo>
                    <a:pt x="1490" y="466"/>
                  </a:lnTo>
                  <a:cubicBezTo>
                    <a:pt x="1727" y="316"/>
                    <a:pt x="1570" y="1"/>
                    <a:pt x="1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63;p52"/>
            <p:cNvSpPr/>
            <p:nvPr/>
          </p:nvSpPr>
          <p:spPr>
            <a:xfrm>
              <a:off x="3629525" y="3263925"/>
              <a:ext cx="43200" cy="29725"/>
            </a:xfrm>
            <a:custGeom>
              <a:avLst/>
              <a:gdLst/>
              <a:ahLst/>
              <a:cxnLst/>
              <a:rect l="l" t="t" r="r" b="b"/>
              <a:pathLst>
                <a:path w="1728" h="1189" extrusionOk="0">
                  <a:moveTo>
                    <a:pt x="372" y="1"/>
                  </a:moveTo>
                  <a:cubicBezTo>
                    <a:pt x="157" y="1"/>
                    <a:pt x="1" y="316"/>
                    <a:pt x="238" y="466"/>
                  </a:cubicBezTo>
                  <a:lnTo>
                    <a:pt x="1246" y="1143"/>
                  </a:lnTo>
                  <a:cubicBezTo>
                    <a:pt x="1276" y="1173"/>
                    <a:pt x="1321" y="1188"/>
                    <a:pt x="1381" y="1188"/>
                  </a:cubicBezTo>
                  <a:cubicBezTo>
                    <a:pt x="1622" y="1173"/>
                    <a:pt x="1727" y="857"/>
                    <a:pt x="1517" y="722"/>
                  </a:cubicBezTo>
                  <a:lnTo>
                    <a:pt x="509" y="45"/>
                  </a:lnTo>
                  <a:cubicBezTo>
                    <a:pt x="462" y="14"/>
                    <a:pt x="416" y="1"/>
                    <a:pt x="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64;p52"/>
            <p:cNvSpPr/>
            <p:nvPr/>
          </p:nvSpPr>
          <p:spPr>
            <a:xfrm>
              <a:off x="3587325" y="3337225"/>
              <a:ext cx="44400" cy="41425"/>
            </a:xfrm>
            <a:custGeom>
              <a:avLst/>
              <a:gdLst/>
              <a:ahLst/>
              <a:cxnLst/>
              <a:rect l="l" t="t" r="r" b="b"/>
              <a:pathLst>
                <a:path w="1776" h="1657" extrusionOk="0">
                  <a:moveTo>
                    <a:pt x="355" y="1"/>
                  </a:moveTo>
                  <a:cubicBezTo>
                    <a:pt x="167" y="1"/>
                    <a:pt x="1" y="235"/>
                    <a:pt x="165" y="423"/>
                  </a:cubicBezTo>
                  <a:lnTo>
                    <a:pt x="1324" y="1581"/>
                  </a:lnTo>
                  <a:cubicBezTo>
                    <a:pt x="1369" y="1626"/>
                    <a:pt x="1429" y="1656"/>
                    <a:pt x="1504" y="1656"/>
                  </a:cubicBezTo>
                  <a:cubicBezTo>
                    <a:pt x="1565" y="1656"/>
                    <a:pt x="1640" y="1626"/>
                    <a:pt x="1685" y="1581"/>
                  </a:cubicBezTo>
                  <a:cubicBezTo>
                    <a:pt x="1775" y="1491"/>
                    <a:pt x="1775" y="1325"/>
                    <a:pt x="1685" y="1235"/>
                  </a:cubicBezTo>
                  <a:lnTo>
                    <a:pt x="511" y="62"/>
                  </a:lnTo>
                  <a:cubicBezTo>
                    <a:pt x="462" y="19"/>
                    <a:pt x="408"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2468;p52"/>
          <p:cNvSpPr txBox="1"/>
          <p:nvPr/>
        </p:nvSpPr>
        <p:spPr>
          <a:xfrm>
            <a:off x="281525" y="103920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Times New Roman" panose="02020603050405020304" pitchFamily="18" charset="0"/>
                <a:ea typeface="Overpass Black"/>
                <a:cs typeface="Times New Roman" panose="02020603050405020304" pitchFamily="18" charset="0"/>
                <a:sym typeface="Overpass Black"/>
              </a:rPr>
              <a:t>Bố cục</a:t>
            </a:r>
          </a:p>
        </p:txBody>
      </p:sp>
      <p:sp>
        <p:nvSpPr>
          <p:cNvPr id="57" name="TextBox 56"/>
          <p:cNvSpPr txBox="1"/>
          <p:nvPr/>
        </p:nvSpPr>
        <p:spPr>
          <a:xfrm>
            <a:off x="5930273" y="1169246"/>
            <a:ext cx="3000675" cy="2677656"/>
          </a:xfrm>
          <a:prstGeom prst="rect">
            <a:avLst/>
          </a:prstGeom>
          <a:solidFill>
            <a:schemeClr val="accent3">
              <a:lumMod val="20000"/>
              <a:lumOff val="80000"/>
            </a:schemeClr>
          </a:solid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a:t>
            </a:r>
          </a:p>
          <a:p>
            <a:pPr algn="just"/>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89"/>
                                        </p:tgtEl>
                                        <p:attrNameLst>
                                          <p:attrName>style.visibility</p:attrName>
                                        </p:attrNameLst>
                                      </p:cBhvr>
                                      <p:to>
                                        <p:strVal val="visible"/>
                                      </p:to>
                                    </p:set>
                                    <p:animEffect transition="in" filter="barn(inVertical)">
                                      <p:cBhvr>
                                        <p:cTn id="7" dur="500"/>
                                        <p:tgtEl>
                                          <p:spTgt spid="2289"/>
                                        </p:tgtEl>
                                      </p:cBhvr>
                                    </p:animEffect>
                                  </p:childTnLst>
                                </p:cTn>
                              </p:par>
                              <p:par>
                                <p:cTn id="8" presetID="16" presetClass="entr" presetSubtype="21" fill="hold" nodeType="withEffect">
                                  <p:stCondLst>
                                    <p:cond delay="0"/>
                                  </p:stCondLst>
                                  <p:childTnLst>
                                    <p:set>
                                      <p:cBhvr>
                                        <p:cTn id="9" dur="1" fill="hold">
                                          <p:stCondLst>
                                            <p:cond delay="0"/>
                                          </p:stCondLst>
                                        </p:cTn>
                                        <p:tgtEl>
                                          <p:spTgt spid="2319"/>
                                        </p:tgtEl>
                                        <p:attrNameLst>
                                          <p:attrName>style.visibility</p:attrName>
                                        </p:attrNameLst>
                                      </p:cBhvr>
                                      <p:to>
                                        <p:strVal val="visible"/>
                                      </p:to>
                                    </p:set>
                                    <p:animEffect transition="in" filter="barn(inVertical)">
                                      <p:cBhvr>
                                        <p:cTn id="10" dur="500"/>
                                        <p:tgtEl>
                                          <p:spTgt spid="23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21">
                                            <p:txEl>
                                              <p:pRg st="0" end="0"/>
                                            </p:txEl>
                                          </p:spTgt>
                                        </p:tgtEl>
                                        <p:attrNameLst>
                                          <p:attrName>style.visibility</p:attrName>
                                        </p:attrNameLst>
                                      </p:cBhvr>
                                      <p:to>
                                        <p:strVal val="visible"/>
                                      </p:to>
                                    </p:set>
                                    <p:animEffect transition="in" filter="barn(inVertical)">
                                      <p:cBhvr>
                                        <p:cTn id="13" dur="500"/>
                                        <p:tgtEl>
                                          <p:spTgt spid="2321">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22">
                                            <p:txEl>
                                              <p:pRg st="0" end="0"/>
                                            </p:txEl>
                                          </p:spTgt>
                                        </p:tgtEl>
                                        <p:attrNameLst>
                                          <p:attrName>style.visibility</p:attrName>
                                        </p:attrNameLst>
                                      </p:cBhvr>
                                      <p:to>
                                        <p:strVal val="visible"/>
                                      </p:to>
                                    </p:set>
                                    <p:animEffect transition="in" filter="barn(inVertical)">
                                      <p:cBhvr>
                                        <p:cTn id="16" dur="500"/>
                                        <p:tgtEl>
                                          <p:spTgt spid="2322">
                                            <p:txEl>
                                              <p:pRg st="0" end="0"/>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23">
                                            <p:txEl>
                                              <p:pRg st="0" end="0"/>
                                            </p:txEl>
                                          </p:spTgt>
                                        </p:tgtEl>
                                        <p:attrNameLst>
                                          <p:attrName>style.visibility</p:attrName>
                                        </p:attrNameLst>
                                      </p:cBhvr>
                                      <p:to>
                                        <p:strVal val="visible"/>
                                      </p:to>
                                    </p:set>
                                    <p:animEffect transition="in" filter="barn(inVertical)">
                                      <p:cBhvr>
                                        <p:cTn id="19" dur="500"/>
                                        <p:tgtEl>
                                          <p:spTgt spid="2323">
                                            <p:txEl>
                                              <p:pRg st="0" end="0"/>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24">
                                            <p:txEl>
                                              <p:pRg st="0" end="0"/>
                                            </p:txEl>
                                          </p:spTgt>
                                        </p:tgtEl>
                                        <p:attrNameLst>
                                          <p:attrName>style.visibility</p:attrName>
                                        </p:attrNameLst>
                                      </p:cBhvr>
                                      <p:to>
                                        <p:strVal val="visible"/>
                                      </p:to>
                                    </p:set>
                                    <p:animEffect transition="in" filter="barn(inVertical)">
                                      <p:cBhvr>
                                        <p:cTn id="22" dur="500"/>
                                        <p:tgtEl>
                                          <p:spTgt spid="2324">
                                            <p:txEl>
                                              <p:pRg st="0" end="0"/>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27"/>
                                        </p:tgtEl>
                                        <p:attrNameLst>
                                          <p:attrName>style.visibility</p:attrName>
                                        </p:attrNameLst>
                                      </p:cBhvr>
                                      <p:to>
                                        <p:strVal val="visible"/>
                                      </p:to>
                                    </p:set>
                                    <p:animEffect transition="in" filter="barn(inVertical)">
                                      <p:cBhvr>
                                        <p:cTn id="25" dur="500"/>
                                        <p:tgtEl>
                                          <p:spTgt spid="23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29"/>
                                        </p:tgtEl>
                                        <p:attrNameLst>
                                          <p:attrName>style.visibility</p:attrName>
                                        </p:attrNameLst>
                                      </p:cBhvr>
                                      <p:to>
                                        <p:strVal val="visible"/>
                                      </p:to>
                                    </p:set>
                                    <p:animEffect transition="in" filter="barn(inVertical)">
                                      <p:cBhvr>
                                        <p:cTn id="28" dur="500"/>
                                        <p:tgtEl>
                                          <p:spTgt spid="23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barn(inVertical)">
                                      <p:cBhvr>
                                        <p:cTn id="3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1" grpId="0" build="p"/>
      <p:bldP spid="2322" grpId="0" build="p"/>
      <p:bldP spid="2323" grpId="0" build="p"/>
      <p:bldP spid="2324" grpId="0" build="p"/>
      <p:bldP spid="2327" grpId="0"/>
      <p:bldP spid="2329" grpId="0"/>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65420300"/>
              </p:ext>
            </p:extLst>
          </p:nvPr>
        </p:nvGraphicFramePr>
        <p:xfrm>
          <a:off x="559400" y="1616972"/>
          <a:ext cx="8046720" cy="2834640"/>
        </p:xfrm>
        <a:graphic>
          <a:graphicData uri="http://schemas.openxmlformats.org/drawingml/2006/table">
            <a:tbl>
              <a:tblPr firstRow="1" bandRow="1">
                <a:tableStyleId>{204C8EBB-380D-48F8-998A-B401D7AC54B7}</a:tableStyleId>
              </a:tblPr>
              <a:tblGrid>
                <a:gridCol w="1129551">
                  <a:extLst>
                    <a:ext uri="{9D8B030D-6E8A-4147-A177-3AD203B41FA5}">
                      <a16:colId xmlns:a16="http://schemas.microsoft.com/office/drawing/2014/main" val="2045193776"/>
                    </a:ext>
                  </a:extLst>
                </a:gridCol>
                <a:gridCol w="3485478">
                  <a:extLst>
                    <a:ext uri="{9D8B030D-6E8A-4147-A177-3AD203B41FA5}">
                      <a16:colId xmlns:a16="http://schemas.microsoft.com/office/drawing/2014/main" val="3134143568"/>
                    </a:ext>
                  </a:extLst>
                </a:gridCol>
                <a:gridCol w="3431691">
                  <a:extLst>
                    <a:ext uri="{9D8B030D-6E8A-4147-A177-3AD203B41FA5}">
                      <a16:colId xmlns:a16="http://schemas.microsoft.com/office/drawing/2014/main" val="140730501"/>
                    </a:ext>
                  </a:extLst>
                </a:gridCol>
              </a:tblGrid>
              <a:tr h="370840">
                <a:tc>
                  <a:txBody>
                    <a:bodyPr/>
                    <a:lstStyle/>
                    <a:p>
                      <a:pPr algn="just"/>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2400" b="1" dirty="0" err="1">
                          <a:solidFill>
                            <a:schemeClr val="tx1">
                              <a:lumMod val="50000"/>
                            </a:schemeClr>
                          </a:solidFill>
                          <a:latin typeface="Times New Roman" panose="02020603050405020304" pitchFamily="18" charset="0"/>
                          <a:cs typeface="Times New Roman" panose="02020603050405020304" pitchFamily="18" charset="0"/>
                        </a:rPr>
                        <a:t>Phần</a:t>
                      </a:r>
                      <a:r>
                        <a:rPr lang="en-US" sz="2400" b="1" baseline="0" dirty="0">
                          <a:solidFill>
                            <a:schemeClr val="tx1">
                              <a:lumMod val="50000"/>
                            </a:schemeClr>
                          </a:solidFill>
                          <a:latin typeface="Times New Roman" panose="02020603050405020304" pitchFamily="18" charset="0"/>
                          <a:cs typeface="Times New Roman" panose="02020603050405020304" pitchFamily="18" charset="0"/>
                        </a:rPr>
                        <a:t> 1</a:t>
                      </a:r>
                      <a:endParaRPr lang="en-US" sz="2400" b="1" dirty="0">
                        <a:solidFill>
                          <a:schemeClr val="tx1">
                            <a:lumMod val="50000"/>
                          </a:schemeClr>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2400" b="1" dirty="0" err="1">
                          <a:solidFill>
                            <a:schemeClr val="tx1">
                              <a:lumMod val="50000"/>
                            </a:schemeClr>
                          </a:solidFill>
                          <a:latin typeface="Times New Roman" panose="02020603050405020304" pitchFamily="18" charset="0"/>
                          <a:cs typeface="Times New Roman" panose="02020603050405020304" pitchFamily="18" charset="0"/>
                        </a:rPr>
                        <a:t>Phần</a:t>
                      </a:r>
                      <a:r>
                        <a:rPr lang="en-US" sz="2400" b="1" baseline="0" dirty="0">
                          <a:solidFill>
                            <a:schemeClr val="tx1">
                              <a:lumMod val="50000"/>
                            </a:schemeClr>
                          </a:solidFill>
                          <a:latin typeface="Times New Roman" panose="02020603050405020304" pitchFamily="18" charset="0"/>
                          <a:cs typeface="Times New Roman" panose="02020603050405020304" pitchFamily="18" charset="0"/>
                        </a:rPr>
                        <a:t> 2</a:t>
                      </a:r>
                      <a:endParaRPr lang="en-US" sz="2400" b="1" dirty="0">
                        <a:solidFill>
                          <a:schemeClr val="tx1">
                            <a:lumMod val="50000"/>
                          </a:schemeClr>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3746995101"/>
                  </a:ext>
                </a:extLst>
              </a:tr>
              <a:tr h="370840">
                <a:tc>
                  <a:txBody>
                    <a:bodyPr/>
                    <a:lstStyle/>
                    <a:p>
                      <a:pPr algn="just"/>
                      <a:r>
                        <a:rPr lang="en-US" sz="2400" b="1" dirty="0" err="1">
                          <a:solidFill>
                            <a:schemeClr val="tx1">
                              <a:lumMod val="50000"/>
                            </a:schemeClr>
                          </a:solidFill>
                          <a:latin typeface="Times New Roman" panose="02020603050405020304" pitchFamily="18" charset="0"/>
                          <a:cs typeface="Times New Roman" panose="02020603050405020304" pitchFamily="18" charset="0"/>
                        </a:rPr>
                        <a:t>Giống</a:t>
                      </a:r>
                      <a:endParaRPr lang="en-US" sz="24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solidFill>
                      <a:schemeClr val="accent1">
                        <a:lumMod val="40000"/>
                        <a:lumOff val="60000"/>
                      </a:schemeClr>
                    </a:solidFill>
                  </a:tcPr>
                </a:tc>
                <a:tc gridSpan="2">
                  <a:txBody>
                    <a:bodyPr/>
                    <a:lstStyle/>
                    <a:p>
                      <a:pPr algn="just"/>
                      <a:r>
                        <a:rPr lang="en-US" sz="2400" dirty="0">
                          <a:solidFill>
                            <a:schemeClr val="tx1">
                              <a:lumMod val="50000"/>
                            </a:schemeClr>
                          </a:solidFill>
                          <a:latin typeface="Times New Roman" panose="02020603050405020304" pitchFamily="18" charset="0"/>
                          <a:cs typeface="Times New Roman" panose="02020603050405020304" pitchFamily="18" charset="0"/>
                        </a:rPr>
                        <a:t>G</a:t>
                      </a:r>
                      <a:r>
                        <a:rPr lang="vi-VN" sz="2400" dirty="0">
                          <a:solidFill>
                            <a:schemeClr val="tx1">
                              <a:lumMod val="50000"/>
                            </a:schemeClr>
                          </a:solidFill>
                          <a:latin typeface="Times New Roman" panose="02020603050405020304" pitchFamily="18" charset="0"/>
                          <a:cs typeface="Times New Roman" panose="02020603050405020304" pitchFamily="18" charset="0"/>
                        </a:rPr>
                        <a:t>iống nhau về trình tự tường thuật: thuật lại lời rủ rê; thuật lại lời từ chối và lí do từ chối; nêu lên trò chơi do em bé sáng tạo.</a:t>
                      </a:r>
                    </a:p>
                  </a:txBody>
                  <a:tcPr>
                    <a:solidFill>
                      <a:schemeClr val="accent3">
                        <a:lumMod val="20000"/>
                        <a:lumOff val="80000"/>
                      </a:schemeClr>
                    </a:solidFill>
                  </a:tcPr>
                </a:tc>
                <a:tc hMerge="1">
                  <a:txBody>
                    <a:bodyPr/>
                    <a:lstStyle/>
                    <a:p>
                      <a:endParaRPr lang="en-US" dirty="0"/>
                    </a:p>
                  </a:txBody>
                  <a:tcPr/>
                </a:tc>
                <a:extLst>
                  <a:ext uri="{0D108BD9-81ED-4DB2-BD59-A6C34878D82A}">
                    <a16:rowId xmlns:a16="http://schemas.microsoft.com/office/drawing/2014/main" val="2792381737"/>
                  </a:ext>
                </a:extLst>
              </a:tr>
              <a:tr h="370840">
                <a:tc>
                  <a:txBody>
                    <a:bodyPr/>
                    <a:lstStyle/>
                    <a:p>
                      <a:pPr algn="just"/>
                      <a:r>
                        <a:rPr lang="en-US" sz="2400" b="1" dirty="0" err="1">
                          <a:solidFill>
                            <a:schemeClr val="tx1">
                              <a:lumMod val="50000"/>
                            </a:schemeClr>
                          </a:solidFill>
                          <a:latin typeface="Times New Roman" panose="02020603050405020304" pitchFamily="18" charset="0"/>
                          <a:cs typeface="Times New Roman" panose="02020603050405020304" pitchFamily="18" charset="0"/>
                        </a:rPr>
                        <a:t>Khác</a:t>
                      </a:r>
                      <a:endParaRPr lang="en-US" sz="24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solidFill>
                      <a:schemeClr val="accent1">
                        <a:lumMod val="40000"/>
                        <a:lumOff val="60000"/>
                      </a:schemeClr>
                    </a:solidFill>
                  </a:tcPr>
                </a:tc>
                <a:tc gridSpan="2">
                  <a:txBody>
                    <a:bodyPr/>
                    <a:lstStyle/>
                    <a:p>
                      <a:pPr algn="just"/>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Phần</a:t>
                      </a:r>
                      <a:r>
                        <a:rPr lang="en-US" sz="2400" dirty="0">
                          <a:solidFill>
                            <a:schemeClr val="tx1">
                              <a:lumMod val="50000"/>
                            </a:schemeClr>
                          </a:solidFill>
                          <a:latin typeface="Times New Roman" panose="02020603050405020304" pitchFamily="18" charset="0"/>
                          <a:cs typeface="Times New Roman" panose="02020603050405020304" pitchFamily="18" charset="0"/>
                        </a:rPr>
                        <a:t> (1) </a:t>
                      </a:r>
                      <a:r>
                        <a:rPr lang="en-US" sz="2400" dirty="0" err="1">
                          <a:solidFill>
                            <a:schemeClr val="tx1">
                              <a:lumMod val="50000"/>
                            </a:schemeClr>
                          </a:solidFill>
                          <a:latin typeface="Times New Roman" panose="02020603050405020304" pitchFamily="18" charset="0"/>
                          <a:cs typeface="Times New Roman" panose="02020603050405020304" pitchFamily="18" charset="0"/>
                        </a:rPr>
                        <a:t>có</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cụm</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từ</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Mẹ</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ơi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đứng</a:t>
                      </a:r>
                      <a:r>
                        <a:rPr lang="en-US" sz="2400" dirty="0">
                          <a:solidFill>
                            <a:schemeClr val="tx1">
                              <a:lumMod val="50000"/>
                            </a:schemeClr>
                          </a:solidFill>
                          <a:latin typeface="Times New Roman" panose="02020603050405020304" pitchFamily="18" charset="0"/>
                          <a:cs typeface="Times New Roman" panose="02020603050405020304" pitchFamily="18" charset="0"/>
                        </a:rPr>
                        <a:t> ở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đầu</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dòng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thơ</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thứ</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nhất</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a:p>
                      <a:pPr algn="just"/>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Hình</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ảnh</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và</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từ</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ngữ</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giữa</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hai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phần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nhau</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a:txBody>
                  <a:tcPr>
                    <a:solidFill>
                      <a:schemeClr val="accent3">
                        <a:lumMod val="20000"/>
                        <a:lumOff val="80000"/>
                      </a:schemeClr>
                    </a:solidFill>
                  </a:tcPr>
                </a:tc>
                <a:tc hMerge="1">
                  <a:txBody>
                    <a:bodyPr/>
                    <a:lstStyle/>
                    <a:p>
                      <a:endParaRPr lang="en-US" dirty="0"/>
                    </a:p>
                  </a:txBody>
                  <a:tcPr/>
                </a:tc>
                <a:extLst>
                  <a:ext uri="{0D108BD9-81ED-4DB2-BD59-A6C34878D82A}">
                    <a16:rowId xmlns:a16="http://schemas.microsoft.com/office/drawing/2014/main" val="484783956"/>
                  </a:ext>
                </a:extLst>
              </a:tr>
            </a:tbl>
          </a:graphicData>
        </a:graphic>
      </p:graphicFrame>
      <p:pic>
        <p:nvPicPr>
          <p:cNvPr id="6" name="Google Shape;2442;p52"/>
          <p:cNvPicPr preferRelativeResize="0"/>
          <p:nvPr/>
        </p:nvPicPr>
        <p:blipFill>
          <a:blip r:embed="rId3">
            <a:alphaModFix amt="82000"/>
          </a:blip>
          <a:stretch>
            <a:fillRect/>
          </a:stretch>
        </p:blipFill>
        <p:spPr>
          <a:xfrm>
            <a:off x="782882" y="121433"/>
            <a:ext cx="1117248" cy="939777"/>
          </a:xfrm>
          <a:prstGeom prst="rect">
            <a:avLst/>
          </a:prstGeom>
          <a:noFill/>
          <a:ln>
            <a:noFill/>
          </a:ln>
        </p:spPr>
      </p:pic>
      <p:grpSp>
        <p:nvGrpSpPr>
          <p:cNvPr id="8" name="Google Shape;2459;p52"/>
          <p:cNvGrpSpPr/>
          <p:nvPr/>
        </p:nvGrpSpPr>
        <p:grpSpPr>
          <a:xfrm>
            <a:off x="1065815" y="347169"/>
            <a:ext cx="589246" cy="488305"/>
            <a:chOff x="3241250" y="3081850"/>
            <a:chExt cx="432125" cy="358100"/>
          </a:xfrm>
        </p:grpSpPr>
        <p:sp>
          <p:nvSpPr>
            <p:cNvPr id="9" name="Google Shape;2460;p52"/>
            <p:cNvSpPr/>
            <p:nvPr/>
          </p:nvSpPr>
          <p:spPr>
            <a:xfrm>
              <a:off x="3241250" y="3081850"/>
              <a:ext cx="345700" cy="358100"/>
            </a:xfrm>
            <a:custGeom>
              <a:avLst/>
              <a:gdLst/>
              <a:ahLst/>
              <a:cxnLst/>
              <a:rect l="l" t="t" r="r" b="b"/>
              <a:pathLst>
                <a:path w="13828" h="14324" extrusionOk="0">
                  <a:moveTo>
                    <a:pt x="6711" y="5658"/>
                  </a:moveTo>
                  <a:lnTo>
                    <a:pt x="6711" y="6936"/>
                  </a:lnTo>
                  <a:lnTo>
                    <a:pt x="5447" y="6936"/>
                  </a:lnTo>
                  <a:lnTo>
                    <a:pt x="5447" y="5658"/>
                  </a:lnTo>
                  <a:close/>
                  <a:moveTo>
                    <a:pt x="12699" y="4604"/>
                  </a:moveTo>
                  <a:cubicBezTo>
                    <a:pt x="13091" y="4755"/>
                    <a:pt x="13331" y="5116"/>
                    <a:pt x="13346" y="5537"/>
                  </a:cubicBezTo>
                  <a:lnTo>
                    <a:pt x="13346" y="7057"/>
                  </a:lnTo>
                  <a:cubicBezTo>
                    <a:pt x="13331" y="7478"/>
                    <a:pt x="13091" y="7839"/>
                    <a:pt x="12699" y="7990"/>
                  </a:cubicBezTo>
                  <a:lnTo>
                    <a:pt x="12699" y="4604"/>
                  </a:lnTo>
                  <a:close/>
                  <a:moveTo>
                    <a:pt x="2017" y="4364"/>
                  </a:moveTo>
                  <a:lnTo>
                    <a:pt x="2017" y="8245"/>
                  </a:lnTo>
                  <a:cubicBezTo>
                    <a:pt x="1144" y="8110"/>
                    <a:pt x="512" y="7373"/>
                    <a:pt x="512" y="6500"/>
                  </a:cubicBezTo>
                  <a:lnTo>
                    <a:pt x="512" y="6485"/>
                  </a:lnTo>
                  <a:lnTo>
                    <a:pt x="512" y="6109"/>
                  </a:lnTo>
                  <a:cubicBezTo>
                    <a:pt x="512" y="5236"/>
                    <a:pt x="1144" y="4499"/>
                    <a:pt x="2017" y="4364"/>
                  </a:cubicBezTo>
                  <a:close/>
                  <a:moveTo>
                    <a:pt x="4951" y="8742"/>
                  </a:moveTo>
                  <a:lnTo>
                    <a:pt x="4951" y="9254"/>
                  </a:lnTo>
                  <a:lnTo>
                    <a:pt x="4951" y="9269"/>
                  </a:lnTo>
                  <a:lnTo>
                    <a:pt x="4800" y="9299"/>
                  </a:lnTo>
                  <a:lnTo>
                    <a:pt x="4319" y="9374"/>
                  </a:lnTo>
                  <a:lnTo>
                    <a:pt x="2574" y="9675"/>
                  </a:lnTo>
                  <a:lnTo>
                    <a:pt x="2528" y="9675"/>
                  </a:lnTo>
                  <a:lnTo>
                    <a:pt x="2528" y="8742"/>
                  </a:lnTo>
                  <a:close/>
                  <a:moveTo>
                    <a:pt x="4605" y="9825"/>
                  </a:moveTo>
                  <a:lnTo>
                    <a:pt x="4605" y="10939"/>
                  </a:lnTo>
                  <a:lnTo>
                    <a:pt x="4123" y="10939"/>
                  </a:lnTo>
                  <a:lnTo>
                    <a:pt x="4123" y="9916"/>
                  </a:lnTo>
                  <a:lnTo>
                    <a:pt x="4605" y="9825"/>
                  </a:lnTo>
                  <a:close/>
                  <a:moveTo>
                    <a:pt x="10849" y="1369"/>
                  </a:moveTo>
                  <a:lnTo>
                    <a:pt x="10849" y="11375"/>
                  </a:lnTo>
                  <a:cubicBezTo>
                    <a:pt x="9555" y="9269"/>
                    <a:pt x="7885" y="8321"/>
                    <a:pt x="5447" y="8260"/>
                  </a:cubicBezTo>
                  <a:lnTo>
                    <a:pt x="5447" y="8245"/>
                  </a:lnTo>
                  <a:lnTo>
                    <a:pt x="5447" y="7433"/>
                  </a:lnTo>
                  <a:lnTo>
                    <a:pt x="6967" y="7433"/>
                  </a:lnTo>
                  <a:cubicBezTo>
                    <a:pt x="7102" y="7433"/>
                    <a:pt x="7223" y="7328"/>
                    <a:pt x="7223" y="7177"/>
                  </a:cubicBezTo>
                  <a:lnTo>
                    <a:pt x="7223" y="5402"/>
                  </a:lnTo>
                  <a:cubicBezTo>
                    <a:pt x="7223" y="5266"/>
                    <a:pt x="7102" y="5146"/>
                    <a:pt x="6967" y="5146"/>
                  </a:cubicBezTo>
                  <a:lnTo>
                    <a:pt x="5447" y="5146"/>
                  </a:lnTo>
                  <a:lnTo>
                    <a:pt x="5447" y="4349"/>
                  </a:lnTo>
                  <a:cubicBezTo>
                    <a:pt x="7990" y="4288"/>
                    <a:pt x="9735" y="3325"/>
                    <a:pt x="10849" y="1369"/>
                  </a:cubicBezTo>
                  <a:close/>
                  <a:moveTo>
                    <a:pt x="11105" y="0"/>
                  </a:moveTo>
                  <a:cubicBezTo>
                    <a:pt x="10999" y="0"/>
                    <a:pt x="10909" y="61"/>
                    <a:pt x="10864" y="166"/>
                  </a:cubicBezTo>
                  <a:cubicBezTo>
                    <a:pt x="9871" y="2678"/>
                    <a:pt x="8065" y="3837"/>
                    <a:pt x="5192" y="3837"/>
                  </a:cubicBezTo>
                  <a:lnTo>
                    <a:pt x="4229" y="3837"/>
                  </a:lnTo>
                  <a:cubicBezTo>
                    <a:pt x="3883" y="3837"/>
                    <a:pt x="3883" y="4349"/>
                    <a:pt x="4229" y="4349"/>
                  </a:cubicBezTo>
                  <a:lnTo>
                    <a:pt x="4951" y="4349"/>
                  </a:lnTo>
                  <a:lnTo>
                    <a:pt x="4951" y="8245"/>
                  </a:lnTo>
                  <a:lnTo>
                    <a:pt x="2513" y="8245"/>
                  </a:lnTo>
                  <a:lnTo>
                    <a:pt x="2513" y="4349"/>
                  </a:lnTo>
                  <a:lnTo>
                    <a:pt x="3130" y="4349"/>
                  </a:lnTo>
                  <a:cubicBezTo>
                    <a:pt x="3461" y="4349"/>
                    <a:pt x="3461" y="3837"/>
                    <a:pt x="3130" y="3837"/>
                  </a:cubicBezTo>
                  <a:lnTo>
                    <a:pt x="2273" y="3837"/>
                  </a:lnTo>
                  <a:cubicBezTo>
                    <a:pt x="1024" y="3837"/>
                    <a:pt x="16" y="4845"/>
                    <a:pt x="16" y="6094"/>
                  </a:cubicBezTo>
                  <a:lnTo>
                    <a:pt x="16" y="6470"/>
                  </a:lnTo>
                  <a:cubicBezTo>
                    <a:pt x="1" y="7629"/>
                    <a:pt x="873" y="8607"/>
                    <a:pt x="2017" y="8727"/>
                  </a:cubicBezTo>
                  <a:lnTo>
                    <a:pt x="2017" y="9961"/>
                  </a:lnTo>
                  <a:cubicBezTo>
                    <a:pt x="2017" y="10036"/>
                    <a:pt x="2062" y="10111"/>
                    <a:pt x="2107" y="10156"/>
                  </a:cubicBezTo>
                  <a:cubicBezTo>
                    <a:pt x="2152" y="10186"/>
                    <a:pt x="2212" y="10216"/>
                    <a:pt x="2273" y="10216"/>
                  </a:cubicBezTo>
                  <a:lnTo>
                    <a:pt x="2318" y="10216"/>
                  </a:lnTo>
                  <a:lnTo>
                    <a:pt x="2423" y="10201"/>
                  </a:lnTo>
                  <a:lnTo>
                    <a:pt x="2724" y="11601"/>
                  </a:lnTo>
                  <a:cubicBezTo>
                    <a:pt x="2756" y="11733"/>
                    <a:pt x="2856" y="11791"/>
                    <a:pt x="2957" y="11791"/>
                  </a:cubicBezTo>
                  <a:cubicBezTo>
                    <a:pt x="3098" y="11791"/>
                    <a:pt x="3240" y="11679"/>
                    <a:pt x="3206" y="11495"/>
                  </a:cubicBezTo>
                  <a:lnTo>
                    <a:pt x="2920" y="10111"/>
                  </a:lnTo>
                  <a:lnTo>
                    <a:pt x="3627" y="9991"/>
                  </a:lnTo>
                  <a:lnTo>
                    <a:pt x="3627" y="11014"/>
                  </a:lnTo>
                  <a:cubicBezTo>
                    <a:pt x="3627" y="11240"/>
                    <a:pt x="3807" y="11435"/>
                    <a:pt x="4048" y="11435"/>
                  </a:cubicBezTo>
                  <a:lnTo>
                    <a:pt x="4605" y="11435"/>
                  </a:lnTo>
                  <a:lnTo>
                    <a:pt x="4605" y="13827"/>
                  </a:lnTo>
                  <a:lnTo>
                    <a:pt x="3717" y="13827"/>
                  </a:lnTo>
                  <a:lnTo>
                    <a:pt x="3446" y="12594"/>
                  </a:lnTo>
                  <a:cubicBezTo>
                    <a:pt x="3414" y="12454"/>
                    <a:pt x="3308" y="12392"/>
                    <a:pt x="3200" y="12392"/>
                  </a:cubicBezTo>
                  <a:cubicBezTo>
                    <a:pt x="3054" y="12392"/>
                    <a:pt x="2906" y="12508"/>
                    <a:pt x="2950" y="12699"/>
                  </a:cubicBezTo>
                  <a:lnTo>
                    <a:pt x="3251" y="14128"/>
                  </a:lnTo>
                  <a:cubicBezTo>
                    <a:pt x="3281" y="14249"/>
                    <a:pt x="3386" y="14324"/>
                    <a:pt x="3506" y="14324"/>
                  </a:cubicBezTo>
                  <a:lnTo>
                    <a:pt x="4861" y="14324"/>
                  </a:lnTo>
                  <a:cubicBezTo>
                    <a:pt x="4996" y="14324"/>
                    <a:pt x="5101" y="14219"/>
                    <a:pt x="5101" y="14083"/>
                  </a:cubicBezTo>
                  <a:lnTo>
                    <a:pt x="5101" y="9750"/>
                  </a:lnTo>
                  <a:lnTo>
                    <a:pt x="5222" y="9735"/>
                  </a:lnTo>
                  <a:cubicBezTo>
                    <a:pt x="5342" y="9705"/>
                    <a:pt x="5432" y="9615"/>
                    <a:pt x="5432" y="9479"/>
                  </a:cubicBezTo>
                  <a:lnTo>
                    <a:pt x="5432" y="8757"/>
                  </a:lnTo>
                  <a:cubicBezTo>
                    <a:pt x="8005" y="8832"/>
                    <a:pt x="9600" y="9916"/>
                    <a:pt x="10879" y="12458"/>
                  </a:cubicBezTo>
                  <a:cubicBezTo>
                    <a:pt x="10924" y="12533"/>
                    <a:pt x="10999" y="12594"/>
                    <a:pt x="11105" y="12594"/>
                  </a:cubicBezTo>
                  <a:lnTo>
                    <a:pt x="11601" y="12594"/>
                  </a:lnTo>
                  <a:cubicBezTo>
                    <a:pt x="12203" y="12594"/>
                    <a:pt x="12684" y="12112"/>
                    <a:pt x="12699" y="11510"/>
                  </a:cubicBezTo>
                  <a:lnTo>
                    <a:pt x="12699" y="10337"/>
                  </a:lnTo>
                  <a:cubicBezTo>
                    <a:pt x="12714" y="10156"/>
                    <a:pt x="12579" y="10066"/>
                    <a:pt x="12444" y="10066"/>
                  </a:cubicBezTo>
                  <a:cubicBezTo>
                    <a:pt x="12308" y="10066"/>
                    <a:pt x="12173" y="10156"/>
                    <a:pt x="12188" y="10337"/>
                  </a:cubicBezTo>
                  <a:lnTo>
                    <a:pt x="12188" y="11510"/>
                  </a:lnTo>
                  <a:cubicBezTo>
                    <a:pt x="12188" y="11826"/>
                    <a:pt x="11932" y="12097"/>
                    <a:pt x="11601" y="12097"/>
                  </a:cubicBezTo>
                  <a:lnTo>
                    <a:pt x="11345" y="12097"/>
                  </a:lnTo>
                  <a:lnTo>
                    <a:pt x="11345" y="512"/>
                  </a:lnTo>
                  <a:lnTo>
                    <a:pt x="11601" y="512"/>
                  </a:lnTo>
                  <a:cubicBezTo>
                    <a:pt x="11932" y="512"/>
                    <a:pt x="12188" y="768"/>
                    <a:pt x="12188" y="1099"/>
                  </a:cubicBezTo>
                  <a:lnTo>
                    <a:pt x="12188" y="9238"/>
                  </a:lnTo>
                  <a:cubicBezTo>
                    <a:pt x="12173" y="9419"/>
                    <a:pt x="12308" y="9509"/>
                    <a:pt x="12444" y="9509"/>
                  </a:cubicBezTo>
                  <a:cubicBezTo>
                    <a:pt x="12579" y="9509"/>
                    <a:pt x="12714" y="9419"/>
                    <a:pt x="12699" y="9238"/>
                  </a:cubicBezTo>
                  <a:lnTo>
                    <a:pt x="12699" y="8516"/>
                  </a:lnTo>
                  <a:cubicBezTo>
                    <a:pt x="13361" y="8351"/>
                    <a:pt x="13828" y="7749"/>
                    <a:pt x="13828" y="7072"/>
                  </a:cubicBezTo>
                  <a:lnTo>
                    <a:pt x="13828" y="5522"/>
                  </a:lnTo>
                  <a:cubicBezTo>
                    <a:pt x="13828" y="4845"/>
                    <a:pt x="13361" y="4243"/>
                    <a:pt x="12699" y="4078"/>
                  </a:cubicBezTo>
                  <a:lnTo>
                    <a:pt x="12699" y="1099"/>
                  </a:lnTo>
                  <a:cubicBezTo>
                    <a:pt x="12699" y="497"/>
                    <a:pt x="12203" y="0"/>
                    <a:pt x="11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61;p52"/>
            <p:cNvSpPr/>
            <p:nvPr/>
          </p:nvSpPr>
          <p:spPr>
            <a:xfrm>
              <a:off x="3588825" y="3099475"/>
              <a:ext cx="45775" cy="42025"/>
            </a:xfrm>
            <a:custGeom>
              <a:avLst/>
              <a:gdLst/>
              <a:ahLst/>
              <a:cxnLst/>
              <a:rect l="l" t="t" r="r" b="b"/>
              <a:pathLst>
                <a:path w="1831" h="1681" extrusionOk="0">
                  <a:moveTo>
                    <a:pt x="1452" y="1"/>
                  </a:moveTo>
                  <a:cubicBezTo>
                    <a:pt x="1388" y="1"/>
                    <a:pt x="1322" y="28"/>
                    <a:pt x="1264" y="93"/>
                  </a:cubicBezTo>
                  <a:lnTo>
                    <a:pt x="105" y="1251"/>
                  </a:lnTo>
                  <a:cubicBezTo>
                    <a:pt x="0" y="1357"/>
                    <a:pt x="0" y="1507"/>
                    <a:pt x="105" y="1612"/>
                  </a:cubicBezTo>
                  <a:cubicBezTo>
                    <a:pt x="151" y="1658"/>
                    <a:pt x="214" y="1680"/>
                    <a:pt x="278" y="1680"/>
                  </a:cubicBezTo>
                  <a:cubicBezTo>
                    <a:pt x="342" y="1680"/>
                    <a:pt x="406" y="1658"/>
                    <a:pt x="451" y="1612"/>
                  </a:cubicBezTo>
                  <a:lnTo>
                    <a:pt x="1625" y="454"/>
                  </a:lnTo>
                  <a:cubicBezTo>
                    <a:pt x="1831" y="271"/>
                    <a:pt x="1654" y="1"/>
                    <a:pt x="14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62;p52"/>
            <p:cNvSpPr/>
            <p:nvPr/>
          </p:nvSpPr>
          <p:spPr>
            <a:xfrm>
              <a:off x="3630200" y="3184925"/>
              <a:ext cx="43175" cy="29725"/>
            </a:xfrm>
            <a:custGeom>
              <a:avLst/>
              <a:gdLst/>
              <a:ahLst/>
              <a:cxnLst/>
              <a:rect l="l" t="t" r="r" b="b"/>
              <a:pathLst>
                <a:path w="1727" h="1189" extrusionOk="0">
                  <a:moveTo>
                    <a:pt x="1356" y="1"/>
                  </a:moveTo>
                  <a:cubicBezTo>
                    <a:pt x="1312" y="1"/>
                    <a:pt x="1265" y="14"/>
                    <a:pt x="1219" y="45"/>
                  </a:cubicBezTo>
                  <a:lnTo>
                    <a:pt x="211" y="722"/>
                  </a:lnTo>
                  <a:cubicBezTo>
                    <a:pt x="0" y="857"/>
                    <a:pt x="105" y="1173"/>
                    <a:pt x="346" y="1188"/>
                  </a:cubicBezTo>
                  <a:cubicBezTo>
                    <a:pt x="391" y="1173"/>
                    <a:pt x="451" y="1158"/>
                    <a:pt x="482" y="1143"/>
                  </a:cubicBezTo>
                  <a:lnTo>
                    <a:pt x="1490" y="466"/>
                  </a:lnTo>
                  <a:cubicBezTo>
                    <a:pt x="1727" y="316"/>
                    <a:pt x="1570" y="1"/>
                    <a:pt x="1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63;p52"/>
            <p:cNvSpPr/>
            <p:nvPr/>
          </p:nvSpPr>
          <p:spPr>
            <a:xfrm>
              <a:off x="3629525" y="3263925"/>
              <a:ext cx="43200" cy="29725"/>
            </a:xfrm>
            <a:custGeom>
              <a:avLst/>
              <a:gdLst/>
              <a:ahLst/>
              <a:cxnLst/>
              <a:rect l="l" t="t" r="r" b="b"/>
              <a:pathLst>
                <a:path w="1728" h="1189" extrusionOk="0">
                  <a:moveTo>
                    <a:pt x="372" y="1"/>
                  </a:moveTo>
                  <a:cubicBezTo>
                    <a:pt x="157" y="1"/>
                    <a:pt x="1" y="316"/>
                    <a:pt x="238" y="466"/>
                  </a:cubicBezTo>
                  <a:lnTo>
                    <a:pt x="1246" y="1143"/>
                  </a:lnTo>
                  <a:cubicBezTo>
                    <a:pt x="1276" y="1173"/>
                    <a:pt x="1321" y="1188"/>
                    <a:pt x="1381" y="1188"/>
                  </a:cubicBezTo>
                  <a:cubicBezTo>
                    <a:pt x="1622" y="1173"/>
                    <a:pt x="1727" y="857"/>
                    <a:pt x="1517" y="722"/>
                  </a:cubicBezTo>
                  <a:lnTo>
                    <a:pt x="509" y="45"/>
                  </a:lnTo>
                  <a:cubicBezTo>
                    <a:pt x="462" y="14"/>
                    <a:pt x="416" y="1"/>
                    <a:pt x="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64;p52"/>
            <p:cNvSpPr/>
            <p:nvPr/>
          </p:nvSpPr>
          <p:spPr>
            <a:xfrm>
              <a:off x="3587325" y="3337225"/>
              <a:ext cx="44400" cy="41425"/>
            </a:xfrm>
            <a:custGeom>
              <a:avLst/>
              <a:gdLst/>
              <a:ahLst/>
              <a:cxnLst/>
              <a:rect l="l" t="t" r="r" b="b"/>
              <a:pathLst>
                <a:path w="1776" h="1657" extrusionOk="0">
                  <a:moveTo>
                    <a:pt x="355" y="1"/>
                  </a:moveTo>
                  <a:cubicBezTo>
                    <a:pt x="167" y="1"/>
                    <a:pt x="1" y="235"/>
                    <a:pt x="165" y="423"/>
                  </a:cubicBezTo>
                  <a:lnTo>
                    <a:pt x="1324" y="1581"/>
                  </a:lnTo>
                  <a:cubicBezTo>
                    <a:pt x="1369" y="1626"/>
                    <a:pt x="1429" y="1656"/>
                    <a:pt x="1504" y="1656"/>
                  </a:cubicBezTo>
                  <a:cubicBezTo>
                    <a:pt x="1565" y="1656"/>
                    <a:pt x="1640" y="1626"/>
                    <a:pt x="1685" y="1581"/>
                  </a:cubicBezTo>
                  <a:cubicBezTo>
                    <a:pt x="1775" y="1491"/>
                    <a:pt x="1775" y="1325"/>
                    <a:pt x="1685" y="1235"/>
                  </a:cubicBezTo>
                  <a:lnTo>
                    <a:pt x="511" y="62"/>
                  </a:lnTo>
                  <a:cubicBezTo>
                    <a:pt x="462" y="19"/>
                    <a:pt x="408"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2468;p52"/>
          <p:cNvSpPr txBox="1"/>
          <p:nvPr/>
        </p:nvSpPr>
        <p:spPr>
          <a:xfrm>
            <a:off x="281525" y="103920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Times New Roman" panose="02020603050405020304" pitchFamily="18" charset="0"/>
                <a:ea typeface="Overpass Black"/>
                <a:cs typeface="Times New Roman" panose="02020603050405020304" pitchFamily="18" charset="0"/>
                <a:sym typeface="Overpass Black"/>
              </a:rPr>
              <a:t>Bố cục</a:t>
            </a:r>
          </a:p>
        </p:txBody>
      </p:sp>
    </p:spTree>
    <p:extLst>
      <p:ext uri="{BB962C8B-B14F-4D97-AF65-F5344CB8AC3E}">
        <p14:creationId xmlns:p14="http://schemas.microsoft.com/office/powerpoint/2010/main" val="208022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44481" y="1126873"/>
            <a:ext cx="6255038" cy="2889754"/>
          </a:xfrm>
          <a:prstGeom prst="rect">
            <a:avLst/>
          </a:prstGeom>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63906" y="1379456"/>
            <a:ext cx="6712278" cy="2530059"/>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rcRect/>
          <a:stretch>
            <a:fillRect/>
          </a:stretch>
        </p:blipFill>
        <p:spPr>
          <a:xfrm>
            <a:off x="194778" y="-142038"/>
            <a:ext cx="2493818" cy="2057400"/>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rcRect/>
          <a:stretch>
            <a:fillRect/>
          </a:stretch>
        </p:blipFill>
        <p:spPr>
          <a:xfrm>
            <a:off x="6766752" y="3178630"/>
            <a:ext cx="2377248" cy="2057400"/>
          </a:xfrm>
          <a:prstGeom prst="rect">
            <a:avLst/>
          </a:prstGeom>
        </p:spPr>
      </p:pic>
    </p:spTree>
    <p:extLst>
      <p:ext uri="{BB962C8B-B14F-4D97-AF65-F5344CB8AC3E}">
        <p14:creationId xmlns:p14="http://schemas.microsoft.com/office/powerpoint/2010/main" val="83972426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46" name="TextBox 45"/>
          <p:cNvSpPr txBox="1"/>
          <p:nvPr/>
        </p:nvSpPr>
        <p:spPr>
          <a:xfrm>
            <a:off x="337546" y="1589087"/>
            <a:ext cx="4126877"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3"/>
          <a:srcRect l="30091" t="1705" r="30533" b="1"/>
          <a:stretch/>
        </p:blipFill>
        <p:spPr>
          <a:xfrm rot="537394">
            <a:off x="4991548" y="237453"/>
            <a:ext cx="3427134" cy="4810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 name="矩形: 圆角 6">
            <a:extLst>
              <a:ext uri="{FF2B5EF4-FFF2-40B4-BE49-F238E27FC236}">
                <a16:creationId xmlns:a16="http://schemas.microsoft.com/office/drawing/2014/main" id="{9BC95C3E-929E-4FDD-A76A-62372A82CF5A}"/>
              </a:ext>
            </a:extLst>
          </p:cNvPr>
          <p:cNvSpPr/>
          <p:nvPr/>
        </p:nvSpPr>
        <p:spPr>
          <a:xfrm>
            <a:off x="2104284" y="1123278"/>
            <a:ext cx="6511361" cy="1242182"/>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SG" sz="2160" i="1" dirty="0">
                <a:solidFill>
                  <a:schemeClr val="tx1"/>
                </a:solidFill>
                <a:latin typeface="Times New Roman" panose="02020603050405020304" pitchFamily="18" charset="0"/>
                <a:cs typeface="Times New Roman" panose="02020603050405020304" pitchFamily="18" charset="0"/>
              </a:rPr>
              <a:t>“</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từ</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khi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thức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dậy</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cho</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đến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lúc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chiều</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tà</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bình</a:t>
            </a:r>
            <a:r>
              <a:rPr lang="en-SG" sz="2160" i="1" dirty="0">
                <a:solidFill>
                  <a:schemeClr val="tx1"/>
                </a:solidFill>
                <a:latin typeface="Times New Roman" panose="02020603050405020304" pitchFamily="18" charset="0"/>
                <a:cs typeface="Times New Roman" panose="02020603050405020304" pitchFamily="18" charset="0"/>
              </a:rPr>
              <a:t> minh </a:t>
            </a:r>
            <a:r>
              <a:rPr lang="en-SG" sz="2160" i="1" dirty="0" err="1">
                <a:solidFill>
                  <a:schemeClr val="tx1"/>
                </a:solidFill>
                <a:latin typeface="Times New Roman" panose="02020603050405020304" pitchFamily="18" charset="0"/>
                <a:cs typeface="Times New Roman" panose="02020603050405020304" pitchFamily="18" charset="0"/>
              </a:rPr>
              <a:t>vàng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vầng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trăng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bạc</a:t>
            </a:r>
            <a:r>
              <a:rPr lang="en-SG" sz="2160" i="1" dirty="0">
                <a:solidFill>
                  <a:schemeClr val="tx1"/>
                </a:solidFill>
                <a:latin typeface="Times New Roman" panose="02020603050405020304" pitchFamily="18" charset="0"/>
                <a:cs typeface="Times New Roman" panose="02020603050405020304" pitchFamily="18" charset="0"/>
              </a:rPr>
              <a:t>”.</a:t>
            </a:r>
            <a:endParaRPr lang="en-BZ" sz="2160" i="1" dirty="0">
              <a:solidFill>
                <a:schemeClr val="tx1"/>
              </a:solidFill>
              <a:latin typeface="Times New Roman" panose="02020603050405020304" pitchFamily="18" charset="0"/>
              <a:cs typeface="Times New Roman" panose="02020603050405020304" pitchFamily="18" charset="0"/>
            </a:endParaRPr>
          </a:p>
        </p:txBody>
      </p:sp>
      <p:sp>
        <p:nvSpPr>
          <p:cNvPr id="3" name="矩形: 圆角 6">
            <a:extLst>
              <a:ext uri="{FF2B5EF4-FFF2-40B4-BE49-F238E27FC236}">
                <a16:creationId xmlns:a16="http://schemas.microsoft.com/office/drawing/2014/main" id="{79E51E8C-338B-44FD-9C53-66D0CB71182F}"/>
              </a:ext>
            </a:extLst>
          </p:cNvPr>
          <p:cNvSpPr/>
          <p:nvPr/>
        </p:nvSpPr>
        <p:spPr>
          <a:xfrm>
            <a:off x="246293" y="3072925"/>
            <a:ext cx="6511361" cy="1373098"/>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005965" algn="ctr"/>
                <a:tab pos="4011930" algn="r"/>
              </a:tabLst>
            </a:pPr>
            <a:r>
              <a:rPr lang="en-US" sz="24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sớm</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nọ</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SG" sz="2160"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11507" y="126162"/>
            <a:ext cx="7366504" cy="424732"/>
          </a:xfrm>
          <a:prstGeom prst="rect">
            <a:avLst/>
          </a:prstGeom>
          <a:noFill/>
        </p:spPr>
        <p:txBody>
          <a:bodyPr wrap="square" rtlCol="0">
            <a:spAutoFit/>
          </a:bodyPr>
          <a:lstStyle/>
          <a:p>
            <a:r>
              <a:rPr lang="en-US" sz="1620"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Tiếng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gọi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những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người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trên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trong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r>
              <a:rPr lang="en-US" sz="2160" b="1" dirty="0">
                <a:latin typeface="Times New Roman" panose="02020603050405020304" pitchFamily="18"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116191" y="550894"/>
            <a:ext cx="2220475" cy="1537679"/>
          </a:xfrm>
          <a:prstGeom prst="rect">
            <a:avLst/>
          </a:prstGeom>
        </p:spPr>
      </p:pic>
      <p:pic>
        <p:nvPicPr>
          <p:cNvPr id="8" name="Picture 7"/>
          <p:cNvPicPr>
            <a:picLocks noChangeAspect="1"/>
          </p:cNvPicPr>
          <p:nvPr/>
        </p:nvPicPr>
        <p:blipFill>
          <a:blip r:embed="rId4"/>
          <a:srcRect/>
          <a:stretch>
            <a:fillRect/>
          </a:stretch>
        </p:blipFill>
        <p:spPr>
          <a:xfrm>
            <a:off x="6517640" y="2659893"/>
            <a:ext cx="2459311" cy="2004339"/>
          </a:xfrm>
          <a:prstGeom prst="rect">
            <a:avLst/>
          </a:prstGeom>
        </p:spPr>
      </p:pic>
    </p:spTree>
    <p:extLst>
      <p:ext uri="{BB962C8B-B14F-4D97-AF65-F5344CB8AC3E}">
        <p14:creationId xmlns:p14="http://schemas.microsoft.com/office/powerpoint/2010/main" val="33125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8" name="Rounded Rectangle 27">
            <a:extLst>
              <a:ext uri="{FF2B5EF4-FFF2-40B4-BE49-F238E27FC236}">
                <a16:creationId xmlns:a16="http://schemas.microsoft.com/office/drawing/2014/main" id="{2FE16552-CF9D-6242-BABC-E8C358E43C7C}"/>
              </a:ext>
            </a:extLst>
          </p:cNvPr>
          <p:cNvSpPr/>
          <p:nvPr/>
        </p:nvSpPr>
        <p:spPr>
          <a:xfrm>
            <a:off x="1881695" y="188333"/>
            <a:ext cx="5351894" cy="1552073"/>
          </a:xfrm>
          <a:prstGeom prst="roundRect">
            <a:avLst/>
          </a:prstGeom>
          <a:solidFill>
            <a:schemeClr val="accent6">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x-none" sz="2100" dirty="0">
                <a:latin typeface="Times New Roman" panose="02020603050405020304" pitchFamily="18" charset="0"/>
                <a:cs typeface="Times New Roman" panose="02020603050405020304" pitchFamily="18" charset="0"/>
              </a:rPr>
              <a:t>Thế giới của những người sống “trên mây”: </a:t>
            </a:r>
          </a:p>
          <a:p>
            <a:pPr algn="just"/>
            <a:r>
              <a:rPr lang="x-none" sz="2100" dirty="0">
                <a:latin typeface="Times New Roman" panose="02020603050405020304" pitchFamily="18" charset="0"/>
                <a:cs typeface="Times New Roman" panose="02020603050405020304" pitchFamily="18" charset="0"/>
              </a:rPr>
              <a:t>Rực rỡ, lung linh, huyền ảo </a:t>
            </a:r>
          </a:p>
          <a:p>
            <a:pPr algn="just"/>
            <a:r>
              <a:rPr lang="x-none" sz="2100" dirty="0">
                <a:latin typeface="Times New Roman" panose="02020603050405020304" pitchFamily="18" charset="0"/>
                <a:cs typeface="Times New Roman" panose="02020603050405020304" pitchFamily="18" charset="0"/>
              </a:rPr>
              <a:t>(ánh sáng mặt trời vàng buổi bình minh,</a:t>
            </a:r>
            <a:r>
              <a:rPr lang="en-US" sz="2100" dirty="0">
                <a:latin typeface="Times New Roman" panose="02020603050405020304" pitchFamily="18" charset="0"/>
                <a:cs typeface="Times New Roman" panose="02020603050405020304" pitchFamily="18" charset="0"/>
              </a:rPr>
              <a:t> </a:t>
            </a:r>
            <a:r>
              <a:rPr lang="x-none" sz="2100" dirty="0">
                <a:latin typeface="Times New Roman" panose="02020603050405020304" pitchFamily="18" charset="0"/>
                <a:cs typeface="Times New Roman" panose="02020603050405020304" pitchFamily="18" charset="0"/>
              </a:rPr>
              <a:t>ánh sáng vầng trăng bạc khi đêm về) </a:t>
            </a:r>
          </a:p>
        </p:txBody>
      </p:sp>
      <p:sp>
        <p:nvSpPr>
          <p:cNvPr id="29" name="Rounded Rectangle 28">
            <a:extLst>
              <a:ext uri="{FF2B5EF4-FFF2-40B4-BE49-F238E27FC236}">
                <a16:creationId xmlns:a16="http://schemas.microsoft.com/office/drawing/2014/main" id="{32493B9B-95DE-4547-9A0C-BCB8DE1C4C08}"/>
              </a:ext>
            </a:extLst>
          </p:cNvPr>
          <p:cNvSpPr/>
          <p:nvPr/>
        </p:nvSpPr>
        <p:spPr>
          <a:xfrm>
            <a:off x="704661" y="1919052"/>
            <a:ext cx="5308864" cy="1552073"/>
          </a:xfrm>
          <a:prstGeom prst="roundRect">
            <a:avLst/>
          </a:prstGeom>
          <a:solidFill>
            <a:schemeClr val="accent3">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2100" dirty="0">
                <a:latin typeface="Times New Roman" panose="02020603050405020304" pitchFamily="18" charset="0"/>
                <a:cs typeface="Times New Roman" panose="02020603050405020304" pitchFamily="18" charset="0"/>
              </a:rPr>
              <a:t>Thế giới của những người sống “trong sóng”: Vui vẻ và hạnh phúc (chỉ có ca hát và rong chơi khắp chốn từ khi thức dậy cho đến chiều tà).</a:t>
            </a:r>
          </a:p>
        </p:txBody>
      </p:sp>
      <p:sp>
        <p:nvSpPr>
          <p:cNvPr id="31" name="Rectangle: Rounded Corners 15">
            <a:extLst>
              <a:ext uri="{FF2B5EF4-FFF2-40B4-BE49-F238E27FC236}">
                <a16:creationId xmlns:a16="http://schemas.microsoft.com/office/drawing/2014/main" id="{6A6E33C2-8231-4142-9252-D199B623898F}"/>
              </a:ext>
            </a:extLst>
          </p:cNvPr>
          <p:cNvSpPr/>
          <p:nvPr/>
        </p:nvSpPr>
        <p:spPr>
          <a:xfrm>
            <a:off x="1445866" y="3733196"/>
            <a:ext cx="6839952" cy="10402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schemeClr val="tx1"/>
                </a:solidFill>
                <a:latin typeface="Times New Roman" panose="02020603050405020304" pitchFamily="18" charset="0"/>
                <a:cs typeface="Times New Roman" panose="02020603050405020304" pitchFamily="18" charset="0"/>
              </a:rPr>
              <a:t>Xa xôi, cao rộng, rực rỡ sắc màu, chứa đựng biết bao điều bí ẩn</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34" name="Picture 2"/>
          <p:cNvPicPr>
            <a:picLocks noChangeAspect="1"/>
          </p:cNvPicPr>
          <p:nvPr/>
        </p:nvPicPr>
        <p:blipFill>
          <a:blip r:embed="rId3"/>
          <a:srcRect/>
          <a:stretch>
            <a:fillRect/>
          </a:stretch>
        </p:blipFill>
        <p:spPr>
          <a:xfrm>
            <a:off x="-126949" y="-24151"/>
            <a:ext cx="2220475" cy="1537679"/>
          </a:xfrm>
          <a:prstGeom prst="rect">
            <a:avLst/>
          </a:prstGeom>
        </p:spPr>
      </p:pic>
      <p:pic>
        <p:nvPicPr>
          <p:cNvPr id="35" name="Picture 34"/>
          <p:cNvPicPr>
            <a:picLocks noChangeAspect="1"/>
          </p:cNvPicPr>
          <p:nvPr/>
        </p:nvPicPr>
        <p:blipFill>
          <a:blip r:embed="rId4"/>
          <a:srcRect/>
          <a:stretch>
            <a:fillRect/>
          </a:stretch>
        </p:blipFill>
        <p:spPr>
          <a:xfrm>
            <a:off x="6367705" y="1740406"/>
            <a:ext cx="2123581" cy="1730719"/>
          </a:xfrm>
          <a:prstGeom prst="rect">
            <a:avLst/>
          </a:prstGeom>
        </p:spPr>
      </p:pic>
    </p:spTree>
    <p:extLst>
      <p:ext uri="{BB962C8B-B14F-4D97-AF65-F5344CB8AC3E}">
        <p14:creationId xmlns:p14="http://schemas.microsoft.com/office/powerpoint/2010/main" val="33798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36" name="TextBox 35"/>
          <p:cNvSpPr txBox="1"/>
          <p:nvPr/>
        </p:nvSpPr>
        <p:spPr>
          <a:xfrm>
            <a:off x="1598394" y="46353"/>
            <a:ext cx="576072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endParaRPr lang="en-US" sz="2400" b="1" dirty="0">
              <a:latin typeface="Times New Roman" panose="02020603050405020304" pitchFamily="18" charset="0"/>
              <a:cs typeface="Times New Roman" panose="02020603050405020304" pitchFamily="18" charset="0"/>
            </a:endParaRPr>
          </a:p>
        </p:txBody>
      </p:sp>
      <p:sp>
        <p:nvSpPr>
          <p:cNvPr id="37" name="Flowchart: Terminator 36"/>
          <p:cNvSpPr/>
          <p:nvPr/>
        </p:nvSpPr>
        <p:spPr>
          <a:xfrm>
            <a:off x="2321949" y="688447"/>
            <a:ext cx="5610833" cy="1121858"/>
          </a:xfrm>
          <a:prstGeom prst="flowChartTermina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err="1">
                <a:solidFill>
                  <a:schemeClr val="tx1"/>
                </a:solidFill>
                <a:latin typeface="Times New Roman" panose="02020603050405020304" pitchFamily="18" charset="0"/>
                <a:cs typeface="Times New Roman" panose="02020603050405020304" pitchFamily="18" charset="0"/>
              </a:rPr>
              <a:t>Em</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bé</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hỏi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cách</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đến</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với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họ</a:t>
            </a:r>
            <a:r>
              <a:rPr lang="en-US" sz="2100" b="1" i="1" dirty="0">
                <a:solidFill>
                  <a:schemeClr val="tx1"/>
                </a:solidFill>
                <a:latin typeface="Times New Roman" panose="02020603050405020304" pitchFamily="18" charset="0"/>
                <a:cs typeface="Times New Roman" panose="02020603050405020304" pitchFamily="18" charset="0"/>
              </a:rPr>
              <a:t>:</a:t>
            </a:r>
          </a:p>
          <a:p>
            <a:pPr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lên</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p>
          <a:p>
            <a:pPr lvl="0"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ra</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ngoài</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endParaRPr lang="en-BZ" sz="2100" dirty="0">
              <a:solidFill>
                <a:schemeClr val="tx1"/>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2770287" y="2474985"/>
            <a:ext cx="5595913" cy="11037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chemeClr val="tx1"/>
                </a:solidFill>
                <a:latin typeface="Times New Roman" panose="02020603050405020304" pitchFamily="18" charset="0"/>
                <a:cs typeface="Times New Roman" panose="02020603050405020304" pitchFamily="18" charset="0"/>
              </a:rPr>
              <a:t>Tâm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trạng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háo</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hức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thiết</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muốn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khám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phá</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thế</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giới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thần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tiên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được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vui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những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thú</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vị</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hấp</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dẫn</a:t>
            </a:r>
            <a:endParaRPr lang="en-US" sz="2100" b="1" dirty="0">
              <a:solidFill>
                <a:schemeClr val="tx1"/>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3410174" y="3969045"/>
            <a:ext cx="4522608" cy="54864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chemeClr val="tx1"/>
                </a:solidFill>
                <a:latin typeface="Times New Roman" panose="02020603050405020304" pitchFamily="18" charset="0"/>
                <a:cs typeface="Times New Roman" panose="02020603050405020304" pitchFamily="18" charset="0"/>
              </a:rPr>
              <a:t>Miêu</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tả</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tinh</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tế</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tâm</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lí</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trẻ</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thơ</a:t>
            </a:r>
            <a:endParaRPr lang="en-US" sz="2400" b="1" i="1" dirty="0">
              <a:solidFill>
                <a:schemeClr val="tx1"/>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704046">
            <a:off x="-140670" y="1407485"/>
            <a:ext cx="2625327" cy="3078741"/>
          </a:xfrm>
          <a:prstGeom prst="rect">
            <a:avLst/>
          </a:prstGeom>
        </p:spPr>
      </p:pic>
    </p:spTree>
    <p:extLst>
      <p:ext uri="{BB962C8B-B14F-4D97-AF65-F5344CB8AC3E}">
        <p14:creationId xmlns:p14="http://schemas.microsoft.com/office/powerpoint/2010/main" val="4021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5917" y="939471"/>
            <a:ext cx="6778217" cy="1051565"/>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i="1" dirty="0" err="1">
                <a:solidFill>
                  <a:schemeClr val="tx1"/>
                </a:solidFill>
                <a:latin typeface="Times New Roman" panose="02020603050405020304" pitchFamily="18" charset="0"/>
                <a:cs typeface="Times New Roman" panose="02020603050405020304" pitchFamily="18" charset="0"/>
              </a:rPr>
              <a:t>Họ</a:t>
            </a:r>
            <a:r>
              <a:rPr lang="en-US" sz="2160" b="1" i="1" dirty="0">
                <a:solidFill>
                  <a:schemeClr val="tx1"/>
                </a:solidFill>
                <a:latin typeface="Times New Roman" panose="02020603050405020304" pitchFamily="18" charset="0"/>
                <a:cs typeface="Times New Roman" panose="02020603050405020304" pitchFamily="18" charset="0"/>
              </a:rPr>
              <a:t> </a:t>
            </a:r>
            <a:r>
              <a:rPr lang="en-US" sz="2160" b="1" i="1" dirty="0" err="1">
                <a:solidFill>
                  <a:schemeClr val="tx1"/>
                </a:solidFill>
                <a:latin typeface="Times New Roman" panose="02020603050405020304" pitchFamily="18" charset="0"/>
                <a:cs typeface="Times New Roman" panose="02020603050405020304" pitchFamily="18" charset="0"/>
              </a:rPr>
              <a:t>đáp</a:t>
            </a:r>
            <a:r>
              <a:rPr lang="en-US" sz="2160" i="1" dirty="0">
                <a:latin typeface="Times New Roman" panose="02020603050405020304" pitchFamily="18" charset="0"/>
                <a:cs typeface="Times New Roman" panose="02020603050405020304" pitchFamily="18" charset="0"/>
              </a:rPr>
              <a:t>: </a:t>
            </a:r>
            <a:r>
              <a:rPr lang="en-US" sz="2160" i="1" dirty="0">
                <a:solidFill>
                  <a:srgbClr val="002060"/>
                </a:solidFill>
                <a:latin typeface="Times New Roman" panose="02020603050405020304" pitchFamily="18" charset="0"/>
                <a:cs typeface="Times New Roman" panose="02020603050405020304" pitchFamily="18" charset="0"/>
              </a:rPr>
              <a:t>“</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cùng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Đất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tay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trời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nhấc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bổng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tầng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mây</a:t>
            </a:r>
            <a:r>
              <a:rPr lang="en-US" sz="2160" i="1" dirty="0">
                <a:latin typeface="Times New Roman" panose="02020603050405020304" pitchFamily="18" charset="0"/>
                <a:cs typeface="Times New Roman" panose="02020603050405020304" pitchFamily="18" charset="0"/>
              </a:rPr>
              <a:t>”</a:t>
            </a:r>
          </a:p>
        </p:txBody>
      </p:sp>
      <p:sp>
        <p:nvSpPr>
          <p:cNvPr id="4" name="Rectangle 3"/>
          <p:cNvSpPr/>
          <p:nvPr/>
        </p:nvSpPr>
        <p:spPr>
          <a:xfrm>
            <a:off x="865917" y="2177446"/>
            <a:ext cx="6778217" cy="982229"/>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Họ</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nói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rìa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biển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cả</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nhắm</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nghiền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mắt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làn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sóng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nâng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đi</a:t>
            </a:r>
            <a:r>
              <a:rPr lang="en-US" sz="2160" i="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2796988" y="3568905"/>
            <a:ext cx="4104868" cy="617220"/>
          </a:xfrm>
          <a:prstGeom prst="roundRect">
            <a:avLst/>
          </a:prstGeom>
          <a:solidFill>
            <a:schemeClr val="tx2">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Cách</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thức</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đơn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giản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mơ</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mộng</a:t>
            </a:r>
            <a:endParaRPr lang="en-US" sz="2160" b="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65917" y="328329"/>
            <a:ext cx="5897880" cy="424732"/>
          </a:xfrm>
          <a:prstGeom prst="rect">
            <a:avLst/>
          </a:prstGeom>
          <a:noFill/>
        </p:spPr>
        <p:txBody>
          <a:bodyPr wrap="square" rtlCol="0">
            <a:spAutoFit/>
          </a:bodyPr>
          <a:lstStyle/>
          <a:p>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Cách</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thức</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đến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thế</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giới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endParaRPr lang="en-US" sz="2160" b="1" dirty="0">
              <a:latin typeface="Times New Roman" panose="02020603050405020304" pitchFamily="18" charset="0"/>
              <a:cs typeface="Times New Roman" panose="02020603050405020304" pitchFamily="18" charset="0"/>
            </a:endParaRPr>
          </a:p>
        </p:txBody>
      </p:sp>
      <p:pic>
        <p:nvPicPr>
          <p:cNvPr id="10" name="Google Shape;2583;p55"/>
          <p:cNvPicPr preferRelativeResize="0"/>
          <p:nvPr/>
        </p:nvPicPr>
        <p:blipFill rotWithShape="1">
          <a:blip r:embed="rId3">
            <a:alphaModFix amt="77000"/>
          </a:blip>
          <a:srcRect r="40691"/>
          <a:stretch/>
        </p:blipFill>
        <p:spPr>
          <a:xfrm flipH="1">
            <a:off x="993712" y="3422366"/>
            <a:ext cx="1163376" cy="910299"/>
          </a:xfrm>
          <a:prstGeom prst="rect">
            <a:avLst/>
          </a:prstGeom>
          <a:noFill/>
          <a:ln>
            <a:noFill/>
          </a:ln>
        </p:spPr>
      </p:pic>
      <p:pic>
        <p:nvPicPr>
          <p:cNvPr id="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047306" y="2988369"/>
            <a:ext cx="2998033" cy="2057400"/>
          </a:xfrm>
          <a:prstGeom prst="rect">
            <a:avLst/>
          </a:prstGeom>
        </p:spPr>
      </p:pic>
    </p:spTree>
    <p:extLst>
      <p:ext uri="{BB962C8B-B14F-4D97-AF65-F5344CB8AC3E}">
        <p14:creationId xmlns:p14="http://schemas.microsoft.com/office/powerpoint/2010/main" val="218904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pic>
        <p:nvPicPr>
          <p:cNvPr id="11" name="Google Shape;3477;p71"/>
          <p:cNvPicPr preferRelativeResize="0"/>
          <p:nvPr/>
        </p:nvPicPr>
        <p:blipFill>
          <a:blip r:embed="rId3">
            <a:alphaModFix/>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16384610">
            <a:off x="3136962" y="-914921"/>
            <a:ext cx="4349272" cy="7614454"/>
          </a:xfrm>
          <a:prstGeom prst="rect">
            <a:avLst/>
          </a:prstGeom>
          <a:noFill/>
          <a:ln>
            <a:noFill/>
          </a:ln>
        </p:spPr>
      </p:pic>
      <p:pic>
        <p:nvPicPr>
          <p:cNvPr id="3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22077" y="915221"/>
            <a:ext cx="1928813" cy="2057400"/>
          </a:xfrm>
          <a:prstGeom prst="rect">
            <a:avLst/>
          </a:prstGeom>
        </p:spPr>
      </p:pic>
      <p:pic>
        <p:nvPicPr>
          <p:cNvPr id="3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583548" y="3365784"/>
            <a:ext cx="1988709" cy="2057400"/>
          </a:xfrm>
          <a:prstGeom prst="rect">
            <a:avLst/>
          </a:prstGeom>
        </p:spPr>
      </p:pic>
      <p:sp>
        <p:nvSpPr>
          <p:cNvPr id="2" name="Rectangle 1"/>
          <p:cNvSpPr/>
          <p:nvPr/>
        </p:nvSpPr>
        <p:spPr>
          <a:xfrm>
            <a:off x="1853578" y="1079795"/>
            <a:ext cx="5729970" cy="3785652"/>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sóng</a:t>
            </a:r>
            <a:r>
              <a:rPr lang="en-US" sz="2400" b="1"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ngao</a:t>
            </a:r>
            <a:r>
              <a:rPr lang="en-US" sz="2400" dirty="0">
                <a:latin typeface="Times New Roman" panose="02020603050405020304" pitchFamily="18" charset="0"/>
                <a:cs typeface="Times New Roman" panose="02020603050405020304" pitchFamily="18" charset="0"/>
              </a:rPr>
              <a:t> du ở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endParaRPr lang="en-US" sz="2400"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76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a:stretch>
            <a:fillRect/>
          </a:stretch>
        </p:blipFill>
        <p:spPr>
          <a:xfrm>
            <a:off x="0" y="2032855"/>
            <a:ext cx="2904565" cy="3110645"/>
          </a:xfrm>
          <a:prstGeom prst="rect">
            <a:avLst/>
          </a:prstGeom>
        </p:spPr>
      </p:pic>
      <p:pic>
        <p:nvPicPr>
          <p:cNvPr id="8" name="Picture 6"/>
          <p:cNvPicPr>
            <a:picLocks noChangeAspect="1"/>
          </p:cNvPicPr>
          <p:nvPr/>
        </p:nvPicPr>
        <p:blipFill>
          <a:blip r:embed="rId4"/>
          <a:srcRect/>
          <a:stretch>
            <a:fillRect/>
          </a:stretch>
        </p:blipFill>
        <p:spPr>
          <a:xfrm>
            <a:off x="2562820" y="3491721"/>
            <a:ext cx="3135487" cy="2555422"/>
          </a:xfrm>
          <a:prstGeom prst="rect">
            <a:avLst/>
          </a:prstGeom>
        </p:spPr>
      </p:pic>
      <p:pic>
        <p:nvPicPr>
          <p:cNvPr id="9" name="Picture 5"/>
          <p:cNvPicPr>
            <a:picLocks noChangeAspect="1"/>
          </p:cNvPicPr>
          <p:nvPr/>
        </p:nvPicPr>
        <p:blipFill>
          <a:blip r:embed="rId5"/>
          <a:srcRect/>
          <a:stretch>
            <a:fillRect/>
          </a:stretch>
        </p:blipFill>
        <p:spPr>
          <a:xfrm>
            <a:off x="-1842632" y="-636798"/>
            <a:ext cx="5582876" cy="2421573"/>
          </a:xfrm>
          <a:prstGeom prst="rect">
            <a:avLst/>
          </a:prstGeom>
        </p:spPr>
      </p:pic>
      <p:pic>
        <p:nvPicPr>
          <p:cNvPr id="11" name="Picture 10"/>
          <p:cNvPicPr>
            <a:picLocks noChangeAspect="1"/>
          </p:cNvPicPr>
          <p:nvPr/>
        </p:nvPicPr>
        <p:blipFill>
          <a:blip r:embed="rId6"/>
          <a:stretch>
            <a:fillRect/>
          </a:stretch>
        </p:blipFill>
        <p:spPr>
          <a:xfrm>
            <a:off x="1974483" y="319730"/>
            <a:ext cx="7169517" cy="3426249"/>
          </a:xfrm>
          <a:prstGeom prst="rect">
            <a:avLst/>
          </a:prstGeom>
        </p:spPr>
      </p:pic>
    </p:spTree>
    <p:extLst>
      <p:ext uri="{BB962C8B-B14F-4D97-AF65-F5344CB8AC3E}">
        <p14:creationId xmlns:p14="http://schemas.microsoft.com/office/powerpoint/2010/main" val="177008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6302" y="0"/>
            <a:ext cx="2654710" cy="2057400"/>
          </a:xfrm>
          <a:prstGeom prst="rect">
            <a:avLst/>
          </a:prstGeom>
        </p:spPr>
      </p:pic>
      <p:pic>
        <p:nvPicPr>
          <p:cNvPr id="7" name="Picture 3"/>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Lst>
          </a:blip>
          <a:srcRect/>
          <a:stretch>
            <a:fillRect/>
          </a:stretch>
        </p:blipFill>
        <p:spPr>
          <a:xfrm>
            <a:off x="6596375" y="306234"/>
            <a:ext cx="2719872" cy="1444932"/>
          </a:xfrm>
          <a:prstGeom prst="rect">
            <a:avLst/>
          </a:prstGeom>
        </p:spPr>
      </p:pic>
      <p:pic>
        <p:nvPicPr>
          <p:cNvPr id="9" name="Picture 8"/>
          <p:cNvPicPr>
            <a:picLocks noChangeAspect="1"/>
          </p:cNvPicPr>
          <p:nvPr/>
        </p:nvPicPr>
        <p:blipFill>
          <a:blip r:embed="rId6"/>
          <a:stretch>
            <a:fillRect/>
          </a:stretch>
        </p:blipFill>
        <p:spPr>
          <a:xfrm>
            <a:off x="737283" y="1928566"/>
            <a:ext cx="7669433" cy="1286367"/>
          </a:xfrm>
          <a:prstGeom prst="rect">
            <a:avLst/>
          </a:prstGeom>
        </p:spPr>
      </p:pic>
    </p:spTree>
    <p:extLst>
      <p:ext uri="{BB962C8B-B14F-4D97-AF65-F5344CB8AC3E}">
        <p14:creationId xmlns:p14="http://schemas.microsoft.com/office/powerpoint/2010/main" val="2333878478"/>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nào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mình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lên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endParaRPr lang="en-US" altLang="en-US" sz="2400" b="1" i="1" dirty="0">
              <a:solidFill>
                <a:schemeClr val="tx1"/>
              </a:solidFill>
              <a:latin typeface="Times New Roman" panose="02020603050405020304" pitchFamily="18" charset="0"/>
              <a:cs typeface="Times New Roman" panose="02020603050405020304" pitchFamily="18" charset="0"/>
            </a:endParaRP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nào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mình</a:t>
            </a:r>
            <a:r>
              <a:rPr lang="en-US" altLang="en-US" sz="2400" b="1" i="1" dirty="0">
                <a:solidFill>
                  <a:schemeClr val="tx1"/>
                </a:solidFill>
                <a:latin typeface="Times New Roman" panose="02020603050405020304" pitchFamily="18" charset="0"/>
                <a:cs typeface="Times New Roman" panose="02020603050405020304" pitchFamily="18" charset="0"/>
              </a:rPr>
              <a:t> ra </a:t>
            </a:r>
            <a:r>
              <a:rPr lang="en-US" altLang="en-US" sz="2400" b="1" i="1" dirty="0" err="1">
                <a:solidFill>
                  <a:schemeClr val="tx1"/>
                </a:solidFill>
                <a:latin typeface="Times New Roman" panose="02020603050405020304" pitchFamily="18" charset="0"/>
                <a:cs typeface="Times New Roman" panose="02020603050405020304" pitchFamily="18" charset="0"/>
              </a:rPr>
              <a:t>ngoài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15">
            <a:extLst>
              <a:ext uri="{FF2B5EF4-FFF2-40B4-BE49-F238E27FC236}">
                <a16:creationId xmlns:a16="http://schemas.microsoft.com/office/drawing/2014/main" id="{E72C8308-4233-D747-9DAD-8DCDDBF31D07}"/>
              </a:ext>
            </a:extLst>
          </p:cNvPr>
          <p:cNvSpPr/>
          <p:nvPr/>
        </p:nvSpPr>
        <p:spPr>
          <a:xfrm>
            <a:off x="2259106" y="2458539"/>
            <a:ext cx="6644251" cy="1010657"/>
          </a:xfrm>
          <a:prstGeom prst="roundRect">
            <a:avLst/>
          </a:prstGeom>
          <a:solidFill>
            <a:srgbClr val="BD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bé</a:t>
            </a:r>
            <a:r>
              <a:rPr lang="en-US" sz="2400" b="1" dirty="0">
                <a:solidFill>
                  <a:schemeClr val="tx1"/>
                </a:solidFill>
                <a:latin typeface="Times New Roman" panose="02020603050405020304" pitchFamily="18" charset="0"/>
                <a:cs typeface="Times New Roman" panose="02020603050405020304" pitchFamily="18" charset="0"/>
              </a:rPr>
              <a:t> v</a:t>
            </a:r>
            <a:r>
              <a:rPr lang="vi-VN" sz="2400" b="1" dirty="0">
                <a:solidFill>
                  <a:schemeClr val="tx1"/>
                </a:solidFill>
                <a:latin typeface="Times New Roman" panose="02020603050405020304" pitchFamily="18" charset="0"/>
                <a:cs typeface="Times New Roman" panose="02020603050405020304" pitchFamily="18" charset="0"/>
              </a:rPr>
              <a:t>ừa có những khao khát khám phá thế giới bên ngoài, vừa muốn ở nhà với mẹ </a:t>
            </a:r>
            <a:endParaRPr lang="en-BZ" sz="24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5">
            <a:extLst>
              <a:ext uri="{FF2B5EF4-FFF2-40B4-BE49-F238E27FC236}">
                <a16:creationId xmlns:a16="http://schemas.microsoft.com/office/drawing/2014/main" id="{6D3A4AC5-53A4-4A4F-9762-22F2A6420601}"/>
              </a:ext>
            </a:extLst>
          </p:cNvPr>
          <p:cNvSpPr/>
          <p:nvPr/>
        </p:nvSpPr>
        <p:spPr>
          <a:xfrm>
            <a:off x="2259106" y="3721847"/>
            <a:ext cx="6644250" cy="75519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b="1" dirty="0">
                <a:solidFill>
                  <a:schemeClr val="tx1"/>
                </a:solidFill>
                <a:latin typeface="Times New Roman" panose="02020603050405020304" pitchFamily="18" charset="0"/>
                <a:cs typeface="Times New Roman" panose="02020603050405020304" pitchFamily="18" charset="0"/>
              </a:rPr>
              <a:t>Miêu tả tinh tế tâm lí trẻ thơ </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3">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3">
            <a:alphaModFix amt="44000"/>
          </a:blip>
          <a:stretch>
            <a:fillRect/>
          </a:stretch>
        </p:blipFill>
        <p:spPr>
          <a:xfrm>
            <a:off x="328451" y="1026112"/>
            <a:ext cx="1212965" cy="1020300"/>
          </a:xfrm>
          <a:prstGeom prst="rect">
            <a:avLst/>
          </a:prstGeom>
          <a:noFill/>
          <a:ln>
            <a:noFill/>
          </a:ln>
        </p:spPr>
      </p:pic>
      <p:pic>
        <p:nvPicPr>
          <p:cNvPr id="8"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704046">
            <a:off x="-280520" y="1975130"/>
            <a:ext cx="2625327" cy="3078741"/>
          </a:xfrm>
          <a:prstGeom prst="rect">
            <a:avLst/>
          </a:prstGeom>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a:solidFill>
                  <a:schemeClr val="tx1"/>
                </a:solidFill>
                <a:latin typeface="Times New Roman" panose="02020603050405020304" pitchFamily="18" charset="0"/>
                <a:cs typeface="Times New Roman" panose="02020603050405020304" pitchFamily="18" charset="0"/>
              </a:rPr>
              <a:t>*</a:t>
            </a:r>
            <a:r>
              <a:rPr lang="en-US" altLang="en-US" sz="2400" b="1" dirty="0" err="1">
                <a:solidFill>
                  <a:schemeClr val="tx1"/>
                </a:solidFill>
                <a:latin typeface="Times New Roman" panose="02020603050405020304" pitchFamily="18" charset="0"/>
                <a:cs typeface="Times New Roman" panose="02020603050405020304" pitchFamily="18" charset="0"/>
              </a:rPr>
              <a:t>Em</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bé</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băn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khoăn</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01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104504" y="2075699"/>
            <a:ext cx="3291840" cy="3220018"/>
          </a:xfrm>
          <a:prstGeom prst="rect">
            <a:avLst/>
          </a:prstGeom>
        </p:spPr>
      </p:pic>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đến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5">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5">
            <a:alphaModFix amt="44000"/>
          </a:blip>
          <a:stretch>
            <a:fillRect/>
          </a:stretch>
        </p:blipFill>
        <p:spPr>
          <a:xfrm>
            <a:off x="328451" y="1026112"/>
            <a:ext cx="1212965" cy="1020300"/>
          </a:xfrm>
          <a:prstGeom prst="rect">
            <a:avLst/>
          </a:prstGeom>
          <a:noFill/>
          <a:ln>
            <a:noFill/>
          </a:ln>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a:solidFill>
                  <a:schemeClr val="tx1"/>
                </a:solidFill>
                <a:latin typeface="Times New Roman" panose="02020603050405020304" pitchFamily="18" charset="0"/>
                <a:cs typeface="Times New Roman" panose="02020603050405020304" pitchFamily="18" charset="0"/>
              </a:rPr>
              <a:t>*</a:t>
            </a:r>
            <a:r>
              <a:rPr lang="en-US" altLang="en-US" sz="2400" b="1" dirty="0" err="1">
                <a:solidFill>
                  <a:schemeClr val="tx1"/>
                </a:solidFill>
                <a:latin typeface="Times New Roman" panose="02020603050405020304" pitchFamily="18" charset="0"/>
                <a:cs typeface="Times New Roman" panose="02020603050405020304" pitchFamily="18" charset="0"/>
              </a:rPr>
              <a:t>Lời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từ</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chối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của</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em</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bé</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28451" y="2900878"/>
            <a:ext cx="2351866" cy="1569660"/>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4065342" y="2583585"/>
            <a:ext cx="4755930" cy="156966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lo </a:t>
            </a:r>
            <a:r>
              <a:rPr lang="en-US" sz="2400" b="1" dirty="0" err="1">
                <a:latin typeface="Times New Roman" panose="02020603050405020304" pitchFamily="18" charset="0"/>
                <a:cs typeface="Times New Roman" panose="02020603050405020304" pitchFamily="18" charset="0"/>
              </a:rPr>
              <a:t>buồn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a:t>
            </a:r>
          </a:p>
        </p:txBody>
      </p:sp>
      <p:pic>
        <p:nvPicPr>
          <p:cNvPr id="1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882336" y="2523032"/>
            <a:ext cx="1183005" cy="2057400"/>
          </a:xfrm>
          <a:prstGeom prst="rect">
            <a:avLst/>
          </a:prstGeom>
        </p:spPr>
      </p:pic>
    </p:spTree>
    <p:extLst>
      <p:ext uri="{BB962C8B-B14F-4D97-AF65-F5344CB8AC3E}">
        <p14:creationId xmlns:p14="http://schemas.microsoft.com/office/powerpoint/2010/main" val="28056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1"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3473;p71"/>
          <p:cNvPicPr preferRelativeResize="0"/>
          <p:nvPr/>
        </p:nvPicPr>
        <p:blipFill>
          <a:blip r:embed="rId3">
            <a:alphaModFix/>
          </a:blip>
          <a:stretch>
            <a:fillRect/>
          </a:stretch>
        </p:blipFill>
        <p:spPr>
          <a:xfrm>
            <a:off x="2972780" y="-845705"/>
            <a:ext cx="7677291" cy="7816660"/>
          </a:xfrm>
          <a:prstGeom prst="rect">
            <a:avLst/>
          </a:prstGeom>
          <a:noFill/>
          <a:ln>
            <a:noFill/>
          </a:ln>
        </p:spPr>
      </p:pic>
      <p:sp>
        <p:nvSpPr>
          <p:cNvPr id="16" name="Tiêu đề 1">
            <a:extLst>
              <a:ext uri="{FF2B5EF4-FFF2-40B4-BE49-F238E27FC236}">
                <a16:creationId xmlns:a16="http://schemas.microsoft.com/office/drawing/2014/main" id="{40AC4534-C4E8-44FB-8A54-A4106AADD1DE}"/>
              </a:ext>
            </a:extLst>
          </p:cNvPr>
          <p:cNvSpPr txBox="1">
            <a:spLocks/>
          </p:cNvSpPr>
          <p:nvPr/>
        </p:nvSpPr>
        <p:spPr>
          <a:xfrm>
            <a:off x="284118" y="812595"/>
            <a:ext cx="2915123" cy="10252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200" b="1" dirty="0" err="1">
                <a:latin typeface="Times New Roman" panose="02020603050405020304" pitchFamily="18" charset="0"/>
                <a:cs typeface="Times New Roman" panose="02020603050405020304" pitchFamily="18" charset="0"/>
              </a:rPr>
              <a:t>Liên</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hệ</a:t>
            </a:r>
            <a:r>
              <a:rPr lang="en-BZ" sz="3200" b="1" dirty="0">
                <a:latin typeface="Times New Roman" panose="02020603050405020304" pitchFamily="18" charset="0"/>
                <a:cs typeface="Times New Roman" panose="02020603050405020304" pitchFamily="18" charset="0"/>
              </a:rPr>
              <a:t>: </a:t>
            </a:r>
          </a:p>
          <a:p>
            <a:r>
              <a:rPr lang="en-BZ" sz="3200" b="1" dirty="0">
                <a:latin typeface="Times New Roman" panose="02020603050405020304" pitchFamily="18" charset="0"/>
                <a:cs typeface="Times New Roman" panose="02020603050405020304" pitchFamily="18" charset="0"/>
              </a:rPr>
              <a:t>V</a:t>
            </a:r>
            <a:r>
              <a:rPr lang="en-US" sz="3200" b="1" dirty="0" err="1">
                <a:latin typeface="Times New Roman" panose="02020603050405020304" pitchFamily="18" charset="0"/>
                <a:cs typeface="Times New Roman" panose="02020603050405020304" pitchFamily="18" charset="0"/>
              </a:rPr>
              <a:t>ượt</a:t>
            </a:r>
            <a:r>
              <a:rPr lang="en-US" sz="3200" b="1" dirty="0">
                <a:latin typeface="Times New Roman" panose="02020603050405020304" pitchFamily="18" charset="0"/>
                <a:cs typeface="Times New Roman" panose="02020603050405020304" pitchFamily="18" charset="0"/>
              </a:rPr>
              <a:t> </a:t>
            </a:r>
            <a:r>
              <a:rPr lang="en-BZ" sz="3200" b="1" dirty="0">
                <a:latin typeface="Times New Roman" panose="02020603050405020304" pitchFamily="18" charset="0"/>
                <a:cs typeface="Times New Roman" panose="02020603050405020304" pitchFamily="18" charset="0"/>
              </a:rPr>
              <a:t>qua </a:t>
            </a:r>
            <a:r>
              <a:rPr lang="en-BZ" sz="3200" b="1" dirty="0" err="1">
                <a:latin typeface="Times New Roman" panose="02020603050405020304" pitchFamily="18" charset="0"/>
                <a:cs typeface="Times New Roman" panose="02020603050405020304" pitchFamily="18" charset="0"/>
              </a:rPr>
              <a:t>những</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cám</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dỗ</a:t>
            </a:r>
            <a:endParaRPr lang="en-BZ" sz="3200" b="1" dirty="0">
              <a:latin typeface="Times New Roman" panose="02020603050405020304" pitchFamily="18" charset="0"/>
              <a:cs typeface="Times New Roman" panose="02020603050405020304" pitchFamily="18" charset="0"/>
            </a:endParaRPr>
          </a:p>
        </p:txBody>
      </p:sp>
      <p:pic>
        <p:nvPicPr>
          <p:cNvPr id="17" name="Hình ảnh 4">
            <a:extLst>
              <a:ext uri="{FF2B5EF4-FFF2-40B4-BE49-F238E27FC236}">
                <a16:creationId xmlns:a16="http://schemas.microsoft.com/office/drawing/2014/main" id="{7B6B61F9-47DC-44E1-8883-6F87D8E89176}"/>
              </a:ext>
            </a:extLst>
          </p:cNvPr>
          <p:cNvPicPr>
            <a:picLocks noChangeAspect="1"/>
          </p:cNvPicPr>
          <p:nvPr/>
        </p:nvPicPr>
        <p:blipFill rotWithShape="1">
          <a:blip r:embed="rId4"/>
          <a:srcRect l="13937" r="6631"/>
          <a:stretch/>
        </p:blipFill>
        <p:spPr>
          <a:xfrm>
            <a:off x="3576249" y="67756"/>
            <a:ext cx="1880759" cy="1880759"/>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8" name="Picture 17" descr="Kết quả hình ảnh cho cám dỗ&quot;">
            <a:extLst>
              <a:ext uri="{FF2B5EF4-FFF2-40B4-BE49-F238E27FC236}">
                <a16:creationId xmlns:a16="http://schemas.microsoft.com/office/drawing/2014/main" id="{9B3CEB0D-D05F-40F3-8E02-108744696D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936" b="3"/>
          <a:stretch/>
        </p:blipFill>
        <p:spPr bwMode="auto">
          <a:xfrm>
            <a:off x="6307120" y="0"/>
            <a:ext cx="2836880" cy="2217808"/>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pic>
        <p:nvPicPr>
          <p:cNvPr id="19" name="Picture 8" descr="Kết quả hình ảnh cho cám dỗ thuốc lá&quot;">
            <a:extLst>
              <a:ext uri="{FF2B5EF4-FFF2-40B4-BE49-F238E27FC236}">
                <a16:creationId xmlns:a16="http://schemas.microsoft.com/office/drawing/2014/main" id="{AF0402FF-3F28-4773-8894-E24F14490F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06" r="20748" b="-1"/>
          <a:stretch/>
        </p:blipFill>
        <p:spPr bwMode="auto">
          <a:xfrm>
            <a:off x="3847628" y="2084883"/>
            <a:ext cx="2041503" cy="2041503"/>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20" name="Hình ảnh 5">
            <a:extLst>
              <a:ext uri="{FF2B5EF4-FFF2-40B4-BE49-F238E27FC236}">
                <a16:creationId xmlns:a16="http://schemas.microsoft.com/office/drawing/2014/main" id="{4A36A44A-ED8E-4E36-B219-5C490FA3A168}"/>
              </a:ext>
            </a:extLst>
          </p:cNvPr>
          <p:cNvPicPr>
            <a:picLocks noChangeAspect="1"/>
          </p:cNvPicPr>
          <p:nvPr/>
        </p:nvPicPr>
        <p:blipFill rotWithShape="1">
          <a:blip r:embed="rId7"/>
          <a:srcRect l="10090" r="10538" b="2"/>
          <a:stretch/>
        </p:blipFill>
        <p:spPr>
          <a:xfrm>
            <a:off x="5850642" y="2978834"/>
            <a:ext cx="3293358" cy="2295103"/>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1" name="Picture 2" descr="Kết quả hình ảnh cho cám dỗ bia rượu">
            <a:extLst>
              <a:ext uri="{FF2B5EF4-FFF2-40B4-BE49-F238E27FC236}">
                <a16:creationId xmlns:a16="http://schemas.microsoft.com/office/drawing/2014/main" id="{A9E3608A-0D45-4FAA-9135-18E2B19E68A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477" b="2"/>
          <a:stretch/>
        </p:blipFill>
        <p:spPr bwMode="auto">
          <a:xfrm>
            <a:off x="-1" y="2848397"/>
            <a:ext cx="4341061" cy="2295103"/>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4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5312" y="943038"/>
            <a:ext cx="6364776" cy="25300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322190" y="2808079"/>
            <a:ext cx="2385392" cy="2057400"/>
          </a:xfrm>
          <a:prstGeom prst="rect">
            <a:avLst/>
          </a:prstGeom>
        </p:spPr>
      </p:pic>
      <p:pic>
        <p:nvPicPr>
          <p:cNvPr id="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23705" y="-449344"/>
            <a:ext cx="2998033" cy="2057400"/>
          </a:xfrm>
          <a:prstGeom prst="rect">
            <a:avLst/>
          </a:prstGeom>
        </p:spPr>
      </p:pic>
    </p:spTree>
    <p:extLst>
      <p:ext uri="{BB962C8B-B14F-4D97-AF65-F5344CB8AC3E}">
        <p14:creationId xmlns:p14="http://schemas.microsoft.com/office/powerpoint/2010/main" val="47236410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14257" y="1441547"/>
            <a:ext cx="3196451" cy="2421312"/>
          </a:xfrm>
          <a:prstGeom prst="rect">
            <a:avLst/>
          </a:prstGeom>
        </p:spPr>
      </p:pic>
      <p:sp>
        <p:nvSpPr>
          <p:cNvPr id="7" name="TextBox 6"/>
          <p:cNvSpPr txBox="1"/>
          <p:nvPr/>
        </p:nvSpPr>
        <p:spPr>
          <a:xfrm>
            <a:off x="3610521" y="1001849"/>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0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3712" y="136805"/>
            <a:ext cx="8853544" cy="830997"/>
          </a:xfrm>
          <a:prstGeom prst="rect">
            <a:avLst/>
          </a:prstGeom>
          <a:solidFill>
            <a:schemeClr val="accent4">
              <a:lumMod val="20000"/>
              <a:lumOff val="80000"/>
            </a:schemeClr>
          </a:solidFill>
          <a:ln>
            <a:noFill/>
          </a:ln>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đôi</a:t>
            </a:r>
            <a:r>
              <a:rPr lang="en-US" sz="2400" b="1" dirty="0">
                <a:latin typeface="Times New Roman" panose="02020603050405020304" pitchFamily="18" charset="0"/>
                <a:cs typeface="Times New Roman" panose="02020603050405020304" pitchFamily="18" charset="0"/>
              </a:rPr>
              <a:t>: Theo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“hay </a:t>
            </a:r>
            <a:r>
              <a:rPr lang="en-US" sz="2400" b="1" dirty="0" err="1">
                <a:latin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123712" y="1090912"/>
            <a:ext cx="8853544" cy="3785652"/>
          </a:xfrm>
          <a:prstGeom prst="rect">
            <a:avLst/>
          </a:prstGeom>
          <a:solidFill>
            <a:schemeClr val="bg1"/>
          </a:solid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vỡ</a:t>
            </a:r>
            <a:r>
              <a:rPr lang="en-US" sz="2400" dirty="0">
                <a:latin typeface="Times New Roman" panose="02020603050405020304" pitchFamily="18" charset="0"/>
                <a:cs typeface="Times New Roman" panose="02020603050405020304" pitchFamily="18" charset="0"/>
              </a:rPr>
              <a:t> tan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724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14257" y="1441149"/>
            <a:ext cx="3196451" cy="2421312"/>
          </a:xfrm>
          <a:prstGeom prst="rect">
            <a:avLst/>
          </a:prstGeom>
        </p:spPr>
      </p:pic>
      <p:sp>
        <p:nvSpPr>
          <p:cNvPr id="8" name="TextBox 7"/>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088675" y="1001451"/>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a:latin typeface="Times New Roman" panose="02020603050405020304" pitchFamily="18" charset="0"/>
                <a:cs typeface="Times New Roman" panose="02020603050405020304" pitchFamily="18" charset="0"/>
              </a:rPr>
              <a:t>Trò chơi vừa thỏa ước mong làm mây, làm sóng lại vừa được quấn quýt bên mẹ</a:t>
            </a:r>
          </a:p>
        </p:txBody>
      </p:sp>
    </p:spTree>
    <p:extLst>
      <p:ext uri="{BB962C8B-B14F-4D97-AF65-F5344CB8AC3E}">
        <p14:creationId xmlns:p14="http://schemas.microsoft.com/office/powerpoint/2010/main" val="42700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3" name="TextBox 22"/>
          <p:cNvSpPr txBox="1"/>
          <p:nvPr/>
        </p:nvSpPr>
        <p:spPr>
          <a:xfrm>
            <a:off x="359062" y="739233"/>
            <a:ext cx="8526754" cy="1200329"/>
          </a:xfrm>
          <a:prstGeom prst="rect">
            <a:avLst/>
          </a:prstGeom>
          <a:solidFill>
            <a:schemeClr val="accent4">
              <a:lumMod val="20000"/>
              <a:lumOff val="80000"/>
            </a:schemeClr>
          </a:solidFill>
          <a:ln>
            <a:noFill/>
          </a:ln>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a:t>
            </a:r>
          </a:p>
        </p:txBody>
      </p:sp>
      <p:sp>
        <p:nvSpPr>
          <p:cNvPr id="24" name="TextBox 23"/>
          <p:cNvSpPr txBox="1"/>
          <p:nvPr/>
        </p:nvSpPr>
        <p:spPr>
          <a:xfrm>
            <a:off x="359062" y="2103294"/>
            <a:ext cx="8526754" cy="2308324"/>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a:t>
            </a:r>
            <a:r>
              <a:rPr lang="en-US" sz="2400" dirty="0">
                <a:latin typeface="Times New Roman" panose="02020603050405020304" pitchFamily="18" charset="0"/>
                <a:cs typeface="Times New Roman" panose="02020603050405020304" pitchFamily="18" charset="0"/>
              </a:rPr>
              <a:t>, lung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ảo</a:t>
            </a:r>
            <a:r>
              <a:rPr lang="en-US" sz="2400" dirty="0">
                <a:latin typeface="Times New Roman" panose="02020603050405020304" pitchFamily="18" charset="0"/>
                <a:cs typeface="Times New Roman" panose="02020603050405020304" pitchFamily="18" charset="0"/>
              </a:rPr>
              <a:t>. Song,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93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14257" y="1441149"/>
            <a:ext cx="3196451" cy="2421312"/>
          </a:xfrm>
          <a:prstGeom prst="rect">
            <a:avLst/>
          </a:prstGeom>
        </p:spPr>
      </p:pic>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088675" y="471653"/>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a:latin typeface="Times New Roman" panose="02020603050405020304" pitchFamily="18" charset="0"/>
                <a:cs typeface="Times New Roman" panose="02020603050405020304" pitchFamily="18" charset="0"/>
              </a:rPr>
              <a:t>Trò chơi vừa thỏa ước mong làm mây, làm sóng lại vừa được quấn quýt bên mẹ</a:t>
            </a:r>
          </a:p>
        </p:txBody>
      </p:sp>
      <p:sp>
        <p:nvSpPr>
          <p:cNvPr id="8" name="TextBox 7"/>
          <p:cNvSpPr txBox="1"/>
          <p:nvPr/>
        </p:nvSpPr>
        <p:spPr>
          <a:xfrm>
            <a:off x="6088675" y="2570269"/>
            <a:ext cx="2893960" cy="2308324"/>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a:latin typeface="Times New Roman" panose="02020603050405020304" pitchFamily="18" charset="0"/>
                <a:cs typeface="Times New Roman" panose="02020603050405020304" pitchFamily="18" charset="0"/>
              </a:rPr>
              <a:t>N</a:t>
            </a:r>
            <a:r>
              <a:rPr lang="vi-VN" sz="2400" b="1" i="1" dirty="0">
                <a:latin typeface="Times New Roman" panose="02020603050405020304" pitchFamily="18" charset="0"/>
                <a:cs typeface="Times New Roman" panose="02020603050405020304" pitchFamily="18" charset="0"/>
              </a:rPr>
              <a:t>hấn mạnh trí tưởng tượng phong phú và sự ngây thơ, hồn nhiên nhưng không kém phần sâu sắc của em bé.</a:t>
            </a:r>
          </a:p>
        </p:txBody>
      </p:sp>
    </p:spTree>
    <p:extLst>
      <p:ext uri="{BB962C8B-B14F-4D97-AF65-F5344CB8AC3E}">
        <p14:creationId xmlns:p14="http://schemas.microsoft.com/office/powerpoint/2010/main" val="20765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2" name="Google Shape;2172;p4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39694" y="745055"/>
            <a:ext cx="3427651" cy="3427651"/>
          </a:xfrm>
          <a:prstGeom prst="rect">
            <a:avLst/>
          </a:prstGeom>
        </p:spPr>
      </p:pic>
      <p:pic>
        <p:nvPicPr>
          <p:cNvPr id="9" name="Picture 3"/>
          <p:cNvPicPr>
            <a:picLocks noChangeAspect="1"/>
          </p:cNvPicPr>
          <p:nvPr/>
        </p:nvPicPr>
        <p:blipFill>
          <a:blip r:embed="rId4">
            <a:extLst>
              <a:ext uri="{BEBA8EAE-BF5A-486C-A8C5-ECC9F3942E4B}">
                <a14:imgProps xmlns:a14="http://schemas.microsoft.com/office/drawing/2010/main">
                  <a14:imgLayer r:embed="rId5">
                    <a14:imgEffect>
                      <a14:artisticMarker/>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a:xfrm>
            <a:off x="-98817" y="2485016"/>
            <a:ext cx="4203138" cy="2658484"/>
          </a:xfrm>
          <a:prstGeom prst="rect">
            <a:avLst/>
          </a:prstGeom>
        </p:spPr>
      </p:pic>
      <p:pic>
        <p:nvPicPr>
          <p:cNvPr id="5" name="Picture 4"/>
          <p:cNvPicPr>
            <a:picLocks noChangeAspect="1"/>
          </p:cNvPicPr>
          <p:nvPr/>
        </p:nvPicPr>
        <p:blipFill>
          <a:blip r:embed="rId6"/>
          <a:stretch>
            <a:fillRect/>
          </a:stretch>
        </p:blipFill>
        <p:spPr>
          <a:xfrm>
            <a:off x="150707" y="916606"/>
            <a:ext cx="5938019" cy="1847248"/>
          </a:xfrm>
          <a:prstGeom prst="rect">
            <a:avLst/>
          </a:prstGeom>
        </p:spPr>
      </p:pic>
    </p:spTree>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8304" y="158320"/>
            <a:ext cx="8440693" cy="830997"/>
          </a:xfrm>
          <a:prstGeom prst="rect">
            <a:avLst/>
          </a:prstGeom>
          <a:solidFill>
            <a:schemeClr val="accent4">
              <a:lumMod val="20000"/>
              <a:lumOff val="80000"/>
            </a:schemeClr>
          </a:solidFill>
          <a:ln>
            <a:noFill/>
          </a:ln>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gửi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điệp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348304" y="1086190"/>
            <a:ext cx="5783555" cy="3785652"/>
          </a:xfrm>
          <a:prstGeom prst="rect">
            <a:avLst/>
          </a:prstGeom>
          <a:solidFill>
            <a:schemeClr val="bg1"/>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ngợi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con</a:t>
            </a:r>
          </a:p>
          <a:p>
            <a:pPr algn="just"/>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a:t>
            </a:r>
          </a:p>
        </p:txBody>
      </p:sp>
      <p:pic>
        <p:nvPicPr>
          <p:cNvPr id="4" name="Hình ảnh 6" descr="Ảnh có chứa trải, giường, cô bé, con mèo&#10;&#10;Mô tả được tạo tự động">
            <a:extLst>
              <a:ext uri="{FF2B5EF4-FFF2-40B4-BE49-F238E27FC236}">
                <a16:creationId xmlns:a16="http://schemas.microsoft.com/office/drawing/2014/main" id="{D73FDBFF-BA9F-4E3D-AD7E-99F2294D3AFE}"/>
              </a:ext>
            </a:extLst>
          </p:cNvPr>
          <p:cNvPicPr>
            <a:picLocks noChangeAspect="1"/>
          </p:cNvPicPr>
          <p:nvPr/>
        </p:nvPicPr>
        <p:blipFill rotWithShape="1">
          <a:blip r:embed="rId2">
            <a:extLst>
              <a:ext uri="{28A0092B-C50C-407E-A947-70E740481C1C}">
                <a14:useLocalDpi xmlns:a14="http://schemas.microsoft.com/office/drawing/2010/main" val="0"/>
              </a:ext>
            </a:extLst>
          </a:blip>
          <a:srcRect l="11279" r="32671" b="-1"/>
          <a:stretch/>
        </p:blipFill>
        <p:spPr>
          <a:xfrm>
            <a:off x="6131859" y="1086190"/>
            <a:ext cx="2904565" cy="3966353"/>
          </a:xfrm>
          <a:prstGeom prst="rect">
            <a:avLst/>
          </a:prstGeom>
          <a:effectLst/>
        </p:spPr>
      </p:pic>
    </p:spTree>
    <p:extLst>
      <p:ext uri="{BB962C8B-B14F-4D97-AF65-F5344CB8AC3E}">
        <p14:creationId xmlns:p14="http://schemas.microsoft.com/office/powerpoint/2010/main" val="25046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31610" y="1428651"/>
            <a:ext cx="5480779" cy="2286198"/>
          </a:xfrm>
          <a:prstGeom prst="rect">
            <a:avLst/>
          </a:prstGeom>
        </p:spPr>
      </p:pic>
    </p:spTree>
    <p:extLst>
      <p:ext uri="{BB962C8B-B14F-4D97-AF65-F5344CB8AC3E}">
        <p14:creationId xmlns:p14="http://schemas.microsoft.com/office/powerpoint/2010/main" val="71418742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pic>
        <p:nvPicPr>
          <p:cNvPr id="2397" name="Google Shape;2397;p51"/>
          <p:cNvPicPr preferRelativeResize="0"/>
          <p:nvPr/>
        </p:nvPicPr>
        <p:blipFill>
          <a:blip r:embed="rId3">
            <a:alphaModFix amt="52000"/>
          </a:blip>
          <a:stretch>
            <a:fillRect/>
          </a:stretch>
        </p:blipFill>
        <p:spPr>
          <a:xfrm rot="-531200" flipH="1">
            <a:off x="5250716" y="417945"/>
            <a:ext cx="2616201" cy="712650"/>
          </a:xfrm>
          <a:prstGeom prst="rect">
            <a:avLst/>
          </a:prstGeom>
          <a:noFill/>
          <a:ln>
            <a:noFill/>
          </a:ln>
        </p:spPr>
      </p:pic>
      <p:pic>
        <p:nvPicPr>
          <p:cNvPr id="2398" name="Google Shape;2398;p51"/>
          <p:cNvPicPr preferRelativeResize="0"/>
          <p:nvPr/>
        </p:nvPicPr>
        <p:blipFill>
          <a:blip r:embed="rId4">
            <a:alphaModFix amt="52000"/>
          </a:blip>
          <a:stretch>
            <a:fillRect/>
          </a:stretch>
        </p:blipFill>
        <p:spPr>
          <a:xfrm rot="-531200" flipH="1">
            <a:off x="1029036" y="439180"/>
            <a:ext cx="2616201" cy="712650"/>
          </a:xfrm>
          <a:prstGeom prst="rect">
            <a:avLst/>
          </a:prstGeom>
          <a:noFill/>
          <a:ln>
            <a:noFill/>
          </a:ln>
        </p:spPr>
      </p:pic>
      <p:sp>
        <p:nvSpPr>
          <p:cNvPr id="11" name="Rectangle 10"/>
          <p:cNvSpPr/>
          <p:nvPr/>
        </p:nvSpPr>
        <p:spPr>
          <a:xfrm>
            <a:off x="403412" y="1327674"/>
            <a:ext cx="4125557" cy="3200876"/>
          </a:xfrm>
          <a:prstGeom prst="rect">
            <a:avLst/>
          </a:prstGeom>
        </p:spPr>
        <p:txBody>
          <a:bodyPr wrap="square">
            <a:spAutoFit/>
          </a:bodyPr>
          <a:lstStyle/>
          <a:p>
            <a:pPr algn="just">
              <a:spcBef>
                <a:spcPts val="600"/>
              </a:spcBef>
            </a:pPr>
            <a:r>
              <a:rPr lang="vi-VN" sz="2400" dirty="0">
                <a:latin typeface="+mj-lt"/>
              </a:rPr>
              <a:t>- Thơ văn xuôi, có lời kể xen đối thoại;</a:t>
            </a:r>
          </a:p>
          <a:p>
            <a:pPr algn="just">
              <a:spcBef>
                <a:spcPts val="600"/>
              </a:spcBef>
            </a:pPr>
            <a:r>
              <a:rPr lang="vi-VN" sz="2400" dirty="0">
                <a:latin typeface="+mj-lt"/>
              </a:rPr>
              <a:t>- Sử dụng phép lặp, nhưng có sự biến hóa và phát triển;</a:t>
            </a:r>
          </a:p>
          <a:p>
            <a:pPr algn="just">
              <a:spcBef>
                <a:spcPts val="600"/>
              </a:spcBef>
            </a:pPr>
            <a:r>
              <a:rPr lang="vi-VN" sz="2400" dirty="0">
                <a:latin typeface="+mj-lt"/>
              </a:rPr>
              <a:t>- Xây dựng hình ảnh thiên nhiên giàu ý nghĩa tượng trưng.</a:t>
            </a:r>
          </a:p>
          <a:p>
            <a:br>
              <a:rPr lang="vi-VN" sz="2400" dirty="0">
                <a:latin typeface="+mj-lt"/>
              </a:rPr>
            </a:br>
            <a:endParaRPr lang="en-US" sz="2400" dirty="0">
              <a:latin typeface="+mj-lt"/>
            </a:endParaRPr>
          </a:p>
        </p:txBody>
      </p:sp>
      <p:sp>
        <p:nvSpPr>
          <p:cNvPr id="12" name="Rectangle 11"/>
          <p:cNvSpPr/>
          <p:nvPr/>
        </p:nvSpPr>
        <p:spPr>
          <a:xfrm>
            <a:off x="4975412" y="1327674"/>
            <a:ext cx="3942677" cy="3416320"/>
          </a:xfrm>
          <a:prstGeom prst="rect">
            <a:avLst/>
          </a:prstGeom>
        </p:spPr>
        <p:txBody>
          <a:bodyPr wrap="square">
            <a:spAutoFit/>
          </a:bodyPr>
          <a:lstStyle/>
          <a:p>
            <a:pPr algn="just">
              <a:spcBef>
                <a:spcPts val="600"/>
              </a:spcBef>
            </a:pPr>
            <a:r>
              <a:rPr lang="vi-VN" sz="2400" dirty="0">
                <a:latin typeface="+mj-lt"/>
              </a:rPr>
              <a:t>Bài thơ thể hiện tình yêu thiết tha của em bé đối với mẹ, ca ngợi tình mẫu tử thiêng liêng, bất diệt. Qua đó, ta cũng thấy được tình cảm yêu mến thiết tha với trẻ em của nhà thơ, với thiên nhiên, cuộc đời bình dị.</a:t>
            </a:r>
          </a:p>
          <a:p>
            <a:br>
              <a:rPr lang="vi-VN" sz="2400" dirty="0">
                <a:latin typeface="+mj-lt"/>
              </a:rPr>
            </a:br>
            <a:endParaRPr lang="en-US" sz="2400" dirty="0">
              <a:latin typeface="+mj-lt"/>
            </a:endParaRPr>
          </a:p>
        </p:txBody>
      </p:sp>
      <p:sp>
        <p:nvSpPr>
          <p:cNvPr id="13" name="Rectangle 12"/>
          <p:cNvSpPr/>
          <p:nvPr/>
        </p:nvSpPr>
        <p:spPr>
          <a:xfrm>
            <a:off x="1359145" y="541515"/>
            <a:ext cx="1955985" cy="461665"/>
          </a:xfrm>
          <a:prstGeom prst="rect">
            <a:avLst/>
          </a:prstGeom>
        </p:spPr>
        <p:txBody>
          <a:bodyPr wrap="none">
            <a:spAutoFit/>
          </a:bodyPr>
          <a:lstStyle/>
          <a:p>
            <a:pPr algn="just">
              <a:spcBef>
                <a:spcPts val="600"/>
              </a:spcBef>
            </a:pPr>
            <a:r>
              <a:rPr lang="vi-VN" sz="2400" b="1" dirty="0">
                <a:latin typeface="+mj-lt"/>
              </a:rPr>
              <a:t>1. Nghệ thuật</a:t>
            </a:r>
            <a:endParaRPr lang="vi-VN" sz="2400" dirty="0">
              <a:latin typeface="+mj-lt"/>
            </a:endParaRPr>
          </a:p>
        </p:txBody>
      </p:sp>
      <p:sp>
        <p:nvSpPr>
          <p:cNvPr id="14" name="Rectangle 13"/>
          <p:cNvSpPr/>
          <p:nvPr/>
        </p:nvSpPr>
        <p:spPr>
          <a:xfrm>
            <a:off x="5551048" y="620382"/>
            <a:ext cx="1699504" cy="461665"/>
          </a:xfrm>
          <a:prstGeom prst="rect">
            <a:avLst/>
          </a:prstGeom>
        </p:spPr>
        <p:txBody>
          <a:bodyPr wrap="none">
            <a:spAutoFit/>
          </a:bodyPr>
          <a:lstStyle/>
          <a:p>
            <a:pPr algn="just">
              <a:spcBef>
                <a:spcPts val="600"/>
              </a:spcBef>
            </a:pPr>
            <a:r>
              <a:rPr lang="vi-VN" sz="2400" b="1" dirty="0">
                <a:latin typeface="+mj-lt"/>
              </a:rPr>
              <a:t>2. Nội dung</a:t>
            </a:r>
            <a:endParaRPr lang="vi-VN"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7"/>
                                        </p:tgtEl>
                                        <p:attrNameLst>
                                          <p:attrName>style.visibility</p:attrName>
                                        </p:attrNameLst>
                                      </p:cBhvr>
                                      <p:to>
                                        <p:strVal val="visible"/>
                                      </p:to>
                                    </p:set>
                                    <p:animEffect transition="in" filter="barn(inVertical)">
                                      <p:cBhvr>
                                        <p:cTn id="7" dur="500"/>
                                        <p:tgtEl>
                                          <p:spTgt spid="2397"/>
                                        </p:tgtEl>
                                      </p:cBhvr>
                                    </p:animEffect>
                                  </p:childTnLst>
                                </p:cTn>
                              </p:par>
                              <p:par>
                                <p:cTn id="8" presetID="16" presetClass="entr" presetSubtype="21" fill="hold" nodeType="withEffect">
                                  <p:stCondLst>
                                    <p:cond delay="0"/>
                                  </p:stCondLst>
                                  <p:childTnLst>
                                    <p:set>
                                      <p:cBhvr>
                                        <p:cTn id="9" dur="1" fill="hold">
                                          <p:stCondLst>
                                            <p:cond delay="0"/>
                                          </p:stCondLst>
                                        </p:cTn>
                                        <p:tgtEl>
                                          <p:spTgt spid="2398"/>
                                        </p:tgtEl>
                                        <p:attrNameLst>
                                          <p:attrName>style.visibility</p:attrName>
                                        </p:attrNameLst>
                                      </p:cBhvr>
                                      <p:to>
                                        <p:strVal val="visible"/>
                                      </p:to>
                                    </p:set>
                                    <p:animEffect transition="in" filter="barn(inVertical)">
                                      <p:cBhvr>
                                        <p:cTn id="10" dur="500"/>
                                        <p:tgtEl>
                                          <p:spTgt spid="23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31610" y="1428651"/>
            <a:ext cx="5480779" cy="2286198"/>
          </a:xfrm>
          <a:prstGeom prst="rect">
            <a:avLst/>
          </a:prstGeom>
        </p:spPr>
      </p:pic>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146" y="373025"/>
            <a:ext cx="5143500" cy="5143500"/>
          </a:xfrm>
          <a:prstGeom prst="rect">
            <a:avLst/>
          </a:prstGeom>
        </p:spPr>
      </p:pic>
      <p:pic>
        <p:nvPicPr>
          <p:cNvPr id="14" name="Picture 13"/>
          <p:cNvPicPr>
            <a:picLocks noChangeAspect="1"/>
          </p:cNvPicPr>
          <p:nvPr/>
        </p:nvPicPr>
        <p:blipFill>
          <a:blip r:embed="rId4"/>
          <a:stretch>
            <a:fillRect/>
          </a:stretch>
        </p:blipFill>
        <p:spPr>
          <a:xfrm>
            <a:off x="738179" y="227970"/>
            <a:ext cx="7669433" cy="10729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4" name="Rectangle 3"/>
          <p:cNvSpPr/>
          <p:nvPr/>
        </p:nvSpPr>
        <p:spPr>
          <a:xfrm>
            <a:off x="3716765" y="1175947"/>
            <a:ext cx="4824805" cy="2961836"/>
          </a:xfrm>
          <a:prstGeom prst="rect">
            <a:avLst/>
          </a:prstGeom>
        </p:spPr>
        <p:txBody>
          <a:bodyPr wrap="square">
            <a:spAutoFit/>
          </a:bodyPr>
          <a:lstStyle/>
          <a:p>
            <a:pPr lvl="0" algn="just">
              <a:lnSpc>
                <a:spcPct val="110000"/>
              </a:lnSpc>
              <a:spcBef>
                <a:spcPts val="100"/>
              </a:spcBef>
              <a:spcAft>
                <a:spcPts val="100"/>
              </a:spcAft>
            </a:pP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Vấn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đề</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sinh</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rằng</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bé</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trong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câu</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chuyện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quyết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định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ở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với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mẹ</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đã</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đánh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mất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cơ</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hội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được</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những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trò</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vui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cùng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bè</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không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nên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làm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như</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p>
          <a:p>
            <a:pPr lvl="0" algn="just">
              <a:lnSpc>
                <a:spcPct val="110000"/>
              </a:lnSpc>
              <a:spcBef>
                <a:spcPts val="100"/>
              </a:spcBef>
              <a:spcAft>
                <a:spcPts val="100"/>
              </a:spcAft>
            </a:pP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Ý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kiến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nào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396638" y="1521842"/>
            <a:ext cx="2980987" cy="30652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sp>
        <p:nvSpPr>
          <p:cNvPr id="3" name="Rectangle 2"/>
          <p:cNvSpPr/>
          <p:nvPr/>
        </p:nvSpPr>
        <p:spPr>
          <a:xfrm>
            <a:off x="1662056" y="2206281"/>
            <a:ext cx="6018904" cy="1384995"/>
          </a:xfrm>
          <a:prstGeom prst="rect">
            <a:avLst/>
          </a:prstGeom>
        </p:spPr>
        <p:txBody>
          <a:bodyPr wrap="square">
            <a:spAutoFit/>
          </a:bodyPr>
          <a:lstStyle/>
          <a:p>
            <a:pPr algn="just">
              <a:spcBef>
                <a:spcPts val="600"/>
              </a:spcBef>
            </a:pPr>
            <a:r>
              <a:rPr lang="vi-VN" sz="2800" dirty="0">
                <a:latin typeface="Times New Roman" panose="02020603050405020304" pitchFamily="18" charset="0"/>
              </a:rPr>
              <a:t>Hãy tưởng tượng em là người đang trò chuyện với mây và sóng. Viết đoạn văn (5 – 7 câu) về cuộc trò chuyện ấy.</a:t>
            </a:r>
            <a:endParaRPr lang="vi-VN" sz="2800" dirty="0"/>
          </a:p>
        </p:txBody>
      </p:sp>
      <p:pic>
        <p:nvPicPr>
          <p:cNvPr id="2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6528" y="148881"/>
            <a:ext cx="2998033" cy="2057400"/>
          </a:xfrm>
          <a:prstGeom prst="rect">
            <a:avLst/>
          </a:prstGeom>
        </p:spPr>
      </p:pic>
      <p:pic>
        <p:nvPicPr>
          <p:cNvPr id="288" name="Picture 287"/>
          <p:cNvPicPr>
            <a:picLocks noChangeAspect="1"/>
          </p:cNvPicPr>
          <p:nvPr/>
        </p:nvPicPr>
        <p:blipFill>
          <a:blip r:embed="rId4"/>
          <a:srcRect/>
          <a:stretch>
            <a:fillRect/>
          </a:stretch>
        </p:blipFill>
        <p:spPr>
          <a:xfrm>
            <a:off x="6748521" y="2898779"/>
            <a:ext cx="2625720" cy="2139962"/>
          </a:xfrm>
          <a:prstGeom prst="rect">
            <a:avLst/>
          </a:prstGeom>
        </p:spPr>
      </p:pic>
      <p:pic>
        <p:nvPicPr>
          <p:cNvPr id="289" name="Picture 6"/>
          <p:cNvPicPr>
            <a:picLocks noChangeAspect="1"/>
          </p:cNvPicPr>
          <p:nvPr/>
        </p:nvPicPr>
        <p:blipFill>
          <a:blip r:embed="rId5"/>
          <a:srcRect/>
          <a:stretch>
            <a:fillRect/>
          </a:stretch>
        </p:blipFill>
        <p:spPr>
          <a:xfrm>
            <a:off x="-206039" y="3361750"/>
            <a:ext cx="1086148" cy="2097757"/>
          </a:xfrm>
          <a:prstGeom prst="rect">
            <a:avLst/>
          </a:prstGeom>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1. Đọc</a:t>
            </a:r>
            <a:endParaRPr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5593" y="859391"/>
            <a:ext cx="8132781" cy="1717393"/>
          </a:xfrm>
          <a:prstGeom prst="rect">
            <a:avLst/>
          </a:prstGeom>
          <a:noFill/>
        </p:spPr>
        <p:txBody>
          <a:bodyPr wrap="square" rtlCol="0">
            <a:spAutoFit/>
          </a:bodyPr>
          <a:lstStyle/>
          <a:p>
            <a:pPr algn="just">
              <a:lnSpc>
                <a:spcPct val="120000"/>
              </a:lnSpc>
            </a:pP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thành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tiếng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phân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a:t>
            </a: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em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bé</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endParaRPr lang="en-US" sz="220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Table 14"/>
          <p:cNvGraphicFramePr>
            <a:graphicFrameLocks noGrp="1"/>
          </p:cNvGraphicFramePr>
          <p:nvPr>
            <p:extLst>
              <p:ext uri="{D42A27DB-BD31-4B8C-83A1-F6EECF244321}">
                <p14:modId xmlns:p14="http://schemas.microsoft.com/office/powerpoint/2010/main" val="279286686"/>
              </p:ext>
            </p:extLst>
          </p:nvPr>
        </p:nvGraphicFramePr>
        <p:xfrm>
          <a:off x="227023" y="2576784"/>
          <a:ext cx="8749922" cy="2423160"/>
        </p:xfrm>
        <a:graphic>
          <a:graphicData uri="http://schemas.openxmlformats.org/drawingml/2006/table">
            <a:tbl>
              <a:tblPr>
                <a:tableStyleId>{5C22544A-7EE6-4342-B048-85BDC9FD1C3A}</a:tableStyleId>
              </a:tblPr>
              <a:tblGrid>
                <a:gridCol w="5936384">
                  <a:extLst>
                    <a:ext uri="{9D8B030D-6E8A-4147-A177-3AD203B41FA5}">
                      <a16:colId xmlns:a16="http://schemas.microsoft.com/office/drawing/2014/main" val="20000"/>
                    </a:ext>
                  </a:extLst>
                </a:gridCol>
                <a:gridCol w="1008184">
                  <a:extLst>
                    <a:ext uri="{9D8B030D-6E8A-4147-A177-3AD203B41FA5}">
                      <a16:colId xmlns:a16="http://schemas.microsoft.com/office/drawing/2014/main" val="20001"/>
                    </a:ext>
                  </a:extLst>
                </a:gridCol>
                <a:gridCol w="1805354">
                  <a:extLst>
                    <a:ext uri="{9D8B030D-6E8A-4147-A177-3AD203B41FA5}">
                      <a16:colId xmlns:a16="http://schemas.microsoft.com/office/drawing/2014/main" val="20002"/>
                    </a:ext>
                  </a:extLst>
                </a:gridCol>
              </a:tblGrid>
              <a:tr h="181847">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BẢNG KIỂM KĨ NĂNG ĐỌC</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ĐẠT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CHƯA ĐẠT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to, </a:t>
                      </a:r>
                      <a:r>
                        <a:rPr lang="en-US" sz="2400" dirty="0" err="1">
                          <a:solidFill>
                            <a:schemeClr val="tx1">
                              <a:lumMod val="50000"/>
                            </a:schemeClr>
                          </a:solidFill>
                          <a:latin typeface="Times New Roman" panose="02020603050405020304" pitchFamily="18" charset="0"/>
                          <a:cs typeface="Times New Roman" panose="02020603050405020304" pitchFamily="18" charset="0"/>
                        </a:rPr>
                        <a:t>rõ</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ràng</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trôi</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6796">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đúng</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thêm</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bớt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Tốc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độ</a:t>
                      </a:r>
                      <a:r>
                        <a:rPr lang="en-US" sz="2400" dirty="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âm</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phù</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hợp</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400" dirty="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thể</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 name="Title 1"/>
          <p:cNvSpPr>
            <a:spLocks noGrp="1"/>
          </p:cNvSpPr>
          <p:nvPr>
            <p:ph type="ctrTitle"/>
          </p:nvPr>
        </p:nvSpPr>
        <p:spPr>
          <a:xfrm>
            <a:off x="2379817" y="0"/>
            <a:ext cx="3158342" cy="577800"/>
          </a:xfrm>
        </p:spPr>
        <p:txBody>
          <a:bodyPr/>
          <a:lstStyle/>
          <a:p>
            <a:pPr algn="just"/>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FE398F6A-2663-43FD-91FA-253CDAE4DF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778" b="87130" l="46875" r="72917">
                        <a14:foregroundMark x1="54740" y1="31759" x2="63229" y2="28333"/>
                        <a14:foregroundMark x1="60833" y1="70648" x2="64010" y2="70463"/>
                        <a14:foregroundMark x1="64948" y1="76759" x2="68958" y2="77130"/>
                        <a14:foregroundMark x1="53698" y1="77593" x2="61510" y2="87130"/>
                        <a14:foregroundMark x1="62969" y1="81759" x2="72656" y2="80000"/>
                        <a14:foregroundMark x1="51510" y1="73889" x2="52917" y2="84630"/>
                        <a14:foregroundMark x1="50833" y1="65926" x2="48750" y2="77593"/>
                      </a14:backgroundRemoval>
                    </a14:imgEffect>
                  </a14:imgLayer>
                </a14:imgProps>
              </a:ext>
            </a:extLst>
          </a:blip>
          <a:srcRect l="45625" t="27143" r="27174" b="15873"/>
          <a:stretch/>
        </p:blipFill>
        <p:spPr>
          <a:xfrm>
            <a:off x="5215606" y="-75304"/>
            <a:ext cx="3928394" cy="5218804"/>
          </a:xfrm>
          <a:prstGeom prst="rect">
            <a:avLst/>
          </a:prstGeom>
        </p:spPr>
      </p:pic>
      <p:sp>
        <p:nvSpPr>
          <p:cNvPr id="3" name="TextBox 2"/>
          <p:cNvSpPr txBox="1"/>
          <p:nvPr/>
        </p:nvSpPr>
        <p:spPr>
          <a:xfrm>
            <a:off x="396815" y="875237"/>
            <a:ext cx="5141344" cy="378565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Ra-bin-</a:t>
            </a:r>
            <a:r>
              <a:rPr lang="en-US" sz="2400" dirty="0" err="1">
                <a:latin typeface="Times New Roman" panose="02020603050405020304" pitchFamily="18" charset="0"/>
                <a:cs typeface="Times New Roman" panose="02020603050405020304" pitchFamily="18" charset="0"/>
              </a:rPr>
              <a:t>đờ</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ra-nát</a:t>
            </a:r>
            <a:r>
              <a:rPr lang="en-US" sz="2400" dirty="0">
                <a:latin typeface="Times New Roman" panose="02020603050405020304" pitchFamily="18" charset="0"/>
                <a:cs typeface="Times New Roman" panose="02020603050405020304" pitchFamily="18" charset="0"/>
              </a:rPr>
              <a:t> Ta-go (1861-1941)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đượm</a:t>
            </a:r>
            <a:r>
              <a:rPr lang="en-US" sz="2400" dirty="0">
                <a:latin typeface="Times New Roman" panose="02020603050405020304" pitchFamily="18" charset="0"/>
                <a:cs typeface="Times New Roman" panose="02020603050405020304" pitchFamily="18" charset="0"/>
              </a:rPr>
              <a:t>.</a:t>
            </a:r>
          </a:p>
        </p:txBody>
      </p:sp>
      <p:sp>
        <p:nvSpPr>
          <p:cNvPr id="29"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Rabindranath Thakur&quot;">
            <a:extLst>
              <a:ext uri="{FF2B5EF4-FFF2-40B4-BE49-F238E27FC236}">
                <a16:creationId xmlns:a16="http://schemas.microsoft.com/office/drawing/2014/main" id="{9DDC7E4A-2D58-4729-98EB-12648349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văn bản, cuốn sách, ký hiệu, người phụ nữ&#10;&#10;Mô tả được tạo tự động">
            <a:extLst>
              <a:ext uri="{FF2B5EF4-FFF2-40B4-BE49-F238E27FC236}">
                <a16:creationId xmlns:a16="http://schemas.microsoft.com/office/drawing/2014/main" id="{9A386616-2D9B-4D2F-89FC-71D5FC022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444" y="2847570"/>
            <a:ext cx="1342349" cy="199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Hình ảnh 6" descr="Ảnh có chứa văn bản, cuốn sách, tòa nhà, ảnh&#10;&#10;Mô tả được tạo tự động">
            <a:extLst>
              <a:ext uri="{FF2B5EF4-FFF2-40B4-BE49-F238E27FC236}">
                <a16:creationId xmlns:a16="http://schemas.microsoft.com/office/drawing/2014/main" id="{8F575D1D-3198-4DA0-8455-1E508F31D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782" y="354345"/>
            <a:ext cx="1395827" cy="1977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Hình ảnh 10" descr="Ảnh có chứa ảnh, đang ngồi, bàn, con chó&#10;&#10;Mô tả được tạo tự động">
            <a:extLst>
              <a:ext uri="{FF2B5EF4-FFF2-40B4-BE49-F238E27FC236}">
                <a16:creationId xmlns:a16="http://schemas.microsoft.com/office/drawing/2014/main" id="{C3EB98AA-4F90-445E-AF4A-90337B4FC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244" y="2686385"/>
            <a:ext cx="1342350" cy="1813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ết quả hình ảnh cho the play of Rabindranath Thakur&quot;">
            <a:extLst>
              <a:ext uri="{FF2B5EF4-FFF2-40B4-BE49-F238E27FC236}">
                <a16:creationId xmlns:a16="http://schemas.microsoft.com/office/drawing/2014/main" id="{B1B89202-055B-4D6E-BFE6-62EA08D8856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381148" y="738673"/>
            <a:ext cx="1395827" cy="1833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279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anim calcmode="lin" valueType="num">
                                      <p:cBhvr>
                                        <p:cTn id="22" dur="750" fill="hold"/>
                                        <p:tgtEl>
                                          <p:spTgt spid="11"/>
                                        </p:tgtEl>
                                        <p:attrNameLst>
                                          <p:attrName>ppt_x</p:attrName>
                                        </p:attrNameLst>
                                      </p:cBhvr>
                                      <p:tavLst>
                                        <p:tav tm="0">
                                          <p:val>
                                            <p:strVal val="#ppt_x"/>
                                          </p:val>
                                        </p:tav>
                                        <p:tav tm="100000">
                                          <p:val>
                                            <p:strVal val="#ppt_x"/>
                                          </p:val>
                                        </p:tav>
                                      </p:tavLst>
                                    </p:anim>
                                    <p:anim calcmode="lin" valueType="num">
                                      <p:cBhvr>
                                        <p:cTn id="2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750"/>
                                        <p:tgtEl>
                                          <p:spTgt spid="1028"/>
                                        </p:tgtEl>
                                      </p:cBhvr>
                                    </p:animEffect>
                                    <p:anim calcmode="lin" valueType="num">
                                      <p:cBhvr>
                                        <p:cTn id="29" dur="750" fill="hold"/>
                                        <p:tgtEl>
                                          <p:spTgt spid="1028"/>
                                        </p:tgtEl>
                                        <p:attrNameLst>
                                          <p:attrName>ppt_x</p:attrName>
                                        </p:attrNameLst>
                                      </p:cBhvr>
                                      <p:tavLst>
                                        <p:tav tm="0">
                                          <p:val>
                                            <p:strVal val="#ppt_x"/>
                                          </p:val>
                                        </p:tav>
                                        <p:tav tm="100000">
                                          <p:val>
                                            <p:strVal val="#ppt_x"/>
                                          </p:val>
                                        </p:tav>
                                      </p:tavLst>
                                    </p:anim>
                                    <p:anim calcmode="lin" valueType="num">
                                      <p:cBhvr>
                                        <p:cTn id="30" dur="75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43" name="Google Shape;2443;p52"/>
          <p:cNvPicPr preferRelativeResize="0"/>
          <p:nvPr/>
        </p:nvPicPr>
        <p:blipFill>
          <a:blip r:embed="rId3">
            <a:alphaModFix amt="50000"/>
          </a:blip>
          <a:stretch>
            <a:fillRect/>
          </a:stretch>
        </p:blipFill>
        <p:spPr>
          <a:xfrm>
            <a:off x="905339" y="1410480"/>
            <a:ext cx="1117234" cy="939777"/>
          </a:xfrm>
          <a:prstGeom prst="rect">
            <a:avLst/>
          </a:prstGeom>
          <a:noFill/>
          <a:ln>
            <a:noFill/>
          </a:ln>
        </p:spPr>
      </p:pic>
      <p:grpSp>
        <p:nvGrpSpPr>
          <p:cNvPr id="2456" name="Google Shape;2456;p52"/>
          <p:cNvGrpSpPr/>
          <p:nvPr/>
        </p:nvGrpSpPr>
        <p:grpSpPr>
          <a:xfrm>
            <a:off x="1234713" y="1594083"/>
            <a:ext cx="458485" cy="572571"/>
            <a:chOff x="1197275" y="2026750"/>
            <a:chExt cx="343075" cy="428475"/>
          </a:xfrm>
        </p:grpSpPr>
        <p:sp>
          <p:nvSpPr>
            <p:cNvPr id="2457" name="Google Shape;2457;p52"/>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8" name="Google Shape;2458;p52"/>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468" name="Google Shape;2468;p52"/>
          <p:cNvSpPr txBox="1"/>
          <p:nvPr/>
        </p:nvSpPr>
        <p:spPr>
          <a:xfrm>
            <a:off x="329373" y="23102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Times New Roman" panose="02020603050405020304" pitchFamily="18" charset="0"/>
                <a:ea typeface="Overpass Black"/>
                <a:cs typeface="Times New Roman" panose="02020603050405020304" pitchFamily="18" charset="0"/>
                <a:sym typeface="Overpass Black"/>
              </a:rPr>
              <a:t>Xuất xứ</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469" name="Google Shape;2469;p52"/>
          <p:cNvSpPr txBox="1"/>
          <p:nvPr/>
        </p:nvSpPr>
        <p:spPr>
          <a:xfrm>
            <a:off x="184514" y="3066394"/>
            <a:ext cx="2694627" cy="8925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1600" dirty="0">
                <a:solidFill>
                  <a:schemeClr val="tx1"/>
                </a:solidFill>
                <a:latin typeface="Times New Roman" panose="02020603050405020304" pitchFamily="18" charset="0"/>
                <a:ea typeface="Open Sans"/>
                <a:cs typeface="Times New Roman" panose="02020603050405020304" pitchFamily="18" charset="0"/>
                <a:sym typeface="Open Sans"/>
              </a:rPr>
              <a:t>Tác phẩm “Mây và sóng” được viết bằng tiêng Ben-gan, in trong tập “Trẻ thơ” xuất bản năm 1909, sau đó dịch ra tiếng A</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n</a:t>
            </a:r>
            <a:r>
              <a:rPr lang="en" sz="1600" dirty="0">
                <a:solidFill>
                  <a:schemeClr val="tx1"/>
                </a:solidFill>
                <a:latin typeface="Times New Roman" panose="02020603050405020304" pitchFamily="18" charset="0"/>
                <a:ea typeface="Open Sans"/>
                <a:cs typeface="Times New Roman" panose="02020603050405020304" pitchFamily="18" charset="0"/>
                <a:sym typeface="Open Sans"/>
              </a:rPr>
              <a:t>h, in trong tập “Trăng non”, xuất bản 1915</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sp>
        <p:nvSpPr>
          <p:cNvPr id="40" name="Title 1"/>
          <p:cNvSpPr>
            <a:spLocks noGrp="1"/>
          </p:cNvSpPr>
          <p:nvPr>
            <p:ph type="ctrTitle"/>
          </p:nvPr>
        </p:nvSpPr>
        <p:spPr>
          <a:xfrm>
            <a:off x="2379817" y="0"/>
            <a:ext cx="3158342" cy="577800"/>
          </a:xfrm>
        </p:spPr>
        <p:txBody>
          <a:bodyPr/>
          <a:lstStyle/>
          <a:p>
            <a:pPr algn="just"/>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41"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995147" y="1015419"/>
            <a:ext cx="6245236" cy="3691187"/>
          </a:xfrm>
          <a:prstGeom prst="rect">
            <a:avLst/>
          </a:prstGeom>
        </p:spPr>
      </p:pic>
    </p:spTree>
    <p:extLst>
      <p:ext uri="{BB962C8B-B14F-4D97-AF65-F5344CB8AC3E}">
        <p14:creationId xmlns:p14="http://schemas.microsoft.com/office/powerpoint/2010/main" val="25931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43"/>
                                        </p:tgtEl>
                                        <p:attrNameLst>
                                          <p:attrName>style.visibility</p:attrName>
                                        </p:attrNameLst>
                                      </p:cBhvr>
                                      <p:to>
                                        <p:strVal val="visible"/>
                                      </p:to>
                                    </p:set>
                                    <p:animEffect transition="in" filter="barn(inVertical)">
                                      <p:cBhvr>
                                        <p:cTn id="12" dur="500"/>
                                        <p:tgtEl>
                                          <p:spTgt spid="2443"/>
                                        </p:tgtEl>
                                      </p:cBhvr>
                                    </p:animEffect>
                                  </p:childTnLst>
                                </p:cTn>
                              </p:par>
                              <p:par>
                                <p:cTn id="13" presetID="16" presetClass="entr" presetSubtype="21" fill="hold" nodeType="withEffect">
                                  <p:stCondLst>
                                    <p:cond delay="0"/>
                                  </p:stCondLst>
                                  <p:childTnLst>
                                    <p:set>
                                      <p:cBhvr>
                                        <p:cTn id="14" dur="1" fill="hold">
                                          <p:stCondLst>
                                            <p:cond delay="0"/>
                                          </p:stCondLst>
                                        </p:cTn>
                                        <p:tgtEl>
                                          <p:spTgt spid="2456"/>
                                        </p:tgtEl>
                                        <p:attrNameLst>
                                          <p:attrName>style.visibility</p:attrName>
                                        </p:attrNameLst>
                                      </p:cBhvr>
                                      <p:to>
                                        <p:strVal val="visible"/>
                                      </p:to>
                                    </p:set>
                                    <p:animEffect transition="in" filter="barn(inVertical)">
                                      <p:cBhvr>
                                        <p:cTn id="15" dur="500"/>
                                        <p:tgtEl>
                                          <p:spTgt spid="245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68"/>
                                        </p:tgtEl>
                                        <p:attrNameLst>
                                          <p:attrName>style.visibility</p:attrName>
                                        </p:attrNameLst>
                                      </p:cBhvr>
                                      <p:to>
                                        <p:strVal val="visible"/>
                                      </p:to>
                                    </p:set>
                                    <p:animEffect transition="in" filter="barn(inVertical)">
                                      <p:cBhvr>
                                        <p:cTn id="18" dur="500"/>
                                        <p:tgtEl>
                                          <p:spTgt spid="246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69"/>
                                        </p:tgtEl>
                                        <p:attrNameLst>
                                          <p:attrName>style.visibility</p:attrName>
                                        </p:attrNameLst>
                                      </p:cBhvr>
                                      <p:to>
                                        <p:strVal val="visible"/>
                                      </p:to>
                                    </p:set>
                                    <p:animEffect transition="in" filter="barn(inVertical)">
                                      <p:cBhvr>
                                        <p:cTn id="23" dur="500"/>
                                        <p:tgtEl>
                                          <p:spTgt spid="246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 grpId="0"/>
      <p:bldP spid="246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5581" y="1277117"/>
            <a:ext cx="7401464" cy="3477875"/>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do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ngụ</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hịệp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do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ca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tả</a:t>
            </a:r>
            <a:r>
              <a:rPr lang="en-US" sz="20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107576" y="163575"/>
            <a:ext cx="8864301" cy="1015663"/>
          </a:xfrm>
          <a:prstGeom prst="rect">
            <a:avLst/>
          </a:prstGeom>
          <a:solidFill>
            <a:schemeClr val="accent3">
              <a:lumMod val="20000"/>
              <a:lumOff val="80000"/>
            </a:schemeClr>
          </a:solidFill>
        </p:spPr>
        <p:txBody>
          <a:bodyPr wrap="square" rtlCol="0">
            <a:spAutoFit/>
          </a:bodyPr>
          <a:lstStyle/>
          <a:p>
            <a:pPr algn="just"/>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Mây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sóng</a:t>
            </a:r>
            <a:r>
              <a:rPr lang="en-US" sz="2000" b="1" i="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khác</a:t>
            </a:r>
            <a:r>
              <a:rPr lang="en-US" sz="2000" b="1" dirty="0">
                <a:latin typeface="Times New Roman" panose="02020603050405020304" pitchFamily="18" charset="0"/>
                <a:cs typeface="Times New Roman" panose="02020603050405020304" pitchFamily="18" charset="0"/>
              </a:rPr>
              <a:t> so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em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2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sách</a:t>
            </a:r>
            <a:r>
              <a:rPr lang="en-US" sz="2000" b="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Ngữ</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văn</a:t>
            </a:r>
            <a:r>
              <a:rPr lang="en-US" sz="2000" b="1" i="1" dirty="0">
                <a:latin typeface="Times New Roman" panose="02020603050405020304" pitchFamily="18" charset="0"/>
                <a:cs typeface="Times New Roman" panose="02020603050405020304" pitchFamily="18" charset="0"/>
              </a:rPr>
              <a:t> 7, </a:t>
            </a:r>
            <a:r>
              <a:rPr lang="en-US" sz="2000" b="1" dirty="0" err="1">
                <a:latin typeface="Times New Roman" panose="02020603050405020304" pitchFamily="18" charset="0"/>
                <a:cs typeface="Times New Roman" panose="02020603050405020304" pitchFamily="18" charset="0"/>
              </a:rPr>
              <a:t>tập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hợp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miêu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luận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thuyết</a:t>
            </a:r>
            <a:r>
              <a:rPr lang="en-US" sz="2000" b="1" dirty="0">
                <a:latin typeface="Times New Roman" panose="02020603050405020304" pitchFamily="18" charset="0"/>
                <a:cs typeface="Times New Roman" panose="02020603050405020304" pitchFamily="18" charset="0"/>
              </a:rPr>
              <a:t> minh...)?</a:t>
            </a:r>
          </a:p>
        </p:txBody>
      </p:sp>
    </p:spTree>
    <p:extLst>
      <p:ext uri="{BB962C8B-B14F-4D97-AF65-F5344CB8AC3E}">
        <p14:creationId xmlns:p14="http://schemas.microsoft.com/office/powerpoint/2010/main" val="314223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43" name="Google Shape;2443;p52"/>
          <p:cNvPicPr preferRelativeResize="0"/>
          <p:nvPr/>
        </p:nvPicPr>
        <p:blipFill>
          <a:blip r:embed="rId3">
            <a:alphaModFix amt="50000"/>
          </a:blip>
          <a:stretch>
            <a:fillRect/>
          </a:stretch>
        </p:blipFill>
        <p:spPr>
          <a:xfrm>
            <a:off x="905339" y="1410480"/>
            <a:ext cx="1117234" cy="939777"/>
          </a:xfrm>
          <a:prstGeom prst="rect">
            <a:avLst/>
          </a:prstGeom>
          <a:noFill/>
          <a:ln>
            <a:noFill/>
          </a:ln>
        </p:spPr>
      </p:pic>
      <p:pic>
        <p:nvPicPr>
          <p:cNvPr id="2444" name="Google Shape;2444;p52"/>
          <p:cNvPicPr preferRelativeResize="0"/>
          <p:nvPr/>
        </p:nvPicPr>
        <p:blipFill>
          <a:blip r:embed="rId4">
            <a:alphaModFix amt="72000"/>
          </a:blip>
          <a:stretch>
            <a:fillRect/>
          </a:stretch>
        </p:blipFill>
        <p:spPr>
          <a:xfrm>
            <a:off x="3282909" y="984618"/>
            <a:ext cx="1117248" cy="939777"/>
          </a:xfrm>
          <a:prstGeom prst="rect">
            <a:avLst/>
          </a:prstGeom>
          <a:noFill/>
          <a:ln>
            <a:noFill/>
          </a:ln>
        </p:spPr>
      </p:pic>
      <p:grpSp>
        <p:nvGrpSpPr>
          <p:cNvPr id="2453" name="Google Shape;2453;p52"/>
          <p:cNvGrpSpPr/>
          <p:nvPr/>
        </p:nvGrpSpPr>
        <p:grpSpPr>
          <a:xfrm>
            <a:off x="3478003" y="1186560"/>
            <a:ext cx="589271" cy="572548"/>
            <a:chOff x="231725" y="3046400"/>
            <a:chExt cx="441600" cy="429100"/>
          </a:xfrm>
        </p:grpSpPr>
        <p:sp>
          <p:nvSpPr>
            <p:cNvPr id="2454" name="Google Shape;2454;p52"/>
            <p:cNvSpPr/>
            <p:nvPr/>
          </p:nvSpPr>
          <p:spPr>
            <a:xfrm>
              <a:off x="364875" y="3143350"/>
              <a:ext cx="175675" cy="235300"/>
            </a:xfrm>
            <a:custGeom>
              <a:avLst/>
              <a:gdLst/>
              <a:ahLst/>
              <a:cxnLst/>
              <a:rect l="l" t="t" r="r" b="b"/>
              <a:pathLst>
                <a:path w="7027" h="9412" extrusionOk="0">
                  <a:moveTo>
                    <a:pt x="3515" y="1"/>
                  </a:moveTo>
                  <a:cubicBezTo>
                    <a:pt x="3003" y="1"/>
                    <a:pt x="2481" y="165"/>
                    <a:pt x="2032" y="519"/>
                  </a:cubicBezTo>
                  <a:cubicBezTo>
                    <a:pt x="677" y="1573"/>
                    <a:pt x="843" y="3679"/>
                    <a:pt x="2348" y="4522"/>
                  </a:cubicBezTo>
                  <a:cubicBezTo>
                    <a:pt x="948" y="5018"/>
                    <a:pt x="15" y="6342"/>
                    <a:pt x="15" y="7832"/>
                  </a:cubicBezTo>
                  <a:lnTo>
                    <a:pt x="15" y="8148"/>
                  </a:lnTo>
                  <a:cubicBezTo>
                    <a:pt x="0" y="8223"/>
                    <a:pt x="46" y="8298"/>
                    <a:pt x="121" y="8343"/>
                  </a:cubicBezTo>
                  <a:cubicBezTo>
                    <a:pt x="407" y="8554"/>
                    <a:pt x="708" y="8734"/>
                    <a:pt x="1039" y="8870"/>
                  </a:cubicBezTo>
                  <a:cubicBezTo>
                    <a:pt x="1085" y="8896"/>
                    <a:pt x="1130" y="8908"/>
                    <a:pt x="1171" y="8908"/>
                  </a:cubicBezTo>
                  <a:cubicBezTo>
                    <a:pt x="1409" y="8908"/>
                    <a:pt x="1531" y="8521"/>
                    <a:pt x="1249" y="8418"/>
                  </a:cubicBezTo>
                  <a:cubicBezTo>
                    <a:pt x="993" y="8298"/>
                    <a:pt x="738" y="8163"/>
                    <a:pt x="512" y="8012"/>
                  </a:cubicBezTo>
                  <a:lnTo>
                    <a:pt x="512" y="7817"/>
                  </a:lnTo>
                  <a:cubicBezTo>
                    <a:pt x="512" y="6162"/>
                    <a:pt x="1851" y="4807"/>
                    <a:pt x="3521" y="4807"/>
                  </a:cubicBezTo>
                  <a:cubicBezTo>
                    <a:pt x="5176" y="4807"/>
                    <a:pt x="6530" y="6162"/>
                    <a:pt x="6530" y="7817"/>
                  </a:cubicBezTo>
                  <a:lnTo>
                    <a:pt x="6530" y="8012"/>
                  </a:lnTo>
                  <a:cubicBezTo>
                    <a:pt x="5629" y="8610"/>
                    <a:pt x="4578" y="8917"/>
                    <a:pt x="3514" y="8917"/>
                  </a:cubicBezTo>
                  <a:cubicBezTo>
                    <a:pt x="3104" y="8917"/>
                    <a:pt x="2693" y="8872"/>
                    <a:pt x="2287" y="8780"/>
                  </a:cubicBezTo>
                  <a:cubicBezTo>
                    <a:pt x="2268" y="8776"/>
                    <a:pt x="2250" y="8774"/>
                    <a:pt x="2233" y="8774"/>
                  </a:cubicBezTo>
                  <a:cubicBezTo>
                    <a:pt x="1960" y="8774"/>
                    <a:pt x="1885" y="9190"/>
                    <a:pt x="2182" y="9261"/>
                  </a:cubicBezTo>
                  <a:cubicBezTo>
                    <a:pt x="2618" y="9366"/>
                    <a:pt x="3070" y="9411"/>
                    <a:pt x="3521" y="9411"/>
                  </a:cubicBezTo>
                  <a:cubicBezTo>
                    <a:pt x="4740" y="9411"/>
                    <a:pt x="5913" y="9050"/>
                    <a:pt x="6922" y="8358"/>
                  </a:cubicBezTo>
                  <a:cubicBezTo>
                    <a:pt x="6982" y="8298"/>
                    <a:pt x="7027" y="8223"/>
                    <a:pt x="7027" y="8148"/>
                  </a:cubicBezTo>
                  <a:lnTo>
                    <a:pt x="7027" y="7832"/>
                  </a:lnTo>
                  <a:cubicBezTo>
                    <a:pt x="7027" y="6342"/>
                    <a:pt x="6094" y="5018"/>
                    <a:pt x="4680" y="4522"/>
                  </a:cubicBezTo>
                  <a:cubicBezTo>
                    <a:pt x="5266" y="4191"/>
                    <a:pt x="5688" y="3634"/>
                    <a:pt x="5853" y="2987"/>
                  </a:cubicBezTo>
                  <a:cubicBezTo>
                    <a:pt x="5915" y="2784"/>
                    <a:pt x="5759" y="2653"/>
                    <a:pt x="5604" y="2653"/>
                  </a:cubicBezTo>
                  <a:cubicBezTo>
                    <a:pt x="5496" y="2653"/>
                    <a:pt x="5388" y="2718"/>
                    <a:pt x="5357" y="2867"/>
                  </a:cubicBezTo>
                  <a:cubicBezTo>
                    <a:pt x="5150" y="3721"/>
                    <a:pt x="4387" y="4311"/>
                    <a:pt x="3532" y="4311"/>
                  </a:cubicBezTo>
                  <a:cubicBezTo>
                    <a:pt x="3454" y="4311"/>
                    <a:pt x="3375" y="4306"/>
                    <a:pt x="3295" y="4296"/>
                  </a:cubicBezTo>
                  <a:cubicBezTo>
                    <a:pt x="2348" y="4191"/>
                    <a:pt x="1625" y="3393"/>
                    <a:pt x="1610" y="2430"/>
                  </a:cubicBezTo>
                  <a:cubicBezTo>
                    <a:pt x="1595" y="1482"/>
                    <a:pt x="2287" y="655"/>
                    <a:pt x="3235" y="519"/>
                  </a:cubicBezTo>
                  <a:cubicBezTo>
                    <a:pt x="3327" y="506"/>
                    <a:pt x="3417" y="500"/>
                    <a:pt x="3507" y="500"/>
                  </a:cubicBezTo>
                  <a:cubicBezTo>
                    <a:pt x="4351" y="500"/>
                    <a:pt x="5111" y="1059"/>
                    <a:pt x="5342" y="1889"/>
                  </a:cubicBezTo>
                  <a:cubicBezTo>
                    <a:pt x="5379" y="2025"/>
                    <a:pt x="5485" y="2085"/>
                    <a:pt x="5591" y="2085"/>
                  </a:cubicBezTo>
                  <a:cubicBezTo>
                    <a:pt x="5741" y="2085"/>
                    <a:pt x="5891" y="1963"/>
                    <a:pt x="5838" y="1768"/>
                  </a:cubicBezTo>
                  <a:cubicBezTo>
                    <a:pt x="5537" y="663"/>
                    <a:pt x="4544" y="1"/>
                    <a:pt x="3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5" name="Google Shape;2455;p52"/>
            <p:cNvSpPr/>
            <p:nvPr/>
          </p:nvSpPr>
          <p:spPr>
            <a:xfrm>
              <a:off x="231725" y="3046400"/>
              <a:ext cx="441600" cy="429100"/>
            </a:xfrm>
            <a:custGeom>
              <a:avLst/>
              <a:gdLst/>
              <a:ahLst/>
              <a:cxnLst/>
              <a:rect l="l" t="t" r="r" b="b"/>
              <a:pathLst>
                <a:path w="17664" h="17164" extrusionOk="0">
                  <a:moveTo>
                    <a:pt x="8847" y="485"/>
                  </a:moveTo>
                  <a:cubicBezTo>
                    <a:pt x="8983" y="485"/>
                    <a:pt x="9118" y="576"/>
                    <a:pt x="9103" y="756"/>
                  </a:cubicBezTo>
                  <a:lnTo>
                    <a:pt x="9103" y="2772"/>
                  </a:lnTo>
                  <a:cubicBezTo>
                    <a:pt x="9118" y="2953"/>
                    <a:pt x="8983" y="3043"/>
                    <a:pt x="8847" y="3043"/>
                  </a:cubicBezTo>
                  <a:cubicBezTo>
                    <a:pt x="8712" y="3043"/>
                    <a:pt x="8576" y="2953"/>
                    <a:pt x="8591" y="2772"/>
                  </a:cubicBezTo>
                  <a:lnTo>
                    <a:pt x="8591" y="756"/>
                  </a:lnTo>
                  <a:cubicBezTo>
                    <a:pt x="8576" y="576"/>
                    <a:pt x="8712" y="485"/>
                    <a:pt x="8847" y="485"/>
                  </a:cubicBezTo>
                  <a:close/>
                  <a:moveTo>
                    <a:pt x="3052" y="8338"/>
                  </a:moveTo>
                  <a:cubicBezTo>
                    <a:pt x="3376" y="8338"/>
                    <a:pt x="3376" y="8837"/>
                    <a:pt x="3052" y="8837"/>
                  </a:cubicBezTo>
                  <a:cubicBezTo>
                    <a:pt x="3043" y="8837"/>
                    <a:pt x="3034" y="8837"/>
                    <a:pt x="3024" y="8836"/>
                  </a:cubicBezTo>
                  <a:lnTo>
                    <a:pt x="1008" y="8836"/>
                  </a:lnTo>
                  <a:cubicBezTo>
                    <a:pt x="873" y="8836"/>
                    <a:pt x="753" y="8731"/>
                    <a:pt x="753" y="8580"/>
                  </a:cubicBezTo>
                  <a:cubicBezTo>
                    <a:pt x="753" y="8445"/>
                    <a:pt x="873" y="8339"/>
                    <a:pt x="1008" y="8339"/>
                  </a:cubicBezTo>
                  <a:lnTo>
                    <a:pt x="3024" y="8339"/>
                  </a:lnTo>
                  <a:cubicBezTo>
                    <a:pt x="3034" y="8339"/>
                    <a:pt x="3043" y="8338"/>
                    <a:pt x="3052" y="8338"/>
                  </a:cubicBezTo>
                  <a:close/>
                  <a:moveTo>
                    <a:pt x="16671" y="8339"/>
                  </a:moveTo>
                  <a:cubicBezTo>
                    <a:pt x="16972" y="8369"/>
                    <a:pt x="16972" y="8821"/>
                    <a:pt x="16671" y="8851"/>
                  </a:cubicBezTo>
                  <a:lnTo>
                    <a:pt x="14655" y="8851"/>
                  </a:lnTo>
                  <a:cubicBezTo>
                    <a:pt x="14339" y="8821"/>
                    <a:pt x="14339" y="8369"/>
                    <a:pt x="14655" y="8339"/>
                  </a:cubicBezTo>
                  <a:close/>
                  <a:moveTo>
                    <a:pt x="8847" y="14166"/>
                  </a:moveTo>
                  <a:cubicBezTo>
                    <a:pt x="8968" y="14166"/>
                    <a:pt x="9088" y="14245"/>
                    <a:pt x="9103" y="14403"/>
                  </a:cubicBezTo>
                  <a:lnTo>
                    <a:pt x="9103" y="16419"/>
                  </a:lnTo>
                  <a:cubicBezTo>
                    <a:pt x="9088" y="16569"/>
                    <a:pt x="8968" y="16645"/>
                    <a:pt x="8847" y="16645"/>
                  </a:cubicBezTo>
                  <a:cubicBezTo>
                    <a:pt x="8727" y="16645"/>
                    <a:pt x="8606" y="16569"/>
                    <a:pt x="8591" y="16419"/>
                  </a:cubicBezTo>
                  <a:lnTo>
                    <a:pt x="8591" y="14403"/>
                  </a:lnTo>
                  <a:cubicBezTo>
                    <a:pt x="8606" y="14245"/>
                    <a:pt x="8727" y="14166"/>
                    <a:pt x="8847" y="14166"/>
                  </a:cubicBezTo>
                  <a:close/>
                  <a:moveTo>
                    <a:pt x="8832" y="0"/>
                  </a:moveTo>
                  <a:cubicBezTo>
                    <a:pt x="8456" y="0"/>
                    <a:pt x="8080" y="252"/>
                    <a:pt x="8080" y="756"/>
                  </a:cubicBezTo>
                  <a:lnTo>
                    <a:pt x="8080" y="1674"/>
                  </a:lnTo>
                  <a:cubicBezTo>
                    <a:pt x="6064" y="1885"/>
                    <a:pt x="4243" y="2968"/>
                    <a:pt x="3100" y="4653"/>
                  </a:cubicBezTo>
                  <a:cubicBezTo>
                    <a:pt x="3024" y="4774"/>
                    <a:pt x="3055" y="4924"/>
                    <a:pt x="3175" y="4999"/>
                  </a:cubicBezTo>
                  <a:cubicBezTo>
                    <a:pt x="3215" y="5028"/>
                    <a:pt x="3261" y="5041"/>
                    <a:pt x="3308" y="5041"/>
                  </a:cubicBezTo>
                  <a:cubicBezTo>
                    <a:pt x="3385" y="5041"/>
                    <a:pt x="3465" y="5005"/>
                    <a:pt x="3521" y="4939"/>
                  </a:cubicBezTo>
                  <a:cubicBezTo>
                    <a:pt x="4559" y="3389"/>
                    <a:pt x="6229" y="2381"/>
                    <a:pt x="8080" y="2171"/>
                  </a:cubicBezTo>
                  <a:lnTo>
                    <a:pt x="8080" y="2772"/>
                  </a:lnTo>
                  <a:cubicBezTo>
                    <a:pt x="8080" y="3269"/>
                    <a:pt x="8456" y="3517"/>
                    <a:pt x="8832" y="3517"/>
                  </a:cubicBezTo>
                  <a:cubicBezTo>
                    <a:pt x="9208" y="3517"/>
                    <a:pt x="9584" y="3269"/>
                    <a:pt x="9584" y="2772"/>
                  </a:cubicBezTo>
                  <a:lnTo>
                    <a:pt x="9584" y="2171"/>
                  </a:lnTo>
                  <a:cubicBezTo>
                    <a:pt x="12548" y="2532"/>
                    <a:pt x="14881" y="4864"/>
                    <a:pt x="15242" y="7828"/>
                  </a:cubicBezTo>
                  <a:lnTo>
                    <a:pt x="14655" y="7828"/>
                  </a:lnTo>
                  <a:cubicBezTo>
                    <a:pt x="13647" y="7828"/>
                    <a:pt x="13647" y="9332"/>
                    <a:pt x="14655" y="9332"/>
                  </a:cubicBezTo>
                  <a:lnTo>
                    <a:pt x="15242" y="9332"/>
                  </a:lnTo>
                  <a:cubicBezTo>
                    <a:pt x="14881" y="12296"/>
                    <a:pt x="12548" y="14629"/>
                    <a:pt x="9584" y="14990"/>
                  </a:cubicBezTo>
                  <a:lnTo>
                    <a:pt x="9584" y="14403"/>
                  </a:lnTo>
                  <a:cubicBezTo>
                    <a:pt x="9584" y="13899"/>
                    <a:pt x="9208" y="13647"/>
                    <a:pt x="8832" y="13647"/>
                  </a:cubicBezTo>
                  <a:cubicBezTo>
                    <a:pt x="8456" y="13647"/>
                    <a:pt x="8080" y="13899"/>
                    <a:pt x="8080" y="14403"/>
                  </a:cubicBezTo>
                  <a:lnTo>
                    <a:pt x="8080" y="14990"/>
                  </a:lnTo>
                  <a:cubicBezTo>
                    <a:pt x="5131" y="14629"/>
                    <a:pt x="2799" y="12296"/>
                    <a:pt x="2438" y="9332"/>
                  </a:cubicBezTo>
                  <a:lnTo>
                    <a:pt x="3024" y="9332"/>
                  </a:lnTo>
                  <a:cubicBezTo>
                    <a:pt x="4017" y="9332"/>
                    <a:pt x="4017" y="7828"/>
                    <a:pt x="3024" y="7828"/>
                  </a:cubicBezTo>
                  <a:lnTo>
                    <a:pt x="2423" y="7828"/>
                  </a:lnTo>
                  <a:cubicBezTo>
                    <a:pt x="2498" y="7196"/>
                    <a:pt x="2663" y="6579"/>
                    <a:pt x="2934" y="5992"/>
                  </a:cubicBezTo>
                  <a:cubicBezTo>
                    <a:pt x="2993" y="5805"/>
                    <a:pt x="2840" y="5657"/>
                    <a:pt x="2684" y="5657"/>
                  </a:cubicBezTo>
                  <a:cubicBezTo>
                    <a:pt x="2602" y="5657"/>
                    <a:pt x="2520" y="5698"/>
                    <a:pt x="2468" y="5797"/>
                  </a:cubicBezTo>
                  <a:cubicBezTo>
                    <a:pt x="2182" y="6444"/>
                    <a:pt x="2001" y="7136"/>
                    <a:pt x="1926" y="7828"/>
                  </a:cubicBezTo>
                  <a:lnTo>
                    <a:pt x="1008" y="7828"/>
                  </a:lnTo>
                  <a:cubicBezTo>
                    <a:pt x="0" y="7828"/>
                    <a:pt x="0" y="9332"/>
                    <a:pt x="1008" y="9332"/>
                  </a:cubicBezTo>
                  <a:lnTo>
                    <a:pt x="1926" y="9332"/>
                  </a:lnTo>
                  <a:cubicBezTo>
                    <a:pt x="2272" y="12582"/>
                    <a:pt x="4845" y="15140"/>
                    <a:pt x="8080" y="15501"/>
                  </a:cubicBezTo>
                  <a:lnTo>
                    <a:pt x="8080" y="16419"/>
                  </a:lnTo>
                  <a:cubicBezTo>
                    <a:pt x="8080" y="16916"/>
                    <a:pt x="8456" y="17164"/>
                    <a:pt x="8832" y="17164"/>
                  </a:cubicBezTo>
                  <a:cubicBezTo>
                    <a:pt x="9208" y="17164"/>
                    <a:pt x="9584" y="16916"/>
                    <a:pt x="9584" y="16419"/>
                  </a:cubicBezTo>
                  <a:lnTo>
                    <a:pt x="9584" y="15501"/>
                  </a:lnTo>
                  <a:cubicBezTo>
                    <a:pt x="12834" y="15140"/>
                    <a:pt x="15392" y="12582"/>
                    <a:pt x="15753" y="9332"/>
                  </a:cubicBezTo>
                  <a:lnTo>
                    <a:pt x="16656" y="9332"/>
                  </a:lnTo>
                  <a:cubicBezTo>
                    <a:pt x="17664" y="9332"/>
                    <a:pt x="17664" y="7828"/>
                    <a:pt x="16656" y="7828"/>
                  </a:cubicBezTo>
                  <a:lnTo>
                    <a:pt x="15753" y="7828"/>
                  </a:lnTo>
                  <a:cubicBezTo>
                    <a:pt x="15392" y="4593"/>
                    <a:pt x="12834" y="2020"/>
                    <a:pt x="9584" y="1674"/>
                  </a:cubicBezTo>
                  <a:lnTo>
                    <a:pt x="9584" y="756"/>
                  </a:lnTo>
                  <a:cubicBezTo>
                    <a:pt x="9584" y="252"/>
                    <a:pt x="9208" y="0"/>
                    <a:pt x="8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2456" name="Google Shape;2456;p52"/>
          <p:cNvGrpSpPr/>
          <p:nvPr/>
        </p:nvGrpSpPr>
        <p:grpSpPr>
          <a:xfrm>
            <a:off x="1234713" y="1594083"/>
            <a:ext cx="458485" cy="572571"/>
            <a:chOff x="1197275" y="2026750"/>
            <a:chExt cx="343075" cy="428475"/>
          </a:xfrm>
        </p:grpSpPr>
        <p:sp>
          <p:nvSpPr>
            <p:cNvPr id="2457" name="Google Shape;2457;p52"/>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8" name="Google Shape;2458;p52"/>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465" name="Google Shape;2465;p52"/>
          <p:cNvSpPr/>
          <p:nvPr/>
        </p:nvSpPr>
        <p:spPr>
          <a:xfrm rot="-1089028">
            <a:off x="1830590" y="1448739"/>
            <a:ext cx="1490285" cy="283835"/>
          </a:xfrm>
          <a:custGeom>
            <a:avLst/>
            <a:gdLst/>
            <a:ahLst/>
            <a:cxnLst/>
            <a:rect l="l" t="t" r="r" b="b"/>
            <a:pathLst>
              <a:path w="44470" h="11253" extrusionOk="0">
                <a:moveTo>
                  <a:pt x="0" y="7032"/>
                </a:moveTo>
                <a:cubicBezTo>
                  <a:pt x="3974" y="7702"/>
                  <a:pt x="20584" y="12212"/>
                  <a:pt x="23843" y="11051"/>
                </a:cubicBezTo>
                <a:cubicBezTo>
                  <a:pt x="27102" y="9890"/>
                  <a:pt x="16118" y="603"/>
                  <a:pt x="19556" y="67"/>
                </a:cubicBezTo>
                <a:cubicBezTo>
                  <a:pt x="22994" y="-469"/>
                  <a:pt x="40318" y="6541"/>
                  <a:pt x="44470" y="7836"/>
                </a:cubicBezTo>
              </a:path>
            </a:pathLst>
          </a:custGeom>
          <a:noFill/>
          <a:ln w="28575" cap="flat" cmpd="sng">
            <a:solidFill>
              <a:schemeClr val="dk2"/>
            </a:solidFill>
            <a:prstDash val="solid"/>
            <a:round/>
            <a:headEnd type="none" w="med" len="med"/>
            <a:tailEnd type="stealth" w="med" len="med"/>
          </a:ln>
        </p:spPr>
      </p:sp>
      <p:sp>
        <p:nvSpPr>
          <p:cNvPr id="2468" name="Google Shape;2468;p52"/>
          <p:cNvSpPr txBox="1"/>
          <p:nvPr/>
        </p:nvSpPr>
        <p:spPr>
          <a:xfrm>
            <a:off x="329373" y="23102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Times New Roman" panose="02020603050405020304" pitchFamily="18" charset="0"/>
                <a:ea typeface="Overpass Black"/>
                <a:cs typeface="Times New Roman" panose="02020603050405020304" pitchFamily="18" charset="0"/>
                <a:sym typeface="Overpass Black"/>
              </a:rPr>
              <a:t>Xuất xứ</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469" name="Google Shape;2469;p52"/>
          <p:cNvSpPr txBox="1"/>
          <p:nvPr/>
        </p:nvSpPr>
        <p:spPr>
          <a:xfrm>
            <a:off x="264962" y="3066394"/>
            <a:ext cx="2694627" cy="8925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1600" dirty="0">
                <a:solidFill>
                  <a:schemeClr val="tx1"/>
                </a:solidFill>
                <a:latin typeface="Times New Roman" panose="02020603050405020304" pitchFamily="18" charset="0"/>
                <a:ea typeface="Open Sans"/>
                <a:cs typeface="Times New Roman" panose="02020603050405020304" pitchFamily="18" charset="0"/>
                <a:sym typeface="Open Sans"/>
              </a:rPr>
              <a:t>Tác phẩm “Mây và sóng” được viết bằng tiêng Ben-gan, in trong tập “Trẻ thơ” xuất bản năm 1909, sau đó dịch ra tiếng A</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n</a:t>
            </a:r>
            <a:r>
              <a:rPr lang="en" sz="1600" dirty="0">
                <a:solidFill>
                  <a:schemeClr val="tx1"/>
                </a:solidFill>
                <a:latin typeface="Times New Roman" panose="02020603050405020304" pitchFamily="18" charset="0"/>
                <a:ea typeface="Open Sans"/>
                <a:cs typeface="Times New Roman" panose="02020603050405020304" pitchFamily="18" charset="0"/>
                <a:sym typeface="Open Sans"/>
              </a:rPr>
              <a:t>h, in trong tập “Trăng non”, xuất bản 1915</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sp>
        <p:nvSpPr>
          <p:cNvPr id="37" name="Google Shape;2468;p52"/>
          <p:cNvSpPr txBox="1"/>
          <p:nvPr/>
        </p:nvSpPr>
        <p:spPr>
          <a:xfrm>
            <a:off x="2665773" y="1966638"/>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Times New Roman" panose="02020603050405020304" pitchFamily="18" charset="0"/>
                <a:ea typeface="Overpass Black"/>
                <a:cs typeface="Times New Roman" panose="02020603050405020304" pitchFamily="18" charset="0"/>
                <a:sym typeface="Overpass Black"/>
              </a:rPr>
              <a:t>Thể loại</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40" name="Title 1"/>
          <p:cNvSpPr>
            <a:spLocks noGrp="1"/>
          </p:cNvSpPr>
          <p:nvPr>
            <p:ph type="ctrTitle"/>
          </p:nvPr>
        </p:nvSpPr>
        <p:spPr>
          <a:xfrm>
            <a:off x="2379817" y="0"/>
            <a:ext cx="3158342" cy="577800"/>
          </a:xfrm>
        </p:spPr>
        <p:txBody>
          <a:bodyPr/>
          <a:lstStyle/>
          <a:p>
            <a:pPr algn="just"/>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41"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p:txBody>
      </p:sp>
      <p:sp>
        <p:nvSpPr>
          <p:cNvPr id="17" name="Google Shape;2469;p52"/>
          <p:cNvSpPr txBox="1"/>
          <p:nvPr/>
        </p:nvSpPr>
        <p:spPr>
          <a:xfrm>
            <a:off x="3204301" y="2574070"/>
            <a:ext cx="1454755" cy="574497"/>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dirty="0" err="1">
                <a:solidFill>
                  <a:schemeClr val="tx1"/>
                </a:solidFill>
                <a:latin typeface="Times New Roman" panose="02020603050405020304" pitchFamily="18" charset="0"/>
                <a:ea typeface="Open Sans"/>
                <a:cs typeface="Times New Roman" panose="02020603050405020304" pitchFamily="18" charset="0"/>
                <a:sym typeface="Open Sans"/>
              </a:rPr>
              <a:t>Thơ</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a:solidFill>
                  <a:schemeClr val="tx1"/>
                </a:solidFill>
                <a:latin typeface="Times New Roman" panose="02020603050405020304" pitchFamily="18" charset="0"/>
                <a:ea typeface="Open Sans"/>
                <a:cs typeface="Times New Roman" panose="02020603050405020304" pitchFamily="18" charset="0"/>
                <a:sym typeface="Open Sans"/>
              </a:rPr>
              <a:t>văn</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a:solidFill>
                  <a:schemeClr val="tx1"/>
                </a:solidFill>
                <a:latin typeface="Times New Roman" panose="02020603050405020304" pitchFamily="18" charset="0"/>
                <a:ea typeface="Open Sans"/>
                <a:cs typeface="Times New Roman" panose="02020603050405020304" pitchFamily="18" charset="0"/>
                <a:sym typeface="Open Sans"/>
              </a:rPr>
              <a:t>xuôi</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pic>
        <p:nvPicPr>
          <p:cNvPr id="18" name="Google Shape;2445;p52"/>
          <p:cNvPicPr preferRelativeResize="0"/>
          <p:nvPr/>
        </p:nvPicPr>
        <p:blipFill>
          <a:blip r:embed="rId5">
            <a:alphaModFix amt="71000"/>
          </a:blip>
          <a:stretch>
            <a:fillRect/>
          </a:stretch>
        </p:blipFill>
        <p:spPr>
          <a:xfrm>
            <a:off x="5404871" y="1015162"/>
            <a:ext cx="1117248" cy="939777"/>
          </a:xfrm>
          <a:prstGeom prst="rect">
            <a:avLst/>
          </a:prstGeom>
          <a:noFill/>
          <a:ln>
            <a:noFill/>
          </a:ln>
        </p:spPr>
      </p:pic>
      <p:grpSp>
        <p:nvGrpSpPr>
          <p:cNvPr id="19" name="Google Shape;2446;p52"/>
          <p:cNvGrpSpPr/>
          <p:nvPr/>
        </p:nvGrpSpPr>
        <p:grpSpPr>
          <a:xfrm>
            <a:off x="5674114" y="1198709"/>
            <a:ext cx="578763" cy="572682"/>
            <a:chOff x="5221275" y="1231600"/>
            <a:chExt cx="433725" cy="429200"/>
          </a:xfrm>
        </p:grpSpPr>
        <p:sp>
          <p:nvSpPr>
            <p:cNvPr id="20" name="Google Shape;2447;p52"/>
            <p:cNvSpPr/>
            <p:nvPr/>
          </p:nvSpPr>
          <p:spPr>
            <a:xfrm>
              <a:off x="5344650" y="1329650"/>
              <a:ext cx="235875" cy="331150"/>
            </a:xfrm>
            <a:custGeom>
              <a:avLst/>
              <a:gdLst/>
              <a:ahLst/>
              <a:cxnLst/>
              <a:rect l="l" t="t" r="r" b="b"/>
              <a:pathLst>
                <a:path w="9435" h="13246" extrusionOk="0">
                  <a:moveTo>
                    <a:pt x="3808" y="1"/>
                  </a:moveTo>
                  <a:cubicBezTo>
                    <a:pt x="3555" y="1"/>
                    <a:pt x="3296" y="95"/>
                    <a:pt x="3085" y="306"/>
                  </a:cubicBezTo>
                  <a:cubicBezTo>
                    <a:pt x="2905" y="486"/>
                    <a:pt x="2784" y="742"/>
                    <a:pt x="2799" y="1013"/>
                  </a:cubicBezTo>
                  <a:lnTo>
                    <a:pt x="2799" y="1540"/>
                  </a:lnTo>
                  <a:cubicBezTo>
                    <a:pt x="2777" y="1720"/>
                    <a:pt x="2909" y="1810"/>
                    <a:pt x="3042" y="1810"/>
                  </a:cubicBezTo>
                  <a:cubicBezTo>
                    <a:pt x="3176" y="1810"/>
                    <a:pt x="3311" y="1720"/>
                    <a:pt x="3296" y="1540"/>
                  </a:cubicBezTo>
                  <a:lnTo>
                    <a:pt x="3296" y="1013"/>
                  </a:lnTo>
                  <a:cubicBezTo>
                    <a:pt x="3296" y="674"/>
                    <a:pt x="3552" y="505"/>
                    <a:pt x="3807" y="505"/>
                  </a:cubicBezTo>
                  <a:cubicBezTo>
                    <a:pt x="4063" y="505"/>
                    <a:pt x="4319" y="674"/>
                    <a:pt x="4319" y="1013"/>
                  </a:cubicBezTo>
                  <a:lnTo>
                    <a:pt x="4319" y="5572"/>
                  </a:lnTo>
                  <a:cubicBezTo>
                    <a:pt x="4334" y="5722"/>
                    <a:pt x="4454" y="5798"/>
                    <a:pt x="4575" y="5798"/>
                  </a:cubicBezTo>
                  <a:cubicBezTo>
                    <a:pt x="4695" y="5798"/>
                    <a:pt x="4816" y="5722"/>
                    <a:pt x="4831" y="5572"/>
                  </a:cubicBezTo>
                  <a:lnTo>
                    <a:pt x="4831" y="4895"/>
                  </a:lnTo>
                  <a:cubicBezTo>
                    <a:pt x="4808" y="4534"/>
                    <a:pt x="5071" y="4353"/>
                    <a:pt x="5335" y="4353"/>
                  </a:cubicBezTo>
                  <a:cubicBezTo>
                    <a:pt x="5598" y="4353"/>
                    <a:pt x="5861" y="4534"/>
                    <a:pt x="5839" y="4895"/>
                  </a:cubicBezTo>
                  <a:lnTo>
                    <a:pt x="5839" y="5572"/>
                  </a:lnTo>
                  <a:cubicBezTo>
                    <a:pt x="5854" y="5722"/>
                    <a:pt x="5970" y="5798"/>
                    <a:pt x="6087" y="5798"/>
                  </a:cubicBezTo>
                  <a:cubicBezTo>
                    <a:pt x="6204" y="5798"/>
                    <a:pt x="6320" y="5722"/>
                    <a:pt x="6335" y="5572"/>
                  </a:cubicBezTo>
                  <a:lnTo>
                    <a:pt x="6335" y="4895"/>
                  </a:lnTo>
                  <a:cubicBezTo>
                    <a:pt x="6313" y="4534"/>
                    <a:pt x="6576" y="4353"/>
                    <a:pt x="6839" y="4353"/>
                  </a:cubicBezTo>
                  <a:cubicBezTo>
                    <a:pt x="7103" y="4353"/>
                    <a:pt x="7366" y="4534"/>
                    <a:pt x="7343" y="4895"/>
                  </a:cubicBezTo>
                  <a:lnTo>
                    <a:pt x="7343" y="5572"/>
                  </a:lnTo>
                  <a:cubicBezTo>
                    <a:pt x="7358" y="5722"/>
                    <a:pt x="7479" y="5798"/>
                    <a:pt x="7599" y="5798"/>
                  </a:cubicBezTo>
                  <a:cubicBezTo>
                    <a:pt x="7719" y="5798"/>
                    <a:pt x="7840" y="5722"/>
                    <a:pt x="7855" y="5572"/>
                  </a:cubicBezTo>
                  <a:lnTo>
                    <a:pt x="7855" y="5196"/>
                  </a:lnTo>
                  <a:cubicBezTo>
                    <a:pt x="7832" y="4835"/>
                    <a:pt x="8096" y="4654"/>
                    <a:pt x="8359" y="4654"/>
                  </a:cubicBezTo>
                  <a:cubicBezTo>
                    <a:pt x="8622" y="4654"/>
                    <a:pt x="8885" y="4835"/>
                    <a:pt x="8863" y="5196"/>
                  </a:cubicBezTo>
                  <a:lnTo>
                    <a:pt x="8863" y="9108"/>
                  </a:lnTo>
                  <a:cubicBezTo>
                    <a:pt x="8863" y="9228"/>
                    <a:pt x="8833" y="9333"/>
                    <a:pt x="8773" y="9439"/>
                  </a:cubicBezTo>
                  <a:cubicBezTo>
                    <a:pt x="8743" y="9499"/>
                    <a:pt x="8712" y="9574"/>
                    <a:pt x="8682" y="9634"/>
                  </a:cubicBezTo>
                  <a:cubicBezTo>
                    <a:pt x="8577" y="9845"/>
                    <a:pt x="8487" y="10056"/>
                    <a:pt x="8412" y="10281"/>
                  </a:cubicBezTo>
                  <a:cubicBezTo>
                    <a:pt x="8336" y="10507"/>
                    <a:pt x="8291" y="10748"/>
                    <a:pt x="8261" y="10988"/>
                  </a:cubicBezTo>
                  <a:lnTo>
                    <a:pt x="7268" y="10988"/>
                  </a:lnTo>
                  <a:cubicBezTo>
                    <a:pt x="6937" y="10988"/>
                    <a:pt x="6937" y="11485"/>
                    <a:pt x="7268" y="11485"/>
                  </a:cubicBezTo>
                  <a:lnTo>
                    <a:pt x="8938" y="11485"/>
                  </a:lnTo>
                  <a:lnTo>
                    <a:pt x="8938" y="12734"/>
                  </a:lnTo>
                  <a:lnTo>
                    <a:pt x="2529" y="12734"/>
                  </a:lnTo>
                  <a:lnTo>
                    <a:pt x="2529" y="11500"/>
                  </a:lnTo>
                  <a:lnTo>
                    <a:pt x="6170" y="11500"/>
                  </a:lnTo>
                  <a:cubicBezTo>
                    <a:pt x="6516" y="11500"/>
                    <a:pt x="6516" y="10988"/>
                    <a:pt x="6170" y="10988"/>
                  </a:cubicBezTo>
                  <a:lnTo>
                    <a:pt x="3191" y="10988"/>
                  </a:lnTo>
                  <a:cubicBezTo>
                    <a:pt x="3025" y="10296"/>
                    <a:pt x="2649" y="9664"/>
                    <a:pt x="2122" y="9183"/>
                  </a:cubicBezTo>
                  <a:cubicBezTo>
                    <a:pt x="2047" y="9108"/>
                    <a:pt x="2002" y="9032"/>
                    <a:pt x="1957" y="8942"/>
                  </a:cubicBezTo>
                  <a:cubicBezTo>
                    <a:pt x="1355" y="7407"/>
                    <a:pt x="843" y="5993"/>
                    <a:pt x="558" y="4985"/>
                  </a:cubicBezTo>
                  <a:cubicBezTo>
                    <a:pt x="506" y="4793"/>
                    <a:pt x="662" y="4623"/>
                    <a:pt x="840" y="4623"/>
                  </a:cubicBezTo>
                  <a:cubicBezTo>
                    <a:pt x="871" y="4623"/>
                    <a:pt x="902" y="4628"/>
                    <a:pt x="934" y="4639"/>
                  </a:cubicBezTo>
                  <a:cubicBezTo>
                    <a:pt x="1460" y="4835"/>
                    <a:pt x="2032" y="5406"/>
                    <a:pt x="2574" y="6294"/>
                  </a:cubicBezTo>
                  <a:cubicBezTo>
                    <a:pt x="2651" y="6430"/>
                    <a:pt x="2779" y="6492"/>
                    <a:pt x="2906" y="6492"/>
                  </a:cubicBezTo>
                  <a:cubicBezTo>
                    <a:pt x="3102" y="6492"/>
                    <a:pt x="3296" y="6345"/>
                    <a:pt x="3296" y="6099"/>
                  </a:cubicBezTo>
                  <a:lnTo>
                    <a:pt x="3296" y="2638"/>
                  </a:lnTo>
                  <a:cubicBezTo>
                    <a:pt x="3311" y="2457"/>
                    <a:pt x="3179" y="2367"/>
                    <a:pt x="3048" y="2367"/>
                  </a:cubicBezTo>
                  <a:cubicBezTo>
                    <a:pt x="2916" y="2367"/>
                    <a:pt x="2784" y="2457"/>
                    <a:pt x="2799" y="2638"/>
                  </a:cubicBezTo>
                  <a:lnTo>
                    <a:pt x="2799" y="5707"/>
                  </a:lnTo>
                  <a:cubicBezTo>
                    <a:pt x="2243" y="4895"/>
                    <a:pt x="1686" y="4383"/>
                    <a:pt x="1114" y="4173"/>
                  </a:cubicBezTo>
                  <a:cubicBezTo>
                    <a:pt x="1025" y="4138"/>
                    <a:pt x="932" y="4121"/>
                    <a:pt x="838" y="4121"/>
                  </a:cubicBezTo>
                  <a:cubicBezTo>
                    <a:pt x="646" y="4121"/>
                    <a:pt x="453" y="4192"/>
                    <a:pt x="302" y="4323"/>
                  </a:cubicBezTo>
                  <a:cubicBezTo>
                    <a:pt x="91" y="4519"/>
                    <a:pt x="1" y="4835"/>
                    <a:pt x="76" y="5121"/>
                  </a:cubicBezTo>
                  <a:cubicBezTo>
                    <a:pt x="377" y="6144"/>
                    <a:pt x="874" y="7573"/>
                    <a:pt x="1505" y="9138"/>
                  </a:cubicBezTo>
                  <a:cubicBezTo>
                    <a:pt x="1566" y="9288"/>
                    <a:pt x="1656" y="9424"/>
                    <a:pt x="1776" y="9544"/>
                  </a:cubicBezTo>
                  <a:cubicBezTo>
                    <a:pt x="2198" y="9935"/>
                    <a:pt x="2514" y="10432"/>
                    <a:pt x="2664" y="10988"/>
                  </a:cubicBezTo>
                  <a:lnTo>
                    <a:pt x="2273" y="10988"/>
                  </a:lnTo>
                  <a:cubicBezTo>
                    <a:pt x="2137" y="10988"/>
                    <a:pt x="2017" y="11109"/>
                    <a:pt x="2017" y="11244"/>
                  </a:cubicBezTo>
                  <a:lnTo>
                    <a:pt x="2017" y="12989"/>
                  </a:lnTo>
                  <a:cubicBezTo>
                    <a:pt x="2017" y="13125"/>
                    <a:pt x="2137" y="13245"/>
                    <a:pt x="2273" y="13245"/>
                  </a:cubicBezTo>
                  <a:lnTo>
                    <a:pt x="9179" y="13245"/>
                  </a:lnTo>
                  <a:cubicBezTo>
                    <a:pt x="9329" y="13245"/>
                    <a:pt x="9435" y="13125"/>
                    <a:pt x="9435" y="12989"/>
                  </a:cubicBezTo>
                  <a:lnTo>
                    <a:pt x="9435" y="11244"/>
                  </a:lnTo>
                  <a:cubicBezTo>
                    <a:pt x="9435" y="11109"/>
                    <a:pt x="9329" y="10988"/>
                    <a:pt x="9179" y="10988"/>
                  </a:cubicBezTo>
                  <a:lnTo>
                    <a:pt x="8773" y="10988"/>
                  </a:lnTo>
                  <a:cubicBezTo>
                    <a:pt x="8788" y="10793"/>
                    <a:pt x="8833" y="10612"/>
                    <a:pt x="8893" y="10432"/>
                  </a:cubicBezTo>
                  <a:cubicBezTo>
                    <a:pt x="8953" y="10221"/>
                    <a:pt x="9028" y="10041"/>
                    <a:pt x="9134" y="9845"/>
                  </a:cubicBezTo>
                  <a:cubicBezTo>
                    <a:pt x="9149" y="9785"/>
                    <a:pt x="9179" y="9725"/>
                    <a:pt x="9224" y="9679"/>
                  </a:cubicBezTo>
                  <a:cubicBezTo>
                    <a:pt x="9314" y="9499"/>
                    <a:pt x="9359" y="9303"/>
                    <a:pt x="9359" y="9108"/>
                  </a:cubicBezTo>
                  <a:lnTo>
                    <a:pt x="9359" y="5196"/>
                  </a:lnTo>
                  <a:cubicBezTo>
                    <a:pt x="9359" y="4639"/>
                    <a:pt x="8908" y="4188"/>
                    <a:pt x="8351" y="4188"/>
                  </a:cubicBezTo>
                  <a:cubicBezTo>
                    <a:pt x="8126" y="4188"/>
                    <a:pt x="7900" y="4263"/>
                    <a:pt x="7734" y="4413"/>
                  </a:cubicBezTo>
                  <a:cubicBezTo>
                    <a:pt x="7542" y="4063"/>
                    <a:pt x="7190" y="3876"/>
                    <a:pt x="6839" y="3876"/>
                  </a:cubicBezTo>
                  <a:cubicBezTo>
                    <a:pt x="6587" y="3876"/>
                    <a:pt x="6334" y="3972"/>
                    <a:pt x="6140" y="4173"/>
                  </a:cubicBezTo>
                  <a:cubicBezTo>
                    <a:pt x="6110" y="4188"/>
                    <a:pt x="6110" y="4203"/>
                    <a:pt x="6094" y="4218"/>
                  </a:cubicBezTo>
                  <a:cubicBezTo>
                    <a:pt x="5900" y="3996"/>
                    <a:pt x="5621" y="3876"/>
                    <a:pt x="5340" y="3876"/>
                  </a:cubicBezTo>
                  <a:cubicBezTo>
                    <a:pt x="5164" y="3876"/>
                    <a:pt x="4987" y="3924"/>
                    <a:pt x="4831" y="4022"/>
                  </a:cubicBezTo>
                  <a:lnTo>
                    <a:pt x="4831" y="1013"/>
                  </a:lnTo>
                  <a:cubicBezTo>
                    <a:pt x="4831" y="404"/>
                    <a:pt x="4331" y="1"/>
                    <a:pt x="3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48;p52"/>
            <p:cNvSpPr/>
            <p:nvPr/>
          </p:nvSpPr>
          <p:spPr>
            <a:xfrm>
              <a:off x="5392425" y="1231600"/>
              <a:ext cx="93700" cy="83925"/>
            </a:xfrm>
            <a:custGeom>
              <a:avLst/>
              <a:gdLst/>
              <a:ahLst/>
              <a:cxnLst/>
              <a:rect l="l" t="t" r="r" b="b"/>
              <a:pathLst>
                <a:path w="3748" h="3357" extrusionOk="0">
                  <a:moveTo>
                    <a:pt x="1851" y="542"/>
                  </a:moveTo>
                  <a:lnTo>
                    <a:pt x="2107" y="1068"/>
                  </a:lnTo>
                  <a:cubicBezTo>
                    <a:pt x="2182" y="1204"/>
                    <a:pt x="2318" y="1309"/>
                    <a:pt x="2468" y="1324"/>
                  </a:cubicBezTo>
                  <a:lnTo>
                    <a:pt x="3055" y="1414"/>
                  </a:lnTo>
                  <a:lnTo>
                    <a:pt x="2634" y="1821"/>
                  </a:lnTo>
                  <a:cubicBezTo>
                    <a:pt x="2528" y="1926"/>
                    <a:pt x="2468" y="2091"/>
                    <a:pt x="2498" y="2242"/>
                  </a:cubicBezTo>
                  <a:lnTo>
                    <a:pt x="2589" y="2829"/>
                  </a:lnTo>
                  <a:lnTo>
                    <a:pt x="2062" y="2543"/>
                  </a:lnTo>
                  <a:cubicBezTo>
                    <a:pt x="1994" y="2505"/>
                    <a:pt x="1919" y="2486"/>
                    <a:pt x="1844" y="2486"/>
                  </a:cubicBezTo>
                  <a:cubicBezTo>
                    <a:pt x="1769" y="2486"/>
                    <a:pt x="1693" y="2505"/>
                    <a:pt x="1626" y="2543"/>
                  </a:cubicBezTo>
                  <a:lnTo>
                    <a:pt x="1099" y="2829"/>
                  </a:lnTo>
                  <a:lnTo>
                    <a:pt x="1204" y="2242"/>
                  </a:lnTo>
                  <a:cubicBezTo>
                    <a:pt x="1234" y="2076"/>
                    <a:pt x="1174" y="1926"/>
                    <a:pt x="1069" y="1821"/>
                  </a:cubicBezTo>
                  <a:lnTo>
                    <a:pt x="648" y="1399"/>
                  </a:lnTo>
                  <a:lnTo>
                    <a:pt x="1234" y="1324"/>
                  </a:lnTo>
                  <a:cubicBezTo>
                    <a:pt x="1385" y="1309"/>
                    <a:pt x="1520" y="1204"/>
                    <a:pt x="1596" y="1068"/>
                  </a:cubicBezTo>
                  <a:lnTo>
                    <a:pt x="1851" y="542"/>
                  </a:lnTo>
                  <a:close/>
                  <a:moveTo>
                    <a:pt x="1868" y="0"/>
                  </a:moveTo>
                  <a:cubicBezTo>
                    <a:pt x="1697" y="0"/>
                    <a:pt x="1528" y="90"/>
                    <a:pt x="1445" y="271"/>
                  </a:cubicBezTo>
                  <a:lnTo>
                    <a:pt x="1159" y="828"/>
                  </a:lnTo>
                  <a:lnTo>
                    <a:pt x="542" y="918"/>
                  </a:lnTo>
                  <a:cubicBezTo>
                    <a:pt x="151" y="978"/>
                    <a:pt x="1" y="1459"/>
                    <a:pt x="272" y="1745"/>
                  </a:cubicBezTo>
                  <a:lnTo>
                    <a:pt x="708" y="2182"/>
                  </a:lnTo>
                  <a:lnTo>
                    <a:pt x="603" y="2799"/>
                  </a:lnTo>
                  <a:cubicBezTo>
                    <a:pt x="542" y="3084"/>
                    <a:pt x="768" y="3355"/>
                    <a:pt x="1069" y="3355"/>
                  </a:cubicBezTo>
                  <a:cubicBezTo>
                    <a:pt x="1144" y="3355"/>
                    <a:pt x="1219" y="3340"/>
                    <a:pt x="1295" y="3295"/>
                  </a:cubicBezTo>
                  <a:lnTo>
                    <a:pt x="1866" y="3009"/>
                  </a:lnTo>
                  <a:lnTo>
                    <a:pt x="2423" y="3295"/>
                  </a:lnTo>
                  <a:cubicBezTo>
                    <a:pt x="2498" y="3337"/>
                    <a:pt x="2576" y="3356"/>
                    <a:pt x="2652" y="3356"/>
                  </a:cubicBezTo>
                  <a:cubicBezTo>
                    <a:pt x="2928" y="3356"/>
                    <a:pt x="3174" y="3105"/>
                    <a:pt x="3115" y="2799"/>
                  </a:cubicBezTo>
                  <a:lnTo>
                    <a:pt x="3010" y="2182"/>
                  </a:lnTo>
                  <a:lnTo>
                    <a:pt x="3461" y="1745"/>
                  </a:lnTo>
                  <a:cubicBezTo>
                    <a:pt x="3747" y="1459"/>
                    <a:pt x="3582" y="978"/>
                    <a:pt x="3190" y="918"/>
                  </a:cubicBezTo>
                  <a:lnTo>
                    <a:pt x="2574" y="828"/>
                  </a:lnTo>
                  <a:lnTo>
                    <a:pt x="2303" y="271"/>
                  </a:lnTo>
                  <a:cubicBezTo>
                    <a:pt x="2212" y="90"/>
                    <a:pt x="2039" y="0"/>
                    <a:pt x="18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49;p52"/>
            <p:cNvSpPr/>
            <p:nvPr/>
          </p:nvSpPr>
          <p:spPr>
            <a:xfrm>
              <a:off x="5221275" y="1294025"/>
              <a:ext cx="94075" cy="83900"/>
            </a:xfrm>
            <a:custGeom>
              <a:avLst/>
              <a:gdLst/>
              <a:ahLst/>
              <a:cxnLst/>
              <a:rect l="l" t="t" r="r" b="b"/>
              <a:pathLst>
                <a:path w="3763" h="3356" extrusionOk="0">
                  <a:moveTo>
                    <a:pt x="1882" y="542"/>
                  </a:moveTo>
                  <a:lnTo>
                    <a:pt x="2137" y="1069"/>
                  </a:lnTo>
                  <a:cubicBezTo>
                    <a:pt x="2213" y="1204"/>
                    <a:pt x="2348" y="1310"/>
                    <a:pt x="2498" y="1325"/>
                  </a:cubicBezTo>
                  <a:lnTo>
                    <a:pt x="3085" y="1415"/>
                  </a:lnTo>
                  <a:lnTo>
                    <a:pt x="2649" y="1821"/>
                  </a:lnTo>
                  <a:cubicBezTo>
                    <a:pt x="2544" y="1942"/>
                    <a:pt x="2483" y="2092"/>
                    <a:pt x="2514" y="2242"/>
                  </a:cubicBezTo>
                  <a:lnTo>
                    <a:pt x="2619" y="2829"/>
                  </a:lnTo>
                  <a:lnTo>
                    <a:pt x="2107" y="2558"/>
                  </a:lnTo>
                  <a:cubicBezTo>
                    <a:pt x="2032" y="2521"/>
                    <a:pt x="1953" y="2502"/>
                    <a:pt x="1876" y="2502"/>
                  </a:cubicBezTo>
                  <a:cubicBezTo>
                    <a:pt x="1799" y="2502"/>
                    <a:pt x="1724" y="2521"/>
                    <a:pt x="1656" y="2558"/>
                  </a:cubicBezTo>
                  <a:lnTo>
                    <a:pt x="1129" y="2829"/>
                  </a:lnTo>
                  <a:lnTo>
                    <a:pt x="1235" y="2242"/>
                  </a:lnTo>
                  <a:cubicBezTo>
                    <a:pt x="1265" y="2092"/>
                    <a:pt x="1205" y="1942"/>
                    <a:pt x="1099" y="1821"/>
                  </a:cubicBezTo>
                  <a:lnTo>
                    <a:pt x="678" y="1415"/>
                  </a:lnTo>
                  <a:lnTo>
                    <a:pt x="1250" y="1325"/>
                  </a:lnTo>
                  <a:cubicBezTo>
                    <a:pt x="1415" y="1310"/>
                    <a:pt x="1551" y="1204"/>
                    <a:pt x="1611" y="1069"/>
                  </a:cubicBezTo>
                  <a:lnTo>
                    <a:pt x="1882" y="542"/>
                  </a:lnTo>
                  <a:close/>
                  <a:moveTo>
                    <a:pt x="1868" y="1"/>
                  </a:moveTo>
                  <a:cubicBezTo>
                    <a:pt x="1697" y="1"/>
                    <a:pt x="1528" y="91"/>
                    <a:pt x="1445" y="271"/>
                  </a:cubicBezTo>
                  <a:lnTo>
                    <a:pt x="1159" y="828"/>
                  </a:lnTo>
                  <a:lnTo>
                    <a:pt x="543" y="918"/>
                  </a:lnTo>
                  <a:cubicBezTo>
                    <a:pt x="151" y="979"/>
                    <a:pt x="1" y="1460"/>
                    <a:pt x="272" y="1746"/>
                  </a:cubicBezTo>
                  <a:lnTo>
                    <a:pt x="723" y="2182"/>
                  </a:lnTo>
                  <a:lnTo>
                    <a:pt x="618" y="2799"/>
                  </a:lnTo>
                  <a:cubicBezTo>
                    <a:pt x="570" y="3108"/>
                    <a:pt x="813" y="3351"/>
                    <a:pt x="1088" y="3351"/>
                  </a:cubicBezTo>
                  <a:cubicBezTo>
                    <a:pt x="1161" y="3351"/>
                    <a:pt x="1237" y="3334"/>
                    <a:pt x="1310" y="3296"/>
                  </a:cubicBezTo>
                  <a:lnTo>
                    <a:pt x="1882" y="3010"/>
                  </a:lnTo>
                  <a:lnTo>
                    <a:pt x="2438" y="3296"/>
                  </a:lnTo>
                  <a:cubicBezTo>
                    <a:pt x="2514" y="3341"/>
                    <a:pt x="2589" y="3356"/>
                    <a:pt x="2664" y="3356"/>
                  </a:cubicBezTo>
                  <a:cubicBezTo>
                    <a:pt x="2769" y="3356"/>
                    <a:pt x="2860" y="3326"/>
                    <a:pt x="2950" y="3266"/>
                  </a:cubicBezTo>
                  <a:cubicBezTo>
                    <a:pt x="3100" y="3160"/>
                    <a:pt x="3161" y="2980"/>
                    <a:pt x="3130" y="2799"/>
                  </a:cubicBezTo>
                  <a:lnTo>
                    <a:pt x="3025" y="2182"/>
                  </a:lnTo>
                  <a:lnTo>
                    <a:pt x="3476" y="1746"/>
                  </a:lnTo>
                  <a:cubicBezTo>
                    <a:pt x="3762" y="1460"/>
                    <a:pt x="3597" y="979"/>
                    <a:pt x="3221" y="918"/>
                  </a:cubicBezTo>
                  <a:lnTo>
                    <a:pt x="3191" y="918"/>
                  </a:lnTo>
                  <a:lnTo>
                    <a:pt x="2574" y="828"/>
                  </a:lnTo>
                  <a:lnTo>
                    <a:pt x="2303" y="271"/>
                  </a:lnTo>
                  <a:cubicBezTo>
                    <a:pt x="2213" y="91"/>
                    <a:pt x="2040" y="1"/>
                    <a:pt x="1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50;p52"/>
            <p:cNvSpPr/>
            <p:nvPr/>
          </p:nvSpPr>
          <p:spPr>
            <a:xfrm>
              <a:off x="5566200" y="1294025"/>
              <a:ext cx="88800" cy="83900"/>
            </a:xfrm>
            <a:custGeom>
              <a:avLst/>
              <a:gdLst/>
              <a:ahLst/>
              <a:cxnLst/>
              <a:rect l="l" t="t" r="r" b="b"/>
              <a:pathLst>
                <a:path w="3552" h="3356" extrusionOk="0">
                  <a:moveTo>
                    <a:pt x="1761" y="542"/>
                  </a:moveTo>
                  <a:lnTo>
                    <a:pt x="2017" y="1069"/>
                  </a:lnTo>
                  <a:cubicBezTo>
                    <a:pt x="2092" y="1204"/>
                    <a:pt x="2228" y="1310"/>
                    <a:pt x="2378" y="1340"/>
                  </a:cubicBezTo>
                  <a:lnTo>
                    <a:pt x="2965" y="1415"/>
                  </a:lnTo>
                  <a:lnTo>
                    <a:pt x="2544" y="1836"/>
                  </a:lnTo>
                  <a:cubicBezTo>
                    <a:pt x="2423" y="1942"/>
                    <a:pt x="2378" y="2092"/>
                    <a:pt x="2408" y="2257"/>
                  </a:cubicBezTo>
                  <a:lnTo>
                    <a:pt x="2498" y="2829"/>
                  </a:lnTo>
                  <a:lnTo>
                    <a:pt x="1987" y="2558"/>
                  </a:lnTo>
                  <a:cubicBezTo>
                    <a:pt x="1912" y="2521"/>
                    <a:pt x="1833" y="2502"/>
                    <a:pt x="1756" y="2502"/>
                  </a:cubicBezTo>
                  <a:cubicBezTo>
                    <a:pt x="1678" y="2502"/>
                    <a:pt x="1603" y="2521"/>
                    <a:pt x="1536" y="2558"/>
                  </a:cubicBezTo>
                  <a:lnTo>
                    <a:pt x="1009" y="2829"/>
                  </a:lnTo>
                  <a:lnTo>
                    <a:pt x="1114" y="2257"/>
                  </a:lnTo>
                  <a:cubicBezTo>
                    <a:pt x="1144" y="2092"/>
                    <a:pt x="1084" y="1942"/>
                    <a:pt x="979" y="1836"/>
                  </a:cubicBezTo>
                  <a:lnTo>
                    <a:pt x="558" y="1415"/>
                  </a:lnTo>
                  <a:lnTo>
                    <a:pt x="1144" y="1340"/>
                  </a:lnTo>
                  <a:cubicBezTo>
                    <a:pt x="1295" y="1310"/>
                    <a:pt x="1430" y="1204"/>
                    <a:pt x="1490" y="1069"/>
                  </a:cubicBezTo>
                  <a:lnTo>
                    <a:pt x="1761" y="542"/>
                  </a:lnTo>
                  <a:close/>
                  <a:moveTo>
                    <a:pt x="1759" y="1"/>
                  </a:moveTo>
                  <a:cubicBezTo>
                    <a:pt x="1588" y="1"/>
                    <a:pt x="1415" y="91"/>
                    <a:pt x="1325" y="271"/>
                  </a:cubicBezTo>
                  <a:lnTo>
                    <a:pt x="1054" y="828"/>
                  </a:lnTo>
                  <a:lnTo>
                    <a:pt x="437" y="918"/>
                  </a:lnTo>
                  <a:cubicBezTo>
                    <a:pt x="257" y="948"/>
                    <a:pt x="106" y="1084"/>
                    <a:pt x="61" y="1249"/>
                  </a:cubicBezTo>
                  <a:cubicBezTo>
                    <a:pt x="1" y="1415"/>
                    <a:pt x="46" y="1611"/>
                    <a:pt x="181" y="1746"/>
                  </a:cubicBezTo>
                  <a:lnTo>
                    <a:pt x="618" y="2182"/>
                  </a:lnTo>
                  <a:lnTo>
                    <a:pt x="512" y="2799"/>
                  </a:lnTo>
                  <a:cubicBezTo>
                    <a:pt x="465" y="3108"/>
                    <a:pt x="708" y="3351"/>
                    <a:pt x="990" y="3351"/>
                  </a:cubicBezTo>
                  <a:cubicBezTo>
                    <a:pt x="1065" y="3351"/>
                    <a:pt x="1144" y="3334"/>
                    <a:pt x="1220" y="3296"/>
                  </a:cubicBezTo>
                  <a:lnTo>
                    <a:pt x="1776" y="3010"/>
                  </a:lnTo>
                  <a:lnTo>
                    <a:pt x="2348" y="3296"/>
                  </a:lnTo>
                  <a:cubicBezTo>
                    <a:pt x="2408" y="3341"/>
                    <a:pt x="2483" y="3356"/>
                    <a:pt x="2559" y="3356"/>
                  </a:cubicBezTo>
                  <a:cubicBezTo>
                    <a:pt x="2860" y="3356"/>
                    <a:pt x="3085" y="3085"/>
                    <a:pt x="3040" y="2784"/>
                  </a:cubicBezTo>
                  <a:lnTo>
                    <a:pt x="2935" y="2167"/>
                  </a:lnTo>
                  <a:lnTo>
                    <a:pt x="3386" y="1731"/>
                  </a:lnTo>
                  <a:cubicBezTo>
                    <a:pt x="3507" y="1611"/>
                    <a:pt x="3552" y="1415"/>
                    <a:pt x="3507" y="1249"/>
                  </a:cubicBezTo>
                  <a:lnTo>
                    <a:pt x="3476" y="1249"/>
                  </a:lnTo>
                  <a:cubicBezTo>
                    <a:pt x="3416" y="1069"/>
                    <a:pt x="3266" y="948"/>
                    <a:pt x="3085" y="918"/>
                  </a:cubicBezTo>
                  <a:lnTo>
                    <a:pt x="2468" y="828"/>
                  </a:lnTo>
                  <a:lnTo>
                    <a:pt x="2183" y="271"/>
                  </a:lnTo>
                  <a:cubicBezTo>
                    <a:pt x="2100" y="91"/>
                    <a:pt x="1931" y="1"/>
                    <a:pt x="17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51;p52"/>
            <p:cNvSpPr/>
            <p:nvPr/>
          </p:nvSpPr>
          <p:spPr>
            <a:xfrm>
              <a:off x="5301400" y="1253675"/>
              <a:ext cx="94075" cy="84000"/>
            </a:xfrm>
            <a:custGeom>
              <a:avLst/>
              <a:gdLst/>
              <a:ahLst/>
              <a:cxnLst/>
              <a:rect l="l" t="t" r="r" b="b"/>
              <a:pathLst>
                <a:path w="3763" h="3360" extrusionOk="0">
                  <a:moveTo>
                    <a:pt x="1881" y="531"/>
                  </a:moveTo>
                  <a:lnTo>
                    <a:pt x="2137" y="1058"/>
                  </a:lnTo>
                  <a:cubicBezTo>
                    <a:pt x="2212" y="1193"/>
                    <a:pt x="2348" y="1299"/>
                    <a:pt x="2498" y="1329"/>
                  </a:cubicBezTo>
                  <a:lnTo>
                    <a:pt x="3085" y="1404"/>
                  </a:lnTo>
                  <a:lnTo>
                    <a:pt x="2664" y="1825"/>
                  </a:lnTo>
                  <a:cubicBezTo>
                    <a:pt x="2558" y="1931"/>
                    <a:pt x="2498" y="2081"/>
                    <a:pt x="2528" y="2247"/>
                  </a:cubicBezTo>
                  <a:lnTo>
                    <a:pt x="2634" y="2818"/>
                  </a:lnTo>
                  <a:lnTo>
                    <a:pt x="2107" y="2547"/>
                  </a:lnTo>
                  <a:cubicBezTo>
                    <a:pt x="2039" y="2510"/>
                    <a:pt x="1964" y="2491"/>
                    <a:pt x="1887" y="2491"/>
                  </a:cubicBezTo>
                  <a:cubicBezTo>
                    <a:pt x="1810" y="2491"/>
                    <a:pt x="1731" y="2510"/>
                    <a:pt x="1656" y="2547"/>
                  </a:cubicBezTo>
                  <a:lnTo>
                    <a:pt x="1129" y="2818"/>
                  </a:lnTo>
                  <a:lnTo>
                    <a:pt x="1234" y="2247"/>
                  </a:lnTo>
                  <a:cubicBezTo>
                    <a:pt x="1264" y="2081"/>
                    <a:pt x="1204" y="1931"/>
                    <a:pt x="1099" y="1825"/>
                  </a:cubicBezTo>
                  <a:lnTo>
                    <a:pt x="678" y="1404"/>
                  </a:lnTo>
                  <a:lnTo>
                    <a:pt x="1264" y="1329"/>
                  </a:lnTo>
                  <a:cubicBezTo>
                    <a:pt x="1415" y="1299"/>
                    <a:pt x="1550" y="1208"/>
                    <a:pt x="1626" y="1058"/>
                  </a:cubicBezTo>
                  <a:lnTo>
                    <a:pt x="1881" y="531"/>
                  </a:lnTo>
                  <a:close/>
                  <a:moveTo>
                    <a:pt x="1883" y="1"/>
                  </a:moveTo>
                  <a:cubicBezTo>
                    <a:pt x="1712" y="1"/>
                    <a:pt x="1543" y="87"/>
                    <a:pt x="1460" y="260"/>
                  </a:cubicBezTo>
                  <a:lnTo>
                    <a:pt x="1174" y="832"/>
                  </a:lnTo>
                  <a:lnTo>
                    <a:pt x="557" y="922"/>
                  </a:lnTo>
                  <a:cubicBezTo>
                    <a:pt x="166" y="968"/>
                    <a:pt x="1" y="1449"/>
                    <a:pt x="287" y="1735"/>
                  </a:cubicBezTo>
                  <a:lnTo>
                    <a:pt x="738" y="2171"/>
                  </a:lnTo>
                  <a:lnTo>
                    <a:pt x="633" y="2788"/>
                  </a:lnTo>
                  <a:cubicBezTo>
                    <a:pt x="572" y="3089"/>
                    <a:pt x="813" y="3360"/>
                    <a:pt x="1099" y="3360"/>
                  </a:cubicBezTo>
                  <a:cubicBezTo>
                    <a:pt x="1189" y="3360"/>
                    <a:pt x="1264" y="3330"/>
                    <a:pt x="1325" y="3300"/>
                  </a:cubicBezTo>
                  <a:lnTo>
                    <a:pt x="1896" y="3014"/>
                  </a:lnTo>
                  <a:lnTo>
                    <a:pt x="2438" y="3300"/>
                  </a:lnTo>
                  <a:cubicBezTo>
                    <a:pt x="2509" y="3337"/>
                    <a:pt x="2582" y="3353"/>
                    <a:pt x="2653" y="3353"/>
                  </a:cubicBezTo>
                  <a:cubicBezTo>
                    <a:pt x="2931" y="3353"/>
                    <a:pt x="3178" y="3099"/>
                    <a:pt x="3130" y="2788"/>
                  </a:cubicBezTo>
                  <a:lnTo>
                    <a:pt x="3025" y="2171"/>
                  </a:lnTo>
                  <a:lnTo>
                    <a:pt x="3476" y="1735"/>
                  </a:lnTo>
                  <a:cubicBezTo>
                    <a:pt x="3762" y="1449"/>
                    <a:pt x="3597" y="968"/>
                    <a:pt x="3205" y="922"/>
                  </a:cubicBezTo>
                  <a:lnTo>
                    <a:pt x="2589" y="832"/>
                  </a:lnTo>
                  <a:lnTo>
                    <a:pt x="2318" y="260"/>
                  </a:lnTo>
                  <a:cubicBezTo>
                    <a:pt x="2227" y="87"/>
                    <a:pt x="2054" y="1"/>
                    <a:pt x="1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52;p52"/>
            <p:cNvSpPr/>
            <p:nvPr/>
          </p:nvSpPr>
          <p:spPr>
            <a:xfrm>
              <a:off x="5481950" y="1253400"/>
              <a:ext cx="94075" cy="84125"/>
            </a:xfrm>
            <a:custGeom>
              <a:avLst/>
              <a:gdLst/>
              <a:ahLst/>
              <a:cxnLst/>
              <a:rect l="l" t="t" r="r" b="b"/>
              <a:pathLst>
                <a:path w="3763" h="3365" extrusionOk="0">
                  <a:moveTo>
                    <a:pt x="1896" y="1"/>
                  </a:moveTo>
                  <a:cubicBezTo>
                    <a:pt x="1701" y="1"/>
                    <a:pt x="1535" y="106"/>
                    <a:pt x="1460" y="271"/>
                  </a:cubicBezTo>
                  <a:lnTo>
                    <a:pt x="1174" y="843"/>
                  </a:lnTo>
                  <a:lnTo>
                    <a:pt x="557" y="933"/>
                  </a:lnTo>
                  <a:cubicBezTo>
                    <a:pt x="166" y="994"/>
                    <a:pt x="1" y="1460"/>
                    <a:pt x="286" y="1746"/>
                  </a:cubicBezTo>
                  <a:lnTo>
                    <a:pt x="738" y="2182"/>
                  </a:lnTo>
                  <a:lnTo>
                    <a:pt x="633" y="2799"/>
                  </a:lnTo>
                  <a:cubicBezTo>
                    <a:pt x="587" y="2980"/>
                    <a:pt x="663" y="3160"/>
                    <a:pt x="813" y="3266"/>
                  </a:cubicBezTo>
                  <a:cubicBezTo>
                    <a:pt x="888" y="3326"/>
                    <a:pt x="994" y="3356"/>
                    <a:pt x="1099" y="3356"/>
                  </a:cubicBezTo>
                  <a:cubicBezTo>
                    <a:pt x="1174" y="3356"/>
                    <a:pt x="1249" y="3341"/>
                    <a:pt x="1325" y="3311"/>
                  </a:cubicBezTo>
                  <a:lnTo>
                    <a:pt x="1881" y="3010"/>
                  </a:lnTo>
                  <a:lnTo>
                    <a:pt x="2453" y="3311"/>
                  </a:lnTo>
                  <a:cubicBezTo>
                    <a:pt x="2524" y="3348"/>
                    <a:pt x="2597" y="3364"/>
                    <a:pt x="2668" y="3364"/>
                  </a:cubicBezTo>
                  <a:cubicBezTo>
                    <a:pt x="2946" y="3364"/>
                    <a:pt x="3193" y="3110"/>
                    <a:pt x="3145" y="2799"/>
                  </a:cubicBezTo>
                  <a:lnTo>
                    <a:pt x="3115" y="2649"/>
                  </a:lnTo>
                  <a:cubicBezTo>
                    <a:pt x="3089" y="2509"/>
                    <a:pt x="2980" y="2446"/>
                    <a:pt x="2871" y="2446"/>
                  </a:cubicBezTo>
                  <a:cubicBezTo>
                    <a:pt x="2733" y="2446"/>
                    <a:pt x="2593" y="2547"/>
                    <a:pt x="2619" y="2724"/>
                  </a:cubicBezTo>
                  <a:lnTo>
                    <a:pt x="2634" y="2829"/>
                  </a:lnTo>
                  <a:lnTo>
                    <a:pt x="2122" y="2558"/>
                  </a:lnTo>
                  <a:cubicBezTo>
                    <a:pt x="2047" y="2521"/>
                    <a:pt x="1968" y="2502"/>
                    <a:pt x="1891" y="2502"/>
                  </a:cubicBezTo>
                  <a:cubicBezTo>
                    <a:pt x="1814" y="2502"/>
                    <a:pt x="1738" y="2521"/>
                    <a:pt x="1671" y="2558"/>
                  </a:cubicBezTo>
                  <a:lnTo>
                    <a:pt x="1144" y="2829"/>
                  </a:lnTo>
                  <a:lnTo>
                    <a:pt x="1249" y="2258"/>
                  </a:lnTo>
                  <a:cubicBezTo>
                    <a:pt x="1280" y="2092"/>
                    <a:pt x="1219" y="1942"/>
                    <a:pt x="1114" y="1821"/>
                  </a:cubicBezTo>
                  <a:lnTo>
                    <a:pt x="693" y="1415"/>
                  </a:lnTo>
                  <a:lnTo>
                    <a:pt x="1264" y="1325"/>
                  </a:lnTo>
                  <a:cubicBezTo>
                    <a:pt x="1430" y="1310"/>
                    <a:pt x="1565" y="1219"/>
                    <a:pt x="1626" y="1069"/>
                  </a:cubicBezTo>
                  <a:lnTo>
                    <a:pt x="1896" y="542"/>
                  </a:lnTo>
                  <a:lnTo>
                    <a:pt x="2152" y="1069"/>
                  </a:lnTo>
                  <a:cubicBezTo>
                    <a:pt x="2227" y="1204"/>
                    <a:pt x="2363" y="1310"/>
                    <a:pt x="2513" y="1325"/>
                  </a:cubicBezTo>
                  <a:lnTo>
                    <a:pt x="3100" y="1415"/>
                  </a:lnTo>
                  <a:cubicBezTo>
                    <a:pt x="2935" y="1603"/>
                    <a:pt x="3102" y="1837"/>
                    <a:pt x="3297" y="1837"/>
                  </a:cubicBezTo>
                  <a:cubicBezTo>
                    <a:pt x="3352" y="1837"/>
                    <a:pt x="3409" y="1819"/>
                    <a:pt x="3461" y="1776"/>
                  </a:cubicBezTo>
                  <a:lnTo>
                    <a:pt x="3491" y="1746"/>
                  </a:lnTo>
                  <a:cubicBezTo>
                    <a:pt x="3762" y="1460"/>
                    <a:pt x="3612" y="979"/>
                    <a:pt x="3220" y="918"/>
                  </a:cubicBezTo>
                  <a:lnTo>
                    <a:pt x="2604" y="828"/>
                  </a:lnTo>
                  <a:lnTo>
                    <a:pt x="2318" y="271"/>
                  </a:lnTo>
                  <a:cubicBezTo>
                    <a:pt x="2242" y="106"/>
                    <a:pt x="2077" y="1"/>
                    <a:pt x="1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466;p52"/>
          <p:cNvSpPr/>
          <p:nvPr/>
        </p:nvSpPr>
        <p:spPr>
          <a:xfrm rot="-512747">
            <a:off x="4414705" y="1386568"/>
            <a:ext cx="1218903" cy="286876"/>
          </a:xfrm>
          <a:custGeom>
            <a:avLst/>
            <a:gdLst/>
            <a:ahLst/>
            <a:cxnLst/>
            <a:rect l="l" t="t" r="r" b="b"/>
            <a:pathLst>
              <a:path w="48756" h="11475" extrusionOk="0">
                <a:moveTo>
                  <a:pt x="0" y="1027"/>
                </a:moveTo>
                <a:cubicBezTo>
                  <a:pt x="3974" y="982"/>
                  <a:pt x="15716" y="-982"/>
                  <a:pt x="23842" y="759"/>
                </a:cubicBezTo>
                <a:cubicBezTo>
                  <a:pt x="31968" y="2500"/>
                  <a:pt x="44604" y="9689"/>
                  <a:pt x="48756" y="11475"/>
                </a:cubicBezTo>
              </a:path>
            </a:pathLst>
          </a:custGeom>
          <a:noFill/>
          <a:ln w="28575" cap="flat" cmpd="sng">
            <a:solidFill>
              <a:schemeClr val="dk2"/>
            </a:solidFill>
            <a:prstDash val="solid"/>
            <a:round/>
            <a:headEnd type="none" w="med" len="med"/>
            <a:tailEnd type="stealth" w="med" len="med"/>
          </a:ln>
        </p:spPr>
      </p:sp>
      <p:sp>
        <p:nvSpPr>
          <p:cNvPr id="27" name="Google Shape;2468;p52"/>
          <p:cNvSpPr txBox="1"/>
          <p:nvPr/>
        </p:nvSpPr>
        <p:spPr>
          <a:xfrm>
            <a:off x="2665773" y="1967367"/>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Times New Roman" panose="02020603050405020304" pitchFamily="18" charset="0"/>
                <a:ea typeface="Overpass Black"/>
                <a:cs typeface="Times New Roman" panose="02020603050405020304" pitchFamily="18" charset="0"/>
                <a:sym typeface="Overpass Black"/>
              </a:rPr>
              <a:t>Thể loại</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8" name="Google Shape;2468;p52"/>
          <p:cNvSpPr txBox="1"/>
          <p:nvPr/>
        </p:nvSpPr>
        <p:spPr>
          <a:xfrm>
            <a:off x="4795295" y="2008881"/>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Times New Roman" panose="02020603050405020304" pitchFamily="18" charset="0"/>
                <a:ea typeface="Overpass Black"/>
                <a:cs typeface="Times New Roman" panose="02020603050405020304" pitchFamily="18" charset="0"/>
                <a:sym typeface="Overpass Black"/>
              </a:rPr>
              <a:t>Phương thức biểu đạt</a:t>
            </a:r>
          </a:p>
        </p:txBody>
      </p:sp>
      <p:sp>
        <p:nvSpPr>
          <p:cNvPr id="29" name="Google Shape;2469;p52"/>
          <p:cNvSpPr txBox="1"/>
          <p:nvPr/>
        </p:nvSpPr>
        <p:spPr>
          <a:xfrm>
            <a:off x="5177609" y="2694151"/>
            <a:ext cx="1688699" cy="574497"/>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dirty="0" err="1">
                <a:solidFill>
                  <a:schemeClr val="tx1"/>
                </a:solidFill>
                <a:latin typeface="Times New Roman" panose="02020603050405020304" pitchFamily="18" charset="0"/>
                <a:ea typeface="Open Sans"/>
                <a:cs typeface="Times New Roman" panose="02020603050405020304" pitchFamily="18" charset="0"/>
                <a:sym typeface="Open Sans"/>
              </a:rPr>
              <a:t>Biểu</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a:solidFill>
                  <a:schemeClr val="tx1"/>
                </a:solidFill>
                <a:latin typeface="Times New Roman" panose="02020603050405020304" pitchFamily="18" charset="0"/>
                <a:ea typeface="Open Sans"/>
                <a:cs typeface="Times New Roman" panose="02020603050405020304" pitchFamily="18" charset="0"/>
                <a:sym typeface="Open Sans"/>
              </a:rPr>
              <a:t>cảm</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a:solidFill>
                  <a:schemeClr val="tx1"/>
                </a:solidFill>
                <a:latin typeface="Times New Roman" panose="02020603050405020304" pitchFamily="18" charset="0"/>
                <a:ea typeface="Open Sans"/>
                <a:cs typeface="Times New Roman" panose="02020603050405020304" pitchFamily="18" charset="0"/>
                <a:sym typeface="Open Sans"/>
              </a:rPr>
              <a:t>kết</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a:solidFill>
                  <a:schemeClr val="tx1"/>
                </a:solidFill>
                <a:latin typeface="Times New Roman" panose="02020603050405020304" pitchFamily="18" charset="0"/>
                <a:ea typeface="Open Sans"/>
                <a:cs typeface="Times New Roman" panose="02020603050405020304" pitchFamily="18" charset="0"/>
                <a:sym typeface="Open Sans"/>
              </a:rPr>
              <a:t>hợp</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a:solidFill>
                  <a:schemeClr val="tx1"/>
                </a:solidFill>
                <a:latin typeface="Times New Roman" panose="02020603050405020304" pitchFamily="18" charset="0"/>
                <a:ea typeface="Open Sans"/>
                <a:cs typeface="Times New Roman" panose="02020603050405020304" pitchFamily="18" charset="0"/>
                <a:sym typeface="Open Sans"/>
              </a:rPr>
              <a:t>tự</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a:solidFill>
                  <a:schemeClr val="tx1"/>
                </a:solidFill>
                <a:latin typeface="Times New Roman" panose="02020603050405020304" pitchFamily="18" charset="0"/>
                <a:ea typeface="Open Sans"/>
                <a:cs typeface="Times New Roman" panose="02020603050405020304" pitchFamily="18" charset="0"/>
                <a:sym typeface="Open Sans"/>
              </a:rPr>
              <a:t>sự</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a:solidFill>
                  <a:schemeClr val="tx1"/>
                </a:solidFill>
                <a:latin typeface="Times New Roman" panose="02020603050405020304" pitchFamily="18" charset="0"/>
                <a:ea typeface="Open Sans"/>
                <a:cs typeface="Times New Roman" panose="02020603050405020304" pitchFamily="18" charset="0"/>
                <a:sym typeface="Open Sans"/>
              </a:rPr>
              <a:t>và</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a:solidFill>
                  <a:schemeClr val="tx1"/>
                </a:solidFill>
                <a:latin typeface="Times New Roman" panose="02020603050405020304" pitchFamily="18" charset="0"/>
                <a:ea typeface="Open Sans"/>
                <a:cs typeface="Times New Roman" panose="02020603050405020304" pitchFamily="18" charset="0"/>
                <a:sym typeface="Open Sans"/>
              </a:rPr>
              <a:t>miêu</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a:solidFill>
                  <a:schemeClr val="tx1"/>
                </a:solidFill>
                <a:latin typeface="Times New Roman" panose="02020603050405020304" pitchFamily="18" charset="0"/>
                <a:ea typeface="Open Sans"/>
                <a:cs typeface="Times New Roman" panose="02020603050405020304" pitchFamily="18" charset="0"/>
                <a:sym typeface="Open Sans"/>
              </a:rPr>
              <a:t>tả</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pic>
        <p:nvPicPr>
          <p:cNvPr id="30" name="Google Shape;2442;p52"/>
          <p:cNvPicPr preferRelativeResize="0"/>
          <p:nvPr/>
        </p:nvPicPr>
        <p:blipFill>
          <a:blip r:embed="rId6">
            <a:alphaModFix amt="82000"/>
          </a:blip>
          <a:stretch>
            <a:fillRect/>
          </a:stretch>
        </p:blipFill>
        <p:spPr>
          <a:xfrm>
            <a:off x="7379751" y="1598753"/>
            <a:ext cx="1117248" cy="939777"/>
          </a:xfrm>
          <a:prstGeom prst="rect">
            <a:avLst/>
          </a:prstGeom>
          <a:noFill/>
          <a:ln>
            <a:noFill/>
          </a:ln>
        </p:spPr>
      </p:pic>
      <p:grpSp>
        <p:nvGrpSpPr>
          <p:cNvPr id="31" name="Google Shape;2459;p52"/>
          <p:cNvGrpSpPr/>
          <p:nvPr/>
        </p:nvGrpSpPr>
        <p:grpSpPr>
          <a:xfrm>
            <a:off x="7625273" y="1806113"/>
            <a:ext cx="589246" cy="488305"/>
            <a:chOff x="3241250" y="3081850"/>
            <a:chExt cx="432125" cy="358100"/>
          </a:xfrm>
        </p:grpSpPr>
        <p:sp>
          <p:nvSpPr>
            <p:cNvPr id="32" name="Google Shape;2460;p52"/>
            <p:cNvSpPr/>
            <p:nvPr/>
          </p:nvSpPr>
          <p:spPr>
            <a:xfrm>
              <a:off x="3241250" y="3081850"/>
              <a:ext cx="345700" cy="358100"/>
            </a:xfrm>
            <a:custGeom>
              <a:avLst/>
              <a:gdLst/>
              <a:ahLst/>
              <a:cxnLst/>
              <a:rect l="l" t="t" r="r" b="b"/>
              <a:pathLst>
                <a:path w="13828" h="14324" extrusionOk="0">
                  <a:moveTo>
                    <a:pt x="6711" y="5658"/>
                  </a:moveTo>
                  <a:lnTo>
                    <a:pt x="6711" y="6936"/>
                  </a:lnTo>
                  <a:lnTo>
                    <a:pt x="5447" y="6936"/>
                  </a:lnTo>
                  <a:lnTo>
                    <a:pt x="5447" y="5658"/>
                  </a:lnTo>
                  <a:close/>
                  <a:moveTo>
                    <a:pt x="12699" y="4604"/>
                  </a:moveTo>
                  <a:cubicBezTo>
                    <a:pt x="13091" y="4755"/>
                    <a:pt x="13331" y="5116"/>
                    <a:pt x="13346" y="5537"/>
                  </a:cubicBezTo>
                  <a:lnTo>
                    <a:pt x="13346" y="7057"/>
                  </a:lnTo>
                  <a:cubicBezTo>
                    <a:pt x="13331" y="7478"/>
                    <a:pt x="13091" y="7839"/>
                    <a:pt x="12699" y="7990"/>
                  </a:cubicBezTo>
                  <a:lnTo>
                    <a:pt x="12699" y="4604"/>
                  </a:lnTo>
                  <a:close/>
                  <a:moveTo>
                    <a:pt x="2017" y="4364"/>
                  </a:moveTo>
                  <a:lnTo>
                    <a:pt x="2017" y="8245"/>
                  </a:lnTo>
                  <a:cubicBezTo>
                    <a:pt x="1144" y="8110"/>
                    <a:pt x="512" y="7373"/>
                    <a:pt x="512" y="6500"/>
                  </a:cubicBezTo>
                  <a:lnTo>
                    <a:pt x="512" y="6485"/>
                  </a:lnTo>
                  <a:lnTo>
                    <a:pt x="512" y="6109"/>
                  </a:lnTo>
                  <a:cubicBezTo>
                    <a:pt x="512" y="5236"/>
                    <a:pt x="1144" y="4499"/>
                    <a:pt x="2017" y="4364"/>
                  </a:cubicBezTo>
                  <a:close/>
                  <a:moveTo>
                    <a:pt x="4951" y="8742"/>
                  </a:moveTo>
                  <a:lnTo>
                    <a:pt x="4951" y="9254"/>
                  </a:lnTo>
                  <a:lnTo>
                    <a:pt x="4951" y="9269"/>
                  </a:lnTo>
                  <a:lnTo>
                    <a:pt x="4800" y="9299"/>
                  </a:lnTo>
                  <a:lnTo>
                    <a:pt x="4319" y="9374"/>
                  </a:lnTo>
                  <a:lnTo>
                    <a:pt x="2574" y="9675"/>
                  </a:lnTo>
                  <a:lnTo>
                    <a:pt x="2528" y="9675"/>
                  </a:lnTo>
                  <a:lnTo>
                    <a:pt x="2528" y="8742"/>
                  </a:lnTo>
                  <a:close/>
                  <a:moveTo>
                    <a:pt x="4605" y="9825"/>
                  </a:moveTo>
                  <a:lnTo>
                    <a:pt x="4605" y="10939"/>
                  </a:lnTo>
                  <a:lnTo>
                    <a:pt x="4123" y="10939"/>
                  </a:lnTo>
                  <a:lnTo>
                    <a:pt x="4123" y="9916"/>
                  </a:lnTo>
                  <a:lnTo>
                    <a:pt x="4605" y="9825"/>
                  </a:lnTo>
                  <a:close/>
                  <a:moveTo>
                    <a:pt x="10849" y="1369"/>
                  </a:moveTo>
                  <a:lnTo>
                    <a:pt x="10849" y="11375"/>
                  </a:lnTo>
                  <a:cubicBezTo>
                    <a:pt x="9555" y="9269"/>
                    <a:pt x="7885" y="8321"/>
                    <a:pt x="5447" y="8260"/>
                  </a:cubicBezTo>
                  <a:lnTo>
                    <a:pt x="5447" y="8245"/>
                  </a:lnTo>
                  <a:lnTo>
                    <a:pt x="5447" y="7433"/>
                  </a:lnTo>
                  <a:lnTo>
                    <a:pt x="6967" y="7433"/>
                  </a:lnTo>
                  <a:cubicBezTo>
                    <a:pt x="7102" y="7433"/>
                    <a:pt x="7223" y="7328"/>
                    <a:pt x="7223" y="7177"/>
                  </a:cubicBezTo>
                  <a:lnTo>
                    <a:pt x="7223" y="5402"/>
                  </a:lnTo>
                  <a:cubicBezTo>
                    <a:pt x="7223" y="5266"/>
                    <a:pt x="7102" y="5146"/>
                    <a:pt x="6967" y="5146"/>
                  </a:cubicBezTo>
                  <a:lnTo>
                    <a:pt x="5447" y="5146"/>
                  </a:lnTo>
                  <a:lnTo>
                    <a:pt x="5447" y="4349"/>
                  </a:lnTo>
                  <a:cubicBezTo>
                    <a:pt x="7990" y="4288"/>
                    <a:pt x="9735" y="3325"/>
                    <a:pt x="10849" y="1369"/>
                  </a:cubicBezTo>
                  <a:close/>
                  <a:moveTo>
                    <a:pt x="11105" y="0"/>
                  </a:moveTo>
                  <a:cubicBezTo>
                    <a:pt x="10999" y="0"/>
                    <a:pt x="10909" y="61"/>
                    <a:pt x="10864" y="166"/>
                  </a:cubicBezTo>
                  <a:cubicBezTo>
                    <a:pt x="9871" y="2678"/>
                    <a:pt x="8065" y="3837"/>
                    <a:pt x="5192" y="3837"/>
                  </a:cubicBezTo>
                  <a:lnTo>
                    <a:pt x="4229" y="3837"/>
                  </a:lnTo>
                  <a:cubicBezTo>
                    <a:pt x="3883" y="3837"/>
                    <a:pt x="3883" y="4349"/>
                    <a:pt x="4229" y="4349"/>
                  </a:cubicBezTo>
                  <a:lnTo>
                    <a:pt x="4951" y="4349"/>
                  </a:lnTo>
                  <a:lnTo>
                    <a:pt x="4951" y="8245"/>
                  </a:lnTo>
                  <a:lnTo>
                    <a:pt x="2513" y="8245"/>
                  </a:lnTo>
                  <a:lnTo>
                    <a:pt x="2513" y="4349"/>
                  </a:lnTo>
                  <a:lnTo>
                    <a:pt x="3130" y="4349"/>
                  </a:lnTo>
                  <a:cubicBezTo>
                    <a:pt x="3461" y="4349"/>
                    <a:pt x="3461" y="3837"/>
                    <a:pt x="3130" y="3837"/>
                  </a:cubicBezTo>
                  <a:lnTo>
                    <a:pt x="2273" y="3837"/>
                  </a:lnTo>
                  <a:cubicBezTo>
                    <a:pt x="1024" y="3837"/>
                    <a:pt x="16" y="4845"/>
                    <a:pt x="16" y="6094"/>
                  </a:cubicBezTo>
                  <a:lnTo>
                    <a:pt x="16" y="6470"/>
                  </a:lnTo>
                  <a:cubicBezTo>
                    <a:pt x="1" y="7629"/>
                    <a:pt x="873" y="8607"/>
                    <a:pt x="2017" y="8727"/>
                  </a:cubicBezTo>
                  <a:lnTo>
                    <a:pt x="2017" y="9961"/>
                  </a:lnTo>
                  <a:cubicBezTo>
                    <a:pt x="2017" y="10036"/>
                    <a:pt x="2062" y="10111"/>
                    <a:pt x="2107" y="10156"/>
                  </a:cubicBezTo>
                  <a:cubicBezTo>
                    <a:pt x="2152" y="10186"/>
                    <a:pt x="2212" y="10216"/>
                    <a:pt x="2273" y="10216"/>
                  </a:cubicBezTo>
                  <a:lnTo>
                    <a:pt x="2318" y="10216"/>
                  </a:lnTo>
                  <a:lnTo>
                    <a:pt x="2423" y="10201"/>
                  </a:lnTo>
                  <a:lnTo>
                    <a:pt x="2724" y="11601"/>
                  </a:lnTo>
                  <a:cubicBezTo>
                    <a:pt x="2756" y="11733"/>
                    <a:pt x="2856" y="11791"/>
                    <a:pt x="2957" y="11791"/>
                  </a:cubicBezTo>
                  <a:cubicBezTo>
                    <a:pt x="3098" y="11791"/>
                    <a:pt x="3240" y="11679"/>
                    <a:pt x="3206" y="11495"/>
                  </a:cubicBezTo>
                  <a:lnTo>
                    <a:pt x="2920" y="10111"/>
                  </a:lnTo>
                  <a:lnTo>
                    <a:pt x="3627" y="9991"/>
                  </a:lnTo>
                  <a:lnTo>
                    <a:pt x="3627" y="11014"/>
                  </a:lnTo>
                  <a:cubicBezTo>
                    <a:pt x="3627" y="11240"/>
                    <a:pt x="3807" y="11435"/>
                    <a:pt x="4048" y="11435"/>
                  </a:cubicBezTo>
                  <a:lnTo>
                    <a:pt x="4605" y="11435"/>
                  </a:lnTo>
                  <a:lnTo>
                    <a:pt x="4605" y="13827"/>
                  </a:lnTo>
                  <a:lnTo>
                    <a:pt x="3717" y="13827"/>
                  </a:lnTo>
                  <a:lnTo>
                    <a:pt x="3446" y="12594"/>
                  </a:lnTo>
                  <a:cubicBezTo>
                    <a:pt x="3414" y="12454"/>
                    <a:pt x="3308" y="12392"/>
                    <a:pt x="3200" y="12392"/>
                  </a:cubicBezTo>
                  <a:cubicBezTo>
                    <a:pt x="3054" y="12392"/>
                    <a:pt x="2906" y="12508"/>
                    <a:pt x="2950" y="12699"/>
                  </a:cubicBezTo>
                  <a:lnTo>
                    <a:pt x="3251" y="14128"/>
                  </a:lnTo>
                  <a:cubicBezTo>
                    <a:pt x="3281" y="14249"/>
                    <a:pt x="3386" y="14324"/>
                    <a:pt x="3506" y="14324"/>
                  </a:cubicBezTo>
                  <a:lnTo>
                    <a:pt x="4861" y="14324"/>
                  </a:lnTo>
                  <a:cubicBezTo>
                    <a:pt x="4996" y="14324"/>
                    <a:pt x="5101" y="14219"/>
                    <a:pt x="5101" y="14083"/>
                  </a:cubicBezTo>
                  <a:lnTo>
                    <a:pt x="5101" y="9750"/>
                  </a:lnTo>
                  <a:lnTo>
                    <a:pt x="5222" y="9735"/>
                  </a:lnTo>
                  <a:cubicBezTo>
                    <a:pt x="5342" y="9705"/>
                    <a:pt x="5432" y="9615"/>
                    <a:pt x="5432" y="9479"/>
                  </a:cubicBezTo>
                  <a:lnTo>
                    <a:pt x="5432" y="8757"/>
                  </a:lnTo>
                  <a:cubicBezTo>
                    <a:pt x="8005" y="8832"/>
                    <a:pt x="9600" y="9916"/>
                    <a:pt x="10879" y="12458"/>
                  </a:cubicBezTo>
                  <a:cubicBezTo>
                    <a:pt x="10924" y="12533"/>
                    <a:pt x="10999" y="12594"/>
                    <a:pt x="11105" y="12594"/>
                  </a:cubicBezTo>
                  <a:lnTo>
                    <a:pt x="11601" y="12594"/>
                  </a:lnTo>
                  <a:cubicBezTo>
                    <a:pt x="12203" y="12594"/>
                    <a:pt x="12684" y="12112"/>
                    <a:pt x="12699" y="11510"/>
                  </a:cubicBezTo>
                  <a:lnTo>
                    <a:pt x="12699" y="10337"/>
                  </a:lnTo>
                  <a:cubicBezTo>
                    <a:pt x="12714" y="10156"/>
                    <a:pt x="12579" y="10066"/>
                    <a:pt x="12444" y="10066"/>
                  </a:cubicBezTo>
                  <a:cubicBezTo>
                    <a:pt x="12308" y="10066"/>
                    <a:pt x="12173" y="10156"/>
                    <a:pt x="12188" y="10337"/>
                  </a:cubicBezTo>
                  <a:lnTo>
                    <a:pt x="12188" y="11510"/>
                  </a:lnTo>
                  <a:cubicBezTo>
                    <a:pt x="12188" y="11826"/>
                    <a:pt x="11932" y="12097"/>
                    <a:pt x="11601" y="12097"/>
                  </a:cubicBezTo>
                  <a:lnTo>
                    <a:pt x="11345" y="12097"/>
                  </a:lnTo>
                  <a:lnTo>
                    <a:pt x="11345" y="512"/>
                  </a:lnTo>
                  <a:lnTo>
                    <a:pt x="11601" y="512"/>
                  </a:lnTo>
                  <a:cubicBezTo>
                    <a:pt x="11932" y="512"/>
                    <a:pt x="12188" y="768"/>
                    <a:pt x="12188" y="1099"/>
                  </a:cubicBezTo>
                  <a:lnTo>
                    <a:pt x="12188" y="9238"/>
                  </a:lnTo>
                  <a:cubicBezTo>
                    <a:pt x="12173" y="9419"/>
                    <a:pt x="12308" y="9509"/>
                    <a:pt x="12444" y="9509"/>
                  </a:cubicBezTo>
                  <a:cubicBezTo>
                    <a:pt x="12579" y="9509"/>
                    <a:pt x="12714" y="9419"/>
                    <a:pt x="12699" y="9238"/>
                  </a:cubicBezTo>
                  <a:lnTo>
                    <a:pt x="12699" y="8516"/>
                  </a:lnTo>
                  <a:cubicBezTo>
                    <a:pt x="13361" y="8351"/>
                    <a:pt x="13828" y="7749"/>
                    <a:pt x="13828" y="7072"/>
                  </a:cubicBezTo>
                  <a:lnTo>
                    <a:pt x="13828" y="5522"/>
                  </a:lnTo>
                  <a:cubicBezTo>
                    <a:pt x="13828" y="4845"/>
                    <a:pt x="13361" y="4243"/>
                    <a:pt x="12699" y="4078"/>
                  </a:cubicBezTo>
                  <a:lnTo>
                    <a:pt x="12699" y="1099"/>
                  </a:lnTo>
                  <a:cubicBezTo>
                    <a:pt x="12699" y="497"/>
                    <a:pt x="12203" y="0"/>
                    <a:pt x="11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61;p52"/>
            <p:cNvSpPr/>
            <p:nvPr/>
          </p:nvSpPr>
          <p:spPr>
            <a:xfrm>
              <a:off x="3588825" y="3099475"/>
              <a:ext cx="45775" cy="42025"/>
            </a:xfrm>
            <a:custGeom>
              <a:avLst/>
              <a:gdLst/>
              <a:ahLst/>
              <a:cxnLst/>
              <a:rect l="l" t="t" r="r" b="b"/>
              <a:pathLst>
                <a:path w="1831" h="1681" extrusionOk="0">
                  <a:moveTo>
                    <a:pt x="1452" y="1"/>
                  </a:moveTo>
                  <a:cubicBezTo>
                    <a:pt x="1388" y="1"/>
                    <a:pt x="1322" y="28"/>
                    <a:pt x="1264" y="93"/>
                  </a:cubicBezTo>
                  <a:lnTo>
                    <a:pt x="105" y="1251"/>
                  </a:lnTo>
                  <a:cubicBezTo>
                    <a:pt x="0" y="1357"/>
                    <a:pt x="0" y="1507"/>
                    <a:pt x="105" y="1612"/>
                  </a:cubicBezTo>
                  <a:cubicBezTo>
                    <a:pt x="151" y="1658"/>
                    <a:pt x="214" y="1680"/>
                    <a:pt x="278" y="1680"/>
                  </a:cubicBezTo>
                  <a:cubicBezTo>
                    <a:pt x="342" y="1680"/>
                    <a:pt x="406" y="1658"/>
                    <a:pt x="451" y="1612"/>
                  </a:cubicBezTo>
                  <a:lnTo>
                    <a:pt x="1625" y="454"/>
                  </a:lnTo>
                  <a:cubicBezTo>
                    <a:pt x="1831" y="271"/>
                    <a:pt x="1654" y="1"/>
                    <a:pt x="14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62;p52"/>
            <p:cNvSpPr/>
            <p:nvPr/>
          </p:nvSpPr>
          <p:spPr>
            <a:xfrm>
              <a:off x="3630200" y="3184925"/>
              <a:ext cx="43175" cy="29725"/>
            </a:xfrm>
            <a:custGeom>
              <a:avLst/>
              <a:gdLst/>
              <a:ahLst/>
              <a:cxnLst/>
              <a:rect l="l" t="t" r="r" b="b"/>
              <a:pathLst>
                <a:path w="1727" h="1189" extrusionOk="0">
                  <a:moveTo>
                    <a:pt x="1356" y="1"/>
                  </a:moveTo>
                  <a:cubicBezTo>
                    <a:pt x="1312" y="1"/>
                    <a:pt x="1265" y="14"/>
                    <a:pt x="1219" y="45"/>
                  </a:cubicBezTo>
                  <a:lnTo>
                    <a:pt x="211" y="722"/>
                  </a:lnTo>
                  <a:cubicBezTo>
                    <a:pt x="0" y="857"/>
                    <a:pt x="105" y="1173"/>
                    <a:pt x="346" y="1188"/>
                  </a:cubicBezTo>
                  <a:cubicBezTo>
                    <a:pt x="391" y="1173"/>
                    <a:pt x="451" y="1158"/>
                    <a:pt x="482" y="1143"/>
                  </a:cubicBezTo>
                  <a:lnTo>
                    <a:pt x="1490" y="466"/>
                  </a:lnTo>
                  <a:cubicBezTo>
                    <a:pt x="1727" y="316"/>
                    <a:pt x="1570" y="1"/>
                    <a:pt x="1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63;p52"/>
            <p:cNvSpPr/>
            <p:nvPr/>
          </p:nvSpPr>
          <p:spPr>
            <a:xfrm>
              <a:off x="3629525" y="3263925"/>
              <a:ext cx="43200" cy="29725"/>
            </a:xfrm>
            <a:custGeom>
              <a:avLst/>
              <a:gdLst/>
              <a:ahLst/>
              <a:cxnLst/>
              <a:rect l="l" t="t" r="r" b="b"/>
              <a:pathLst>
                <a:path w="1728" h="1189" extrusionOk="0">
                  <a:moveTo>
                    <a:pt x="372" y="1"/>
                  </a:moveTo>
                  <a:cubicBezTo>
                    <a:pt x="157" y="1"/>
                    <a:pt x="1" y="316"/>
                    <a:pt x="238" y="466"/>
                  </a:cubicBezTo>
                  <a:lnTo>
                    <a:pt x="1246" y="1143"/>
                  </a:lnTo>
                  <a:cubicBezTo>
                    <a:pt x="1276" y="1173"/>
                    <a:pt x="1321" y="1188"/>
                    <a:pt x="1381" y="1188"/>
                  </a:cubicBezTo>
                  <a:cubicBezTo>
                    <a:pt x="1622" y="1173"/>
                    <a:pt x="1727" y="857"/>
                    <a:pt x="1517" y="722"/>
                  </a:cubicBezTo>
                  <a:lnTo>
                    <a:pt x="509" y="45"/>
                  </a:lnTo>
                  <a:cubicBezTo>
                    <a:pt x="462" y="14"/>
                    <a:pt x="416" y="1"/>
                    <a:pt x="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64;p52"/>
            <p:cNvSpPr/>
            <p:nvPr/>
          </p:nvSpPr>
          <p:spPr>
            <a:xfrm>
              <a:off x="3587325" y="3337225"/>
              <a:ext cx="44400" cy="41425"/>
            </a:xfrm>
            <a:custGeom>
              <a:avLst/>
              <a:gdLst/>
              <a:ahLst/>
              <a:cxnLst/>
              <a:rect l="l" t="t" r="r" b="b"/>
              <a:pathLst>
                <a:path w="1776" h="1657" extrusionOk="0">
                  <a:moveTo>
                    <a:pt x="355" y="1"/>
                  </a:moveTo>
                  <a:cubicBezTo>
                    <a:pt x="167" y="1"/>
                    <a:pt x="1" y="235"/>
                    <a:pt x="165" y="423"/>
                  </a:cubicBezTo>
                  <a:lnTo>
                    <a:pt x="1324" y="1581"/>
                  </a:lnTo>
                  <a:cubicBezTo>
                    <a:pt x="1369" y="1626"/>
                    <a:pt x="1429" y="1656"/>
                    <a:pt x="1504" y="1656"/>
                  </a:cubicBezTo>
                  <a:cubicBezTo>
                    <a:pt x="1565" y="1656"/>
                    <a:pt x="1640" y="1626"/>
                    <a:pt x="1685" y="1581"/>
                  </a:cubicBezTo>
                  <a:cubicBezTo>
                    <a:pt x="1775" y="1491"/>
                    <a:pt x="1775" y="1325"/>
                    <a:pt x="1685" y="1235"/>
                  </a:cubicBezTo>
                  <a:lnTo>
                    <a:pt x="511" y="62"/>
                  </a:lnTo>
                  <a:cubicBezTo>
                    <a:pt x="462" y="19"/>
                    <a:pt x="408"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2467;p52"/>
          <p:cNvSpPr/>
          <p:nvPr/>
        </p:nvSpPr>
        <p:spPr>
          <a:xfrm rot="-9518473" flipH="1">
            <a:off x="6490073" y="1797437"/>
            <a:ext cx="1111729" cy="281320"/>
          </a:xfrm>
          <a:custGeom>
            <a:avLst/>
            <a:gdLst/>
            <a:ahLst/>
            <a:cxnLst/>
            <a:rect l="l" t="t" r="r" b="b"/>
            <a:pathLst>
              <a:path w="44470" h="11253" extrusionOk="0">
                <a:moveTo>
                  <a:pt x="0" y="7032"/>
                </a:moveTo>
                <a:cubicBezTo>
                  <a:pt x="3974" y="7702"/>
                  <a:pt x="20584" y="12212"/>
                  <a:pt x="23843" y="11051"/>
                </a:cubicBezTo>
                <a:cubicBezTo>
                  <a:pt x="27102" y="9890"/>
                  <a:pt x="16118" y="603"/>
                  <a:pt x="19556" y="67"/>
                </a:cubicBezTo>
                <a:cubicBezTo>
                  <a:pt x="22994" y="-469"/>
                  <a:pt x="40318" y="6541"/>
                  <a:pt x="44470" y="7836"/>
                </a:cubicBezTo>
              </a:path>
            </a:pathLst>
          </a:custGeom>
          <a:noFill/>
          <a:ln w="28575" cap="flat" cmpd="sng">
            <a:solidFill>
              <a:schemeClr val="dk2"/>
            </a:solidFill>
            <a:prstDash val="solid"/>
            <a:round/>
            <a:headEnd type="none" w="med" len="med"/>
            <a:tailEnd type="stealth" w="med" len="med"/>
          </a:ln>
        </p:spPr>
      </p:sp>
      <p:sp>
        <p:nvSpPr>
          <p:cNvPr id="39" name="Google Shape;2468;p52"/>
          <p:cNvSpPr txBox="1"/>
          <p:nvPr/>
        </p:nvSpPr>
        <p:spPr>
          <a:xfrm>
            <a:off x="6928469" y="27035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Times New Roman" panose="02020603050405020304" pitchFamily="18" charset="0"/>
                <a:ea typeface="Overpass Black"/>
                <a:cs typeface="Times New Roman" panose="02020603050405020304" pitchFamily="18" charset="0"/>
                <a:sym typeface="Overpass Black"/>
              </a:rPr>
              <a:t>Bố cục</a:t>
            </a:r>
          </a:p>
        </p:txBody>
      </p:sp>
      <p:sp>
        <p:nvSpPr>
          <p:cNvPr id="43" name="Google Shape;2469;p52"/>
          <p:cNvSpPr txBox="1"/>
          <p:nvPr/>
        </p:nvSpPr>
        <p:spPr>
          <a:xfrm>
            <a:off x="7702475" y="3225395"/>
            <a:ext cx="1232460" cy="574497"/>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2 </a:t>
            </a:r>
            <a:r>
              <a:rPr lang="en-US" sz="1600" dirty="0" err="1">
                <a:solidFill>
                  <a:schemeClr val="tx1"/>
                </a:solidFill>
                <a:latin typeface="Times New Roman" panose="02020603050405020304" pitchFamily="18" charset="0"/>
                <a:ea typeface="Open Sans"/>
                <a:cs typeface="Times New Roman" panose="02020603050405020304" pitchFamily="18" charset="0"/>
                <a:sym typeface="Open Sans"/>
              </a:rPr>
              <a:t>phần</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pic>
        <p:nvPicPr>
          <p:cNvPr id="48" name="Picture 47"/>
          <p:cNvPicPr>
            <a:picLocks noChangeAspect="1"/>
          </p:cNvPicPr>
          <p:nvPr/>
        </p:nvPicPr>
        <p:blipFill>
          <a:blip r:embed="rId7"/>
          <a:srcRect/>
          <a:stretch>
            <a:fillRect/>
          </a:stretch>
        </p:blipFill>
        <p:spPr>
          <a:xfrm>
            <a:off x="5248691" y="3452014"/>
            <a:ext cx="2625720" cy="2139962"/>
          </a:xfrm>
          <a:prstGeom prst="rect">
            <a:avLst/>
          </a:prstGeom>
        </p:spPr>
      </p:pic>
    </p:spTree>
    <p:extLst>
      <p:ext uri="{BB962C8B-B14F-4D97-AF65-F5344CB8AC3E}">
        <p14:creationId xmlns:p14="http://schemas.microsoft.com/office/powerpoint/2010/main" val="46173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44"/>
                                        </p:tgtEl>
                                        <p:attrNameLst>
                                          <p:attrName>style.visibility</p:attrName>
                                        </p:attrNameLst>
                                      </p:cBhvr>
                                      <p:to>
                                        <p:strVal val="visible"/>
                                      </p:to>
                                    </p:set>
                                    <p:animEffect transition="in" filter="barn(inVertical)">
                                      <p:cBhvr>
                                        <p:cTn id="7" dur="500"/>
                                        <p:tgtEl>
                                          <p:spTgt spid="2444"/>
                                        </p:tgtEl>
                                      </p:cBhvr>
                                    </p:animEffect>
                                  </p:childTnLst>
                                </p:cTn>
                              </p:par>
                              <p:par>
                                <p:cTn id="8" presetID="16" presetClass="entr" presetSubtype="21" fill="hold" nodeType="withEffect">
                                  <p:stCondLst>
                                    <p:cond delay="0"/>
                                  </p:stCondLst>
                                  <p:childTnLst>
                                    <p:set>
                                      <p:cBhvr>
                                        <p:cTn id="9" dur="1" fill="hold">
                                          <p:stCondLst>
                                            <p:cond delay="0"/>
                                          </p:stCondLst>
                                        </p:cTn>
                                        <p:tgtEl>
                                          <p:spTgt spid="2453"/>
                                        </p:tgtEl>
                                        <p:attrNameLst>
                                          <p:attrName>style.visibility</p:attrName>
                                        </p:attrNameLst>
                                      </p:cBhvr>
                                      <p:to>
                                        <p:strVal val="visible"/>
                                      </p:to>
                                    </p:set>
                                    <p:animEffect transition="in" filter="barn(inVertical)">
                                      <p:cBhvr>
                                        <p:cTn id="10" dur="500"/>
                                        <p:tgtEl>
                                          <p:spTgt spid="2453"/>
                                        </p:tgtEl>
                                      </p:cBhvr>
                                    </p:animEffect>
                                  </p:childTnLst>
                                </p:cTn>
                              </p:par>
                              <p:par>
                                <p:cTn id="11" presetID="16" presetClass="entr" presetSubtype="21" fill="hold" nodeType="withEffect">
                                  <p:stCondLst>
                                    <p:cond delay="0"/>
                                  </p:stCondLst>
                                  <p:childTnLst>
                                    <p:set>
                                      <p:cBhvr>
                                        <p:cTn id="12" dur="1" fill="hold">
                                          <p:stCondLst>
                                            <p:cond delay="0"/>
                                          </p:stCondLst>
                                        </p:cTn>
                                        <p:tgtEl>
                                          <p:spTgt spid="2465"/>
                                        </p:tgtEl>
                                        <p:attrNameLst>
                                          <p:attrName>style.visibility</p:attrName>
                                        </p:attrNameLst>
                                      </p:cBhvr>
                                      <p:to>
                                        <p:strVal val="visible"/>
                                      </p:to>
                                    </p:set>
                                    <p:animEffect transition="in" filter="barn(inVertical)">
                                      <p:cBhvr>
                                        <p:cTn id="13" dur="500"/>
                                        <p:tgtEl>
                                          <p:spTgt spid="246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arn(inVertical)">
                                      <p:cBhvr>
                                        <p:cTn id="51" dur="500"/>
                                        <p:tgtEl>
                                          <p:spTgt spid="39"/>
                                        </p:tgtEl>
                                      </p:cBhvr>
                                    </p:animEffect>
                                  </p:childTnLst>
                                </p:cTn>
                              </p:par>
                              <p:par>
                                <p:cTn id="52" presetID="16" presetClass="entr" presetSubtype="21"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arn(inVertical)">
                                      <p:cBhvr>
                                        <p:cTn id="5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28" grpId="0"/>
      <p:bldP spid="29" grpId="0"/>
      <p:bldP spid="39" grpId="0"/>
      <p:bldP spid="43" grpId="0"/>
    </p:bldLst>
  </p:timing>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2246</Words>
  <Application>Microsoft Office PowerPoint</Application>
  <PresentationFormat>On-screen Show (16:9)</PresentationFormat>
  <Paragraphs>151</Paragraphs>
  <Slides>36</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Overpass Black</vt:lpstr>
      <vt:lpstr>Times New Roman</vt:lpstr>
      <vt:lpstr>Open Sans</vt:lpstr>
      <vt:lpstr>Fira Sans Extra Condensed Medium</vt:lpstr>
      <vt:lpstr>Arial</vt:lpstr>
      <vt:lpstr>Aqua Marketing Plan by Slidego</vt:lpstr>
      <vt:lpstr>PowerPoint Presentation</vt:lpstr>
      <vt:lpstr>PowerPoint Presentation</vt:lpstr>
      <vt:lpstr>PowerPoint Presentation</vt:lpstr>
      <vt:lpstr>1. Đọc</vt:lpstr>
      <vt:lpstr>2. Tìm hiểu chung</vt:lpstr>
      <vt:lpstr>PowerPoint Presentation</vt:lpstr>
      <vt:lpstr>2. Tìm hiểu chung</vt:lpstr>
      <vt:lpstr>PowerPoint Presentation</vt:lpstr>
      <vt:lpstr>2. Tìm hiểu chung</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 Marketing Plan</dc:title>
  <dc:creator>Admin</dc:creator>
  <cp:lastModifiedBy>Administrator</cp:lastModifiedBy>
  <cp:revision>40</cp:revision>
  <dcterms:modified xsi:type="dcterms:W3CDTF">2026-02-23T08:36:14Z</dcterms:modified>
</cp:coreProperties>
</file>