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6"/>
  </p:notesMasterIdLst>
  <p:sldIdLst>
    <p:sldId id="289" r:id="rId2"/>
    <p:sldId id="256" r:id="rId3"/>
    <p:sldId id="259" r:id="rId4"/>
    <p:sldId id="257" r:id="rId5"/>
    <p:sldId id="282" r:id="rId6"/>
    <p:sldId id="258" r:id="rId7"/>
    <p:sldId id="278" r:id="rId8"/>
    <p:sldId id="290" r:id="rId9"/>
    <p:sldId id="268" r:id="rId10"/>
    <p:sldId id="260" r:id="rId11"/>
    <p:sldId id="265" r:id="rId12"/>
    <p:sldId id="264" r:id="rId13"/>
    <p:sldId id="261" r:id="rId14"/>
    <p:sldId id="262" r:id="rId15"/>
    <p:sldId id="291" r:id="rId16"/>
    <p:sldId id="263" r:id="rId17"/>
    <p:sldId id="292" r:id="rId18"/>
    <p:sldId id="266" r:id="rId19"/>
    <p:sldId id="270" r:id="rId20"/>
    <p:sldId id="269" r:id="rId21"/>
    <p:sldId id="293" r:id="rId22"/>
    <p:sldId id="280" r:id="rId23"/>
    <p:sldId id="294" r:id="rId24"/>
    <p:sldId id="281" r:id="rId25"/>
  </p:sldIdLst>
  <p:sldSz cx="9144000" cy="5143500" type="screen16x9"/>
  <p:notesSz cx="6858000" cy="9144000"/>
  <p:embeddedFontLst>
    <p:embeddedFont>
      <p:font typeface="#9Slide05 SVNReklame Script" panose="020B0604020202020204" charset="0"/>
      <p:regular r:id="rId27"/>
    </p:embeddedFont>
    <p:embeddedFont>
      <p:font typeface="Elsie" panose="020B0604020202020204" charset="0"/>
      <p:regular r:id="rId28"/>
    </p:embeddedFont>
    <p:embeddedFont>
      <p:font typeface="Krub" panose="020B0502040204020203" pitchFamily="2" charset="-34"/>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79DFA7-BB04-4862-9893-1D1820730071}">
  <a:tblStyle styleId="{C179DFA7-BB04-4862-9893-1D18207300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6554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3e61cc86e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3e61cc86e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3085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8237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0f9e629ec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0f9e629ec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823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0f9e629e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0f9e629ec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4073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e35c97c5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3e35c97c5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9290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9252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1531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3fba7148f9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3fba7148f9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28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31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f9e629ec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f9e629ec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49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3f842e9e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3f842e9e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3245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3e35c97c5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3e35c97c5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1728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247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16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3f842e9ed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3f842e9ed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2792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04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65052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70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518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3e61cc86e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3e61cc86e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Thảo</a:t>
            </a:r>
            <a:r>
              <a:rPr lang="en-US" dirty="0"/>
              <a:t> </a:t>
            </a:r>
            <a:r>
              <a:rPr lang="en-US" dirty="0" err="1"/>
              <a:t>luận</a:t>
            </a:r>
            <a:r>
              <a:rPr lang="en-US" baseline="0" dirty="0"/>
              <a:t> </a:t>
            </a:r>
            <a:r>
              <a:rPr lang="en-US" baseline="0" dirty="0" err="1"/>
              <a:t>nhóm</a:t>
            </a:r>
            <a:r>
              <a:rPr lang="en-US" baseline="0" dirty="0"/>
              <a:t> </a:t>
            </a:r>
            <a:r>
              <a:rPr lang="en-US" baseline="0" dirty="0" err="1"/>
              <a:t>bàn</a:t>
            </a:r>
            <a:endParaRPr dirty="0"/>
          </a:p>
        </p:txBody>
      </p:sp>
    </p:spTree>
    <p:extLst>
      <p:ext uri="{BB962C8B-B14F-4D97-AF65-F5344CB8AC3E}">
        <p14:creationId xmlns:p14="http://schemas.microsoft.com/office/powerpoint/2010/main" val="217623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23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05afc42a3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05afc42a3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5421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290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3e61cc86e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3e61cc86e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8870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4600" y="1438375"/>
            <a:ext cx="6214800" cy="2081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4700"/>
              <a:buNone/>
              <a:defRPr sz="4700">
                <a:solidFill>
                  <a:srgbClr val="191919"/>
                </a:solidFill>
              </a:defRPr>
            </a:lvl1pPr>
            <a:lvl2pPr lvl="1" algn="ctr">
              <a:spcBef>
                <a:spcPts val="0"/>
              </a:spcBef>
              <a:spcAft>
                <a:spcPts val="0"/>
              </a:spcAft>
              <a:buClr>
                <a:srgbClr val="191919"/>
              </a:buClr>
              <a:buSzPts val="4700"/>
              <a:buNone/>
              <a:defRPr sz="4700">
                <a:solidFill>
                  <a:srgbClr val="191919"/>
                </a:solidFill>
              </a:defRPr>
            </a:lvl2pPr>
            <a:lvl3pPr lvl="2" algn="ctr">
              <a:spcBef>
                <a:spcPts val="0"/>
              </a:spcBef>
              <a:spcAft>
                <a:spcPts val="0"/>
              </a:spcAft>
              <a:buClr>
                <a:srgbClr val="191919"/>
              </a:buClr>
              <a:buSzPts val="4700"/>
              <a:buNone/>
              <a:defRPr sz="4700">
                <a:solidFill>
                  <a:srgbClr val="191919"/>
                </a:solidFill>
              </a:defRPr>
            </a:lvl3pPr>
            <a:lvl4pPr lvl="3" algn="ctr">
              <a:spcBef>
                <a:spcPts val="0"/>
              </a:spcBef>
              <a:spcAft>
                <a:spcPts val="0"/>
              </a:spcAft>
              <a:buClr>
                <a:srgbClr val="191919"/>
              </a:buClr>
              <a:buSzPts val="4700"/>
              <a:buNone/>
              <a:defRPr sz="4700">
                <a:solidFill>
                  <a:srgbClr val="191919"/>
                </a:solidFill>
              </a:defRPr>
            </a:lvl4pPr>
            <a:lvl5pPr lvl="4" algn="ctr">
              <a:spcBef>
                <a:spcPts val="0"/>
              </a:spcBef>
              <a:spcAft>
                <a:spcPts val="0"/>
              </a:spcAft>
              <a:buClr>
                <a:srgbClr val="191919"/>
              </a:buClr>
              <a:buSzPts val="4700"/>
              <a:buNone/>
              <a:defRPr sz="4700">
                <a:solidFill>
                  <a:srgbClr val="191919"/>
                </a:solidFill>
              </a:defRPr>
            </a:lvl5pPr>
            <a:lvl6pPr lvl="5" algn="ctr">
              <a:spcBef>
                <a:spcPts val="0"/>
              </a:spcBef>
              <a:spcAft>
                <a:spcPts val="0"/>
              </a:spcAft>
              <a:buClr>
                <a:srgbClr val="191919"/>
              </a:buClr>
              <a:buSzPts val="4700"/>
              <a:buNone/>
              <a:defRPr sz="4700">
                <a:solidFill>
                  <a:srgbClr val="191919"/>
                </a:solidFill>
              </a:defRPr>
            </a:lvl6pPr>
            <a:lvl7pPr lvl="6" algn="ctr">
              <a:spcBef>
                <a:spcPts val="0"/>
              </a:spcBef>
              <a:spcAft>
                <a:spcPts val="0"/>
              </a:spcAft>
              <a:buClr>
                <a:srgbClr val="191919"/>
              </a:buClr>
              <a:buSzPts val="4700"/>
              <a:buNone/>
              <a:defRPr sz="4700">
                <a:solidFill>
                  <a:srgbClr val="191919"/>
                </a:solidFill>
              </a:defRPr>
            </a:lvl7pPr>
            <a:lvl8pPr lvl="7" algn="ctr">
              <a:spcBef>
                <a:spcPts val="0"/>
              </a:spcBef>
              <a:spcAft>
                <a:spcPts val="0"/>
              </a:spcAft>
              <a:buClr>
                <a:srgbClr val="191919"/>
              </a:buClr>
              <a:buSzPts val="4700"/>
              <a:buNone/>
              <a:defRPr sz="4700">
                <a:solidFill>
                  <a:srgbClr val="191919"/>
                </a:solidFill>
              </a:defRPr>
            </a:lvl8pPr>
            <a:lvl9pPr lvl="8" algn="ctr">
              <a:spcBef>
                <a:spcPts val="0"/>
              </a:spcBef>
              <a:spcAft>
                <a:spcPts val="0"/>
              </a:spcAft>
              <a:buClr>
                <a:srgbClr val="191919"/>
              </a:buClr>
              <a:buSzPts val="4700"/>
              <a:buNone/>
              <a:defRPr sz="4700">
                <a:solidFill>
                  <a:srgbClr val="191919"/>
                </a:solidFill>
              </a:defRPr>
            </a:lvl9pPr>
          </a:lstStyle>
          <a:p>
            <a:endParaRPr/>
          </a:p>
        </p:txBody>
      </p:sp>
      <p:sp>
        <p:nvSpPr>
          <p:cNvPr id="10" name="Google Shape;10;p2"/>
          <p:cNvSpPr txBox="1">
            <a:spLocks noGrp="1"/>
          </p:cNvSpPr>
          <p:nvPr>
            <p:ph type="subTitle" idx="1"/>
          </p:nvPr>
        </p:nvSpPr>
        <p:spPr>
          <a:xfrm>
            <a:off x="1669800" y="3479925"/>
            <a:ext cx="58044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pic>
        <p:nvPicPr>
          <p:cNvPr id="11" name="Google Shape;11;p2"/>
          <p:cNvPicPr preferRelativeResize="0"/>
          <p:nvPr/>
        </p:nvPicPr>
        <p:blipFill>
          <a:blip r:embed="rId2">
            <a:alphaModFix amt="92000"/>
          </a:blip>
          <a:stretch>
            <a:fillRect/>
          </a:stretch>
        </p:blipFill>
        <p:spPr>
          <a:xfrm>
            <a:off x="8037117" y="376777"/>
            <a:ext cx="3849986" cy="3763683"/>
          </a:xfrm>
          <a:prstGeom prst="rect">
            <a:avLst/>
          </a:prstGeom>
          <a:noFill/>
          <a:ln>
            <a:noFill/>
          </a:ln>
        </p:spPr>
      </p:pic>
      <p:pic>
        <p:nvPicPr>
          <p:cNvPr id="12" name="Google Shape;12;p2"/>
          <p:cNvPicPr preferRelativeResize="0"/>
          <p:nvPr/>
        </p:nvPicPr>
        <p:blipFill>
          <a:blip r:embed="rId3">
            <a:alphaModFix/>
          </a:blip>
          <a:stretch>
            <a:fillRect/>
          </a:stretch>
        </p:blipFill>
        <p:spPr>
          <a:xfrm rot="7445920">
            <a:off x="7464900" y="-1486562"/>
            <a:ext cx="2211464" cy="3763682"/>
          </a:xfrm>
          <a:prstGeom prst="rect">
            <a:avLst/>
          </a:prstGeom>
          <a:noFill/>
          <a:ln>
            <a:noFill/>
          </a:ln>
        </p:spPr>
      </p:pic>
      <p:pic>
        <p:nvPicPr>
          <p:cNvPr id="13" name="Google Shape;13;p2"/>
          <p:cNvPicPr preferRelativeResize="0"/>
          <p:nvPr/>
        </p:nvPicPr>
        <p:blipFill>
          <a:blip r:embed="rId4">
            <a:alphaModFix amt="93000"/>
          </a:blip>
          <a:stretch>
            <a:fillRect/>
          </a:stretch>
        </p:blipFill>
        <p:spPr>
          <a:xfrm rot="9503870">
            <a:off x="-1574261" y="-1138972"/>
            <a:ext cx="3137871" cy="2374619"/>
          </a:xfrm>
          <a:prstGeom prst="rect">
            <a:avLst/>
          </a:prstGeom>
          <a:noFill/>
          <a:ln>
            <a:noFill/>
          </a:ln>
        </p:spPr>
      </p:pic>
      <p:pic>
        <p:nvPicPr>
          <p:cNvPr id="14" name="Google Shape;14;p2"/>
          <p:cNvPicPr preferRelativeResize="0"/>
          <p:nvPr/>
        </p:nvPicPr>
        <p:blipFill>
          <a:blip r:embed="rId5">
            <a:alphaModFix/>
          </a:blip>
          <a:stretch>
            <a:fillRect/>
          </a:stretch>
        </p:blipFill>
        <p:spPr>
          <a:xfrm>
            <a:off x="-1355550" y="2890975"/>
            <a:ext cx="3475999" cy="3549201"/>
          </a:xfrm>
          <a:prstGeom prst="rect">
            <a:avLst/>
          </a:prstGeom>
          <a:noFill/>
          <a:ln>
            <a:noFill/>
          </a:ln>
        </p:spPr>
      </p:pic>
      <p:pic>
        <p:nvPicPr>
          <p:cNvPr id="15" name="Google Shape;15;p2"/>
          <p:cNvPicPr preferRelativeResize="0"/>
          <p:nvPr/>
        </p:nvPicPr>
        <p:blipFill>
          <a:blip r:embed="rId6">
            <a:alphaModFix/>
          </a:blip>
          <a:stretch>
            <a:fillRect/>
          </a:stretch>
        </p:blipFill>
        <p:spPr>
          <a:xfrm>
            <a:off x="7173749" y="4119224"/>
            <a:ext cx="3042075" cy="2952025"/>
          </a:xfrm>
          <a:prstGeom prst="rect">
            <a:avLst/>
          </a:prstGeom>
          <a:noFill/>
          <a:ln>
            <a:noFill/>
          </a:ln>
        </p:spPr>
      </p:pic>
      <p:grpSp>
        <p:nvGrpSpPr>
          <p:cNvPr id="16" name="Google Shape;16;p2"/>
          <p:cNvGrpSpPr/>
          <p:nvPr/>
        </p:nvGrpSpPr>
        <p:grpSpPr>
          <a:xfrm rot="-1168160">
            <a:off x="7804177" y="-902655"/>
            <a:ext cx="2371711" cy="2252437"/>
            <a:chOff x="21556638" y="3378600"/>
            <a:chExt cx="1917750" cy="1863875"/>
          </a:xfrm>
        </p:grpSpPr>
        <p:sp>
          <p:nvSpPr>
            <p:cNvPr id="17" name="Google Shape;17;p2"/>
            <p:cNvSpPr/>
            <p:nvPr/>
          </p:nvSpPr>
          <p:spPr>
            <a:xfrm rot="-5400000">
              <a:off x="21765488" y="3533575"/>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21400500" y="3534738"/>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1006197" y="2528167"/>
            <a:ext cx="4124011" cy="4274827"/>
            <a:chOff x="-1006197" y="2528167"/>
            <a:chExt cx="4124011" cy="4274827"/>
          </a:xfrm>
        </p:grpSpPr>
        <p:sp>
          <p:nvSpPr>
            <p:cNvPr id="20" name="Google Shape;20;p2"/>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2179296" y="-1575346"/>
            <a:ext cx="6773190" cy="3032401"/>
            <a:chOff x="-2179296" y="-1575346"/>
            <a:chExt cx="6773190" cy="3032401"/>
          </a:xfrm>
        </p:grpSpPr>
        <p:sp>
          <p:nvSpPr>
            <p:cNvPr id="23" name="Google Shape;23;p2"/>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Google Shape;25;p2"/>
          <p:cNvPicPr preferRelativeResize="0"/>
          <p:nvPr/>
        </p:nvPicPr>
        <p:blipFill>
          <a:blip r:embed="rId7">
            <a:alphaModFix amt="80000"/>
          </a:blip>
          <a:stretch>
            <a:fillRect/>
          </a:stretch>
        </p:blipFill>
        <p:spPr>
          <a:xfrm rot="2700000" flipH="1">
            <a:off x="3483236" y="4593288"/>
            <a:ext cx="2704278" cy="2153661"/>
          </a:xfrm>
          <a:prstGeom prst="rect">
            <a:avLst/>
          </a:prstGeom>
          <a:noFill/>
          <a:ln>
            <a:noFill/>
          </a:ln>
        </p:spPr>
      </p:pic>
      <p:sp>
        <p:nvSpPr>
          <p:cNvPr id="26" name="Google Shape;26;p2"/>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BLANK_1_1_1">
    <p:spTree>
      <p:nvGrpSpPr>
        <p:cNvPr id="1" name="Shape 231"/>
        <p:cNvGrpSpPr/>
        <p:nvPr/>
      </p:nvGrpSpPr>
      <p:grpSpPr>
        <a:xfrm>
          <a:off x="0" y="0"/>
          <a:ext cx="0" cy="0"/>
          <a:chOff x="0" y="0"/>
          <a:chExt cx="0" cy="0"/>
        </a:xfrm>
      </p:grpSpPr>
      <p:pic>
        <p:nvPicPr>
          <p:cNvPr id="232" name="Google Shape;232;p16"/>
          <p:cNvPicPr preferRelativeResize="0"/>
          <p:nvPr/>
        </p:nvPicPr>
        <p:blipFill>
          <a:blip r:embed="rId2">
            <a:alphaModFix amt="93000"/>
          </a:blip>
          <a:stretch>
            <a:fillRect/>
          </a:stretch>
        </p:blipFill>
        <p:spPr>
          <a:xfrm rot="-1296130">
            <a:off x="-1574261" y="4355778"/>
            <a:ext cx="3137871" cy="2374619"/>
          </a:xfrm>
          <a:prstGeom prst="rect">
            <a:avLst/>
          </a:prstGeom>
          <a:noFill/>
          <a:ln>
            <a:noFill/>
          </a:ln>
        </p:spPr>
      </p:pic>
      <p:pic>
        <p:nvPicPr>
          <p:cNvPr id="233" name="Google Shape;233;p16"/>
          <p:cNvPicPr preferRelativeResize="0"/>
          <p:nvPr/>
        </p:nvPicPr>
        <p:blipFill>
          <a:blip r:embed="rId3">
            <a:alphaModFix/>
          </a:blip>
          <a:stretch>
            <a:fillRect/>
          </a:stretch>
        </p:blipFill>
        <p:spPr>
          <a:xfrm rot="2369479">
            <a:off x="-2671385" y="-2620097"/>
            <a:ext cx="4244609" cy="4149462"/>
          </a:xfrm>
          <a:prstGeom prst="rect">
            <a:avLst/>
          </a:prstGeom>
          <a:noFill/>
          <a:ln>
            <a:noFill/>
          </a:ln>
        </p:spPr>
      </p:pic>
      <p:pic>
        <p:nvPicPr>
          <p:cNvPr id="234" name="Google Shape;234;p16"/>
          <p:cNvPicPr preferRelativeResize="0"/>
          <p:nvPr/>
        </p:nvPicPr>
        <p:blipFill>
          <a:blip r:embed="rId4">
            <a:alphaModFix/>
          </a:blip>
          <a:stretch>
            <a:fillRect/>
          </a:stretch>
        </p:blipFill>
        <p:spPr>
          <a:xfrm>
            <a:off x="7203375" y="-2309525"/>
            <a:ext cx="3856249" cy="3937500"/>
          </a:xfrm>
          <a:prstGeom prst="rect">
            <a:avLst/>
          </a:prstGeom>
          <a:noFill/>
          <a:ln>
            <a:noFill/>
          </a:ln>
        </p:spPr>
      </p:pic>
      <p:pic>
        <p:nvPicPr>
          <p:cNvPr id="235" name="Google Shape;235;p16"/>
          <p:cNvPicPr preferRelativeResize="0"/>
          <p:nvPr/>
        </p:nvPicPr>
        <p:blipFill>
          <a:blip r:embed="rId5">
            <a:alphaModFix amt="90000"/>
          </a:blip>
          <a:stretch>
            <a:fillRect/>
          </a:stretch>
        </p:blipFill>
        <p:spPr>
          <a:xfrm>
            <a:off x="7895105" y="4034412"/>
            <a:ext cx="2725187" cy="2557909"/>
          </a:xfrm>
          <a:prstGeom prst="rect">
            <a:avLst/>
          </a:prstGeom>
          <a:noFill/>
          <a:ln>
            <a:noFill/>
          </a:ln>
        </p:spPr>
      </p:pic>
      <p:grpSp>
        <p:nvGrpSpPr>
          <p:cNvPr id="236" name="Google Shape;236;p16"/>
          <p:cNvGrpSpPr/>
          <p:nvPr/>
        </p:nvGrpSpPr>
        <p:grpSpPr>
          <a:xfrm rot="10800000">
            <a:off x="-2502496" y="3988729"/>
            <a:ext cx="6773190" cy="3032401"/>
            <a:chOff x="-2179296" y="-1575346"/>
            <a:chExt cx="6773190" cy="3032401"/>
          </a:xfrm>
        </p:grpSpPr>
        <p:sp>
          <p:nvSpPr>
            <p:cNvPr id="237" name="Google Shape;237;p1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6"/>
          <p:cNvGrpSpPr/>
          <p:nvPr/>
        </p:nvGrpSpPr>
        <p:grpSpPr>
          <a:xfrm>
            <a:off x="6732795" y="-851909"/>
            <a:ext cx="7434631" cy="3914060"/>
            <a:chOff x="6732795" y="-851909"/>
            <a:chExt cx="7434631" cy="3914060"/>
          </a:xfrm>
        </p:grpSpPr>
        <p:sp>
          <p:nvSpPr>
            <p:cNvPr id="240" name="Google Shape;240;p16"/>
            <p:cNvSpPr/>
            <p:nvPr/>
          </p:nvSpPr>
          <p:spPr>
            <a:xfrm rot="-9601055" flipH="1">
              <a:off x="6755302" y="-79924"/>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9475604" flipH="1">
              <a:off x="7511879" y="507274"/>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BLANK_1_1_1_3">
    <p:spTree>
      <p:nvGrpSpPr>
        <p:cNvPr id="1" name="Shape 243"/>
        <p:cNvGrpSpPr/>
        <p:nvPr/>
      </p:nvGrpSpPr>
      <p:grpSpPr>
        <a:xfrm>
          <a:off x="0" y="0"/>
          <a:ext cx="0" cy="0"/>
          <a:chOff x="0" y="0"/>
          <a:chExt cx="0" cy="0"/>
        </a:xfrm>
      </p:grpSpPr>
      <p:pic>
        <p:nvPicPr>
          <p:cNvPr id="244" name="Google Shape;244;p17"/>
          <p:cNvPicPr preferRelativeResize="0"/>
          <p:nvPr/>
        </p:nvPicPr>
        <p:blipFill>
          <a:blip r:embed="rId2">
            <a:alphaModFix amt="80000"/>
          </a:blip>
          <a:stretch>
            <a:fillRect/>
          </a:stretch>
        </p:blipFill>
        <p:spPr>
          <a:xfrm>
            <a:off x="7765216" y="-2397961"/>
            <a:ext cx="2149924" cy="4149460"/>
          </a:xfrm>
          <a:prstGeom prst="rect">
            <a:avLst/>
          </a:prstGeom>
          <a:noFill/>
          <a:ln>
            <a:noFill/>
          </a:ln>
        </p:spPr>
      </p:pic>
      <p:pic>
        <p:nvPicPr>
          <p:cNvPr id="245" name="Google Shape;245;p17"/>
          <p:cNvPicPr preferRelativeResize="0"/>
          <p:nvPr/>
        </p:nvPicPr>
        <p:blipFill>
          <a:blip r:embed="rId3">
            <a:alphaModFix/>
          </a:blip>
          <a:stretch>
            <a:fillRect/>
          </a:stretch>
        </p:blipFill>
        <p:spPr>
          <a:xfrm>
            <a:off x="6739302" y="-3366641"/>
            <a:ext cx="2438141" cy="4149461"/>
          </a:xfrm>
          <a:prstGeom prst="rect">
            <a:avLst/>
          </a:prstGeom>
          <a:noFill/>
          <a:ln>
            <a:noFill/>
          </a:ln>
        </p:spPr>
      </p:pic>
      <p:pic>
        <p:nvPicPr>
          <p:cNvPr id="246" name="Google Shape;246;p17"/>
          <p:cNvPicPr preferRelativeResize="0"/>
          <p:nvPr/>
        </p:nvPicPr>
        <p:blipFill>
          <a:blip r:embed="rId4">
            <a:alphaModFix amt="93000"/>
          </a:blip>
          <a:stretch>
            <a:fillRect/>
          </a:stretch>
        </p:blipFill>
        <p:spPr>
          <a:xfrm rot="9503870">
            <a:off x="-1327174" y="-1059647"/>
            <a:ext cx="3137871" cy="2374619"/>
          </a:xfrm>
          <a:prstGeom prst="rect">
            <a:avLst/>
          </a:prstGeom>
          <a:noFill/>
          <a:ln>
            <a:noFill/>
          </a:ln>
        </p:spPr>
      </p:pic>
      <p:pic>
        <p:nvPicPr>
          <p:cNvPr id="247" name="Google Shape;247;p17"/>
          <p:cNvPicPr preferRelativeResize="0"/>
          <p:nvPr/>
        </p:nvPicPr>
        <p:blipFill>
          <a:blip r:embed="rId3">
            <a:alphaModFix/>
          </a:blip>
          <a:stretch>
            <a:fillRect/>
          </a:stretch>
        </p:blipFill>
        <p:spPr>
          <a:xfrm rot="-5400000">
            <a:off x="6943252" y="3490409"/>
            <a:ext cx="2438141" cy="4149461"/>
          </a:xfrm>
          <a:prstGeom prst="rect">
            <a:avLst/>
          </a:prstGeom>
          <a:noFill/>
          <a:ln>
            <a:noFill/>
          </a:ln>
        </p:spPr>
      </p:pic>
      <p:pic>
        <p:nvPicPr>
          <p:cNvPr id="248" name="Google Shape;248;p17"/>
          <p:cNvPicPr preferRelativeResize="0"/>
          <p:nvPr/>
        </p:nvPicPr>
        <p:blipFill>
          <a:blip r:embed="rId5">
            <a:alphaModFix/>
          </a:blip>
          <a:stretch>
            <a:fillRect/>
          </a:stretch>
        </p:blipFill>
        <p:spPr>
          <a:xfrm>
            <a:off x="-2712798" y="3490404"/>
            <a:ext cx="4244610" cy="4149461"/>
          </a:xfrm>
          <a:prstGeom prst="rect">
            <a:avLst/>
          </a:prstGeom>
          <a:noFill/>
          <a:ln>
            <a:noFill/>
          </a:ln>
        </p:spPr>
      </p:pic>
      <p:grpSp>
        <p:nvGrpSpPr>
          <p:cNvPr id="249" name="Google Shape;249;p17"/>
          <p:cNvGrpSpPr/>
          <p:nvPr/>
        </p:nvGrpSpPr>
        <p:grpSpPr>
          <a:xfrm flipH="1">
            <a:off x="5341579" y="-1575346"/>
            <a:ext cx="6773190" cy="3032401"/>
            <a:chOff x="-2179296" y="-1575346"/>
            <a:chExt cx="6773190" cy="3032401"/>
          </a:xfrm>
        </p:grpSpPr>
        <p:sp>
          <p:nvSpPr>
            <p:cNvPr id="250" name="Google Shape;250;p17"/>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7"/>
          <p:cNvGrpSpPr/>
          <p:nvPr/>
        </p:nvGrpSpPr>
        <p:grpSpPr>
          <a:xfrm>
            <a:off x="-2796700" y="2849530"/>
            <a:ext cx="6648425" cy="4481087"/>
            <a:chOff x="-2796700" y="2849530"/>
            <a:chExt cx="6648425" cy="4481087"/>
          </a:xfrm>
        </p:grpSpPr>
        <p:sp>
          <p:nvSpPr>
            <p:cNvPr id="253" name="Google Shape;253;p17"/>
            <p:cNvSpPr/>
            <p:nvPr/>
          </p:nvSpPr>
          <p:spPr>
            <a:xfrm>
              <a:off x="-2796700" y="4346063"/>
              <a:ext cx="6648425" cy="1358100"/>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rot="-2008546" flipH="1">
              <a:off x="-298458" y="3601147"/>
              <a:ext cx="3620847" cy="2977854"/>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89"/>
        <p:cNvGrpSpPr/>
        <p:nvPr/>
      </p:nvGrpSpPr>
      <p:grpSpPr>
        <a:xfrm>
          <a:off x="0" y="0"/>
          <a:ext cx="0" cy="0"/>
          <a:chOff x="0" y="0"/>
          <a:chExt cx="0" cy="0"/>
        </a:xfrm>
      </p:grpSpPr>
      <p:pic>
        <p:nvPicPr>
          <p:cNvPr id="290" name="Google Shape;290;p20"/>
          <p:cNvPicPr preferRelativeResize="0"/>
          <p:nvPr/>
        </p:nvPicPr>
        <p:blipFill>
          <a:blip r:embed="rId2">
            <a:alphaModFix/>
          </a:blip>
          <a:stretch>
            <a:fillRect/>
          </a:stretch>
        </p:blipFill>
        <p:spPr>
          <a:xfrm rot="10800000">
            <a:off x="7398602" y="-2493684"/>
            <a:ext cx="4244610" cy="4149461"/>
          </a:xfrm>
          <a:prstGeom prst="rect">
            <a:avLst/>
          </a:prstGeom>
          <a:noFill/>
          <a:ln>
            <a:noFill/>
          </a:ln>
        </p:spPr>
      </p:pic>
      <p:pic>
        <p:nvPicPr>
          <p:cNvPr id="291" name="Google Shape;291;p20"/>
          <p:cNvPicPr preferRelativeResize="0"/>
          <p:nvPr/>
        </p:nvPicPr>
        <p:blipFill>
          <a:blip r:embed="rId3">
            <a:alphaModFix/>
          </a:blip>
          <a:stretch>
            <a:fillRect/>
          </a:stretch>
        </p:blipFill>
        <p:spPr>
          <a:xfrm rot="5400000" flipH="1">
            <a:off x="8531115" y="2998984"/>
            <a:ext cx="2438141" cy="4149461"/>
          </a:xfrm>
          <a:prstGeom prst="rect">
            <a:avLst/>
          </a:prstGeom>
          <a:noFill/>
          <a:ln>
            <a:noFill/>
          </a:ln>
        </p:spPr>
      </p:pic>
      <p:pic>
        <p:nvPicPr>
          <p:cNvPr id="292" name="Google Shape;292;p20"/>
          <p:cNvPicPr preferRelativeResize="0"/>
          <p:nvPr/>
        </p:nvPicPr>
        <p:blipFill>
          <a:blip r:embed="rId4">
            <a:alphaModFix amt="93000"/>
          </a:blip>
          <a:stretch>
            <a:fillRect/>
          </a:stretch>
        </p:blipFill>
        <p:spPr>
          <a:xfrm rot="9503870">
            <a:off x="-1237211" y="-1094972"/>
            <a:ext cx="3137871" cy="2374619"/>
          </a:xfrm>
          <a:prstGeom prst="rect">
            <a:avLst/>
          </a:prstGeom>
          <a:noFill/>
          <a:ln>
            <a:noFill/>
          </a:ln>
        </p:spPr>
      </p:pic>
      <p:grpSp>
        <p:nvGrpSpPr>
          <p:cNvPr id="293" name="Google Shape;293;p20"/>
          <p:cNvGrpSpPr/>
          <p:nvPr/>
        </p:nvGrpSpPr>
        <p:grpSpPr>
          <a:xfrm rot="6682613">
            <a:off x="-1346894" y="-1931845"/>
            <a:ext cx="4123998" cy="4274813"/>
            <a:chOff x="-1006197" y="2528167"/>
            <a:chExt cx="4124011" cy="4274827"/>
          </a:xfrm>
        </p:grpSpPr>
        <p:sp>
          <p:nvSpPr>
            <p:cNvPr id="294" name="Google Shape;294;p20"/>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20"/>
          <p:cNvPicPr preferRelativeResize="0"/>
          <p:nvPr/>
        </p:nvPicPr>
        <p:blipFill>
          <a:blip r:embed="rId5">
            <a:alphaModFix amt="80000"/>
          </a:blip>
          <a:stretch>
            <a:fillRect/>
          </a:stretch>
        </p:blipFill>
        <p:spPr>
          <a:xfrm rot="-5278621" flipH="1">
            <a:off x="268591" y="3549002"/>
            <a:ext cx="2149923" cy="4149459"/>
          </a:xfrm>
          <a:prstGeom prst="rect">
            <a:avLst/>
          </a:prstGeom>
          <a:noFill/>
          <a:ln>
            <a:noFill/>
          </a:ln>
        </p:spPr>
      </p:pic>
      <p:grpSp>
        <p:nvGrpSpPr>
          <p:cNvPr id="297" name="Google Shape;297;p20"/>
          <p:cNvGrpSpPr/>
          <p:nvPr/>
        </p:nvGrpSpPr>
        <p:grpSpPr>
          <a:xfrm>
            <a:off x="7283558" y="2607043"/>
            <a:ext cx="5210909" cy="4933259"/>
            <a:chOff x="7283558" y="2607043"/>
            <a:chExt cx="5210909" cy="4933259"/>
          </a:xfrm>
        </p:grpSpPr>
        <p:sp>
          <p:nvSpPr>
            <p:cNvPr id="298" name="Google Shape;298;p20"/>
            <p:cNvSpPr/>
            <p:nvPr/>
          </p:nvSpPr>
          <p:spPr>
            <a:xfrm rot="2700000">
              <a:off x="812889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rot="2700000">
              <a:off x="840654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0"/>
          <p:cNvGrpSpPr/>
          <p:nvPr/>
        </p:nvGrpSpPr>
        <p:grpSpPr>
          <a:xfrm rot="-9015520">
            <a:off x="-2671602" y="3831440"/>
            <a:ext cx="6773394" cy="3032492"/>
            <a:chOff x="-2179296" y="-1575346"/>
            <a:chExt cx="6773190" cy="3032401"/>
          </a:xfrm>
        </p:grpSpPr>
        <p:sp>
          <p:nvSpPr>
            <p:cNvPr id="301" name="Google Shape;301;p20"/>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txBox="1">
            <a:spLocks noGrp="1"/>
          </p:cNvSpPr>
          <p:nvPr>
            <p:ph type="subTitle" idx="1"/>
          </p:nvPr>
        </p:nvSpPr>
        <p:spPr>
          <a:xfrm>
            <a:off x="713250" y="1255575"/>
            <a:ext cx="7717500" cy="4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20"/>
          <p:cNvSpPr txBox="1">
            <a:spLocks noGrp="1"/>
          </p:cNvSpPr>
          <p:nvPr>
            <p:ph type="body" idx="2"/>
          </p:nvPr>
        </p:nvSpPr>
        <p:spPr>
          <a:xfrm>
            <a:off x="751538"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06" name="Google Shape;306;p20"/>
          <p:cNvSpPr txBox="1">
            <a:spLocks noGrp="1"/>
          </p:cNvSpPr>
          <p:nvPr>
            <p:ph type="body" idx="3"/>
          </p:nvPr>
        </p:nvSpPr>
        <p:spPr>
          <a:xfrm>
            <a:off x="4689563"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07"/>
        <p:cNvGrpSpPr/>
        <p:nvPr/>
      </p:nvGrpSpPr>
      <p:grpSpPr>
        <a:xfrm>
          <a:off x="0" y="0"/>
          <a:ext cx="0" cy="0"/>
          <a:chOff x="0" y="0"/>
          <a:chExt cx="0" cy="0"/>
        </a:xfrm>
      </p:grpSpPr>
      <p:pic>
        <p:nvPicPr>
          <p:cNvPr id="308" name="Google Shape;308;p21"/>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309" name="Google Shape;309;p21"/>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310" name="Google Shape;310;p21"/>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311" name="Google Shape;311;p21"/>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312" name="Google Shape;312;p21"/>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313" name="Google Shape;313;p21"/>
          <p:cNvGrpSpPr/>
          <p:nvPr/>
        </p:nvGrpSpPr>
        <p:grpSpPr>
          <a:xfrm rot="2040007">
            <a:off x="-37139" y="-1341952"/>
            <a:ext cx="1218670" cy="3753901"/>
            <a:chOff x="-830963" y="1417312"/>
            <a:chExt cx="1441053" cy="4438911"/>
          </a:xfrm>
        </p:grpSpPr>
        <p:sp>
          <p:nvSpPr>
            <p:cNvPr id="314" name="Google Shape;314;p21"/>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1"/>
          <p:cNvGrpSpPr/>
          <p:nvPr/>
        </p:nvGrpSpPr>
        <p:grpSpPr>
          <a:xfrm>
            <a:off x="3986540" y="3208571"/>
            <a:ext cx="5394910" cy="4463236"/>
            <a:chOff x="3986540" y="3208571"/>
            <a:chExt cx="5394910" cy="4463236"/>
          </a:xfrm>
        </p:grpSpPr>
        <p:sp>
          <p:nvSpPr>
            <p:cNvPr id="317" name="Google Shape;317;p21"/>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0" name="Google Shape;320;p21"/>
          <p:cNvSpPr txBox="1">
            <a:spLocks noGrp="1"/>
          </p:cNvSpPr>
          <p:nvPr>
            <p:ph type="subTitle" idx="1"/>
          </p:nvPr>
        </p:nvSpPr>
        <p:spPr>
          <a:xfrm>
            <a:off x="7200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1" name="Google Shape;321;p21"/>
          <p:cNvSpPr txBox="1">
            <a:spLocks noGrp="1"/>
          </p:cNvSpPr>
          <p:nvPr>
            <p:ph type="subTitle" idx="2"/>
          </p:nvPr>
        </p:nvSpPr>
        <p:spPr>
          <a:xfrm>
            <a:off x="7200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1"/>
          <p:cNvSpPr txBox="1">
            <a:spLocks noGrp="1"/>
          </p:cNvSpPr>
          <p:nvPr>
            <p:ph type="subTitle" idx="3"/>
          </p:nvPr>
        </p:nvSpPr>
        <p:spPr>
          <a:xfrm>
            <a:off x="34038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1"/>
          <p:cNvSpPr txBox="1">
            <a:spLocks noGrp="1"/>
          </p:cNvSpPr>
          <p:nvPr>
            <p:ph type="subTitle" idx="4"/>
          </p:nvPr>
        </p:nvSpPr>
        <p:spPr>
          <a:xfrm>
            <a:off x="60876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21"/>
          <p:cNvSpPr txBox="1">
            <a:spLocks noGrp="1"/>
          </p:cNvSpPr>
          <p:nvPr>
            <p:ph type="subTitle" idx="5"/>
          </p:nvPr>
        </p:nvSpPr>
        <p:spPr>
          <a:xfrm>
            <a:off x="34038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5" name="Google Shape;325;p21"/>
          <p:cNvSpPr txBox="1">
            <a:spLocks noGrp="1"/>
          </p:cNvSpPr>
          <p:nvPr>
            <p:ph type="subTitle" idx="6"/>
          </p:nvPr>
        </p:nvSpPr>
        <p:spPr>
          <a:xfrm>
            <a:off x="60876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26"/>
        <p:cNvGrpSpPr/>
        <p:nvPr/>
      </p:nvGrpSpPr>
      <p:grpSpPr>
        <a:xfrm>
          <a:off x="0" y="0"/>
          <a:ext cx="0" cy="0"/>
          <a:chOff x="0" y="0"/>
          <a:chExt cx="0" cy="0"/>
        </a:xfrm>
      </p:grpSpPr>
      <p:pic>
        <p:nvPicPr>
          <p:cNvPr id="327" name="Google Shape;327;p22"/>
          <p:cNvPicPr preferRelativeResize="0"/>
          <p:nvPr/>
        </p:nvPicPr>
        <p:blipFill>
          <a:blip r:embed="rId2">
            <a:alphaModFix/>
          </a:blip>
          <a:stretch>
            <a:fillRect/>
          </a:stretch>
        </p:blipFill>
        <p:spPr>
          <a:xfrm flipH="1">
            <a:off x="7086299" y="4115802"/>
            <a:ext cx="3355275" cy="3280075"/>
          </a:xfrm>
          <a:prstGeom prst="rect">
            <a:avLst/>
          </a:prstGeom>
          <a:noFill/>
          <a:ln>
            <a:noFill/>
          </a:ln>
        </p:spPr>
      </p:pic>
      <p:pic>
        <p:nvPicPr>
          <p:cNvPr id="328" name="Google Shape;328;p22"/>
          <p:cNvPicPr preferRelativeResize="0"/>
          <p:nvPr/>
        </p:nvPicPr>
        <p:blipFill>
          <a:blip r:embed="rId3">
            <a:alphaModFix amt="80000"/>
          </a:blip>
          <a:stretch>
            <a:fillRect/>
          </a:stretch>
        </p:blipFill>
        <p:spPr>
          <a:xfrm rot="-1086382" flipH="1">
            <a:off x="-712738" y="4052963"/>
            <a:ext cx="2704278" cy="2153661"/>
          </a:xfrm>
          <a:prstGeom prst="rect">
            <a:avLst/>
          </a:prstGeom>
          <a:noFill/>
          <a:ln>
            <a:noFill/>
          </a:ln>
        </p:spPr>
      </p:pic>
      <p:pic>
        <p:nvPicPr>
          <p:cNvPr id="329" name="Google Shape;329;p22"/>
          <p:cNvPicPr preferRelativeResize="0"/>
          <p:nvPr/>
        </p:nvPicPr>
        <p:blipFill>
          <a:blip r:embed="rId4">
            <a:alphaModFix amt="93000"/>
          </a:blip>
          <a:stretch>
            <a:fillRect/>
          </a:stretch>
        </p:blipFill>
        <p:spPr>
          <a:xfrm rot="1698306">
            <a:off x="6894614" y="-1332422"/>
            <a:ext cx="3137871" cy="2374619"/>
          </a:xfrm>
          <a:prstGeom prst="rect">
            <a:avLst/>
          </a:prstGeom>
          <a:noFill/>
          <a:ln>
            <a:noFill/>
          </a:ln>
        </p:spPr>
      </p:pic>
      <p:grpSp>
        <p:nvGrpSpPr>
          <p:cNvPr id="330" name="Google Shape;330;p22"/>
          <p:cNvGrpSpPr/>
          <p:nvPr/>
        </p:nvGrpSpPr>
        <p:grpSpPr>
          <a:xfrm rot="10800000">
            <a:off x="-1728946" y="3963404"/>
            <a:ext cx="6773190" cy="3032401"/>
            <a:chOff x="-2179296" y="-1575346"/>
            <a:chExt cx="6773190" cy="3032401"/>
          </a:xfrm>
        </p:grpSpPr>
        <p:sp>
          <p:nvSpPr>
            <p:cNvPr id="331" name="Google Shape;331;p22"/>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3" name="Google Shape;333;p22"/>
          <p:cNvPicPr preferRelativeResize="0"/>
          <p:nvPr/>
        </p:nvPicPr>
        <p:blipFill>
          <a:blip r:embed="rId5">
            <a:alphaModFix/>
          </a:blip>
          <a:stretch>
            <a:fillRect/>
          </a:stretch>
        </p:blipFill>
        <p:spPr>
          <a:xfrm>
            <a:off x="-1645500" y="-2431700"/>
            <a:ext cx="3708050" cy="3786150"/>
          </a:xfrm>
          <a:prstGeom prst="rect">
            <a:avLst/>
          </a:prstGeom>
          <a:noFill/>
          <a:ln>
            <a:noFill/>
          </a:ln>
        </p:spPr>
      </p:pic>
      <p:grpSp>
        <p:nvGrpSpPr>
          <p:cNvPr id="334" name="Google Shape;334;p22"/>
          <p:cNvGrpSpPr/>
          <p:nvPr/>
        </p:nvGrpSpPr>
        <p:grpSpPr>
          <a:xfrm>
            <a:off x="7264829" y="-6717858"/>
            <a:ext cx="3675047" cy="8272827"/>
            <a:chOff x="7264829" y="-6717858"/>
            <a:chExt cx="3675047" cy="8272827"/>
          </a:xfrm>
        </p:grpSpPr>
        <p:sp>
          <p:nvSpPr>
            <p:cNvPr id="335" name="Google Shape;335;p22"/>
            <p:cNvSpPr/>
            <p:nvPr/>
          </p:nvSpPr>
          <p:spPr>
            <a:xfrm>
              <a:off x="7697200" y="-2179246"/>
              <a:ext cx="3242676" cy="373421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rot="-6002672">
              <a:off x="4770643" y="-3458722"/>
              <a:ext cx="7986584" cy="1630232"/>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22"/>
          <p:cNvGrpSpPr/>
          <p:nvPr/>
        </p:nvGrpSpPr>
        <p:grpSpPr>
          <a:xfrm rot="6000180">
            <a:off x="-1244418" y="-2895167"/>
            <a:ext cx="4124017" cy="4274833"/>
            <a:chOff x="-1006197" y="2528167"/>
            <a:chExt cx="4124011" cy="4274827"/>
          </a:xfrm>
        </p:grpSpPr>
        <p:sp>
          <p:nvSpPr>
            <p:cNvPr id="338" name="Google Shape;338;p22"/>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2"/>
          <p:cNvSpPr txBox="1">
            <a:spLocks noGrp="1"/>
          </p:cNvSpPr>
          <p:nvPr>
            <p:ph type="subTitle" idx="1"/>
          </p:nvPr>
        </p:nvSpPr>
        <p:spPr>
          <a:xfrm>
            <a:off x="1997324" y="1499525"/>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1" name="Google Shape;341;p22"/>
          <p:cNvSpPr txBox="1">
            <a:spLocks noGrp="1"/>
          </p:cNvSpPr>
          <p:nvPr>
            <p:ph type="subTitle" idx="2"/>
          </p:nvPr>
        </p:nvSpPr>
        <p:spPr>
          <a:xfrm>
            <a:off x="1997324" y="3016249"/>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2" name="Google Shape;342;p22"/>
          <p:cNvSpPr txBox="1">
            <a:spLocks noGrp="1"/>
          </p:cNvSpPr>
          <p:nvPr>
            <p:ph type="subTitle" idx="3"/>
          </p:nvPr>
        </p:nvSpPr>
        <p:spPr>
          <a:xfrm>
            <a:off x="6033762" y="1499525"/>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3" name="Google Shape;343;p22"/>
          <p:cNvSpPr txBox="1">
            <a:spLocks noGrp="1"/>
          </p:cNvSpPr>
          <p:nvPr>
            <p:ph type="subTitle" idx="4"/>
          </p:nvPr>
        </p:nvSpPr>
        <p:spPr>
          <a:xfrm>
            <a:off x="6033762" y="3016249"/>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4" name="Google Shape;344;p22"/>
          <p:cNvSpPr txBox="1">
            <a:spLocks noGrp="1"/>
          </p:cNvSpPr>
          <p:nvPr>
            <p:ph type="subTitle" idx="5"/>
          </p:nvPr>
        </p:nvSpPr>
        <p:spPr>
          <a:xfrm>
            <a:off x="1997324" y="1875001"/>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5" name="Google Shape;345;p22"/>
          <p:cNvSpPr txBox="1">
            <a:spLocks noGrp="1"/>
          </p:cNvSpPr>
          <p:nvPr>
            <p:ph type="subTitle" idx="6"/>
          </p:nvPr>
        </p:nvSpPr>
        <p:spPr>
          <a:xfrm>
            <a:off x="6033762" y="1875001"/>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 name="Google Shape;346;p22"/>
          <p:cNvSpPr txBox="1">
            <a:spLocks noGrp="1"/>
          </p:cNvSpPr>
          <p:nvPr>
            <p:ph type="subTitle" idx="7"/>
          </p:nvPr>
        </p:nvSpPr>
        <p:spPr>
          <a:xfrm>
            <a:off x="1997324" y="3391725"/>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7" name="Google Shape;347;p22"/>
          <p:cNvSpPr txBox="1">
            <a:spLocks noGrp="1"/>
          </p:cNvSpPr>
          <p:nvPr>
            <p:ph type="subTitle" idx="8"/>
          </p:nvPr>
        </p:nvSpPr>
        <p:spPr>
          <a:xfrm>
            <a:off x="6033762" y="3391725"/>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73"/>
        <p:cNvGrpSpPr/>
        <p:nvPr/>
      </p:nvGrpSpPr>
      <p:grpSpPr>
        <a:xfrm>
          <a:off x="0" y="0"/>
          <a:ext cx="0" cy="0"/>
          <a:chOff x="0" y="0"/>
          <a:chExt cx="0" cy="0"/>
        </a:xfrm>
      </p:grpSpPr>
      <p:pic>
        <p:nvPicPr>
          <p:cNvPr id="374" name="Google Shape;374;p24"/>
          <p:cNvPicPr preferRelativeResize="0"/>
          <p:nvPr/>
        </p:nvPicPr>
        <p:blipFill>
          <a:blip r:embed="rId2">
            <a:alphaModFix/>
          </a:blip>
          <a:stretch>
            <a:fillRect/>
          </a:stretch>
        </p:blipFill>
        <p:spPr>
          <a:xfrm>
            <a:off x="-2108923" y="-2701584"/>
            <a:ext cx="4244610" cy="4149461"/>
          </a:xfrm>
          <a:prstGeom prst="rect">
            <a:avLst/>
          </a:prstGeom>
          <a:noFill/>
          <a:ln>
            <a:noFill/>
          </a:ln>
        </p:spPr>
      </p:pic>
      <p:pic>
        <p:nvPicPr>
          <p:cNvPr id="375" name="Google Shape;375;p24"/>
          <p:cNvPicPr preferRelativeResize="0"/>
          <p:nvPr/>
        </p:nvPicPr>
        <p:blipFill>
          <a:blip r:embed="rId3">
            <a:alphaModFix/>
          </a:blip>
          <a:stretch>
            <a:fillRect/>
          </a:stretch>
        </p:blipFill>
        <p:spPr>
          <a:xfrm flipH="1">
            <a:off x="7444727" y="-2701579"/>
            <a:ext cx="2438141" cy="4149461"/>
          </a:xfrm>
          <a:prstGeom prst="rect">
            <a:avLst/>
          </a:prstGeom>
          <a:noFill/>
          <a:ln>
            <a:noFill/>
          </a:ln>
        </p:spPr>
      </p:pic>
      <p:pic>
        <p:nvPicPr>
          <p:cNvPr id="376" name="Google Shape;376;p24"/>
          <p:cNvPicPr preferRelativeResize="0"/>
          <p:nvPr/>
        </p:nvPicPr>
        <p:blipFill>
          <a:blip r:embed="rId4">
            <a:alphaModFix amt="93000"/>
          </a:blip>
          <a:stretch>
            <a:fillRect/>
          </a:stretch>
        </p:blipFill>
        <p:spPr>
          <a:xfrm rot="-887484">
            <a:off x="-1253311" y="4389890"/>
            <a:ext cx="3137871" cy="2374618"/>
          </a:xfrm>
          <a:prstGeom prst="rect">
            <a:avLst/>
          </a:prstGeom>
          <a:noFill/>
          <a:ln>
            <a:noFill/>
          </a:ln>
        </p:spPr>
      </p:pic>
      <p:grpSp>
        <p:nvGrpSpPr>
          <p:cNvPr id="377" name="Google Shape;377;p24"/>
          <p:cNvGrpSpPr/>
          <p:nvPr/>
        </p:nvGrpSpPr>
        <p:grpSpPr>
          <a:xfrm rot="10574677">
            <a:off x="5444770" y="3656430"/>
            <a:ext cx="6773511" cy="3032545"/>
            <a:chOff x="-2179296" y="-1575346"/>
            <a:chExt cx="6773190" cy="3032401"/>
          </a:xfrm>
        </p:grpSpPr>
        <p:sp>
          <p:nvSpPr>
            <p:cNvPr id="378" name="Google Shape;378;p24"/>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24"/>
          <p:cNvGrpSpPr/>
          <p:nvPr/>
        </p:nvGrpSpPr>
        <p:grpSpPr>
          <a:xfrm rot="-1685077">
            <a:off x="-3725910" y="-1568567"/>
            <a:ext cx="6667233" cy="3753792"/>
            <a:chOff x="13290321" y="-11820478"/>
            <a:chExt cx="6666880" cy="3753593"/>
          </a:xfrm>
        </p:grpSpPr>
        <p:sp>
          <p:nvSpPr>
            <p:cNvPr id="381" name="Google Shape;381;p2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rot="-9475604" flipH="1">
              <a:off x="13301654" y="-10621762"/>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4"/>
          <p:cNvSpPr txBox="1">
            <a:spLocks noGrp="1"/>
          </p:cNvSpPr>
          <p:nvPr>
            <p:ph type="title" hasCustomPrompt="1"/>
          </p:nvPr>
        </p:nvSpPr>
        <p:spPr>
          <a:xfrm>
            <a:off x="1087649"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84" name="Google Shape;384;p24"/>
          <p:cNvSpPr txBox="1">
            <a:spLocks noGrp="1"/>
          </p:cNvSpPr>
          <p:nvPr>
            <p:ph type="title" idx="2" hasCustomPrompt="1"/>
          </p:nvPr>
        </p:nvSpPr>
        <p:spPr>
          <a:xfrm>
            <a:off x="6895275"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500"/>
              <a:buNone/>
              <a:defRPr sz="2400"/>
            </a:lvl1pPr>
            <a:lvl2pPr lvl="1" rtl="0">
              <a:spcBef>
                <a:spcPts val="0"/>
              </a:spcBef>
              <a:spcAft>
                <a:spcPts val="0"/>
              </a:spcAft>
              <a:buClr>
                <a:schemeClr val="accent4"/>
              </a:buClr>
              <a:buSzPts val="3200"/>
              <a:buNone/>
              <a:defRPr sz="3200">
                <a:solidFill>
                  <a:schemeClr val="accent4"/>
                </a:solidFill>
              </a:defRPr>
            </a:lvl2pPr>
            <a:lvl3pPr lvl="2" rtl="0">
              <a:spcBef>
                <a:spcPts val="0"/>
              </a:spcBef>
              <a:spcAft>
                <a:spcPts val="0"/>
              </a:spcAft>
              <a:buClr>
                <a:schemeClr val="accent4"/>
              </a:buClr>
              <a:buSzPts val="3200"/>
              <a:buNone/>
              <a:defRPr sz="3200">
                <a:solidFill>
                  <a:schemeClr val="accent4"/>
                </a:solidFill>
              </a:defRPr>
            </a:lvl3pPr>
            <a:lvl4pPr lvl="3" rtl="0">
              <a:spcBef>
                <a:spcPts val="0"/>
              </a:spcBef>
              <a:spcAft>
                <a:spcPts val="0"/>
              </a:spcAft>
              <a:buClr>
                <a:schemeClr val="accent4"/>
              </a:buClr>
              <a:buSzPts val="3200"/>
              <a:buNone/>
              <a:defRPr sz="3200">
                <a:solidFill>
                  <a:schemeClr val="accent4"/>
                </a:solidFill>
              </a:defRPr>
            </a:lvl4pPr>
            <a:lvl5pPr lvl="4" rtl="0">
              <a:spcBef>
                <a:spcPts val="0"/>
              </a:spcBef>
              <a:spcAft>
                <a:spcPts val="0"/>
              </a:spcAft>
              <a:buClr>
                <a:schemeClr val="accent4"/>
              </a:buClr>
              <a:buSzPts val="3200"/>
              <a:buNone/>
              <a:defRPr sz="3200">
                <a:solidFill>
                  <a:schemeClr val="accent4"/>
                </a:solidFill>
              </a:defRPr>
            </a:lvl5pPr>
            <a:lvl6pPr lvl="5" rtl="0">
              <a:spcBef>
                <a:spcPts val="0"/>
              </a:spcBef>
              <a:spcAft>
                <a:spcPts val="0"/>
              </a:spcAft>
              <a:buClr>
                <a:schemeClr val="accent4"/>
              </a:buClr>
              <a:buSzPts val="3200"/>
              <a:buNone/>
              <a:defRPr sz="3200">
                <a:solidFill>
                  <a:schemeClr val="accent4"/>
                </a:solidFill>
              </a:defRPr>
            </a:lvl6pPr>
            <a:lvl7pPr lvl="6" rtl="0">
              <a:spcBef>
                <a:spcPts val="0"/>
              </a:spcBef>
              <a:spcAft>
                <a:spcPts val="0"/>
              </a:spcAft>
              <a:buClr>
                <a:schemeClr val="accent4"/>
              </a:buClr>
              <a:buSzPts val="3200"/>
              <a:buNone/>
              <a:defRPr sz="3200">
                <a:solidFill>
                  <a:schemeClr val="accent4"/>
                </a:solidFill>
              </a:defRPr>
            </a:lvl7pPr>
            <a:lvl8pPr lvl="7" rtl="0">
              <a:spcBef>
                <a:spcPts val="0"/>
              </a:spcBef>
              <a:spcAft>
                <a:spcPts val="0"/>
              </a:spcAft>
              <a:buClr>
                <a:schemeClr val="accent4"/>
              </a:buClr>
              <a:buSzPts val="3200"/>
              <a:buNone/>
              <a:defRPr sz="3200">
                <a:solidFill>
                  <a:schemeClr val="accent4"/>
                </a:solidFill>
              </a:defRPr>
            </a:lvl8pPr>
            <a:lvl9pPr lvl="8" rtl="0">
              <a:spcBef>
                <a:spcPts val="0"/>
              </a:spcBef>
              <a:spcAft>
                <a:spcPts val="0"/>
              </a:spcAft>
              <a:buClr>
                <a:schemeClr val="accent4"/>
              </a:buClr>
              <a:buSzPts val="3200"/>
              <a:buNone/>
              <a:defRPr sz="3200">
                <a:solidFill>
                  <a:schemeClr val="accent4"/>
                </a:solidFill>
              </a:defRPr>
            </a:lvl9pPr>
          </a:lstStyle>
          <a:p>
            <a:r>
              <a:t>xx%</a:t>
            </a:r>
          </a:p>
        </p:txBody>
      </p:sp>
      <p:sp>
        <p:nvSpPr>
          <p:cNvPr id="385" name="Google Shape;385;p24"/>
          <p:cNvSpPr txBox="1">
            <a:spLocks noGrp="1"/>
          </p:cNvSpPr>
          <p:nvPr>
            <p:ph type="subTitle" idx="1"/>
          </p:nvPr>
        </p:nvSpPr>
        <p:spPr>
          <a:xfrm flipH="1">
            <a:off x="90885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6" name="Google Shape;386;p24"/>
          <p:cNvSpPr txBox="1">
            <a:spLocks noGrp="1"/>
          </p:cNvSpPr>
          <p:nvPr>
            <p:ph type="subTitle" idx="3"/>
          </p:nvPr>
        </p:nvSpPr>
        <p:spPr>
          <a:xfrm flipH="1">
            <a:off x="90885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7" name="Google Shape;387;p24"/>
          <p:cNvSpPr txBox="1">
            <a:spLocks noGrp="1"/>
          </p:cNvSpPr>
          <p:nvPr>
            <p:ph type="subTitle" idx="4"/>
          </p:nvPr>
        </p:nvSpPr>
        <p:spPr>
          <a:xfrm flipH="1">
            <a:off x="671647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8" name="Google Shape;388;p24"/>
          <p:cNvSpPr txBox="1">
            <a:spLocks noGrp="1"/>
          </p:cNvSpPr>
          <p:nvPr>
            <p:ph type="subTitle" idx="5"/>
          </p:nvPr>
        </p:nvSpPr>
        <p:spPr>
          <a:xfrm flipH="1">
            <a:off x="671647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9" name="Google Shape;389;p24"/>
          <p:cNvSpPr txBox="1">
            <a:spLocks noGrp="1"/>
          </p:cNvSpPr>
          <p:nvPr>
            <p:ph type="title" idx="6" hasCustomPrompt="1"/>
          </p:nvPr>
        </p:nvSpPr>
        <p:spPr>
          <a:xfrm>
            <a:off x="3023524"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0" name="Google Shape;390;p24"/>
          <p:cNvSpPr txBox="1">
            <a:spLocks noGrp="1"/>
          </p:cNvSpPr>
          <p:nvPr>
            <p:ph type="subTitle" idx="7"/>
          </p:nvPr>
        </p:nvSpPr>
        <p:spPr>
          <a:xfrm flipH="1">
            <a:off x="284472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1" name="Google Shape;391;p24"/>
          <p:cNvSpPr txBox="1">
            <a:spLocks noGrp="1"/>
          </p:cNvSpPr>
          <p:nvPr>
            <p:ph type="subTitle" idx="8"/>
          </p:nvPr>
        </p:nvSpPr>
        <p:spPr>
          <a:xfrm flipH="1">
            <a:off x="284472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2" name="Google Shape;392;p24"/>
          <p:cNvSpPr txBox="1">
            <a:spLocks noGrp="1"/>
          </p:cNvSpPr>
          <p:nvPr>
            <p:ph type="title" idx="9" hasCustomPrompt="1"/>
          </p:nvPr>
        </p:nvSpPr>
        <p:spPr>
          <a:xfrm>
            <a:off x="4959400"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3" name="Google Shape;393;p24"/>
          <p:cNvSpPr txBox="1">
            <a:spLocks noGrp="1"/>
          </p:cNvSpPr>
          <p:nvPr>
            <p:ph type="subTitle" idx="13"/>
          </p:nvPr>
        </p:nvSpPr>
        <p:spPr>
          <a:xfrm flipH="1">
            <a:off x="478060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4" name="Google Shape;394;p24"/>
          <p:cNvSpPr txBox="1">
            <a:spLocks noGrp="1"/>
          </p:cNvSpPr>
          <p:nvPr>
            <p:ph type="subTitle" idx="14"/>
          </p:nvPr>
        </p:nvSpPr>
        <p:spPr>
          <a:xfrm flipH="1">
            <a:off x="478060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5" name="Google Shape;395;p24"/>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3"/>
        <p:cNvGrpSpPr/>
        <p:nvPr/>
      </p:nvGrpSpPr>
      <p:grpSpPr>
        <a:xfrm>
          <a:off x="0" y="0"/>
          <a:ext cx="0" cy="0"/>
          <a:chOff x="0" y="0"/>
          <a:chExt cx="0" cy="0"/>
        </a:xfrm>
      </p:grpSpPr>
      <p:pic>
        <p:nvPicPr>
          <p:cNvPr id="414" name="Google Shape;414;p26"/>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415" name="Google Shape;415;p26"/>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416" name="Google Shape;416;p26"/>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417" name="Google Shape;417;p26"/>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418" name="Google Shape;418;p26"/>
          <p:cNvGrpSpPr/>
          <p:nvPr/>
        </p:nvGrpSpPr>
        <p:grpSpPr>
          <a:xfrm>
            <a:off x="-2749871" y="-1517721"/>
            <a:ext cx="6773190" cy="3032401"/>
            <a:chOff x="-2179296" y="-1575346"/>
            <a:chExt cx="6773190" cy="3032401"/>
          </a:xfrm>
        </p:grpSpPr>
        <p:sp>
          <p:nvSpPr>
            <p:cNvPr id="419" name="Google Shape;419;p2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6"/>
          <p:cNvGrpSpPr/>
          <p:nvPr/>
        </p:nvGrpSpPr>
        <p:grpSpPr>
          <a:xfrm>
            <a:off x="6846656" y="2698376"/>
            <a:ext cx="5058152" cy="4729956"/>
            <a:chOff x="6846656" y="2698376"/>
            <a:chExt cx="5058152" cy="4729956"/>
          </a:xfrm>
        </p:grpSpPr>
        <p:sp>
          <p:nvSpPr>
            <p:cNvPr id="422" name="Google Shape;422;p26"/>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6"/>
          <p:cNvGrpSpPr/>
          <p:nvPr/>
        </p:nvGrpSpPr>
        <p:grpSpPr>
          <a:xfrm>
            <a:off x="-2703695" y="4356813"/>
            <a:ext cx="6189648" cy="1564346"/>
            <a:chOff x="-2703695" y="4356813"/>
            <a:chExt cx="6189648" cy="1564346"/>
          </a:xfrm>
        </p:grpSpPr>
        <p:sp>
          <p:nvSpPr>
            <p:cNvPr id="425" name="Google Shape;425;p26"/>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27"/>
        <p:cNvGrpSpPr/>
        <p:nvPr/>
      </p:nvGrpSpPr>
      <p:grpSpPr>
        <a:xfrm>
          <a:off x="0" y="0"/>
          <a:ext cx="0" cy="0"/>
          <a:chOff x="0" y="0"/>
          <a:chExt cx="0" cy="0"/>
        </a:xfrm>
      </p:grpSpPr>
      <p:pic>
        <p:nvPicPr>
          <p:cNvPr id="428" name="Google Shape;428;p27"/>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429" name="Google Shape;429;p27"/>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430" name="Google Shape;430;p27"/>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431" name="Google Shape;431;p27"/>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432" name="Google Shape;432;p27"/>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433" name="Google Shape;433;p27"/>
          <p:cNvGrpSpPr/>
          <p:nvPr/>
        </p:nvGrpSpPr>
        <p:grpSpPr>
          <a:xfrm rot="2040007">
            <a:off x="-37139" y="-1341952"/>
            <a:ext cx="1218670" cy="3753901"/>
            <a:chOff x="-830963" y="1417312"/>
            <a:chExt cx="1441053" cy="4438911"/>
          </a:xfrm>
        </p:grpSpPr>
        <p:sp>
          <p:nvSpPr>
            <p:cNvPr id="434" name="Google Shape;434;p27"/>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7"/>
          <p:cNvGrpSpPr/>
          <p:nvPr/>
        </p:nvGrpSpPr>
        <p:grpSpPr>
          <a:xfrm>
            <a:off x="3986540" y="3208571"/>
            <a:ext cx="5394910" cy="4463236"/>
            <a:chOff x="3986540" y="3208571"/>
            <a:chExt cx="5394910" cy="4463236"/>
          </a:xfrm>
        </p:grpSpPr>
        <p:sp>
          <p:nvSpPr>
            <p:cNvPr id="437" name="Google Shape;437;p27"/>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268075" y="1884025"/>
            <a:ext cx="4360200" cy="841800"/>
          </a:xfrm>
          <a:prstGeom prst="rect">
            <a:avLst/>
          </a:prstGeom>
        </p:spPr>
        <p:txBody>
          <a:bodyPr spcFirstLastPara="1" wrap="square" lIns="91425" tIns="91425" rIns="91425" bIns="91425" anchor="t" anchorCtr="0">
            <a:noAutofit/>
          </a:bodyPr>
          <a:lstStyle>
            <a:lvl1pPr lvl="0" algn="l">
              <a:spcBef>
                <a:spcPts val="0"/>
              </a:spcBef>
              <a:spcAft>
                <a:spcPts val="0"/>
              </a:spcAft>
              <a:buSzPts val="6000"/>
              <a:buNone/>
              <a:defRPr sz="6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29" name="Google Shape;29;p3"/>
          <p:cNvSpPr txBox="1">
            <a:spLocks noGrp="1"/>
          </p:cNvSpPr>
          <p:nvPr>
            <p:ph type="title" idx="2" hasCustomPrompt="1"/>
          </p:nvPr>
        </p:nvSpPr>
        <p:spPr>
          <a:xfrm>
            <a:off x="2007600" y="2205475"/>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268075" y="2917500"/>
            <a:ext cx="4134000" cy="3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rtl="0">
              <a:lnSpc>
                <a:spcPct val="100000"/>
              </a:lnSpc>
              <a:spcBef>
                <a:spcPts val="0"/>
              </a:spcBef>
              <a:spcAft>
                <a:spcPts val="0"/>
              </a:spcAft>
              <a:buSzPts val="1500"/>
              <a:buNone/>
              <a:defRPr sz="1500"/>
            </a:lvl2pPr>
            <a:lvl3pPr lvl="2" rtl="0">
              <a:lnSpc>
                <a:spcPct val="100000"/>
              </a:lnSpc>
              <a:spcBef>
                <a:spcPts val="0"/>
              </a:spcBef>
              <a:spcAft>
                <a:spcPts val="0"/>
              </a:spcAft>
              <a:buSzPts val="1500"/>
              <a:buNone/>
              <a:defRPr sz="1500"/>
            </a:lvl3pPr>
            <a:lvl4pPr lvl="3" rtl="0">
              <a:lnSpc>
                <a:spcPct val="100000"/>
              </a:lnSpc>
              <a:spcBef>
                <a:spcPts val="0"/>
              </a:spcBef>
              <a:spcAft>
                <a:spcPts val="0"/>
              </a:spcAft>
              <a:buSzPts val="1500"/>
              <a:buNone/>
              <a:defRPr sz="1500"/>
            </a:lvl4pPr>
            <a:lvl5pPr lvl="4" rtl="0">
              <a:lnSpc>
                <a:spcPct val="100000"/>
              </a:lnSpc>
              <a:spcBef>
                <a:spcPts val="0"/>
              </a:spcBef>
              <a:spcAft>
                <a:spcPts val="0"/>
              </a:spcAft>
              <a:buSzPts val="1500"/>
              <a:buNone/>
              <a:defRPr sz="1500"/>
            </a:lvl5pPr>
            <a:lvl6pPr lvl="5" rtl="0">
              <a:lnSpc>
                <a:spcPct val="100000"/>
              </a:lnSpc>
              <a:spcBef>
                <a:spcPts val="0"/>
              </a:spcBef>
              <a:spcAft>
                <a:spcPts val="0"/>
              </a:spcAft>
              <a:buSzPts val="1500"/>
              <a:buNone/>
              <a:defRPr sz="1500"/>
            </a:lvl6pPr>
            <a:lvl7pPr lvl="6" rtl="0">
              <a:lnSpc>
                <a:spcPct val="100000"/>
              </a:lnSpc>
              <a:spcBef>
                <a:spcPts val="0"/>
              </a:spcBef>
              <a:spcAft>
                <a:spcPts val="0"/>
              </a:spcAft>
              <a:buSzPts val="1500"/>
              <a:buNone/>
              <a:defRPr sz="1500"/>
            </a:lvl7pPr>
            <a:lvl8pPr lvl="7" rtl="0">
              <a:lnSpc>
                <a:spcPct val="100000"/>
              </a:lnSpc>
              <a:spcBef>
                <a:spcPts val="0"/>
              </a:spcBef>
              <a:spcAft>
                <a:spcPts val="0"/>
              </a:spcAft>
              <a:buSzPts val="1500"/>
              <a:buNone/>
              <a:defRPr sz="1500"/>
            </a:lvl8pPr>
            <a:lvl9pPr lvl="8" rtl="0">
              <a:lnSpc>
                <a:spcPct val="100000"/>
              </a:lnSpc>
              <a:spcBef>
                <a:spcPts val="0"/>
              </a:spcBef>
              <a:spcAft>
                <a:spcPts val="0"/>
              </a:spcAft>
              <a:buSzPts val="1500"/>
              <a:buNone/>
              <a:defRPr sz="1500"/>
            </a:lvl9pPr>
          </a:lstStyle>
          <a:p>
            <a:endParaRPr/>
          </a:p>
        </p:txBody>
      </p:sp>
      <p:sp>
        <p:nvSpPr>
          <p:cNvPr id="31" name="Google Shape;31;p3"/>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32" name="Google Shape;32;p3"/>
          <p:cNvPicPr preferRelativeResize="0"/>
          <p:nvPr/>
        </p:nvPicPr>
        <p:blipFill>
          <a:blip r:embed="rId2">
            <a:alphaModFix/>
          </a:blip>
          <a:stretch>
            <a:fillRect/>
          </a:stretch>
        </p:blipFill>
        <p:spPr>
          <a:xfrm>
            <a:off x="-2142773" y="-2165234"/>
            <a:ext cx="4244610" cy="4149461"/>
          </a:xfrm>
          <a:prstGeom prst="rect">
            <a:avLst/>
          </a:prstGeom>
          <a:noFill/>
          <a:ln>
            <a:noFill/>
          </a:ln>
        </p:spPr>
      </p:pic>
      <p:pic>
        <p:nvPicPr>
          <p:cNvPr id="33" name="Google Shape;33;p3"/>
          <p:cNvPicPr preferRelativeResize="0"/>
          <p:nvPr/>
        </p:nvPicPr>
        <p:blipFill>
          <a:blip r:embed="rId3">
            <a:alphaModFix amt="85000"/>
          </a:blip>
          <a:stretch>
            <a:fillRect/>
          </a:stretch>
        </p:blipFill>
        <p:spPr>
          <a:xfrm rot="-10290020">
            <a:off x="8246617" y="2180139"/>
            <a:ext cx="2149923" cy="4149461"/>
          </a:xfrm>
          <a:prstGeom prst="rect">
            <a:avLst/>
          </a:prstGeom>
          <a:noFill/>
          <a:ln>
            <a:noFill/>
          </a:ln>
        </p:spPr>
      </p:pic>
      <p:pic>
        <p:nvPicPr>
          <p:cNvPr id="34" name="Google Shape;34;p3"/>
          <p:cNvPicPr preferRelativeResize="0"/>
          <p:nvPr/>
        </p:nvPicPr>
        <p:blipFill>
          <a:blip r:embed="rId4">
            <a:alphaModFix/>
          </a:blip>
          <a:stretch>
            <a:fillRect/>
          </a:stretch>
        </p:blipFill>
        <p:spPr>
          <a:xfrm rot="5400000" flipH="1">
            <a:off x="6591102" y="3057484"/>
            <a:ext cx="2438141" cy="4149461"/>
          </a:xfrm>
          <a:prstGeom prst="rect">
            <a:avLst/>
          </a:prstGeom>
          <a:noFill/>
          <a:ln>
            <a:noFill/>
          </a:ln>
        </p:spPr>
      </p:pic>
      <p:pic>
        <p:nvPicPr>
          <p:cNvPr id="35" name="Google Shape;35;p3"/>
          <p:cNvPicPr preferRelativeResize="0"/>
          <p:nvPr/>
        </p:nvPicPr>
        <p:blipFill>
          <a:blip r:embed="rId5">
            <a:alphaModFix amt="93000"/>
          </a:blip>
          <a:stretch>
            <a:fillRect/>
          </a:stretch>
        </p:blipFill>
        <p:spPr>
          <a:xfrm rot="899978">
            <a:off x="-1129986" y="3944902"/>
            <a:ext cx="3137871" cy="2374619"/>
          </a:xfrm>
          <a:prstGeom prst="rect">
            <a:avLst/>
          </a:prstGeom>
          <a:noFill/>
          <a:ln>
            <a:noFill/>
          </a:ln>
        </p:spPr>
      </p:pic>
      <p:grpSp>
        <p:nvGrpSpPr>
          <p:cNvPr id="36" name="Google Shape;36;p3"/>
          <p:cNvGrpSpPr/>
          <p:nvPr/>
        </p:nvGrpSpPr>
        <p:grpSpPr>
          <a:xfrm rot="-9843748">
            <a:off x="-1856614" y="3615954"/>
            <a:ext cx="6773460" cy="3032522"/>
            <a:chOff x="-2179296" y="-1575346"/>
            <a:chExt cx="6773190" cy="3032401"/>
          </a:xfrm>
        </p:grpSpPr>
        <p:sp>
          <p:nvSpPr>
            <p:cNvPr id="37" name="Google Shape;37;p3"/>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Google Shape;39;p3"/>
          <p:cNvPicPr preferRelativeResize="0"/>
          <p:nvPr/>
        </p:nvPicPr>
        <p:blipFill>
          <a:blip r:embed="rId6">
            <a:alphaModFix amt="80000"/>
          </a:blip>
          <a:stretch>
            <a:fillRect/>
          </a:stretch>
        </p:blipFill>
        <p:spPr>
          <a:xfrm rot="10254490" flipH="1">
            <a:off x="6804111" y="-945649"/>
            <a:ext cx="2704279" cy="2153661"/>
          </a:xfrm>
          <a:prstGeom prst="rect">
            <a:avLst/>
          </a:prstGeom>
          <a:noFill/>
          <a:ln>
            <a:noFill/>
          </a:ln>
        </p:spPr>
      </p:pic>
      <p:grpSp>
        <p:nvGrpSpPr>
          <p:cNvPr id="40" name="Google Shape;40;p3"/>
          <p:cNvGrpSpPr/>
          <p:nvPr/>
        </p:nvGrpSpPr>
        <p:grpSpPr>
          <a:xfrm>
            <a:off x="-1779286" y="-2808752"/>
            <a:ext cx="5868117" cy="5436508"/>
            <a:chOff x="-1779286" y="-2808752"/>
            <a:chExt cx="5868117" cy="5436508"/>
          </a:xfrm>
        </p:grpSpPr>
        <p:sp>
          <p:nvSpPr>
            <p:cNvPr id="41" name="Google Shape;41;p3"/>
            <p:cNvSpPr/>
            <p:nvPr/>
          </p:nvSpPr>
          <p:spPr>
            <a:xfrm rot="1412825">
              <a:off x="-1168388" y="-1675646"/>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7941910">
              <a:off x="-1564624" y="-731066"/>
              <a:ext cx="6189506" cy="1281135"/>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3"/>
          <p:cNvSpPr/>
          <p:nvPr/>
        </p:nvSpPr>
        <p:spPr>
          <a:xfrm rot="-755884">
            <a:off x="7247051" y="4194931"/>
            <a:ext cx="4925101" cy="1005318"/>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rot="-9830479">
            <a:off x="5911255" y="-1455215"/>
            <a:ext cx="4124034" cy="4274851"/>
            <a:chOff x="-1006197" y="2528167"/>
            <a:chExt cx="4124011" cy="4274827"/>
          </a:xfrm>
        </p:grpSpPr>
        <p:sp>
          <p:nvSpPr>
            <p:cNvPr id="45" name="Google Shape;45;p3"/>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6"/>
          <p:cNvPicPr preferRelativeResize="0"/>
          <p:nvPr/>
        </p:nvPicPr>
        <p:blipFill>
          <a:blip r:embed="rId2">
            <a:alphaModFix amt="80000"/>
          </a:blip>
          <a:stretch>
            <a:fillRect/>
          </a:stretch>
        </p:blipFill>
        <p:spPr>
          <a:xfrm rot="-1329456">
            <a:off x="-2025123" y="4526301"/>
            <a:ext cx="3334940" cy="2781674"/>
          </a:xfrm>
          <a:prstGeom prst="rect">
            <a:avLst/>
          </a:prstGeom>
          <a:noFill/>
          <a:ln>
            <a:noFill/>
          </a:ln>
        </p:spPr>
      </p:pic>
      <p:pic>
        <p:nvPicPr>
          <p:cNvPr id="77" name="Google Shape;77;p6"/>
          <p:cNvPicPr preferRelativeResize="0"/>
          <p:nvPr/>
        </p:nvPicPr>
        <p:blipFill>
          <a:blip r:embed="rId3">
            <a:alphaModFix/>
          </a:blip>
          <a:stretch>
            <a:fillRect/>
          </a:stretch>
        </p:blipFill>
        <p:spPr>
          <a:xfrm>
            <a:off x="-2156073" y="-2701584"/>
            <a:ext cx="4244610" cy="4149461"/>
          </a:xfrm>
          <a:prstGeom prst="rect">
            <a:avLst/>
          </a:prstGeom>
          <a:noFill/>
          <a:ln>
            <a:noFill/>
          </a:ln>
        </p:spPr>
      </p:pic>
      <p:pic>
        <p:nvPicPr>
          <p:cNvPr id="78" name="Google Shape;78;p6"/>
          <p:cNvPicPr preferRelativeResize="0"/>
          <p:nvPr/>
        </p:nvPicPr>
        <p:blipFill>
          <a:blip r:embed="rId4">
            <a:alphaModFix/>
          </a:blip>
          <a:stretch>
            <a:fillRect/>
          </a:stretch>
        </p:blipFill>
        <p:spPr>
          <a:xfrm rot="5400000" flipH="1">
            <a:off x="8559390" y="3448634"/>
            <a:ext cx="2438141" cy="4149461"/>
          </a:xfrm>
          <a:prstGeom prst="rect">
            <a:avLst/>
          </a:prstGeom>
          <a:noFill/>
          <a:ln>
            <a:noFill/>
          </a:ln>
        </p:spPr>
      </p:pic>
      <p:pic>
        <p:nvPicPr>
          <p:cNvPr id="79" name="Google Shape;79;p6"/>
          <p:cNvPicPr preferRelativeResize="0"/>
          <p:nvPr/>
        </p:nvPicPr>
        <p:blipFill>
          <a:blip r:embed="rId5">
            <a:alphaModFix/>
          </a:blip>
          <a:stretch>
            <a:fillRect/>
          </a:stretch>
        </p:blipFill>
        <p:spPr>
          <a:xfrm>
            <a:off x="8125245" y="-1657825"/>
            <a:ext cx="5037385" cy="5143501"/>
          </a:xfrm>
          <a:prstGeom prst="rect">
            <a:avLst/>
          </a:prstGeom>
          <a:noFill/>
          <a:ln>
            <a:noFill/>
          </a:ln>
        </p:spPr>
      </p:pic>
      <p:grpSp>
        <p:nvGrpSpPr>
          <p:cNvPr id="80" name="Google Shape;80;p6"/>
          <p:cNvGrpSpPr/>
          <p:nvPr/>
        </p:nvGrpSpPr>
        <p:grpSpPr>
          <a:xfrm rot="-6395962">
            <a:off x="-3192721" y="3853863"/>
            <a:ext cx="6773715" cy="3032636"/>
            <a:chOff x="-2179296" y="-1575346"/>
            <a:chExt cx="6773190" cy="3032401"/>
          </a:xfrm>
        </p:grpSpPr>
        <p:sp>
          <p:nvSpPr>
            <p:cNvPr id="81" name="Google Shape;81;p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6"/>
          <p:cNvGrpSpPr/>
          <p:nvPr/>
        </p:nvGrpSpPr>
        <p:grpSpPr>
          <a:xfrm>
            <a:off x="7703714" y="-1560286"/>
            <a:ext cx="3552752" cy="3572522"/>
            <a:chOff x="7703714" y="-1560286"/>
            <a:chExt cx="3552752" cy="3572522"/>
          </a:xfrm>
        </p:grpSpPr>
        <p:sp>
          <p:nvSpPr>
            <p:cNvPr id="84" name="Google Shape;84;p6"/>
            <p:cNvSpPr/>
            <p:nvPr/>
          </p:nvSpPr>
          <p:spPr>
            <a:xfrm rot="-1552978">
              <a:off x="8451351" y="-1185457"/>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552978">
              <a:off x="8173563" y="-1051849"/>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2162100" y="1223750"/>
            <a:ext cx="4819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9"/>
          <p:cNvSpPr txBox="1">
            <a:spLocks noGrp="1"/>
          </p:cNvSpPr>
          <p:nvPr>
            <p:ph type="subTitle" idx="1"/>
          </p:nvPr>
        </p:nvSpPr>
        <p:spPr>
          <a:xfrm>
            <a:off x="2162100" y="2065550"/>
            <a:ext cx="48198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pic>
        <p:nvPicPr>
          <p:cNvPr id="121" name="Google Shape;121;p9"/>
          <p:cNvPicPr preferRelativeResize="0"/>
          <p:nvPr/>
        </p:nvPicPr>
        <p:blipFill>
          <a:blip r:embed="rId2">
            <a:alphaModFix/>
          </a:blip>
          <a:stretch>
            <a:fillRect/>
          </a:stretch>
        </p:blipFill>
        <p:spPr>
          <a:xfrm rot="5400000" flipH="1">
            <a:off x="530627" y="3539421"/>
            <a:ext cx="2438141" cy="4149461"/>
          </a:xfrm>
          <a:prstGeom prst="rect">
            <a:avLst/>
          </a:prstGeom>
          <a:noFill/>
          <a:ln>
            <a:noFill/>
          </a:ln>
        </p:spPr>
      </p:pic>
      <p:pic>
        <p:nvPicPr>
          <p:cNvPr id="122" name="Google Shape;122;p9"/>
          <p:cNvPicPr preferRelativeResize="0"/>
          <p:nvPr/>
        </p:nvPicPr>
        <p:blipFill>
          <a:blip r:embed="rId3">
            <a:alphaModFix/>
          </a:blip>
          <a:stretch>
            <a:fillRect/>
          </a:stretch>
        </p:blipFill>
        <p:spPr>
          <a:xfrm flipH="1">
            <a:off x="4946600" y="3988750"/>
            <a:ext cx="3854799" cy="3768400"/>
          </a:xfrm>
          <a:prstGeom prst="rect">
            <a:avLst/>
          </a:prstGeom>
          <a:noFill/>
          <a:ln>
            <a:noFill/>
          </a:ln>
        </p:spPr>
      </p:pic>
      <p:pic>
        <p:nvPicPr>
          <p:cNvPr id="123" name="Google Shape;123;p9"/>
          <p:cNvPicPr preferRelativeResize="0"/>
          <p:nvPr/>
        </p:nvPicPr>
        <p:blipFill>
          <a:blip r:embed="rId2">
            <a:alphaModFix/>
          </a:blip>
          <a:stretch>
            <a:fillRect/>
          </a:stretch>
        </p:blipFill>
        <p:spPr>
          <a:xfrm flipH="1">
            <a:off x="7874952" y="2411571"/>
            <a:ext cx="2438141" cy="4149461"/>
          </a:xfrm>
          <a:prstGeom prst="rect">
            <a:avLst/>
          </a:prstGeom>
          <a:noFill/>
          <a:ln>
            <a:noFill/>
          </a:ln>
        </p:spPr>
      </p:pic>
      <p:pic>
        <p:nvPicPr>
          <p:cNvPr id="124" name="Google Shape;124;p9"/>
          <p:cNvPicPr preferRelativeResize="0"/>
          <p:nvPr/>
        </p:nvPicPr>
        <p:blipFill>
          <a:blip r:embed="rId4">
            <a:alphaModFix amt="80000"/>
          </a:blip>
          <a:stretch>
            <a:fillRect/>
          </a:stretch>
        </p:blipFill>
        <p:spPr>
          <a:xfrm rot="830817">
            <a:off x="7426553" y="-1566311"/>
            <a:ext cx="3334939" cy="2781674"/>
          </a:xfrm>
          <a:prstGeom prst="rect">
            <a:avLst/>
          </a:prstGeom>
          <a:noFill/>
          <a:ln>
            <a:noFill/>
          </a:ln>
        </p:spPr>
      </p:pic>
      <p:pic>
        <p:nvPicPr>
          <p:cNvPr id="125" name="Google Shape;125;p9"/>
          <p:cNvPicPr preferRelativeResize="0"/>
          <p:nvPr/>
        </p:nvPicPr>
        <p:blipFill>
          <a:blip r:embed="rId5">
            <a:alphaModFix amt="80000"/>
          </a:blip>
          <a:stretch>
            <a:fillRect/>
          </a:stretch>
        </p:blipFill>
        <p:spPr>
          <a:xfrm flipH="1">
            <a:off x="-1361795" y="3329671"/>
            <a:ext cx="3004519" cy="2820096"/>
          </a:xfrm>
          <a:prstGeom prst="rect">
            <a:avLst/>
          </a:prstGeom>
          <a:noFill/>
          <a:ln>
            <a:noFill/>
          </a:ln>
        </p:spPr>
      </p:pic>
      <p:pic>
        <p:nvPicPr>
          <p:cNvPr id="126" name="Google Shape;126;p9"/>
          <p:cNvPicPr preferRelativeResize="0"/>
          <p:nvPr/>
        </p:nvPicPr>
        <p:blipFill>
          <a:blip r:embed="rId6">
            <a:alphaModFix/>
          </a:blip>
          <a:stretch>
            <a:fillRect/>
          </a:stretch>
        </p:blipFill>
        <p:spPr>
          <a:xfrm>
            <a:off x="-1371575" y="-2068550"/>
            <a:ext cx="3708050" cy="3786150"/>
          </a:xfrm>
          <a:prstGeom prst="rect">
            <a:avLst/>
          </a:prstGeom>
          <a:noFill/>
          <a:ln>
            <a:noFill/>
          </a:ln>
        </p:spPr>
      </p:pic>
      <p:sp>
        <p:nvSpPr>
          <p:cNvPr id="127" name="Google Shape;127;p9"/>
          <p:cNvSpPr/>
          <p:nvPr/>
        </p:nvSpPr>
        <p:spPr>
          <a:xfrm>
            <a:off x="-1051500" y="4764800"/>
            <a:ext cx="7542596" cy="1698688"/>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9"/>
          <p:cNvGrpSpPr/>
          <p:nvPr/>
        </p:nvGrpSpPr>
        <p:grpSpPr>
          <a:xfrm rot="-6299961">
            <a:off x="6795178" y="-2193626"/>
            <a:ext cx="4354186" cy="4480044"/>
            <a:chOff x="21583575" y="3351663"/>
            <a:chExt cx="1863875" cy="1917750"/>
          </a:xfrm>
        </p:grpSpPr>
        <p:sp>
          <p:nvSpPr>
            <p:cNvPr id="129" name="Google Shape;129;p9"/>
            <p:cNvSpPr/>
            <p:nvPr/>
          </p:nvSpPr>
          <p:spPr>
            <a:xfrm>
              <a:off x="21583575" y="3395688"/>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21583575" y="3351663"/>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9"/>
          <p:cNvGrpSpPr/>
          <p:nvPr/>
        </p:nvGrpSpPr>
        <p:grpSpPr>
          <a:xfrm>
            <a:off x="-2154359" y="-2231659"/>
            <a:ext cx="5273631" cy="4960699"/>
            <a:chOff x="-2154359" y="-2231659"/>
            <a:chExt cx="5273631" cy="4960699"/>
          </a:xfrm>
        </p:grpSpPr>
        <p:sp>
          <p:nvSpPr>
            <p:cNvPr id="132" name="Google Shape;132;p9"/>
            <p:cNvSpPr/>
            <p:nvPr/>
          </p:nvSpPr>
          <p:spPr>
            <a:xfrm rot="1412825">
              <a:off x="-1137600" y="-1739409"/>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8999913">
              <a:off x="-2211955" y="249451"/>
              <a:ext cx="5388822" cy="1213631"/>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pic>
        <p:nvPicPr>
          <p:cNvPr id="150" name="Google Shape;150;p11"/>
          <p:cNvPicPr preferRelativeResize="0"/>
          <p:nvPr/>
        </p:nvPicPr>
        <p:blipFill>
          <a:blip r:embed="rId2">
            <a:alphaModFix/>
          </a:blip>
          <a:stretch>
            <a:fillRect/>
          </a:stretch>
        </p:blipFill>
        <p:spPr>
          <a:xfrm rot="-8100000">
            <a:off x="6408043" y="3748225"/>
            <a:ext cx="3854800" cy="3768400"/>
          </a:xfrm>
          <a:prstGeom prst="rect">
            <a:avLst/>
          </a:prstGeom>
          <a:noFill/>
          <a:ln>
            <a:noFill/>
          </a:ln>
        </p:spPr>
      </p:pic>
      <p:pic>
        <p:nvPicPr>
          <p:cNvPr id="151" name="Google Shape;151;p11"/>
          <p:cNvPicPr preferRelativeResize="0"/>
          <p:nvPr/>
        </p:nvPicPr>
        <p:blipFill>
          <a:blip r:embed="rId3">
            <a:alphaModFix/>
          </a:blip>
          <a:stretch>
            <a:fillRect/>
          </a:stretch>
        </p:blipFill>
        <p:spPr>
          <a:xfrm rot="5400000" flipH="1">
            <a:off x="-233825" y="3354621"/>
            <a:ext cx="2438141" cy="4149461"/>
          </a:xfrm>
          <a:prstGeom prst="rect">
            <a:avLst/>
          </a:prstGeom>
          <a:noFill/>
          <a:ln>
            <a:noFill/>
          </a:ln>
        </p:spPr>
      </p:pic>
      <p:sp>
        <p:nvSpPr>
          <p:cNvPr id="152" name="Google Shape;152;p11"/>
          <p:cNvSpPr/>
          <p:nvPr/>
        </p:nvSpPr>
        <p:spPr>
          <a:xfrm>
            <a:off x="5764217" y="4614244"/>
            <a:ext cx="7986557" cy="163022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1"/>
          <p:cNvPicPr preferRelativeResize="0"/>
          <p:nvPr/>
        </p:nvPicPr>
        <p:blipFill>
          <a:blip r:embed="rId4">
            <a:alphaModFix/>
          </a:blip>
          <a:stretch>
            <a:fillRect/>
          </a:stretch>
        </p:blipFill>
        <p:spPr>
          <a:xfrm>
            <a:off x="5103895" y="-3922862"/>
            <a:ext cx="5037385" cy="5143501"/>
          </a:xfrm>
          <a:prstGeom prst="rect">
            <a:avLst/>
          </a:prstGeom>
          <a:noFill/>
          <a:ln>
            <a:noFill/>
          </a:ln>
        </p:spPr>
      </p:pic>
      <p:grpSp>
        <p:nvGrpSpPr>
          <p:cNvPr id="154" name="Google Shape;154;p11"/>
          <p:cNvGrpSpPr/>
          <p:nvPr/>
        </p:nvGrpSpPr>
        <p:grpSpPr>
          <a:xfrm>
            <a:off x="7104373" y="-1933910"/>
            <a:ext cx="4734106" cy="4406654"/>
            <a:chOff x="7104373" y="-1933910"/>
            <a:chExt cx="4734106" cy="4406654"/>
          </a:xfrm>
        </p:grpSpPr>
        <p:sp>
          <p:nvSpPr>
            <p:cNvPr id="155" name="Google Shape;155;p11"/>
            <p:cNvSpPr/>
            <p:nvPr/>
          </p:nvSpPr>
          <p:spPr>
            <a:xfrm rot="6276934" flipH="1">
              <a:off x="7698829" y="-1434293"/>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6276934" flipH="1">
              <a:off x="8001410" y="-1761017"/>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Google Shape;157;p11"/>
          <p:cNvPicPr preferRelativeResize="0"/>
          <p:nvPr/>
        </p:nvPicPr>
        <p:blipFill>
          <a:blip r:embed="rId5">
            <a:alphaModFix amt="90000"/>
          </a:blip>
          <a:stretch>
            <a:fillRect/>
          </a:stretch>
        </p:blipFill>
        <p:spPr>
          <a:xfrm flipH="1">
            <a:off x="-1256345" y="-763426"/>
            <a:ext cx="2725187" cy="2557909"/>
          </a:xfrm>
          <a:prstGeom prst="rect">
            <a:avLst/>
          </a:prstGeom>
          <a:noFill/>
          <a:ln>
            <a:noFill/>
          </a:ln>
        </p:spPr>
      </p:pic>
      <p:grpSp>
        <p:nvGrpSpPr>
          <p:cNvPr id="158" name="Google Shape;158;p11"/>
          <p:cNvGrpSpPr/>
          <p:nvPr/>
        </p:nvGrpSpPr>
        <p:grpSpPr>
          <a:xfrm rot="9408987">
            <a:off x="422086" y="-2429582"/>
            <a:ext cx="4124243" cy="4275067"/>
            <a:chOff x="-1006197" y="2528167"/>
            <a:chExt cx="4124011" cy="4274827"/>
          </a:xfrm>
        </p:grpSpPr>
        <p:sp>
          <p:nvSpPr>
            <p:cNvPr id="159" name="Google Shape;159;p11"/>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1"/>
          <p:cNvGrpSpPr/>
          <p:nvPr/>
        </p:nvGrpSpPr>
        <p:grpSpPr>
          <a:xfrm rot="-8347424">
            <a:off x="-2169289" y="2763967"/>
            <a:ext cx="3370304" cy="3137184"/>
            <a:chOff x="7104373" y="-1933910"/>
            <a:chExt cx="4734106" cy="4406654"/>
          </a:xfrm>
        </p:grpSpPr>
        <p:sp>
          <p:nvSpPr>
            <p:cNvPr id="162" name="Google Shape;162;p11"/>
            <p:cNvSpPr/>
            <p:nvPr/>
          </p:nvSpPr>
          <p:spPr>
            <a:xfrm rot="6276934" flipH="1">
              <a:off x="7698829" y="-1434293"/>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rot="6276934" flipH="1">
              <a:off x="8001410" y="-1761017"/>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1"/>
          <p:cNvSpPr txBox="1">
            <a:spLocks noGrp="1"/>
          </p:cNvSpPr>
          <p:nvPr>
            <p:ph type="title" hasCustomPrompt="1"/>
          </p:nvPr>
        </p:nvSpPr>
        <p:spPr>
          <a:xfrm>
            <a:off x="1284000" y="16285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165" name="Google Shape;165;p11"/>
          <p:cNvSpPr txBox="1">
            <a:spLocks noGrp="1"/>
          </p:cNvSpPr>
          <p:nvPr>
            <p:ph type="subTitle" idx="1"/>
          </p:nvPr>
        </p:nvSpPr>
        <p:spPr>
          <a:xfrm>
            <a:off x="1284000" y="3139725"/>
            <a:ext cx="6576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166" name="Google Shape;166;p11"/>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68"/>
        <p:cNvGrpSpPr/>
        <p:nvPr/>
      </p:nvGrpSpPr>
      <p:grpSpPr>
        <a:xfrm>
          <a:off x="0" y="0"/>
          <a:ext cx="0" cy="0"/>
          <a:chOff x="0" y="0"/>
          <a:chExt cx="0" cy="0"/>
        </a:xfrm>
      </p:grpSpPr>
      <p:pic>
        <p:nvPicPr>
          <p:cNvPr id="169" name="Google Shape;169;p13"/>
          <p:cNvPicPr preferRelativeResize="0"/>
          <p:nvPr/>
        </p:nvPicPr>
        <p:blipFill>
          <a:blip r:embed="rId2">
            <a:alphaModFix/>
          </a:blip>
          <a:stretch>
            <a:fillRect/>
          </a:stretch>
        </p:blipFill>
        <p:spPr>
          <a:xfrm flipH="1">
            <a:off x="7506752" y="-2422996"/>
            <a:ext cx="4244610" cy="4149461"/>
          </a:xfrm>
          <a:prstGeom prst="rect">
            <a:avLst/>
          </a:prstGeom>
          <a:noFill/>
          <a:ln>
            <a:noFill/>
          </a:ln>
        </p:spPr>
      </p:pic>
      <p:pic>
        <p:nvPicPr>
          <p:cNvPr id="170" name="Google Shape;170;p13"/>
          <p:cNvPicPr preferRelativeResize="0"/>
          <p:nvPr/>
        </p:nvPicPr>
        <p:blipFill>
          <a:blip r:embed="rId3">
            <a:alphaModFix/>
          </a:blip>
          <a:stretch>
            <a:fillRect/>
          </a:stretch>
        </p:blipFill>
        <p:spPr>
          <a:xfrm>
            <a:off x="-2349212" y="3988714"/>
            <a:ext cx="4276039" cy="4149460"/>
          </a:xfrm>
          <a:prstGeom prst="rect">
            <a:avLst/>
          </a:prstGeom>
          <a:noFill/>
          <a:ln>
            <a:noFill/>
          </a:ln>
        </p:spPr>
      </p:pic>
      <p:pic>
        <p:nvPicPr>
          <p:cNvPr id="171" name="Google Shape;171;p13"/>
          <p:cNvPicPr preferRelativeResize="0"/>
          <p:nvPr/>
        </p:nvPicPr>
        <p:blipFill>
          <a:blip r:embed="rId4">
            <a:alphaModFix/>
          </a:blip>
          <a:stretch>
            <a:fillRect/>
          </a:stretch>
        </p:blipFill>
        <p:spPr>
          <a:xfrm rot="10646553">
            <a:off x="7977953" y="3452509"/>
            <a:ext cx="2438140" cy="4149460"/>
          </a:xfrm>
          <a:prstGeom prst="rect">
            <a:avLst/>
          </a:prstGeom>
          <a:noFill/>
          <a:ln>
            <a:noFill/>
          </a:ln>
        </p:spPr>
      </p:pic>
      <p:pic>
        <p:nvPicPr>
          <p:cNvPr id="172" name="Google Shape;172;p13"/>
          <p:cNvPicPr preferRelativeResize="0"/>
          <p:nvPr/>
        </p:nvPicPr>
        <p:blipFill>
          <a:blip r:embed="rId5">
            <a:alphaModFix amt="93000"/>
          </a:blip>
          <a:stretch>
            <a:fillRect/>
          </a:stretch>
        </p:blipFill>
        <p:spPr>
          <a:xfrm rot="-2700022">
            <a:off x="-1854786" y="-652310"/>
            <a:ext cx="3137871" cy="2374619"/>
          </a:xfrm>
          <a:prstGeom prst="rect">
            <a:avLst/>
          </a:prstGeom>
          <a:noFill/>
          <a:ln>
            <a:noFill/>
          </a:ln>
        </p:spPr>
      </p:pic>
      <p:grpSp>
        <p:nvGrpSpPr>
          <p:cNvPr id="173" name="Google Shape;173;p13"/>
          <p:cNvGrpSpPr/>
          <p:nvPr/>
        </p:nvGrpSpPr>
        <p:grpSpPr>
          <a:xfrm rot="5399722">
            <a:off x="7916790" y="3808500"/>
            <a:ext cx="2371873" cy="2252493"/>
            <a:chOff x="21556638" y="3378600"/>
            <a:chExt cx="1917750" cy="1863875"/>
          </a:xfrm>
        </p:grpSpPr>
        <p:sp>
          <p:nvSpPr>
            <p:cNvPr id="174" name="Google Shape;174;p13"/>
            <p:cNvSpPr/>
            <p:nvPr/>
          </p:nvSpPr>
          <p:spPr>
            <a:xfrm rot="-5400000">
              <a:off x="21765488" y="3533575"/>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rot="-5400000">
              <a:off x="21400500" y="3534738"/>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3"/>
          <p:cNvGrpSpPr/>
          <p:nvPr/>
        </p:nvGrpSpPr>
        <p:grpSpPr>
          <a:xfrm>
            <a:off x="-4556130" y="-851909"/>
            <a:ext cx="7434631" cy="3914060"/>
            <a:chOff x="-4556130" y="-851909"/>
            <a:chExt cx="7434631" cy="3914060"/>
          </a:xfrm>
        </p:grpSpPr>
        <p:sp>
          <p:nvSpPr>
            <p:cNvPr id="177" name="Google Shape;177;p13"/>
            <p:cNvSpPr/>
            <p:nvPr/>
          </p:nvSpPr>
          <p:spPr>
            <a:xfrm rot="9601055">
              <a:off x="-1830740" y="-79924"/>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rot="9475604">
              <a:off x="-4544798" y="507274"/>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3"/>
          <p:cNvSpPr/>
          <p:nvPr/>
        </p:nvSpPr>
        <p:spPr>
          <a:xfrm rot="3052362">
            <a:off x="-621322" y="3697390"/>
            <a:ext cx="3009024" cy="2474679"/>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txBox="1">
            <a:spLocks noGrp="1"/>
          </p:cNvSpPr>
          <p:nvPr>
            <p:ph type="title" hasCustomPrompt="1"/>
          </p:nvPr>
        </p:nvSpPr>
        <p:spPr>
          <a:xfrm>
            <a:off x="1188812" y="13523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1" name="Google Shape;181;p13"/>
          <p:cNvSpPr txBox="1">
            <a:spLocks noGrp="1"/>
          </p:cNvSpPr>
          <p:nvPr>
            <p:ph type="subTitle" idx="1"/>
          </p:nvPr>
        </p:nvSpPr>
        <p:spPr>
          <a:xfrm>
            <a:off x="2122625" y="157868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2" hasCustomPrompt="1"/>
          </p:nvPr>
        </p:nvSpPr>
        <p:spPr>
          <a:xfrm>
            <a:off x="1188812" y="37488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3" name="Google Shape;183;p13"/>
          <p:cNvSpPr txBox="1">
            <a:spLocks noGrp="1"/>
          </p:cNvSpPr>
          <p:nvPr>
            <p:ph type="subTitle" idx="3"/>
          </p:nvPr>
        </p:nvSpPr>
        <p:spPr>
          <a:xfrm>
            <a:off x="2122625" y="3975125"/>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13"/>
          <p:cNvSpPr txBox="1">
            <a:spLocks noGrp="1"/>
          </p:cNvSpPr>
          <p:nvPr>
            <p:ph type="subTitle" idx="5"/>
          </p:nvPr>
        </p:nvSpPr>
        <p:spPr>
          <a:xfrm>
            <a:off x="2122625" y="1153775"/>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86" name="Google Shape;186;p13"/>
          <p:cNvSpPr txBox="1">
            <a:spLocks noGrp="1"/>
          </p:cNvSpPr>
          <p:nvPr>
            <p:ph type="subTitle" idx="6"/>
          </p:nvPr>
        </p:nvSpPr>
        <p:spPr>
          <a:xfrm>
            <a:off x="2122625" y="3550216"/>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87" name="Google Shape;187;p13"/>
          <p:cNvSpPr txBox="1">
            <a:spLocks noGrp="1"/>
          </p:cNvSpPr>
          <p:nvPr>
            <p:ph type="title" idx="7" hasCustomPrompt="1"/>
          </p:nvPr>
        </p:nvSpPr>
        <p:spPr>
          <a:xfrm>
            <a:off x="1188812" y="255055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8" name="Google Shape;188;p13"/>
          <p:cNvSpPr txBox="1">
            <a:spLocks noGrp="1"/>
          </p:cNvSpPr>
          <p:nvPr>
            <p:ph type="subTitle" idx="8"/>
          </p:nvPr>
        </p:nvSpPr>
        <p:spPr>
          <a:xfrm>
            <a:off x="2122625" y="277690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 name="Google Shape;189;p13"/>
          <p:cNvSpPr txBox="1">
            <a:spLocks noGrp="1"/>
          </p:cNvSpPr>
          <p:nvPr>
            <p:ph type="subTitle" idx="9"/>
          </p:nvPr>
        </p:nvSpPr>
        <p:spPr>
          <a:xfrm>
            <a:off x="2122625" y="2351991"/>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0" name="Google Shape;190;p13"/>
          <p:cNvSpPr txBox="1">
            <a:spLocks noGrp="1"/>
          </p:cNvSpPr>
          <p:nvPr>
            <p:ph type="title" idx="13" hasCustomPrompt="1"/>
          </p:nvPr>
        </p:nvSpPr>
        <p:spPr>
          <a:xfrm>
            <a:off x="5000421" y="13523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1" name="Google Shape;191;p13"/>
          <p:cNvSpPr txBox="1">
            <a:spLocks noGrp="1"/>
          </p:cNvSpPr>
          <p:nvPr>
            <p:ph type="subTitle" idx="14"/>
          </p:nvPr>
        </p:nvSpPr>
        <p:spPr>
          <a:xfrm>
            <a:off x="5865326" y="157868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15" hasCustomPrompt="1"/>
          </p:nvPr>
        </p:nvSpPr>
        <p:spPr>
          <a:xfrm>
            <a:off x="5000421" y="37488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3" name="Google Shape;193;p13"/>
          <p:cNvSpPr txBox="1">
            <a:spLocks noGrp="1"/>
          </p:cNvSpPr>
          <p:nvPr>
            <p:ph type="subTitle" idx="16"/>
          </p:nvPr>
        </p:nvSpPr>
        <p:spPr>
          <a:xfrm>
            <a:off x="5865326" y="3975125"/>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subTitle" idx="17"/>
          </p:nvPr>
        </p:nvSpPr>
        <p:spPr>
          <a:xfrm>
            <a:off x="5865326" y="1153775"/>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5" name="Google Shape;195;p13"/>
          <p:cNvSpPr txBox="1">
            <a:spLocks noGrp="1"/>
          </p:cNvSpPr>
          <p:nvPr>
            <p:ph type="subTitle" idx="18"/>
          </p:nvPr>
        </p:nvSpPr>
        <p:spPr>
          <a:xfrm>
            <a:off x="5865326" y="3550216"/>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6" name="Google Shape;196;p13"/>
          <p:cNvSpPr txBox="1">
            <a:spLocks noGrp="1"/>
          </p:cNvSpPr>
          <p:nvPr>
            <p:ph type="title" idx="19" hasCustomPrompt="1"/>
          </p:nvPr>
        </p:nvSpPr>
        <p:spPr>
          <a:xfrm>
            <a:off x="5000421" y="255055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7" name="Google Shape;197;p13"/>
          <p:cNvSpPr txBox="1">
            <a:spLocks noGrp="1"/>
          </p:cNvSpPr>
          <p:nvPr>
            <p:ph type="subTitle" idx="20"/>
          </p:nvPr>
        </p:nvSpPr>
        <p:spPr>
          <a:xfrm>
            <a:off x="5865326" y="277690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subTitle" idx="21"/>
          </p:nvPr>
        </p:nvSpPr>
        <p:spPr>
          <a:xfrm>
            <a:off x="5865326" y="2351991"/>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9"/>
        <p:cNvGrpSpPr/>
        <p:nvPr/>
      </p:nvGrpSpPr>
      <p:grpSpPr>
        <a:xfrm>
          <a:off x="0" y="0"/>
          <a:ext cx="0" cy="0"/>
          <a:chOff x="0" y="0"/>
          <a:chExt cx="0" cy="0"/>
        </a:xfrm>
      </p:grpSpPr>
      <p:pic>
        <p:nvPicPr>
          <p:cNvPr id="200" name="Google Shape;200;p14"/>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201" name="Google Shape;201;p14"/>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202" name="Google Shape;202;p14"/>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203" name="Google Shape;203;p14"/>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204" name="Google Shape;204;p14"/>
          <p:cNvGrpSpPr/>
          <p:nvPr/>
        </p:nvGrpSpPr>
        <p:grpSpPr>
          <a:xfrm>
            <a:off x="-2749871" y="-1517721"/>
            <a:ext cx="6773190" cy="3032401"/>
            <a:chOff x="-2179296" y="-1575346"/>
            <a:chExt cx="6773190" cy="3032401"/>
          </a:xfrm>
        </p:grpSpPr>
        <p:sp>
          <p:nvSpPr>
            <p:cNvPr id="205" name="Google Shape;205;p14"/>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4"/>
          <p:cNvGrpSpPr/>
          <p:nvPr/>
        </p:nvGrpSpPr>
        <p:grpSpPr>
          <a:xfrm>
            <a:off x="6846656" y="2698376"/>
            <a:ext cx="5058152" cy="4729956"/>
            <a:chOff x="6846656" y="2698376"/>
            <a:chExt cx="5058152" cy="4729956"/>
          </a:xfrm>
        </p:grpSpPr>
        <p:sp>
          <p:nvSpPr>
            <p:cNvPr id="208" name="Google Shape;208;p14"/>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4"/>
          <p:cNvGrpSpPr/>
          <p:nvPr/>
        </p:nvGrpSpPr>
        <p:grpSpPr>
          <a:xfrm>
            <a:off x="-2703695" y="4356813"/>
            <a:ext cx="6189648" cy="1564346"/>
            <a:chOff x="-2703695" y="4356813"/>
            <a:chExt cx="6189648" cy="1564346"/>
          </a:xfrm>
        </p:grpSpPr>
        <p:sp>
          <p:nvSpPr>
            <p:cNvPr id="211" name="Google Shape;211;p14"/>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4"/>
          <p:cNvSpPr txBox="1">
            <a:spLocks noGrp="1"/>
          </p:cNvSpPr>
          <p:nvPr>
            <p:ph type="title"/>
          </p:nvPr>
        </p:nvSpPr>
        <p:spPr>
          <a:xfrm>
            <a:off x="1458150" y="3419775"/>
            <a:ext cx="62277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4" name="Google Shape;214;p14"/>
          <p:cNvSpPr txBox="1">
            <a:spLocks noGrp="1"/>
          </p:cNvSpPr>
          <p:nvPr>
            <p:ph type="subTitle" idx="1"/>
          </p:nvPr>
        </p:nvSpPr>
        <p:spPr>
          <a:xfrm>
            <a:off x="939300" y="1597075"/>
            <a:ext cx="72654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215" name="Google Shape;215;p14"/>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BLANK_1_1_2">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397700" y="2539800"/>
            <a:ext cx="6348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218" name="Google Shape;218;p15"/>
          <p:cNvSpPr txBox="1">
            <a:spLocks noGrp="1"/>
          </p:cNvSpPr>
          <p:nvPr>
            <p:ph type="title" idx="2" hasCustomPrompt="1"/>
          </p:nvPr>
        </p:nvSpPr>
        <p:spPr>
          <a:xfrm>
            <a:off x="4019550" y="1626600"/>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15"/>
          <p:cNvSpPr txBox="1">
            <a:spLocks noGrp="1"/>
          </p:cNvSpPr>
          <p:nvPr>
            <p:ph type="subTitle" idx="1"/>
          </p:nvPr>
        </p:nvSpPr>
        <p:spPr>
          <a:xfrm>
            <a:off x="2505000" y="3551700"/>
            <a:ext cx="4134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20" name="Google Shape;220;p15"/>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221" name="Google Shape;221;p15"/>
          <p:cNvPicPr preferRelativeResize="0"/>
          <p:nvPr/>
        </p:nvPicPr>
        <p:blipFill>
          <a:blip r:embed="rId2">
            <a:alphaModFix/>
          </a:blip>
          <a:stretch>
            <a:fillRect/>
          </a:stretch>
        </p:blipFill>
        <p:spPr>
          <a:xfrm rot="1931376" flipH="1">
            <a:off x="7208403" y="3535417"/>
            <a:ext cx="4244610" cy="4149460"/>
          </a:xfrm>
          <a:prstGeom prst="rect">
            <a:avLst/>
          </a:prstGeom>
          <a:noFill/>
          <a:ln>
            <a:noFill/>
          </a:ln>
        </p:spPr>
      </p:pic>
      <p:pic>
        <p:nvPicPr>
          <p:cNvPr id="222" name="Google Shape;222;p15"/>
          <p:cNvPicPr preferRelativeResize="0"/>
          <p:nvPr/>
        </p:nvPicPr>
        <p:blipFill>
          <a:blip r:embed="rId3">
            <a:alphaModFix/>
          </a:blip>
          <a:stretch>
            <a:fillRect/>
          </a:stretch>
        </p:blipFill>
        <p:spPr>
          <a:xfrm>
            <a:off x="-1646999" y="-2498061"/>
            <a:ext cx="4276039" cy="4149460"/>
          </a:xfrm>
          <a:prstGeom prst="rect">
            <a:avLst/>
          </a:prstGeom>
          <a:noFill/>
          <a:ln>
            <a:noFill/>
          </a:ln>
        </p:spPr>
      </p:pic>
      <p:pic>
        <p:nvPicPr>
          <p:cNvPr id="223" name="Google Shape;223;p15"/>
          <p:cNvPicPr preferRelativeResize="0"/>
          <p:nvPr/>
        </p:nvPicPr>
        <p:blipFill>
          <a:blip r:embed="rId4">
            <a:alphaModFix/>
          </a:blip>
          <a:stretch>
            <a:fillRect/>
          </a:stretch>
        </p:blipFill>
        <p:spPr>
          <a:xfrm rot="-5400000">
            <a:off x="-1162748" y="2955609"/>
            <a:ext cx="2438141" cy="4149461"/>
          </a:xfrm>
          <a:prstGeom prst="rect">
            <a:avLst/>
          </a:prstGeom>
          <a:noFill/>
          <a:ln>
            <a:noFill/>
          </a:ln>
        </p:spPr>
      </p:pic>
      <p:grpSp>
        <p:nvGrpSpPr>
          <p:cNvPr id="224" name="Google Shape;224;p15"/>
          <p:cNvGrpSpPr/>
          <p:nvPr/>
        </p:nvGrpSpPr>
        <p:grpSpPr>
          <a:xfrm rot="10013443">
            <a:off x="3661439" y="3824872"/>
            <a:ext cx="6772917" cy="3032279"/>
            <a:chOff x="-2179296" y="-1575346"/>
            <a:chExt cx="6773190" cy="3032401"/>
          </a:xfrm>
        </p:grpSpPr>
        <p:sp>
          <p:nvSpPr>
            <p:cNvPr id="225" name="Google Shape;225;p15"/>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a:off x="-2341404" y="-2835108"/>
            <a:ext cx="4869250" cy="5194482"/>
            <a:chOff x="-2341404" y="-2835108"/>
            <a:chExt cx="4869250" cy="5194482"/>
          </a:xfrm>
        </p:grpSpPr>
        <p:sp>
          <p:nvSpPr>
            <p:cNvPr id="228" name="Google Shape;228;p15"/>
            <p:cNvSpPr/>
            <p:nvPr/>
          </p:nvSpPr>
          <p:spPr>
            <a:xfrm rot="1693123" flipH="1">
              <a:off x="-1404879" y="-1919463"/>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1693123" flipH="1">
              <a:off x="-1651277" y="-2290397"/>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0" name="Google Shape;230;p15"/>
          <p:cNvPicPr preferRelativeResize="0"/>
          <p:nvPr/>
        </p:nvPicPr>
        <p:blipFill>
          <a:blip r:embed="rId5">
            <a:alphaModFix amt="80000"/>
          </a:blip>
          <a:stretch>
            <a:fillRect/>
          </a:stretch>
        </p:blipFill>
        <p:spPr>
          <a:xfrm rot="830817">
            <a:off x="7313878" y="-770586"/>
            <a:ext cx="3334939" cy="27816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3273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1pPr>
            <a:lvl2pPr lvl="1"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2pPr>
            <a:lvl3pPr lvl="2"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3pPr>
            <a:lvl4pPr lvl="3"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4pPr>
            <a:lvl5pPr lvl="4"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5pPr>
            <a:lvl6pPr lvl="5"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6pPr>
            <a:lvl7pPr lvl="6"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7pPr>
            <a:lvl8pPr lvl="7"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8pPr>
            <a:lvl9pPr lvl="8"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1pPr>
            <a:lvl2pPr marL="914400" lvl="1"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2pPr>
            <a:lvl3pPr marL="1371600" lvl="2"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3pPr>
            <a:lvl4pPr marL="1828800" lvl="3"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4pPr>
            <a:lvl5pPr marL="2286000" lvl="4"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5pPr>
            <a:lvl6pPr marL="2743200" lvl="5"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6pPr>
            <a:lvl7pPr marL="3200400" lvl="6"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7pPr>
            <a:lvl8pPr marL="3657600" lvl="7"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8pPr>
            <a:lvl9pPr marL="4114800" lvl="8"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6" r:id="rId12"/>
    <p:sldLayoutId id="2147483667" r:id="rId13"/>
    <p:sldLayoutId id="2147483668" r:id="rId14"/>
    <p:sldLayoutId id="2147483670" r:id="rId15"/>
    <p:sldLayoutId id="2147483672"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6" name="Rectangle 5"/>
          <p:cNvSpPr/>
          <p:nvPr/>
        </p:nvSpPr>
        <p:spPr>
          <a:xfrm>
            <a:off x="123713" y="1389106"/>
            <a:ext cx="4572000" cy="1938992"/>
          </a:xfrm>
          <a:prstGeom prst="rect">
            <a:avLst/>
          </a:prstGeom>
        </p:spPr>
        <p:txBody>
          <a:bodyPr>
            <a:spAutoFit/>
          </a:bodyPr>
          <a:lstStyle/>
          <a:p>
            <a:pPr marL="457200" algn="just">
              <a:spcAft>
                <a:spcPts val="600"/>
              </a:spcAft>
            </a:pPr>
            <a:r>
              <a:rPr lang="vi-VN" sz="2400" dirty="0">
                <a:latin typeface="Times New Roman" panose="02020603050405020304" pitchFamily="18" charset="0"/>
              </a:rPr>
              <a:t>Hãy kể tên một số tác phẩm thơ đã học. Em ấn tượng nhất tác phẩm nào? Hãy chia sẻ cảm xúc của em sau khi đọc xong tác phẩm thơ đó? </a:t>
            </a:r>
            <a:endParaRPr lang="vi-VN"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236" y="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 name="TextBox 5"/>
          <p:cNvSpPr txBox="1"/>
          <p:nvPr/>
        </p:nvSpPr>
        <p:spPr>
          <a:xfrm>
            <a:off x="311150" y="342618"/>
            <a:ext cx="8578850" cy="1200329"/>
          </a:xfrm>
          <a:prstGeom prst="rect">
            <a:avLst/>
          </a:prstGeom>
          <a:solidFill>
            <a:schemeClr val="accent6"/>
          </a:solidFill>
        </p:spPr>
        <p:txBody>
          <a:bodyPr wrap="square" rtlCol="0">
            <a:spAutoFit/>
          </a:bodyPr>
          <a:lstStyle/>
          <a:p>
            <a:pPr algn="just"/>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tập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đoạn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xúc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buồm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Hoàng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Trung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Mây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sóng</a:t>
            </a:r>
            <a:r>
              <a:rPr lang="en-US" sz="2400" b="1" i="1" dirty="0">
                <a:latin typeface="Times New Roman" panose="02020603050405020304" pitchFamily="18" charset="0"/>
                <a:cs typeface="Times New Roman" panose="02020603050405020304" pitchFamily="18" charset="0"/>
              </a:rPr>
              <a:t>” (Ta-go), “</a:t>
            </a:r>
            <a:r>
              <a:rPr lang="en-US" sz="2400" b="1" i="1" dirty="0" err="1">
                <a:latin typeface="Times New Roman" panose="02020603050405020304" pitchFamily="18" charset="0"/>
                <a:cs typeface="Times New Roman" panose="02020603050405020304" pitchFamily="18" charset="0"/>
              </a:rPr>
              <a:t>Mẹ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Nguyễn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Khoa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Điềm</a:t>
            </a:r>
            <a:r>
              <a:rPr lang="en-US" sz="2400" b="1" i="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 y="1820935"/>
            <a:ext cx="2838703" cy="1989065"/>
          </a:xfrm>
          <a:prstGeom prst="rect">
            <a:avLst/>
          </a:prstGeom>
        </p:spPr>
      </p:pic>
      <p:pic>
        <p:nvPicPr>
          <p:cNvPr id="8" name="Picture 7"/>
          <p:cNvPicPr>
            <a:picLocks noChangeAspect="1"/>
          </p:cNvPicPr>
          <p:nvPr/>
        </p:nvPicPr>
        <p:blipFill>
          <a:blip r:embed="rId4"/>
          <a:stretch>
            <a:fillRect/>
          </a:stretch>
        </p:blipFill>
        <p:spPr>
          <a:xfrm>
            <a:off x="3177185" y="2301264"/>
            <a:ext cx="2846780" cy="215643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8240"/>
          <a:stretch/>
        </p:blipFill>
        <p:spPr>
          <a:xfrm>
            <a:off x="6190999" y="2527300"/>
            <a:ext cx="2699002" cy="2517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0"/>
          <p:cNvSpPr/>
          <p:nvPr/>
        </p:nvSpPr>
        <p:spPr>
          <a:xfrm>
            <a:off x="955188" y="1631287"/>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4" name="Google Shape;694;p40"/>
          <p:cNvSpPr/>
          <p:nvPr/>
        </p:nvSpPr>
        <p:spPr>
          <a:xfrm>
            <a:off x="955188" y="3148012"/>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5" name="Google Shape;695;p40"/>
          <p:cNvSpPr/>
          <p:nvPr/>
        </p:nvSpPr>
        <p:spPr>
          <a:xfrm>
            <a:off x="4991613" y="1631287"/>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6" name="Google Shape;696;p40"/>
          <p:cNvSpPr/>
          <p:nvPr/>
        </p:nvSpPr>
        <p:spPr>
          <a:xfrm>
            <a:off x="4991613" y="3148012"/>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697" name="Google Shape;697;p40"/>
          <p:cNvGrpSpPr/>
          <p:nvPr/>
        </p:nvGrpSpPr>
        <p:grpSpPr>
          <a:xfrm>
            <a:off x="5319600" y="1870097"/>
            <a:ext cx="300825" cy="461000"/>
            <a:chOff x="-5267225" y="2325900"/>
            <a:chExt cx="300825" cy="461000"/>
          </a:xfrm>
        </p:grpSpPr>
        <p:sp>
          <p:nvSpPr>
            <p:cNvPr id="698" name="Google Shape;698;p40"/>
            <p:cNvSpPr/>
            <p:nvPr/>
          </p:nvSpPr>
          <p:spPr>
            <a:xfrm>
              <a:off x="-5267225" y="2325900"/>
              <a:ext cx="300825" cy="461000"/>
            </a:xfrm>
            <a:custGeom>
              <a:avLst/>
              <a:gdLst/>
              <a:ahLst/>
              <a:cxnLst/>
              <a:rect l="l" t="t" r="r" b="b"/>
              <a:pathLst>
                <a:path w="12033" h="18440" extrusionOk="0">
                  <a:moveTo>
                    <a:pt x="8325" y="14082"/>
                  </a:moveTo>
                  <a:lnTo>
                    <a:pt x="8325" y="14602"/>
                  </a:lnTo>
                  <a:lnTo>
                    <a:pt x="5398" y="14602"/>
                  </a:lnTo>
                  <a:cubicBezTo>
                    <a:pt x="5236" y="14602"/>
                    <a:pt x="5106" y="14732"/>
                    <a:pt x="5106" y="14862"/>
                  </a:cubicBezTo>
                  <a:cubicBezTo>
                    <a:pt x="5106" y="15025"/>
                    <a:pt x="5236" y="15122"/>
                    <a:pt x="5398" y="15122"/>
                  </a:cubicBezTo>
                  <a:lnTo>
                    <a:pt x="8325" y="15122"/>
                  </a:lnTo>
                  <a:lnTo>
                    <a:pt x="8325" y="15643"/>
                  </a:lnTo>
                  <a:lnTo>
                    <a:pt x="3707" y="15643"/>
                  </a:lnTo>
                  <a:lnTo>
                    <a:pt x="3707" y="15122"/>
                  </a:lnTo>
                  <a:lnTo>
                    <a:pt x="4293" y="15122"/>
                  </a:lnTo>
                  <a:cubicBezTo>
                    <a:pt x="4455" y="15122"/>
                    <a:pt x="4586" y="15025"/>
                    <a:pt x="4586" y="14862"/>
                  </a:cubicBezTo>
                  <a:cubicBezTo>
                    <a:pt x="4586" y="14732"/>
                    <a:pt x="4455" y="14602"/>
                    <a:pt x="4293" y="14602"/>
                  </a:cubicBezTo>
                  <a:lnTo>
                    <a:pt x="3707" y="14602"/>
                  </a:lnTo>
                  <a:lnTo>
                    <a:pt x="3707" y="14082"/>
                  </a:lnTo>
                  <a:close/>
                  <a:moveTo>
                    <a:pt x="8325" y="16163"/>
                  </a:moveTo>
                  <a:lnTo>
                    <a:pt x="8325" y="16521"/>
                  </a:lnTo>
                  <a:cubicBezTo>
                    <a:pt x="8325" y="16651"/>
                    <a:pt x="8228" y="16748"/>
                    <a:pt x="8098" y="16748"/>
                  </a:cubicBezTo>
                  <a:lnTo>
                    <a:pt x="3935" y="16748"/>
                  </a:lnTo>
                  <a:cubicBezTo>
                    <a:pt x="3805" y="16748"/>
                    <a:pt x="3707" y="16651"/>
                    <a:pt x="3707" y="16521"/>
                  </a:cubicBezTo>
                  <a:lnTo>
                    <a:pt x="3707" y="16163"/>
                  </a:lnTo>
                  <a:close/>
                  <a:moveTo>
                    <a:pt x="7805" y="17301"/>
                  </a:moveTo>
                  <a:cubicBezTo>
                    <a:pt x="7772" y="17659"/>
                    <a:pt x="7480" y="17886"/>
                    <a:pt x="7122" y="17886"/>
                  </a:cubicBezTo>
                  <a:lnTo>
                    <a:pt x="4911" y="17886"/>
                  </a:lnTo>
                  <a:cubicBezTo>
                    <a:pt x="4553" y="17886"/>
                    <a:pt x="4260" y="17626"/>
                    <a:pt x="4195" y="17301"/>
                  </a:cubicBezTo>
                  <a:close/>
                  <a:moveTo>
                    <a:pt x="6016" y="1"/>
                  </a:moveTo>
                  <a:cubicBezTo>
                    <a:pt x="2699" y="1"/>
                    <a:pt x="0" y="2700"/>
                    <a:pt x="0" y="6017"/>
                  </a:cubicBezTo>
                  <a:cubicBezTo>
                    <a:pt x="0" y="7253"/>
                    <a:pt x="358" y="8456"/>
                    <a:pt x="1041" y="9496"/>
                  </a:cubicBezTo>
                  <a:cubicBezTo>
                    <a:pt x="1919" y="10830"/>
                    <a:pt x="2504" y="11838"/>
                    <a:pt x="2634" y="13204"/>
                  </a:cubicBezTo>
                  <a:cubicBezTo>
                    <a:pt x="2667" y="13561"/>
                    <a:pt x="2862" y="13854"/>
                    <a:pt x="3155" y="13984"/>
                  </a:cubicBezTo>
                  <a:lnTo>
                    <a:pt x="3155" y="16521"/>
                  </a:lnTo>
                  <a:cubicBezTo>
                    <a:pt x="3155" y="16846"/>
                    <a:pt x="3350" y="17138"/>
                    <a:pt x="3675" y="17269"/>
                  </a:cubicBezTo>
                  <a:cubicBezTo>
                    <a:pt x="3675" y="17919"/>
                    <a:pt x="4228" y="18439"/>
                    <a:pt x="4878" y="18439"/>
                  </a:cubicBezTo>
                  <a:lnTo>
                    <a:pt x="7122" y="18439"/>
                  </a:lnTo>
                  <a:cubicBezTo>
                    <a:pt x="7772" y="18439"/>
                    <a:pt x="8325" y="17919"/>
                    <a:pt x="8358" y="17269"/>
                  </a:cubicBezTo>
                  <a:cubicBezTo>
                    <a:pt x="8650" y="17138"/>
                    <a:pt x="8846" y="16846"/>
                    <a:pt x="8846" y="16521"/>
                  </a:cubicBezTo>
                  <a:lnTo>
                    <a:pt x="8846" y="13984"/>
                  </a:lnTo>
                  <a:cubicBezTo>
                    <a:pt x="9138" y="13854"/>
                    <a:pt x="9366" y="13561"/>
                    <a:pt x="9366" y="13204"/>
                  </a:cubicBezTo>
                  <a:cubicBezTo>
                    <a:pt x="9496" y="11838"/>
                    <a:pt x="10114" y="10830"/>
                    <a:pt x="10992" y="9496"/>
                  </a:cubicBezTo>
                  <a:cubicBezTo>
                    <a:pt x="11675" y="8456"/>
                    <a:pt x="12032" y="7253"/>
                    <a:pt x="12032" y="6017"/>
                  </a:cubicBezTo>
                  <a:cubicBezTo>
                    <a:pt x="12032" y="4749"/>
                    <a:pt x="11642" y="3513"/>
                    <a:pt x="10894" y="2505"/>
                  </a:cubicBezTo>
                  <a:cubicBezTo>
                    <a:pt x="10835" y="2426"/>
                    <a:pt x="10752" y="2383"/>
                    <a:pt x="10667" y="2383"/>
                  </a:cubicBezTo>
                  <a:cubicBezTo>
                    <a:pt x="10612" y="2383"/>
                    <a:pt x="10555" y="2401"/>
                    <a:pt x="10504" y="2440"/>
                  </a:cubicBezTo>
                  <a:cubicBezTo>
                    <a:pt x="10374" y="2505"/>
                    <a:pt x="10341" y="2667"/>
                    <a:pt x="10439" y="2797"/>
                  </a:cubicBezTo>
                  <a:cubicBezTo>
                    <a:pt x="11122" y="3740"/>
                    <a:pt x="11480" y="4846"/>
                    <a:pt x="11480" y="6017"/>
                  </a:cubicBezTo>
                  <a:cubicBezTo>
                    <a:pt x="11480" y="7155"/>
                    <a:pt x="11154" y="8228"/>
                    <a:pt x="10537" y="9204"/>
                  </a:cubicBezTo>
                  <a:cubicBezTo>
                    <a:pt x="9594" y="10602"/>
                    <a:pt x="8976" y="11643"/>
                    <a:pt x="8846" y="13171"/>
                  </a:cubicBezTo>
                  <a:cubicBezTo>
                    <a:pt x="8846" y="13334"/>
                    <a:pt x="8715" y="13464"/>
                    <a:pt x="8553" y="13529"/>
                  </a:cubicBezTo>
                  <a:lnTo>
                    <a:pt x="8520" y="13529"/>
                  </a:lnTo>
                  <a:cubicBezTo>
                    <a:pt x="8488" y="13529"/>
                    <a:pt x="8455" y="13561"/>
                    <a:pt x="8423" y="13561"/>
                  </a:cubicBezTo>
                  <a:lnTo>
                    <a:pt x="3577" y="13561"/>
                  </a:lnTo>
                  <a:cubicBezTo>
                    <a:pt x="3545" y="13561"/>
                    <a:pt x="3512" y="13529"/>
                    <a:pt x="3512" y="13529"/>
                  </a:cubicBezTo>
                  <a:lnTo>
                    <a:pt x="3480" y="13529"/>
                  </a:lnTo>
                  <a:cubicBezTo>
                    <a:pt x="3317" y="13496"/>
                    <a:pt x="3187" y="13334"/>
                    <a:pt x="3155" y="13171"/>
                  </a:cubicBezTo>
                  <a:cubicBezTo>
                    <a:pt x="3025" y="11643"/>
                    <a:pt x="2407" y="10602"/>
                    <a:pt x="1496" y="9204"/>
                  </a:cubicBezTo>
                  <a:cubicBezTo>
                    <a:pt x="846" y="8228"/>
                    <a:pt x="521" y="7155"/>
                    <a:pt x="521" y="6017"/>
                  </a:cubicBezTo>
                  <a:cubicBezTo>
                    <a:pt x="521" y="2992"/>
                    <a:pt x="2992" y="553"/>
                    <a:pt x="6016" y="553"/>
                  </a:cubicBezTo>
                  <a:cubicBezTo>
                    <a:pt x="7415" y="553"/>
                    <a:pt x="8715" y="1074"/>
                    <a:pt x="9756" y="2017"/>
                  </a:cubicBezTo>
                  <a:cubicBezTo>
                    <a:pt x="9805" y="2066"/>
                    <a:pt x="9870" y="2090"/>
                    <a:pt x="9935" y="2090"/>
                  </a:cubicBezTo>
                  <a:cubicBezTo>
                    <a:pt x="10000" y="2090"/>
                    <a:pt x="10065" y="2066"/>
                    <a:pt x="10114" y="2017"/>
                  </a:cubicBezTo>
                  <a:cubicBezTo>
                    <a:pt x="10244" y="1887"/>
                    <a:pt x="10211" y="1724"/>
                    <a:pt x="10114" y="1627"/>
                  </a:cubicBezTo>
                  <a:cubicBezTo>
                    <a:pt x="9008" y="586"/>
                    <a:pt x="7545" y="1"/>
                    <a:pt x="6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9" name="Google Shape;699;p40"/>
            <p:cNvSpPr/>
            <p:nvPr/>
          </p:nvSpPr>
          <p:spPr>
            <a:xfrm>
              <a:off x="-5214375" y="2395825"/>
              <a:ext cx="194325" cy="194325"/>
            </a:xfrm>
            <a:custGeom>
              <a:avLst/>
              <a:gdLst/>
              <a:ahLst/>
              <a:cxnLst/>
              <a:rect l="l" t="t" r="r" b="b"/>
              <a:pathLst>
                <a:path w="7773" h="7773" extrusionOk="0">
                  <a:moveTo>
                    <a:pt x="4097" y="553"/>
                  </a:moveTo>
                  <a:cubicBezTo>
                    <a:pt x="4130" y="553"/>
                    <a:pt x="4195" y="586"/>
                    <a:pt x="4195" y="651"/>
                  </a:cubicBezTo>
                  <a:lnTo>
                    <a:pt x="4195" y="878"/>
                  </a:lnTo>
                  <a:cubicBezTo>
                    <a:pt x="4195" y="1139"/>
                    <a:pt x="4358" y="1399"/>
                    <a:pt x="4618" y="1464"/>
                  </a:cubicBezTo>
                  <a:cubicBezTo>
                    <a:pt x="4780" y="1529"/>
                    <a:pt x="4943" y="1594"/>
                    <a:pt x="5106" y="1659"/>
                  </a:cubicBezTo>
                  <a:cubicBezTo>
                    <a:pt x="5197" y="1711"/>
                    <a:pt x="5303" y="1737"/>
                    <a:pt x="5411" y="1737"/>
                  </a:cubicBezTo>
                  <a:cubicBezTo>
                    <a:pt x="5573" y="1737"/>
                    <a:pt x="5736" y="1678"/>
                    <a:pt x="5854" y="1561"/>
                  </a:cubicBezTo>
                  <a:lnTo>
                    <a:pt x="6016" y="1399"/>
                  </a:lnTo>
                  <a:cubicBezTo>
                    <a:pt x="6032" y="1382"/>
                    <a:pt x="6049" y="1374"/>
                    <a:pt x="6065" y="1374"/>
                  </a:cubicBezTo>
                  <a:cubicBezTo>
                    <a:pt x="6081" y="1374"/>
                    <a:pt x="6097" y="1382"/>
                    <a:pt x="6114" y="1399"/>
                  </a:cubicBezTo>
                  <a:lnTo>
                    <a:pt x="6406" y="1691"/>
                  </a:lnTo>
                  <a:cubicBezTo>
                    <a:pt x="6439" y="1724"/>
                    <a:pt x="6439" y="1756"/>
                    <a:pt x="6406" y="1789"/>
                  </a:cubicBezTo>
                  <a:lnTo>
                    <a:pt x="6244" y="1952"/>
                  </a:lnTo>
                  <a:cubicBezTo>
                    <a:pt x="6049" y="2147"/>
                    <a:pt x="6016" y="2472"/>
                    <a:pt x="6146" y="2699"/>
                  </a:cubicBezTo>
                  <a:cubicBezTo>
                    <a:pt x="6211" y="2862"/>
                    <a:pt x="6276" y="3025"/>
                    <a:pt x="6341" y="3187"/>
                  </a:cubicBezTo>
                  <a:cubicBezTo>
                    <a:pt x="6406" y="3447"/>
                    <a:pt x="6667" y="3610"/>
                    <a:pt x="6927" y="3610"/>
                  </a:cubicBezTo>
                  <a:lnTo>
                    <a:pt x="7154" y="3610"/>
                  </a:lnTo>
                  <a:cubicBezTo>
                    <a:pt x="7219" y="3610"/>
                    <a:pt x="7252" y="3643"/>
                    <a:pt x="7252" y="3708"/>
                  </a:cubicBezTo>
                  <a:lnTo>
                    <a:pt x="7252" y="4098"/>
                  </a:lnTo>
                  <a:cubicBezTo>
                    <a:pt x="7252" y="4163"/>
                    <a:pt x="7219" y="4195"/>
                    <a:pt x="7154" y="4195"/>
                  </a:cubicBezTo>
                  <a:lnTo>
                    <a:pt x="6959" y="4195"/>
                  </a:lnTo>
                  <a:cubicBezTo>
                    <a:pt x="6667" y="4195"/>
                    <a:pt x="6406" y="4358"/>
                    <a:pt x="6341" y="4618"/>
                  </a:cubicBezTo>
                  <a:cubicBezTo>
                    <a:pt x="6276" y="4813"/>
                    <a:pt x="6211" y="4976"/>
                    <a:pt x="6146" y="5138"/>
                  </a:cubicBezTo>
                  <a:cubicBezTo>
                    <a:pt x="6016" y="5366"/>
                    <a:pt x="6049" y="5659"/>
                    <a:pt x="6244" y="5854"/>
                  </a:cubicBezTo>
                  <a:lnTo>
                    <a:pt x="6406" y="6016"/>
                  </a:lnTo>
                  <a:cubicBezTo>
                    <a:pt x="6439" y="6049"/>
                    <a:pt x="6439" y="6081"/>
                    <a:pt x="6406" y="6114"/>
                  </a:cubicBezTo>
                  <a:lnTo>
                    <a:pt x="6114" y="6407"/>
                  </a:lnTo>
                  <a:cubicBezTo>
                    <a:pt x="6097" y="6423"/>
                    <a:pt x="6081" y="6431"/>
                    <a:pt x="6065" y="6431"/>
                  </a:cubicBezTo>
                  <a:cubicBezTo>
                    <a:pt x="6049" y="6431"/>
                    <a:pt x="6032" y="6423"/>
                    <a:pt x="6016" y="6407"/>
                  </a:cubicBezTo>
                  <a:lnTo>
                    <a:pt x="5854" y="6277"/>
                  </a:lnTo>
                  <a:cubicBezTo>
                    <a:pt x="5734" y="6158"/>
                    <a:pt x="5579" y="6087"/>
                    <a:pt x="5424" y="6087"/>
                  </a:cubicBezTo>
                  <a:cubicBezTo>
                    <a:pt x="5325" y="6087"/>
                    <a:pt x="5227" y="6116"/>
                    <a:pt x="5138" y="6179"/>
                  </a:cubicBezTo>
                  <a:cubicBezTo>
                    <a:pt x="4976" y="6244"/>
                    <a:pt x="4780" y="6342"/>
                    <a:pt x="4618" y="6374"/>
                  </a:cubicBezTo>
                  <a:cubicBezTo>
                    <a:pt x="4358" y="6472"/>
                    <a:pt x="4163" y="6699"/>
                    <a:pt x="4163" y="6992"/>
                  </a:cubicBezTo>
                  <a:lnTo>
                    <a:pt x="4163" y="7155"/>
                  </a:lnTo>
                  <a:cubicBezTo>
                    <a:pt x="4163" y="7220"/>
                    <a:pt x="4130" y="7252"/>
                    <a:pt x="4097" y="7252"/>
                  </a:cubicBezTo>
                  <a:lnTo>
                    <a:pt x="3675" y="7252"/>
                  </a:lnTo>
                  <a:cubicBezTo>
                    <a:pt x="3642" y="7252"/>
                    <a:pt x="3610" y="7220"/>
                    <a:pt x="3610" y="7155"/>
                  </a:cubicBezTo>
                  <a:lnTo>
                    <a:pt x="3610" y="6992"/>
                  </a:lnTo>
                  <a:cubicBezTo>
                    <a:pt x="3610" y="6732"/>
                    <a:pt x="3415" y="6472"/>
                    <a:pt x="3154" y="6407"/>
                  </a:cubicBezTo>
                  <a:cubicBezTo>
                    <a:pt x="2992" y="6342"/>
                    <a:pt x="2797" y="6277"/>
                    <a:pt x="2634" y="6179"/>
                  </a:cubicBezTo>
                  <a:cubicBezTo>
                    <a:pt x="2537" y="6147"/>
                    <a:pt x="2439" y="6114"/>
                    <a:pt x="2341" y="6114"/>
                  </a:cubicBezTo>
                  <a:cubicBezTo>
                    <a:pt x="2179" y="6114"/>
                    <a:pt x="2016" y="6179"/>
                    <a:pt x="1886" y="6309"/>
                  </a:cubicBezTo>
                  <a:lnTo>
                    <a:pt x="1789" y="6407"/>
                  </a:lnTo>
                  <a:cubicBezTo>
                    <a:pt x="1756" y="6439"/>
                    <a:pt x="1756" y="6439"/>
                    <a:pt x="1724" y="6439"/>
                  </a:cubicBezTo>
                  <a:cubicBezTo>
                    <a:pt x="1724" y="6439"/>
                    <a:pt x="1691" y="6439"/>
                    <a:pt x="1659" y="6407"/>
                  </a:cubicBezTo>
                  <a:lnTo>
                    <a:pt x="1398" y="6114"/>
                  </a:lnTo>
                  <a:cubicBezTo>
                    <a:pt x="1366" y="6081"/>
                    <a:pt x="1366" y="6049"/>
                    <a:pt x="1398" y="6016"/>
                  </a:cubicBezTo>
                  <a:lnTo>
                    <a:pt x="1496" y="5886"/>
                  </a:lnTo>
                  <a:cubicBezTo>
                    <a:pt x="1691" y="5691"/>
                    <a:pt x="1724" y="5399"/>
                    <a:pt x="1593" y="5171"/>
                  </a:cubicBezTo>
                  <a:cubicBezTo>
                    <a:pt x="1528" y="5008"/>
                    <a:pt x="1431" y="4813"/>
                    <a:pt x="1398" y="4618"/>
                  </a:cubicBezTo>
                  <a:cubicBezTo>
                    <a:pt x="1301" y="4358"/>
                    <a:pt x="1073" y="4195"/>
                    <a:pt x="780" y="4195"/>
                  </a:cubicBezTo>
                  <a:lnTo>
                    <a:pt x="618" y="4195"/>
                  </a:lnTo>
                  <a:cubicBezTo>
                    <a:pt x="585" y="4195"/>
                    <a:pt x="553" y="4163"/>
                    <a:pt x="553" y="4098"/>
                  </a:cubicBezTo>
                  <a:lnTo>
                    <a:pt x="553" y="3708"/>
                  </a:lnTo>
                  <a:cubicBezTo>
                    <a:pt x="553" y="3643"/>
                    <a:pt x="585" y="3610"/>
                    <a:pt x="618" y="3610"/>
                  </a:cubicBezTo>
                  <a:lnTo>
                    <a:pt x="813" y="3610"/>
                  </a:lnTo>
                  <a:cubicBezTo>
                    <a:pt x="1073" y="3610"/>
                    <a:pt x="1333" y="3447"/>
                    <a:pt x="1398" y="3187"/>
                  </a:cubicBezTo>
                  <a:cubicBezTo>
                    <a:pt x="1463" y="2992"/>
                    <a:pt x="1528" y="2830"/>
                    <a:pt x="1626" y="2667"/>
                  </a:cubicBezTo>
                  <a:cubicBezTo>
                    <a:pt x="1756" y="2439"/>
                    <a:pt x="1724" y="2114"/>
                    <a:pt x="1528" y="1919"/>
                  </a:cubicBezTo>
                  <a:lnTo>
                    <a:pt x="1398" y="1789"/>
                  </a:lnTo>
                  <a:cubicBezTo>
                    <a:pt x="1366" y="1756"/>
                    <a:pt x="1366" y="1724"/>
                    <a:pt x="1398" y="1691"/>
                  </a:cubicBezTo>
                  <a:lnTo>
                    <a:pt x="1691" y="1399"/>
                  </a:lnTo>
                  <a:cubicBezTo>
                    <a:pt x="1707" y="1382"/>
                    <a:pt x="1724" y="1374"/>
                    <a:pt x="1740" y="1374"/>
                  </a:cubicBezTo>
                  <a:cubicBezTo>
                    <a:pt x="1756" y="1374"/>
                    <a:pt x="1772" y="1382"/>
                    <a:pt x="1789" y="1399"/>
                  </a:cubicBezTo>
                  <a:lnTo>
                    <a:pt x="1951" y="1529"/>
                  </a:lnTo>
                  <a:cubicBezTo>
                    <a:pt x="2077" y="1655"/>
                    <a:pt x="2244" y="1727"/>
                    <a:pt x="2407" y="1727"/>
                  </a:cubicBezTo>
                  <a:cubicBezTo>
                    <a:pt x="2497" y="1727"/>
                    <a:pt x="2586" y="1705"/>
                    <a:pt x="2667" y="1659"/>
                  </a:cubicBezTo>
                  <a:cubicBezTo>
                    <a:pt x="2829" y="1561"/>
                    <a:pt x="2992" y="1496"/>
                    <a:pt x="3154" y="1464"/>
                  </a:cubicBezTo>
                  <a:cubicBezTo>
                    <a:pt x="3447" y="1366"/>
                    <a:pt x="3610" y="1139"/>
                    <a:pt x="3610" y="846"/>
                  </a:cubicBezTo>
                  <a:lnTo>
                    <a:pt x="3610" y="651"/>
                  </a:lnTo>
                  <a:cubicBezTo>
                    <a:pt x="3610" y="586"/>
                    <a:pt x="3642" y="553"/>
                    <a:pt x="3707" y="553"/>
                  </a:cubicBezTo>
                  <a:close/>
                  <a:moveTo>
                    <a:pt x="3707" y="0"/>
                  </a:moveTo>
                  <a:cubicBezTo>
                    <a:pt x="3350" y="0"/>
                    <a:pt x="3057" y="293"/>
                    <a:pt x="3057" y="651"/>
                  </a:cubicBezTo>
                  <a:lnTo>
                    <a:pt x="3057" y="846"/>
                  </a:lnTo>
                  <a:cubicBezTo>
                    <a:pt x="3057" y="878"/>
                    <a:pt x="3057" y="911"/>
                    <a:pt x="3024" y="943"/>
                  </a:cubicBezTo>
                  <a:cubicBezTo>
                    <a:pt x="2797" y="1008"/>
                    <a:pt x="2602" y="1073"/>
                    <a:pt x="2406" y="1171"/>
                  </a:cubicBezTo>
                  <a:cubicBezTo>
                    <a:pt x="2396" y="1182"/>
                    <a:pt x="2385" y="1185"/>
                    <a:pt x="2374" y="1185"/>
                  </a:cubicBezTo>
                  <a:cubicBezTo>
                    <a:pt x="2352" y="1185"/>
                    <a:pt x="2331" y="1171"/>
                    <a:pt x="2309" y="1171"/>
                  </a:cubicBezTo>
                  <a:lnTo>
                    <a:pt x="2179" y="1008"/>
                  </a:lnTo>
                  <a:cubicBezTo>
                    <a:pt x="2049" y="878"/>
                    <a:pt x="1886" y="813"/>
                    <a:pt x="1724" y="813"/>
                  </a:cubicBezTo>
                  <a:cubicBezTo>
                    <a:pt x="1561" y="813"/>
                    <a:pt x="1398" y="878"/>
                    <a:pt x="1268" y="1008"/>
                  </a:cubicBezTo>
                  <a:lnTo>
                    <a:pt x="1008" y="1301"/>
                  </a:lnTo>
                  <a:cubicBezTo>
                    <a:pt x="878" y="1399"/>
                    <a:pt x="813" y="1561"/>
                    <a:pt x="813" y="1724"/>
                  </a:cubicBezTo>
                  <a:cubicBezTo>
                    <a:pt x="813" y="1886"/>
                    <a:pt x="878" y="2049"/>
                    <a:pt x="1008" y="2179"/>
                  </a:cubicBezTo>
                  <a:lnTo>
                    <a:pt x="1138" y="2309"/>
                  </a:lnTo>
                  <a:cubicBezTo>
                    <a:pt x="1171" y="2342"/>
                    <a:pt x="1171" y="2374"/>
                    <a:pt x="1138" y="2407"/>
                  </a:cubicBezTo>
                  <a:cubicBezTo>
                    <a:pt x="1041" y="2602"/>
                    <a:pt x="943" y="2797"/>
                    <a:pt x="878" y="3025"/>
                  </a:cubicBezTo>
                  <a:cubicBezTo>
                    <a:pt x="878" y="3057"/>
                    <a:pt x="846" y="3090"/>
                    <a:pt x="813" y="3090"/>
                  </a:cubicBezTo>
                  <a:lnTo>
                    <a:pt x="618" y="3090"/>
                  </a:lnTo>
                  <a:cubicBezTo>
                    <a:pt x="293" y="3090"/>
                    <a:pt x="0" y="3350"/>
                    <a:pt x="0" y="3708"/>
                  </a:cubicBezTo>
                  <a:lnTo>
                    <a:pt x="0" y="4098"/>
                  </a:lnTo>
                  <a:cubicBezTo>
                    <a:pt x="0" y="4456"/>
                    <a:pt x="293" y="4716"/>
                    <a:pt x="618" y="4716"/>
                  </a:cubicBezTo>
                  <a:lnTo>
                    <a:pt x="780" y="4716"/>
                  </a:lnTo>
                  <a:cubicBezTo>
                    <a:pt x="846" y="4716"/>
                    <a:pt x="878" y="4748"/>
                    <a:pt x="878" y="4781"/>
                  </a:cubicBezTo>
                  <a:cubicBezTo>
                    <a:pt x="943" y="5008"/>
                    <a:pt x="1041" y="5203"/>
                    <a:pt x="1138" y="5431"/>
                  </a:cubicBezTo>
                  <a:cubicBezTo>
                    <a:pt x="1138" y="5431"/>
                    <a:pt x="1138" y="5496"/>
                    <a:pt x="1106" y="5496"/>
                  </a:cubicBezTo>
                  <a:lnTo>
                    <a:pt x="1008" y="5626"/>
                  </a:lnTo>
                  <a:cubicBezTo>
                    <a:pt x="878" y="5756"/>
                    <a:pt x="813" y="5886"/>
                    <a:pt x="813" y="6049"/>
                  </a:cubicBezTo>
                  <a:cubicBezTo>
                    <a:pt x="813" y="6244"/>
                    <a:pt x="878" y="6374"/>
                    <a:pt x="1008" y="6504"/>
                  </a:cubicBezTo>
                  <a:lnTo>
                    <a:pt x="1301" y="6797"/>
                  </a:lnTo>
                  <a:cubicBezTo>
                    <a:pt x="1398" y="6894"/>
                    <a:pt x="1561" y="6960"/>
                    <a:pt x="1724" y="6960"/>
                  </a:cubicBezTo>
                  <a:cubicBezTo>
                    <a:pt x="1886" y="6960"/>
                    <a:pt x="2049" y="6894"/>
                    <a:pt x="2179" y="6797"/>
                  </a:cubicBezTo>
                  <a:lnTo>
                    <a:pt x="2276" y="6667"/>
                  </a:lnTo>
                  <a:cubicBezTo>
                    <a:pt x="2293" y="6651"/>
                    <a:pt x="2309" y="6642"/>
                    <a:pt x="2325" y="6642"/>
                  </a:cubicBezTo>
                  <a:cubicBezTo>
                    <a:pt x="2341" y="6642"/>
                    <a:pt x="2358" y="6651"/>
                    <a:pt x="2374" y="6667"/>
                  </a:cubicBezTo>
                  <a:cubicBezTo>
                    <a:pt x="2569" y="6764"/>
                    <a:pt x="2797" y="6862"/>
                    <a:pt x="3024" y="6927"/>
                  </a:cubicBezTo>
                  <a:cubicBezTo>
                    <a:pt x="3057" y="6927"/>
                    <a:pt x="3057" y="6960"/>
                    <a:pt x="3057" y="6992"/>
                  </a:cubicBezTo>
                  <a:lnTo>
                    <a:pt x="3057" y="7155"/>
                  </a:lnTo>
                  <a:cubicBezTo>
                    <a:pt x="3057" y="7512"/>
                    <a:pt x="3350" y="7773"/>
                    <a:pt x="3675" y="7773"/>
                  </a:cubicBezTo>
                  <a:lnTo>
                    <a:pt x="4097" y="7773"/>
                  </a:lnTo>
                  <a:cubicBezTo>
                    <a:pt x="4423" y="7773"/>
                    <a:pt x="4715" y="7512"/>
                    <a:pt x="4715" y="7155"/>
                  </a:cubicBezTo>
                  <a:lnTo>
                    <a:pt x="4715" y="6992"/>
                  </a:lnTo>
                  <a:cubicBezTo>
                    <a:pt x="4715" y="6927"/>
                    <a:pt x="4748" y="6927"/>
                    <a:pt x="4780" y="6894"/>
                  </a:cubicBezTo>
                  <a:cubicBezTo>
                    <a:pt x="4976" y="6829"/>
                    <a:pt x="5203" y="6764"/>
                    <a:pt x="5398" y="6634"/>
                  </a:cubicBezTo>
                  <a:cubicBezTo>
                    <a:pt x="5431" y="6634"/>
                    <a:pt x="5463" y="6634"/>
                    <a:pt x="5496" y="6667"/>
                  </a:cubicBezTo>
                  <a:lnTo>
                    <a:pt x="5626" y="6797"/>
                  </a:lnTo>
                  <a:cubicBezTo>
                    <a:pt x="5723" y="6894"/>
                    <a:pt x="5886" y="6960"/>
                    <a:pt x="6049" y="6960"/>
                  </a:cubicBezTo>
                  <a:cubicBezTo>
                    <a:pt x="6211" y="6960"/>
                    <a:pt x="6374" y="6894"/>
                    <a:pt x="6504" y="6797"/>
                  </a:cubicBezTo>
                  <a:lnTo>
                    <a:pt x="6764" y="6504"/>
                  </a:lnTo>
                  <a:cubicBezTo>
                    <a:pt x="6894" y="6374"/>
                    <a:pt x="6959" y="6244"/>
                    <a:pt x="6959" y="6081"/>
                  </a:cubicBezTo>
                  <a:cubicBezTo>
                    <a:pt x="6959" y="5886"/>
                    <a:pt x="6894" y="5756"/>
                    <a:pt x="6764" y="5626"/>
                  </a:cubicBezTo>
                  <a:lnTo>
                    <a:pt x="6634" y="5464"/>
                  </a:lnTo>
                  <a:cubicBezTo>
                    <a:pt x="6601" y="5464"/>
                    <a:pt x="6601" y="5399"/>
                    <a:pt x="6601" y="5366"/>
                  </a:cubicBezTo>
                  <a:cubicBezTo>
                    <a:pt x="6732" y="5203"/>
                    <a:pt x="6797" y="4976"/>
                    <a:pt x="6862" y="4781"/>
                  </a:cubicBezTo>
                  <a:cubicBezTo>
                    <a:pt x="6862" y="4748"/>
                    <a:pt x="6894" y="4716"/>
                    <a:pt x="6927" y="4716"/>
                  </a:cubicBezTo>
                  <a:lnTo>
                    <a:pt x="7154" y="4716"/>
                  </a:lnTo>
                  <a:cubicBezTo>
                    <a:pt x="7512" y="4716"/>
                    <a:pt x="7772" y="4456"/>
                    <a:pt x="7772" y="4098"/>
                  </a:cubicBezTo>
                  <a:lnTo>
                    <a:pt x="7772" y="3708"/>
                  </a:lnTo>
                  <a:cubicBezTo>
                    <a:pt x="7772" y="3350"/>
                    <a:pt x="7512" y="3090"/>
                    <a:pt x="7154" y="3090"/>
                  </a:cubicBezTo>
                  <a:lnTo>
                    <a:pt x="6927" y="3090"/>
                  </a:lnTo>
                  <a:cubicBezTo>
                    <a:pt x="6894" y="3090"/>
                    <a:pt x="6862" y="3057"/>
                    <a:pt x="6829" y="3025"/>
                  </a:cubicBezTo>
                  <a:cubicBezTo>
                    <a:pt x="6764" y="2830"/>
                    <a:pt x="6699" y="2634"/>
                    <a:pt x="6601" y="2439"/>
                  </a:cubicBezTo>
                  <a:cubicBezTo>
                    <a:pt x="6569" y="2407"/>
                    <a:pt x="6601" y="2374"/>
                    <a:pt x="6601" y="2342"/>
                  </a:cubicBezTo>
                  <a:lnTo>
                    <a:pt x="6764" y="2179"/>
                  </a:lnTo>
                  <a:cubicBezTo>
                    <a:pt x="6894" y="2049"/>
                    <a:pt x="6959" y="1886"/>
                    <a:pt x="6959" y="1724"/>
                  </a:cubicBezTo>
                  <a:cubicBezTo>
                    <a:pt x="6959" y="1561"/>
                    <a:pt x="6894" y="1399"/>
                    <a:pt x="6764" y="1301"/>
                  </a:cubicBezTo>
                  <a:lnTo>
                    <a:pt x="6504" y="1008"/>
                  </a:lnTo>
                  <a:cubicBezTo>
                    <a:pt x="6374" y="878"/>
                    <a:pt x="6211" y="813"/>
                    <a:pt x="6049" y="813"/>
                  </a:cubicBezTo>
                  <a:cubicBezTo>
                    <a:pt x="5886" y="813"/>
                    <a:pt x="5723" y="878"/>
                    <a:pt x="5626" y="1008"/>
                  </a:cubicBezTo>
                  <a:lnTo>
                    <a:pt x="5463" y="1171"/>
                  </a:lnTo>
                  <a:cubicBezTo>
                    <a:pt x="5431" y="1204"/>
                    <a:pt x="5398" y="1204"/>
                    <a:pt x="5366" y="1204"/>
                  </a:cubicBezTo>
                  <a:cubicBezTo>
                    <a:pt x="5171" y="1106"/>
                    <a:pt x="4976" y="1008"/>
                    <a:pt x="4780" y="943"/>
                  </a:cubicBezTo>
                  <a:cubicBezTo>
                    <a:pt x="4748" y="943"/>
                    <a:pt x="4715" y="911"/>
                    <a:pt x="4715" y="878"/>
                  </a:cubicBezTo>
                  <a:lnTo>
                    <a:pt x="4715" y="651"/>
                  </a:lnTo>
                  <a:cubicBezTo>
                    <a:pt x="4715" y="293"/>
                    <a:pt x="4423" y="0"/>
                    <a:pt x="4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0" name="Google Shape;700;p40"/>
            <p:cNvSpPr/>
            <p:nvPr/>
          </p:nvSpPr>
          <p:spPr>
            <a:xfrm>
              <a:off x="-5166425" y="2443775"/>
              <a:ext cx="98400" cy="99225"/>
            </a:xfrm>
            <a:custGeom>
              <a:avLst/>
              <a:gdLst/>
              <a:ahLst/>
              <a:cxnLst/>
              <a:rect l="l" t="t" r="r" b="b"/>
              <a:pathLst>
                <a:path w="3936" h="3969" extrusionOk="0">
                  <a:moveTo>
                    <a:pt x="1984" y="554"/>
                  </a:moveTo>
                  <a:cubicBezTo>
                    <a:pt x="2765" y="554"/>
                    <a:pt x="3415" y="1204"/>
                    <a:pt x="3415" y="1985"/>
                  </a:cubicBezTo>
                  <a:cubicBezTo>
                    <a:pt x="3415" y="2765"/>
                    <a:pt x="2765" y="3416"/>
                    <a:pt x="1984" y="3416"/>
                  </a:cubicBezTo>
                  <a:cubicBezTo>
                    <a:pt x="1204" y="3416"/>
                    <a:pt x="554" y="2765"/>
                    <a:pt x="554" y="1985"/>
                  </a:cubicBezTo>
                  <a:cubicBezTo>
                    <a:pt x="554" y="1204"/>
                    <a:pt x="1204" y="554"/>
                    <a:pt x="1984" y="554"/>
                  </a:cubicBezTo>
                  <a:close/>
                  <a:moveTo>
                    <a:pt x="1984" y="1"/>
                  </a:moveTo>
                  <a:cubicBezTo>
                    <a:pt x="879" y="1"/>
                    <a:pt x="1" y="879"/>
                    <a:pt x="1" y="1985"/>
                  </a:cubicBezTo>
                  <a:cubicBezTo>
                    <a:pt x="1" y="3058"/>
                    <a:pt x="879" y="3968"/>
                    <a:pt x="1984" y="3968"/>
                  </a:cubicBezTo>
                  <a:cubicBezTo>
                    <a:pt x="3058" y="3968"/>
                    <a:pt x="3936" y="3058"/>
                    <a:pt x="3936" y="1985"/>
                  </a:cubicBezTo>
                  <a:cubicBezTo>
                    <a:pt x="3936" y="912"/>
                    <a:pt x="3058" y="1"/>
                    <a:pt x="1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1" name="Google Shape;701;p40"/>
          <p:cNvGrpSpPr/>
          <p:nvPr/>
        </p:nvGrpSpPr>
        <p:grpSpPr>
          <a:xfrm>
            <a:off x="5276100" y="3387209"/>
            <a:ext cx="387825" cy="460225"/>
            <a:chOff x="-2438025" y="2994125"/>
            <a:chExt cx="387825" cy="460225"/>
          </a:xfrm>
        </p:grpSpPr>
        <p:sp>
          <p:nvSpPr>
            <p:cNvPr id="702" name="Google Shape;702;p40"/>
            <p:cNvSpPr/>
            <p:nvPr/>
          </p:nvSpPr>
          <p:spPr>
            <a:xfrm>
              <a:off x="-2367300" y="3109625"/>
              <a:ext cx="202475" cy="192700"/>
            </a:xfrm>
            <a:custGeom>
              <a:avLst/>
              <a:gdLst/>
              <a:ahLst/>
              <a:cxnLst/>
              <a:rect l="l" t="t" r="r" b="b"/>
              <a:pathLst>
                <a:path w="8099" h="7708" extrusionOk="0">
                  <a:moveTo>
                    <a:pt x="5757" y="553"/>
                  </a:moveTo>
                  <a:cubicBezTo>
                    <a:pt x="6732" y="553"/>
                    <a:pt x="7545" y="1366"/>
                    <a:pt x="7545" y="2342"/>
                  </a:cubicBezTo>
                  <a:cubicBezTo>
                    <a:pt x="7545" y="3350"/>
                    <a:pt x="6732" y="4163"/>
                    <a:pt x="5757" y="4163"/>
                  </a:cubicBezTo>
                  <a:cubicBezTo>
                    <a:pt x="4749" y="4163"/>
                    <a:pt x="3968" y="3350"/>
                    <a:pt x="3968" y="2342"/>
                  </a:cubicBezTo>
                  <a:cubicBezTo>
                    <a:pt x="3968" y="1366"/>
                    <a:pt x="4749" y="553"/>
                    <a:pt x="5757" y="553"/>
                  </a:cubicBezTo>
                  <a:close/>
                  <a:moveTo>
                    <a:pt x="2130" y="6353"/>
                  </a:moveTo>
                  <a:cubicBezTo>
                    <a:pt x="2168" y="6353"/>
                    <a:pt x="2207" y="6369"/>
                    <a:pt x="2245" y="6407"/>
                  </a:cubicBezTo>
                  <a:cubicBezTo>
                    <a:pt x="2310" y="6439"/>
                    <a:pt x="2342" y="6472"/>
                    <a:pt x="2375" y="6537"/>
                  </a:cubicBezTo>
                  <a:cubicBezTo>
                    <a:pt x="2375" y="6634"/>
                    <a:pt x="2375" y="6700"/>
                    <a:pt x="2342" y="6765"/>
                  </a:cubicBezTo>
                  <a:cubicBezTo>
                    <a:pt x="2277" y="6797"/>
                    <a:pt x="2245" y="6862"/>
                    <a:pt x="2180" y="6862"/>
                  </a:cubicBezTo>
                  <a:lnTo>
                    <a:pt x="879" y="7155"/>
                  </a:lnTo>
                  <a:lnTo>
                    <a:pt x="749" y="7155"/>
                  </a:lnTo>
                  <a:cubicBezTo>
                    <a:pt x="651" y="7122"/>
                    <a:pt x="586" y="7057"/>
                    <a:pt x="586" y="6960"/>
                  </a:cubicBezTo>
                  <a:cubicBezTo>
                    <a:pt x="554" y="6895"/>
                    <a:pt x="586" y="6830"/>
                    <a:pt x="619" y="6765"/>
                  </a:cubicBezTo>
                  <a:cubicBezTo>
                    <a:pt x="651" y="6700"/>
                    <a:pt x="716" y="6667"/>
                    <a:pt x="781" y="6634"/>
                  </a:cubicBezTo>
                  <a:lnTo>
                    <a:pt x="2049" y="6374"/>
                  </a:lnTo>
                  <a:cubicBezTo>
                    <a:pt x="2076" y="6361"/>
                    <a:pt x="2103" y="6353"/>
                    <a:pt x="2130" y="6353"/>
                  </a:cubicBezTo>
                  <a:close/>
                  <a:moveTo>
                    <a:pt x="5757" y="1"/>
                  </a:moveTo>
                  <a:cubicBezTo>
                    <a:pt x="4456" y="1"/>
                    <a:pt x="3415" y="1074"/>
                    <a:pt x="3415" y="2342"/>
                  </a:cubicBezTo>
                  <a:cubicBezTo>
                    <a:pt x="3415" y="3480"/>
                    <a:pt x="4228" y="4423"/>
                    <a:pt x="5269" y="4651"/>
                  </a:cubicBezTo>
                  <a:lnTo>
                    <a:pt x="5041" y="5724"/>
                  </a:lnTo>
                  <a:lnTo>
                    <a:pt x="2797" y="6179"/>
                  </a:lnTo>
                  <a:cubicBezTo>
                    <a:pt x="2732" y="6082"/>
                    <a:pt x="2635" y="6017"/>
                    <a:pt x="2537" y="5952"/>
                  </a:cubicBezTo>
                  <a:cubicBezTo>
                    <a:pt x="2407" y="5865"/>
                    <a:pt x="2277" y="5822"/>
                    <a:pt x="2137" y="5822"/>
                  </a:cubicBezTo>
                  <a:cubicBezTo>
                    <a:pt x="2068" y="5822"/>
                    <a:pt x="1995" y="5832"/>
                    <a:pt x="1919" y="5854"/>
                  </a:cubicBezTo>
                  <a:lnTo>
                    <a:pt x="651" y="6114"/>
                  </a:lnTo>
                  <a:cubicBezTo>
                    <a:pt x="456" y="6179"/>
                    <a:pt x="261" y="6309"/>
                    <a:pt x="163" y="6472"/>
                  </a:cubicBezTo>
                  <a:cubicBezTo>
                    <a:pt x="33" y="6667"/>
                    <a:pt x="1" y="6862"/>
                    <a:pt x="66" y="7090"/>
                  </a:cubicBezTo>
                  <a:cubicBezTo>
                    <a:pt x="98" y="7350"/>
                    <a:pt x="293" y="7578"/>
                    <a:pt x="554" y="7643"/>
                  </a:cubicBezTo>
                  <a:cubicBezTo>
                    <a:pt x="651" y="7675"/>
                    <a:pt x="749" y="7708"/>
                    <a:pt x="814" y="7708"/>
                  </a:cubicBezTo>
                  <a:cubicBezTo>
                    <a:pt x="879" y="7708"/>
                    <a:pt x="944" y="7675"/>
                    <a:pt x="1009" y="7675"/>
                  </a:cubicBezTo>
                  <a:lnTo>
                    <a:pt x="2277" y="7382"/>
                  </a:lnTo>
                  <a:cubicBezTo>
                    <a:pt x="2472" y="7350"/>
                    <a:pt x="2667" y="7220"/>
                    <a:pt x="2765" y="7025"/>
                  </a:cubicBezTo>
                  <a:cubicBezTo>
                    <a:pt x="2862" y="6927"/>
                    <a:pt x="2895" y="6830"/>
                    <a:pt x="2895" y="6700"/>
                  </a:cubicBezTo>
                  <a:lnTo>
                    <a:pt x="5334" y="6179"/>
                  </a:lnTo>
                  <a:cubicBezTo>
                    <a:pt x="5432" y="6179"/>
                    <a:pt x="5529" y="6082"/>
                    <a:pt x="5529" y="5984"/>
                  </a:cubicBezTo>
                  <a:lnTo>
                    <a:pt x="5822" y="4683"/>
                  </a:lnTo>
                  <a:cubicBezTo>
                    <a:pt x="7090" y="4651"/>
                    <a:pt x="8098" y="3610"/>
                    <a:pt x="8098" y="2342"/>
                  </a:cubicBezTo>
                  <a:cubicBezTo>
                    <a:pt x="8098" y="1074"/>
                    <a:pt x="7058" y="1"/>
                    <a:pt x="5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3" name="Google Shape;703;p40"/>
            <p:cNvSpPr/>
            <p:nvPr/>
          </p:nvSpPr>
          <p:spPr>
            <a:xfrm>
              <a:off x="-2246975" y="3144575"/>
              <a:ext cx="47175" cy="48000"/>
            </a:xfrm>
            <a:custGeom>
              <a:avLst/>
              <a:gdLst/>
              <a:ahLst/>
              <a:cxnLst/>
              <a:rect l="l" t="t" r="r" b="b"/>
              <a:pathLst>
                <a:path w="1887" h="1920" extrusionOk="0">
                  <a:moveTo>
                    <a:pt x="944" y="554"/>
                  </a:moveTo>
                  <a:cubicBezTo>
                    <a:pt x="1171" y="554"/>
                    <a:pt x="1334" y="749"/>
                    <a:pt x="1334" y="944"/>
                  </a:cubicBezTo>
                  <a:cubicBezTo>
                    <a:pt x="1334" y="1172"/>
                    <a:pt x="1171" y="1367"/>
                    <a:pt x="944" y="1367"/>
                  </a:cubicBezTo>
                  <a:cubicBezTo>
                    <a:pt x="716" y="1367"/>
                    <a:pt x="521" y="1172"/>
                    <a:pt x="521" y="944"/>
                  </a:cubicBezTo>
                  <a:cubicBezTo>
                    <a:pt x="521" y="749"/>
                    <a:pt x="716" y="554"/>
                    <a:pt x="944" y="554"/>
                  </a:cubicBezTo>
                  <a:close/>
                  <a:moveTo>
                    <a:pt x="944" y="1"/>
                  </a:moveTo>
                  <a:cubicBezTo>
                    <a:pt x="423" y="1"/>
                    <a:pt x="1" y="424"/>
                    <a:pt x="1" y="944"/>
                  </a:cubicBezTo>
                  <a:cubicBezTo>
                    <a:pt x="1" y="1464"/>
                    <a:pt x="423" y="1919"/>
                    <a:pt x="944" y="1919"/>
                  </a:cubicBezTo>
                  <a:cubicBezTo>
                    <a:pt x="1464" y="1919"/>
                    <a:pt x="1887" y="1497"/>
                    <a:pt x="1887" y="944"/>
                  </a:cubicBezTo>
                  <a:cubicBezTo>
                    <a:pt x="1887" y="424"/>
                    <a:pt x="1464"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4" name="Google Shape;704;p40"/>
            <p:cNvSpPr/>
            <p:nvPr/>
          </p:nvSpPr>
          <p:spPr>
            <a:xfrm>
              <a:off x="-2438025" y="2994125"/>
              <a:ext cx="387825" cy="460225"/>
            </a:xfrm>
            <a:custGeom>
              <a:avLst/>
              <a:gdLst/>
              <a:ahLst/>
              <a:cxnLst/>
              <a:rect l="l" t="t" r="r" b="b"/>
              <a:pathLst>
                <a:path w="15513" h="18409" extrusionOk="0">
                  <a:moveTo>
                    <a:pt x="8423" y="541"/>
                  </a:moveTo>
                  <a:cubicBezTo>
                    <a:pt x="8542" y="541"/>
                    <a:pt x="8662" y="545"/>
                    <a:pt x="8781" y="556"/>
                  </a:cubicBezTo>
                  <a:cubicBezTo>
                    <a:pt x="9008" y="556"/>
                    <a:pt x="9236" y="556"/>
                    <a:pt x="9464" y="588"/>
                  </a:cubicBezTo>
                  <a:lnTo>
                    <a:pt x="9171" y="3970"/>
                  </a:lnTo>
                  <a:cubicBezTo>
                    <a:pt x="9171" y="4100"/>
                    <a:pt x="9269" y="4230"/>
                    <a:pt x="9431" y="4263"/>
                  </a:cubicBezTo>
                  <a:lnTo>
                    <a:pt x="9464" y="4263"/>
                  </a:lnTo>
                  <a:cubicBezTo>
                    <a:pt x="9594" y="4263"/>
                    <a:pt x="9724" y="4133"/>
                    <a:pt x="9724" y="4003"/>
                  </a:cubicBezTo>
                  <a:lnTo>
                    <a:pt x="10017" y="653"/>
                  </a:lnTo>
                  <a:cubicBezTo>
                    <a:pt x="11285" y="881"/>
                    <a:pt x="12391" y="1434"/>
                    <a:pt x="13236" y="2247"/>
                  </a:cubicBezTo>
                  <a:cubicBezTo>
                    <a:pt x="14374" y="3352"/>
                    <a:pt x="14960" y="4848"/>
                    <a:pt x="14927" y="6572"/>
                  </a:cubicBezTo>
                  <a:cubicBezTo>
                    <a:pt x="14895" y="7287"/>
                    <a:pt x="14830" y="9433"/>
                    <a:pt x="12683" y="11222"/>
                  </a:cubicBezTo>
                  <a:cubicBezTo>
                    <a:pt x="12000" y="11807"/>
                    <a:pt x="11740" y="12685"/>
                    <a:pt x="12000" y="13531"/>
                  </a:cubicBezTo>
                  <a:lnTo>
                    <a:pt x="12651" y="15580"/>
                  </a:lnTo>
                  <a:lnTo>
                    <a:pt x="6374" y="16100"/>
                  </a:lnTo>
                  <a:lnTo>
                    <a:pt x="6114" y="15450"/>
                  </a:lnTo>
                  <a:cubicBezTo>
                    <a:pt x="5968" y="15070"/>
                    <a:pt x="5613" y="14822"/>
                    <a:pt x="5236" y="14822"/>
                  </a:cubicBezTo>
                  <a:cubicBezTo>
                    <a:pt x="5193" y="14822"/>
                    <a:pt x="5150" y="14825"/>
                    <a:pt x="5106" y="14832"/>
                  </a:cubicBezTo>
                  <a:lnTo>
                    <a:pt x="2602" y="15027"/>
                  </a:lnTo>
                  <a:cubicBezTo>
                    <a:pt x="2573" y="15031"/>
                    <a:pt x="2543" y="15033"/>
                    <a:pt x="2514" y="15033"/>
                  </a:cubicBezTo>
                  <a:cubicBezTo>
                    <a:pt x="2317" y="15033"/>
                    <a:pt x="2130" y="14941"/>
                    <a:pt x="2017" y="14799"/>
                  </a:cubicBezTo>
                  <a:cubicBezTo>
                    <a:pt x="1854" y="14604"/>
                    <a:pt x="1822" y="14376"/>
                    <a:pt x="1887" y="14149"/>
                  </a:cubicBezTo>
                  <a:lnTo>
                    <a:pt x="2472" y="12555"/>
                  </a:lnTo>
                  <a:cubicBezTo>
                    <a:pt x="2505" y="12425"/>
                    <a:pt x="2472" y="12295"/>
                    <a:pt x="2374" y="12230"/>
                  </a:cubicBezTo>
                  <a:lnTo>
                    <a:pt x="1887" y="11905"/>
                  </a:lnTo>
                  <a:lnTo>
                    <a:pt x="2049" y="11775"/>
                  </a:lnTo>
                  <a:cubicBezTo>
                    <a:pt x="2179" y="11677"/>
                    <a:pt x="2244" y="11547"/>
                    <a:pt x="2244" y="11385"/>
                  </a:cubicBezTo>
                  <a:cubicBezTo>
                    <a:pt x="2244" y="11222"/>
                    <a:pt x="2179" y="11092"/>
                    <a:pt x="2049" y="10994"/>
                  </a:cubicBezTo>
                  <a:lnTo>
                    <a:pt x="1789" y="10832"/>
                  </a:lnTo>
                  <a:lnTo>
                    <a:pt x="2114" y="10539"/>
                  </a:lnTo>
                  <a:cubicBezTo>
                    <a:pt x="2277" y="10409"/>
                    <a:pt x="2342" y="10214"/>
                    <a:pt x="2277" y="10019"/>
                  </a:cubicBezTo>
                  <a:cubicBezTo>
                    <a:pt x="2244" y="9824"/>
                    <a:pt x="2082" y="9661"/>
                    <a:pt x="1919" y="9629"/>
                  </a:cubicBezTo>
                  <a:lnTo>
                    <a:pt x="749" y="9303"/>
                  </a:lnTo>
                  <a:cubicBezTo>
                    <a:pt x="651" y="9271"/>
                    <a:pt x="618" y="9173"/>
                    <a:pt x="586" y="9141"/>
                  </a:cubicBezTo>
                  <a:cubicBezTo>
                    <a:pt x="586" y="9108"/>
                    <a:pt x="586" y="9043"/>
                    <a:pt x="651" y="8946"/>
                  </a:cubicBezTo>
                  <a:lnTo>
                    <a:pt x="2212" y="6994"/>
                  </a:lnTo>
                  <a:cubicBezTo>
                    <a:pt x="2472" y="6702"/>
                    <a:pt x="2537" y="6312"/>
                    <a:pt x="2472" y="5921"/>
                  </a:cubicBezTo>
                  <a:lnTo>
                    <a:pt x="2407" y="5694"/>
                  </a:lnTo>
                  <a:cubicBezTo>
                    <a:pt x="2342" y="5401"/>
                    <a:pt x="2342" y="5141"/>
                    <a:pt x="2407" y="4848"/>
                  </a:cubicBezTo>
                  <a:cubicBezTo>
                    <a:pt x="2992" y="2377"/>
                    <a:pt x="4586" y="978"/>
                    <a:pt x="7155" y="621"/>
                  </a:cubicBezTo>
                  <a:lnTo>
                    <a:pt x="7448" y="4003"/>
                  </a:lnTo>
                  <a:cubicBezTo>
                    <a:pt x="7448" y="4133"/>
                    <a:pt x="7578" y="4263"/>
                    <a:pt x="7708" y="4263"/>
                  </a:cubicBezTo>
                  <a:lnTo>
                    <a:pt x="7740" y="4263"/>
                  </a:lnTo>
                  <a:cubicBezTo>
                    <a:pt x="7903" y="4230"/>
                    <a:pt x="8000" y="4100"/>
                    <a:pt x="8000" y="3970"/>
                  </a:cubicBezTo>
                  <a:lnTo>
                    <a:pt x="7708" y="556"/>
                  </a:lnTo>
                  <a:cubicBezTo>
                    <a:pt x="7946" y="556"/>
                    <a:pt x="8185" y="541"/>
                    <a:pt x="8423" y="541"/>
                  </a:cubicBezTo>
                  <a:close/>
                  <a:moveTo>
                    <a:pt x="13594" y="16035"/>
                  </a:moveTo>
                  <a:cubicBezTo>
                    <a:pt x="13626" y="16035"/>
                    <a:pt x="13691" y="16035"/>
                    <a:pt x="13724" y="16067"/>
                  </a:cubicBezTo>
                  <a:cubicBezTo>
                    <a:pt x="13756" y="16132"/>
                    <a:pt x="13789" y="16165"/>
                    <a:pt x="13789" y="16230"/>
                  </a:cubicBezTo>
                  <a:lnTo>
                    <a:pt x="13789" y="17661"/>
                  </a:lnTo>
                  <a:cubicBezTo>
                    <a:pt x="13789" y="17791"/>
                    <a:pt x="13691" y="17888"/>
                    <a:pt x="13594" y="17888"/>
                  </a:cubicBezTo>
                  <a:lnTo>
                    <a:pt x="5561" y="17888"/>
                  </a:lnTo>
                  <a:cubicBezTo>
                    <a:pt x="5464" y="17888"/>
                    <a:pt x="5366" y="17791"/>
                    <a:pt x="5366" y="17661"/>
                  </a:cubicBezTo>
                  <a:lnTo>
                    <a:pt x="5366" y="16913"/>
                  </a:lnTo>
                  <a:cubicBezTo>
                    <a:pt x="5366" y="16815"/>
                    <a:pt x="5464" y="16718"/>
                    <a:pt x="5561" y="16718"/>
                  </a:cubicBezTo>
                  <a:lnTo>
                    <a:pt x="13561" y="16035"/>
                  </a:lnTo>
                  <a:close/>
                  <a:moveTo>
                    <a:pt x="8568" y="1"/>
                  </a:moveTo>
                  <a:cubicBezTo>
                    <a:pt x="6858" y="1"/>
                    <a:pt x="5443" y="329"/>
                    <a:pt x="4326" y="1043"/>
                  </a:cubicBezTo>
                  <a:cubicBezTo>
                    <a:pt x="3090" y="1856"/>
                    <a:pt x="2277" y="3092"/>
                    <a:pt x="1887" y="4751"/>
                  </a:cubicBezTo>
                  <a:cubicBezTo>
                    <a:pt x="1789" y="5076"/>
                    <a:pt x="1789" y="5466"/>
                    <a:pt x="1887" y="5824"/>
                  </a:cubicBezTo>
                  <a:lnTo>
                    <a:pt x="1919" y="6051"/>
                  </a:lnTo>
                  <a:cubicBezTo>
                    <a:pt x="1984" y="6246"/>
                    <a:pt x="1919" y="6474"/>
                    <a:pt x="1789" y="6669"/>
                  </a:cubicBezTo>
                  <a:lnTo>
                    <a:pt x="228" y="8620"/>
                  </a:lnTo>
                  <a:cubicBezTo>
                    <a:pt x="66" y="8816"/>
                    <a:pt x="1" y="9076"/>
                    <a:pt x="98" y="9303"/>
                  </a:cubicBezTo>
                  <a:cubicBezTo>
                    <a:pt x="163" y="9563"/>
                    <a:pt x="358" y="9759"/>
                    <a:pt x="586" y="9824"/>
                  </a:cubicBezTo>
                  <a:lnTo>
                    <a:pt x="1757" y="10149"/>
                  </a:lnTo>
                  <a:lnTo>
                    <a:pt x="1366" y="10507"/>
                  </a:lnTo>
                  <a:cubicBezTo>
                    <a:pt x="1269" y="10604"/>
                    <a:pt x="1204" y="10734"/>
                    <a:pt x="1236" y="10897"/>
                  </a:cubicBezTo>
                  <a:cubicBezTo>
                    <a:pt x="1236" y="11027"/>
                    <a:pt x="1301" y="11157"/>
                    <a:pt x="1431" y="11254"/>
                  </a:cubicBezTo>
                  <a:lnTo>
                    <a:pt x="1659" y="11385"/>
                  </a:lnTo>
                  <a:lnTo>
                    <a:pt x="1496" y="11515"/>
                  </a:lnTo>
                  <a:cubicBezTo>
                    <a:pt x="1366" y="11612"/>
                    <a:pt x="1301" y="11742"/>
                    <a:pt x="1301" y="11905"/>
                  </a:cubicBezTo>
                  <a:cubicBezTo>
                    <a:pt x="1301" y="12067"/>
                    <a:pt x="1366" y="12198"/>
                    <a:pt x="1496" y="12295"/>
                  </a:cubicBezTo>
                  <a:lnTo>
                    <a:pt x="1887" y="12555"/>
                  </a:lnTo>
                  <a:lnTo>
                    <a:pt x="1399" y="13986"/>
                  </a:lnTo>
                  <a:cubicBezTo>
                    <a:pt x="1236" y="14376"/>
                    <a:pt x="1301" y="14799"/>
                    <a:pt x="1561" y="15124"/>
                  </a:cubicBezTo>
                  <a:cubicBezTo>
                    <a:pt x="1800" y="15422"/>
                    <a:pt x="2175" y="15584"/>
                    <a:pt x="2561" y="15584"/>
                  </a:cubicBezTo>
                  <a:cubicBezTo>
                    <a:pt x="2596" y="15584"/>
                    <a:pt x="2632" y="15582"/>
                    <a:pt x="2667" y="15580"/>
                  </a:cubicBezTo>
                  <a:lnTo>
                    <a:pt x="5139" y="15352"/>
                  </a:lnTo>
                  <a:cubicBezTo>
                    <a:pt x="5334" y="15352"/>
                    <a:pt x="5529" y="15450"/>
                    <a:pt x="5626" y="15645"/>
                  </a:cubicBezTo>
                  <a:lnTo>
                    <a:pt x="5822" y="16165"/>
                  </a:lnTo>
                  <a:lnTo>
                    <a:pt x="5496" y="16197"/>
                  </a:lnTo>
                  <a:cubicBezTo>
                    <a:pt x="5106" y="16230"/>
                    <a:pt x="4813" y="16523"/>
                    <a:pt x="4813" y="16913"/>
                  </a:cubicBezTo>
                  <a:lnTo>
                    <a:pt x="4813" y="17661"/>
                  </a:lnTo>
                  <a:cubicBezTo>
                    <a:pt x="4813" y="18084"/>
                    <a:pt x="5171" y="18409"/>
                    <a:pt x="5561" y="18409"/>
                  </a:cubicBezTo>
                  <a:lnTo>
                    <a:pt x="13594" y="18409"/>
                  </a:lnTo>
                  <a:cubicBezTo>
                    <a:pt x="13984" y="18409"/>
                    <a:pt x="14309" y="18084"/>
                    <a:pt x="14309" y="17661"/>
                  </a:cubicBezTo>
                  <a:lnTo>
                    <a:pt x="14309" y="16230"/>
                  </a:lnTo>
                  <a:cubicBezTo>
                    <a:pt x="14309" y="16002"/>
                    <a:pt x="14244" y="15807"/>
                    <a:pt x="14082" y="15677"/>
                  </a:cubicBezTo>
                  <a:cubicBezTo>
                    <a:pt x="13919" y="15547"/>
                    <a:pt x="13724" y="15482"/>
                    <a:pt x="13529" y="15482"/>
                  </a:cubicBezTo>
                  <a:lnTo>
                    <a:pt x="13204" y="15515"/>
                  </a:lnTo>
                  <a:lnTo>
                    <a:pt x="12521" y="13368"/>
                  </a:lnTo>
                  <a:cubicBezTo>
                    <a:pt x="12325" y="12750"/>
                    <a:pt x="12521" y="12067"/>
                    <a:pt x="13008" y="11645"/>
                  </a:cubicBezTo>
                  <a:cubicBezTo>
                    <a:pt x="15382" y="9726"/>
                    <a:pt x="15415" y="7352"/>
                    <a:pt x="15447" y="6572"/>
                  </a:cubicBezTo>
                  <a:cubicBezTo>
                    <a:pt x="15512" y="4718"/>
                    <a:pt x="14862" y="3092"/>
                    <a:pt x="13594" y="1889"/>
                  </a:cubicBezTo>
                  <a:cubicBezTo>
                    <a:pt x="12423" y="718"/>
                    <a:pt x="10700" y="68"/>
                    <a:pt x="8813" y="3"/>
                  </a:cubicBezTo>
                  <a:cubicBezTo>
                    <a:pt x="8731" y="1"/>
                    <a:pt x="8649" y="1"/>
                    <a:pt x="8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5" name="Google Shape;705;p40"/>
          <p:cNvGrpSpPr/>
          <p:nvPr/>
        </p:nvGrpSpPr>
        <p:grpSpPr>
          <a:xfrm>
            <a:off x="1205006" y="1880968"/>
            <a:ext cx="457193" cy="439257"/>
            <a:chOff x="-1902275" y="3034025"/>
            <a:chExt cx="464250" cy="452050"/>
          </a:xfrm>
        </p:grpSpPr>
        <p:sp>
          <p:nvSpPr>
            <p:cNvPr id="706" name="Google Shape;706;p40"/>
            <p:cNvSpPr/>
            <p:nvPr/>
          </p:nvSpPr>
          <p:spPr>
            <a:xfrm>
              <a:off x="-1812025" y="3034025"/>
              <a:ext cx="274000" cy="273175"/>
            </a:xfrm>
            <a:custGeom>
              <a:avLst/>
              <a:gdLst/>
              <a:ahLst/>
              <a:cxnLst/>
              <a:rect l="l" t="t" r="r" b="b"/>
              <a:pathLst>
                <a:path w="10960" h="10927" extrusionOk="0">
                  <a:moveTo>
                    <a:pt x="4196" y="683"/>
                  </a:moveTo>
                  <a:lnTo>
                    <a:pt x="4196" y="683"/>
                  </a:lnTo>
                  <a:cubicBezTo>
                    <a:pt x="3968" y="943"/>
                    <a:pt x="3773" y="1268"/>
                    <a:pt x="3610" y="1691"/>
                  </a:cubicBezTo>
                  <a:cubicBezTo>
                    <a:pt x="3350" y="2212"/>
                    <a:pt x="3155" y="2862"/>
                    <a:pt x="3058" y="3577"/>
                  </a:cubicBezTo>
                  <a:lnTo>
                    <a:pt x="911" y="3577"/>
                  </a:lnTo>
                  <a:cubicBezTo>
                    <a:pt x="1497" y="2179"/>
                    <a:pt x="2700" y="1106"/>
                    <a:pt x="4196" y="683"/>
                  </a:cubicBezTo>
                  <a:close/>
                  <a:moveTo>
                    <a:pt x="5496" y="520"/>
                  </a:moveTo>
                  <a:cubicBezTo>
                    <a:pt x="5984" y="520"/>
                    <a:pt x="6505" y="1008"/>
                    <a:pt x="6895" y="1886"/>
                  </a:cubicBezTo>
                  <a:cubicBezTo>
                    <a:pt x="7122" y="2374"/>
                    <a:pt x="7285" y="2959"/>
                    <a:pt x="7383" y="3577"/>
                  </a:cubicBezTo>
                  <a:lnTo>
                    <a:pt x="3578" y="3577"/>
                  </a:lnTo>
                  <a:cubicBezTo>
                    <a:pt x="3708" y="2959"/>
                    <a:pt x="3871" y="2374"/>
                    <a:pt x="4066" y="1886"/>
                  </a:cubicBezTo>
                  <a:cubicBezTo>
                    <a:pt x="4456" y="1008"/>
                    <a:pt x="4976" y="520"/>
                    <a:pt x="5496" y="520"/>
                  </a:cubicBezTo>
                  <a:close/>
                  <a:moveTo>
                    <a:pt x="6797" y="683"/>
                  </a:moveTo>
                  <a:cubicBezTo>
                    <a:pt x="8261" y="1106"/>
                    <a:pt x="9464" y="2179"/>
                    <a:pt x="10049" y="3577"/>
                  </a:cubicBezTo>
                  <a:lnTo>
                    <a:pt x="7935" y="3577"/>
                  </a:lnTo>
                  <a:cubicBezTo>
                    <a:pt x="7805" y="2862"/>
                    <a:pt x="7610" y="2212"/>
                    <a:pt x="7383" y="1659"/>
                  </a:cubicBezTo>
                  <a:cubicBezTo>
                    <a:pt x="7220" y="1268"/>
                    <a:pt x="6992" y="943"/>
                    <a:pt x="6797" y="683"/>
                  </a:cubicBezTo>
                  <a:close/>
                  <a:moveTo>
                    <a:pt x="2960" y="4098"/>
                  </a:moveTo>
                  <a:cubicBezTo>
                    <a:pt x="2927" y="4520"/>
                    <a:pt x="2895" y="5008"/>
                    <a:pt x="2895" y="5463"/>
                  </a:cubicBezTo>
                  <a:cubicBezTo>
                    <a:pt x="2895" y="5919"/>
                    <a:pt x="2927" y="6407"/>
                    <a:pt x="2960" y="6829"/>
                  </a:cubicBezTo>
                  <a:lnTo>
                    <a:pt x="749" y="6829"/>
                  </a:lnTo>
                  <a:cubicBezTo>
                    <a:pt x="619" y="6407"/>
                    <a:pt x="554" y="5951"/>
                    <a:pt x="554" y="5463"/>
                  </a:cubicBezTo>
                  <a:cubicBezTo>
                    <a:pt x="554" y="4976"/>
                    <a:pt x="619" y="4520"/>
                    <a:pt x="749" y="4098"/>
                  </a:cubicBezTo>
                  <a:close/>
                  <a:moveTo>
                    <a:pt x="7480" y="4098"/>
                  </a:moveTo>
                  <a:cubicBezTo>
                    <a:pt x="7545" y="4520"/>
                    <a:pt x="7578" y="5008"/>
                    <a:pt x="7578" y="5463"/>
                  </a:cubicBezTo>
                  <a:cubicBezTo>
                    <a:pt x="7578" y="5919"/>
                    <a:pt x="7545" y="6407"/>
                    <a:pt x="7480" y="6829"/>
                  </a:cubicBezTo>
                  <a:lnTo>
                    <a:pt x="3513" y="6829"/>
                  </a:lnTo>
                  <a:cubicBezTo>
                    <a:pt x="3448" y="6407"/>
                    <a:pt x="3415" y="5919"/>
                    <a:pt x="3415" y="5463"/>
                  </a:cubicBezTo>
                  <a:cubicBezTo>
                    <a:pt x="3415" y="5008"/>
                    <a:pt x="3448" y="4520"/>
                    <a:pt x="3513" y="4098"/>
                  </a:cubicBezTo>
                  <a:close/>
                  <a:moveTo>
                    <a:pt x="10244" y="4098"/>
                  </a:moveTo>
                  <a:cubicBezTo>
                    <a:pt x="10374" y="4520"/>
                    <a:pt x="10439" y="4976"/>
                    <a:pt x="10439" y="5463"/>
                  </a:cubicBezTo>
                  <a:cubicBezTo>
                    <a:pt x="10439" y="5951"/>
                    <a:pt x="10374" y="6407"/>
                    <a:pt x="10244" y="6829"/>
                  </a:cubicBezTo>
                  <a:lnTo>
                    <a:pt x="8000" y="6829"/>
                  </a:lnTo>
                  <a:cubicBezTo>
                    <a:pt x="8066" y="6407"/>
                    <a:pt x="8098" y="5951"/>
                    <a:pt x="8098" y="5463"/>
                  </a:cubicBezTo>
                  <a:cubicBezTo>
                    <a:pt x="8098" y="5008"/>
                    <a:pt x="8066" y="4520"/>
                    <a:pt x="8000" y="4098"/>
                  </a:cubicBezTo>
                  <a:close/>
                  <a:moveTo>
                    <a:pt x="3058" y="7382"/>
                  </a:moveTo>
                  <a:cubicBezTo>
                    <a:pt x="3155" y="8065"/>
                    <a:pt x="3350" y="8715"/>
                    <a:pt x="3610" y="9268"/>
                  </a:cubicBezTo>
                  <a:cubicBezTo>
                    <a:pt x="3773" y="9658"/>
                    <a:pt x="3968" y="9984"/>
                    <a:pt x="4196" y="10244"/>
                  </a:cubicBezTo>
                  <a:cubicBezTo>
                    <a:pt x="2700" y="9821"/>
                    <a:pt x="1497" y="8748"/>
                    <a:pt x="944" y="7382"/>
                  </a:cubicBezTo>
                  <a:close/>
                  <a:moveTo>
                    <a:pt x="10049" y="7350"/>
                  </a:moveTo>
                  <a:cubicBezTo>
                    <a:pt x="9464" y="8748"/>
                    <a:pt x="8261" y="9821"/>
                    <a:pt x="6797" y="10244"/>
                  </a:cubicBezTo>
                  <a:cubicBezTo>
                    <a:pt x="7025" y="9984"/>
                    <a:pt x="7220" y="9658"/>
                    <a:pt x="7383" y="9268"/>
                  </a:cubicBezTo>
                  <a:cubicBezTo>
                    <a:pt x="7643" y="8715"/>
                    <a:pt x="7805" y="8065"/>
                    <a:pt x="7935" y="7350"/>
                  </a:cubicBezTo>
                  <a:close/>
                  <a:moveTo>
                    <a:pt x="7383" y="7382"/>
                  </a:moveTo>
                  <a:cubicBezTo>
                    <a:pt x="7285" y="8000"/>
                    <a:pt x="7122" y="8553"/>
                    <a:pt x="6895" y="9041"/>
                  </a:cubicBezTo>
                  <a:cubicBezTo>
                    <a:pt x="6505" y="9919"/>
                    <a:pt x="5984" y="10406"/>
                    <a:pt x="5496" y="10406"/>
                  </a:cubicBezTo>
                  <a:cubicBezTo>
                    <a:pt x="4976" y="10406"/>
                    <a:pt x="4456" y="9919"/>
                    <a:pt x="4066" y="9041"/>
                  </a:cubicBezTo>
                  <a:cubicBezTo>
                    <a:pt x="3871" y="8553"/>
                    <a:pt x="3675" y="8000"/>
                    <a:pt x="3578" y="7382"/>
                  </a:cubicBezTo>
                  <a:close/>
                  <a:moveTo>
                    <a:pt x="5496" y="0"/>
                  </a:moveTo>
                  <a:cubicBezTo>
                    <a:pt x="2472" y="0"/>
                    <a:pt x="1" y="2439"/>
                    <a:pt x="1" y="5463"/>
                  </a:cubicBezTo>
                  <a:cubicBezTo>
                    <a:pt x="1" y="8488"/>
                    <a:pt x="2472" y="10927"/>
                    <a:pt x="5496" y="10927"/>
                  </a:cubicBezTo>
                  <a:cubicBezTo>
                    <a:pt x="8488" y="10927"/>
                    <a:pt x="10960" y="8488"/>
                    <a:pt x="10960" y="5463"/>
                  </a:cubicBezTo>
                  <a:cubicBezTo>
                    <a:pt x="10960" y="2439"/>
                    <a:pt x="8521" y="0"/>
                    <a:pt x="5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7" name="Google Shape;707;p40"/>
            <p:cNvSpPr/>
            <p:nvPr/>
          </p:nvSpPr>
          <p:spPr>
            <a:xfrm>
              <a:off x="-1902275" y="3273850"/>
              <a:ext cx="69150" cy="192700"/>
            </a:xfrm>
            <a:custGeom>
              <a:avLst/>
              <a:gdLst/>
              <a:ahLst/>
              <a:cxnLst/>
              <a:rect l="l" t="t" r="r" b="b"/>
              <a:pathLst>
                <a:path w="2766" h="7708" extrusionOk="0">
                  <a:moveTo>
                    <a:pt x="2212" y="521"/>
                  </a:moveTo>
                  <a:cubicBezTo>
                    <a:pt x="2245" y="521"/>
                    <a:pt x="2245" y="521"/>
                    <a:pt x="2245" y="553"/>
                  </a:cubicBezTo>
                  <a:lnTo>
                    <a:pt x="2245" y="7155"/>
                  </a:lnTo>
                  <a:cubicBezTo>
                    <a:pt x="2245" y="7187"/>
                    <a:pt x="2245" y="7187"/>
                    <a:pt x="2212" y="7187"/>
                  </a:cubicBezTo>
                  <a:lnTo>
                    <a:pt x="586" y="7187"/>
                  </a:lnTo>
                  <a:cubicBezTo>
                    <a:pt x="554" y="7187"/>
                    <a:pt x="554" y="7187"/>
                    <a:pt x="554" y="7155"/>
                  </a:cubicBezTo>
                  <a:lnTo>
                    <a:pt x="554" y="553"/>
                  </a:lnTo>
                  <a:cubicBezTo>
                    <a:pt x="554" y="521"/>
                    <a:pt x="554" y="521"/>
                    <a:pt x="586" y="521"/>
                  </a:cubicBezTo>
                  <a:close/>
                  <a:moveTo>
                    <a:pt x="586" y="0"/>
                  </a:moveTo>
                  <a:cubicBezTo>
                    <a:pt x="261" y="0"/>
                    <a:pt x="1" y="228"/>
                    <a:pt x="1" y="553"/>
                  </a:cubicBezTo>
                  <a:lnTo>
                    <a:pt x="1" y="7155"/>
                  </a:lnTo>
                  <a:cubicBezTo>
                    <a:pt x="1" y="7480"/>
                    <a:pt x="261" y="7708"/>
                    <a:pt x="586" y="7708"/>
                  </a:cubicBezTo>
                  <a:lnTo>
                    <a:pt x="2212" y="7708"/>
                  </a:lnTo>
                  <a:cubicBezTo>
                    <a:pt x="2538" y="7708"/>
                    <a:pt x="2765" y="7480"/>
                    <a:pt x="2765" y="7155"/>
                  </a:cubicBezTo>
                  <a:lnTo>
                    <a:pt x="2765" y="553"/>
                  </a:lnTo>
                  <a:cubicBezTo>
                    <a:pt x="2765" y="228"/>
                    <a:pt x="2538" y="0"/>
                    <a:pt x="2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8" name="Google Shape;708;p40"/>
            <p:cNvSpPr/>
            <p:nvPr/>
          </p:nvSpPr>
          <p:spPr>
            <a:xfrm>
              <a:off x="-1819350" y="3297300"/>
              <a:ext cx="381325" cy="188775"/>
            </a:xfrm>
            <a:custGeom>
              <a:avLst/>
              <a:gdLst/>
              <a:ahLst/>
              <a:cxnLst/>
              <a:rect l="l" t="t" r="r" b="b"/>
              <a:pathLst>
                <a:path w="15253" h="7551" extrusionOk="0">
                  <a:moveTo>
                    <a:pt x="220" y="0"/>
                  </a:moveTo>
                  <a:cubicBezTo>
                    <a:pt x="105" y="0"/>
                    <a:pt x="1" y="117"/>
                    <a:pt x="1" y="233"/>
                  </a:cubicBezTo>
                  <a:cubicBezTo>
                    <a:pt x="1" y="396"/>
                    <a:pt x="99" y="526"/>
                    <a:pt x="229" y="526"/>
                  </a:cubicBezTo>
                  <a:cubicBezTo>
                    <a:pt x="1009" y="558"/>
                    <a:pt x="1790" y="819"/>
                    <a:pt x="2472" y="1209"/>
                  </a:cubicBezTo>
                  <a:cubicBezTo>
                    <a:pt x="3090" y="1566"/>
                    <a:pt x="3773" y="1794"/>
                    <a:pt x="4489" y="1892"/>
                  </a:cubicBezTo>
                  <a:lnTo>
                    <a:pt x="7448" y="2249"/>
                  </a:lnTo>
                  <a:cubicBezTo>
                    <a:pt x="7968" y="2314"/>
                    <a:pt x="8359" y="2737"/>
                    <a:pt x="8424" y="3257"/>
                  </a:cubicBezTo>
                  <a:lnTo>
                    <a:pt x="8424" y="3453"/>
                  </a:lnTo>
                  <a:lnTo>
                    <a:pt x="4261" y="4136"/>
                  </a:lnTo>
                  <a:lnTo>
                    <a:pt x="2440" y="3680"/>
                  </a:lnTo>
                  <a:cubicBezTo>
                    <a:pt x="2423" y="3676"/>
                    <a:pt x="2406" y="3674"/>
                    <a:pt x="2389" y="3674"/>
                  </a:cubicBezTo>
                  <a:cubicBezTo>
                    <a:pt x="2277" y="3674"/>
                    <a:pt x="2171" y="3762"/>
                    <a:pt x="2115" y="3875"/>
                  </a:cubicBezTo>
                  <a:cubicBezTo>
                    <a:pt x="2082" y="4005"/>
                    <a:pt x="2180" y="4168"/>
                    <a:pt x="2310" y="4201"/>
                  </a:cubicBezTo>
                  <a:lnTo>
                    <a:pt x="4196" y="4656"/>
                  </a:lnTo>
                  <a:lnTo>
                    <a:pt x="4294" y="4656"/>
                  </a:lnTo>
                  <a:lnTo>
                    <a:pt x="8749" y="3940"/>
                  </a:lnTo>
                  <a:lnTo>
                    <a:pt x="9822" y="4005"/>
                  </a:lnTo>
                  <a:cubicBezTo>
                    <a:pt x="9854" y="4005"/>
                    <a:pt x="9919" y="3973"/>
                    <a:pt x="9985" y="3940"/>
                  </a:cubicBezTo>
                  <a:lnTo>
                    <a:pt x="13659" y="1469"/>
                  </a:lnTo>
                  <a:cubicBezTo>
                    <a:pt x="13767" y="1409"/>
                    <a:pt x="13883" y="1380"/>
                    <a:pt x="13996" y="1380"/>
                  </a:cubicBezTo>
                  <a:cubicBezTo>
                    <a:pt x="14192" y="1380"/>
                    <a:pt x="14381" y="1467"/>
                    <a:pt x="14505" y="1631"/>
                  </a:cubicBezTo>
                  <a:cubicBezTo>
                    <a:pt x="14667" y="1892"/>
                    <a:pt x="14635" y="2249"/>
                    <a:pt x="14407" y="2444"/>
                  </a:cubicBezTo>
                  <a:lnTo>
                    <a:pt x="10765" y="5729"/>
                  </a:lnTo>
                  <a:cubicBezTo>
                    <a:pt x="10440" y="5957"/>
                    <a:pt x="10082" y="6119"/>
                    <a:pt x="9692" y="6184"/>
                  </a:cubicBezTo>
                  <a:lnTo>
                    <a:pt x="4066" y="6997"/>
                  </a:lnTo>
                  <a:lnTo>
                    <a:pt x="4033" y="6997"/>
                  </a:lnTo>
                  <a:cubicBezTo>
                    <a:pt x="3966" y="7011"/>
                    <a:pt x="3899" y="7019"/>
                    <a:pt x="3829" y="7019"/>
                  </a:cubicBezTo>
                  <a:cubicBezTo>
                    <a:pt x="3731" y="7019"/>
                    <a:pt x="3627" y="7003"/>
                    <a:pt x="3513" y="6965"/>
                  </a:cubicBezTo>
                  <a:lnTo>
                    <a:pt x="554" y="5859"/>
                  </a:lnTo>
                  <a:cubicBezTo>
                    <a:pt x="510" y="5842"/>
                    <a:pt x="469" y="5834"/>
                    <a:pt x="431" y="5834"/>
                  </a:cubicBezTo>
                  <a:cubicBezTo>
                    <a:pt x="326" y="5834"/>
                    <a:pt x="244" y="5894"/>
                    <a:pt x="196" y="5989"/>
                  </a:cubicBezTo>
                  <a:cubicBezTo>
                    <a:pt x="131" y="6152"/>
                    <a:pt x="229" y="6282"/>
                    <a:pt x="359" y="6347"/>
                  </a:cubicBezTo>
                  <a:lnTo>
                    <a:pt x="3351" y="7485"/>
                  </a:lnTo>
                  <a:cubicBezTo>
                    <a:pt x="3513" y="7518"/>
                    <a:pt x="3676" y="7550"/>
                    <a:pt x="3871" y="7550"/>
                  </a:cubicBezTo>
                  <a:cubicBezTo>
                    <a:pt x="3936" y="7550"/>
                    <a:pt x="4033" y="7550"/>
                    <a:pt x="4131" y="7518"/>
                  </a:cubicBezTo>
                  <a:lnTo>
                    <a:pt x="9789" y="6705"/>
                  </a:lnTo>
                  <a:cubicBezTo>
                    <a:pt x="10277" y="6640"/>
                    <a:pt x="10732" y="6444"/>
                    <a:pt x="11090" y="6119"/>
                  </a:cubicBezTo>
                  <a:lnTo>
                    <a:pt x="14765" y="2835"/>
                  </a:lnTo>
                  <a:cubicBezTo>
                    <a:pt x="15188" y="2444"/>
                    <a:pt x="15253" y="1827"/>
                    <a:pt x="14928" y="1339"/>
                  </a:cubicBezTo>
                  <a:cubicBezTo>
                    <a:pt x="14726" y="1017"/>
                    <a:pt x="14376" y="844"/>
                    <a:pt x="14014" y="844"/>
                  </a:cubicBezTo>
                  <a:cubicBezTo>
                    <a:pt x="13792" y="844"/>
                    <a:pt x="13565" y="910"/>
                    <a:pt x="13367" y="1046"/>
                  </a:cubicBezTo>
                  <a:lnTo>
                    <a:pt x="9757" y="3453"/>
                  </a:lnTo>
                  <a:lnTo>
                    <a:pt x="8976" y="3420"/>
                  </a:lnTo>
                  <a:lnTo>
                    <a:pt x="8944" y="3192"/>
                  </a:lnTo>
                  <a:cubicBezTo>
                    <a:pt x="8879" y="2444"/>
                    <a:pt x="8293" y="1827"/>
                    <a:pt x="7513" y="1729"/>
                  </a:cubicBezTo>
                  <a:lnTo>
                    <a:pt x="4554" y="1371"/>
                  </a:lnTo>
                  <a:cubicBezTo>
                    <a:pt x="3903" y="1274"/>
                    <a:pt x="3285" y="1079"/>
                    <a:pt x="2733" y="753"/>
                  </a:cubicBezTo>
                  <a:cubicBezTo>
                    <a:pt x="1985" y="298"/>
                    <a:pt x="1139" y="38"/>
                    <a:pt x="261" y="6"/>
                  </a:cubicBezTo>
                  <a:cubicBezTo>
                    <a:pt x="247" y="2"/>
                    <a:pt x="234"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9" name="Google Shape;709;p40"/>
          <p:cNvGrpSpPr/>
          <p:nvPr/>
        </p:nvGrpSpPr>
        <p:grpSpPr>
          <a:xfrm>
            <a:off x="1205011" y="3397690"/>
            <a:ext cx="457182" cy="439264"/>
            <a:chOff x="-6945250" y="3577900"/>
            <a:chExt cx="461800" cy="448000"/>
          </a:xfrm>
        </p:grpSpPr>
        <p:sp>
          <p:nvSpPr>
            <p:cNvPr id="710" name="Google Shape;710;p40"/>
            <p:cNvSpPr/>
            <p:nvPr/>
          </p:nvSpPr>
          <p:spPr>
            <a:xfrm>
              <a:off x="-6693225" y="3652700"/>
              <a:ext cx="122800" cy="30925"/>
            </a:xfrm>
            <a:custGeom>
              <a:avLst/>
              <a:gdLst/>
              <a:ahLst/>
              <a:cxnLst/>
              <a:rect l="l" t="t" r="r" b="b"/>
              <a:pathLst>
                <a:path w="4912" h="1237" extrusionOk="0">
                  <a:moveTo>
                    <a:pt x="4586" y="1"/>
                  </a:moveTo>
                  <a:lnTo>
                    <a:pt x="228" y="683"/>
                  </a:lnTo>
                  <a:cubicBezTo>
                    <a:pt x="98" y="716"/>
                    <a:pt x="1" y="879"/>
                    <a:pt x="1" y="1009"/>
                  </a:cubicBezTo>
                  <a:cubicBezTo>
                    <a:pt x="33" y="1139"/>
                    <a:pt x="131" y="1236"/>
                    <a:pt x="293" y="1236"/>
                  </a:cubicBezTo>
                  <a:lnTo>
                    <a:pt x="326" y="1236"/>
                  </a:lnTo>
                  <a:lnTo>
                    <a:pt x="4684" y="553"/>
                  </a:lnTo>
                  <a:cubicBezTo>
                    <a:pt x="4814" y="521"/>
                    <a:pt x="4911" y="391"/>
                    <a:pt x="4911" y="228"/>
                  </a:cubicBezTo>
                  <a:cubicBezTo>
                    <a:pt x="4879" y="98"/>
                    <a:pt x="4749" y="1"/>
                    <a:pt x="4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1" name="Google Shape;711;p40"/>
            <p:cNvSpPr/>
            <p:nvPr/>
          </p:nvSpPr>
          <p:spPr>
            <a:xfrm>
              <a:off x="-6858250" y="3652700"/>
              <a:ext cx="122775" cy="30925"/>
            </a:xfrm>
            <a:custGeom>
              <a:avLst/>
              <a:gdLst/>
              <a:ahLst/>
              <a:cxnLst/>
              <a:rect l="l" t="t" r="r" b="b"/>
              <a:pathLst>
                <a:path w="4911" h="1237" extrusionOk="0">
                  <a:moveTo>
                    <a:pt x="326" y="1"/>
                  </a:moveTo>
                  <a:cubicBezTo>
                    <a:pt x="163" y="1"/>
                    <a:pt x="33" y="98"/>
                    <a:pt x="0" y="228"/>
                  </a:cubicBezTo>
                  <a:cubicBezTo>
                    <a:pt x="0" y="391"/>
                    <a:pt x="98" y="521"/>
                    <a:pt x="228" y="553"/>
                  </a:cubicBezTo>
                  <a:lnTo>
                    <a:pt x="4586" y="1236"/>
                  </a:lnTo>
                  <a:lnTo>
                    <a:pt x="4618" y="1236"/>
                  </a:lnTo>
                  <a:cubicBezTo>
                    <a:pt x="4748" y="1236"/>
                    <a:pt x="4878" y="1139"/>
                    <a:pt x="4911" y="1009"/>
                  </a:cubicBezTo>
                  <a:cubicBezTo>
                    <a:pt x="4911" y="846"/>
                    <a:pt x="4813" y="716"/>
                    <a:pt x="4683" y="683"/>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2" name="Google Shape;712;p40"/>
            <p:cNvSpPr/>
            <p:nvPr/>
          </p:nvSpPr>
          <p:spPr>
            <a:xfrm>
              <a:off x="-6693225" y="3703100"/>
              <a:ext cx="122800" cy="30925"/>
            </a:xfrm>
            <a:custGeom>
              <a:avLst/>
              <a:gdLst/>
              <a:ahLst/>
              <a:cxnLst/>
              <a:rect l="l" t="t" r="r" b="b"/>
              <a:pathLst>
                <a:path w="4912" h="1237" extrusionOk="0">
                  <a:moveTo>
                    <a:pt x="4586" y="1"/>
                  </a:moveTo>
                  <a:lnTo>
                    <a:pt x="228" y="716"/>
                  </a:lnTo>
                  <a:cubicBezTo>
                    <a:pt x="98" y="716"/>
                    <a:pt x="1" y="879"/>
                    <a:pt x="1" y="1009"/>
                  </a:cubicBezTo>
                  <a:cubicBezTo>
                    <a:pt x="33" y="1139"/>
                    <a:pt x="131" y="1237"/>
                    <a:pt x="293" y="1237"/>
                  </a:cubicBezTo>
                  <a:lnTo>
                    <a:pt x="326" y="1237"/>
                  </a:lnTo>
                  <a:lnTo>
                    <a:pt x="4684" y="554"/>
                  </a:lnTo>
                  <a:cubicBezTo>
                    <a:pt x="4814" y="521"/>
                    <a:pt x="4911" y="391"/>
                    <a:pt x="4911" y="228"/>
                  </a:cubicBezTo>
                  <a:cubicBezTo>
                    <a:pt x="4879" y="98"/>
                    <a:pt x="4749" y="1"/>
                    <a:pt x="4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3" name="Google Shape;713;p40"/>
            <p:cNvSpPr/>
            <p:nvPr/>
          </p:nvSpPr>
          <p:spPr>
            <a:xfrm>
              <a:off x="-6858250" y="3703100"/>
              <a:ext cx="122775" cy="30925"/>
            </a:xfrm>
            <a:custGeom>
              <a:avLst/>
              <a:gdLst/>
              <a:ahLst/>
              <a:cxnLst/>
              <a:rect l="l" t="t" r="r" b="b"/>
              <a:pathLst>
                <a:path w="4911" h="1237" extrusionOk="0">
                  <a:moveTo>
                    <a:pt x="326" y="1"/>
                  </a:moveTo>
                  <a:cubicBezTo>
                    <a:pt x="163" y="1"/>
                    <a:pt x="33" y="98"/>
                    <a:pt x="0" y="228"/>
                  </a:cubicBezTo>
                  <a:cubicBezTo>
                    <a:pt x="0" y="391"/>
                    <a:pt x="98" y="521"/>
                    <a:pt x="228" y="554"/>
                  </a:cubicBezTo>
                  <a:lnTo>
                    <a:pt x="4586" y="1237"/>
                  </a:lnTo>
                  <a:lnTo>
                    <a:pt x="4618" y="1237"/>
                  </a:lnTo>
                  <a:cubicBezTo>
                    <a:pt x="4748" y="1237"/>
                    <a:pt x="4878" y="1139"/>
                    <a:pt x="4911" y="1009"/>
                  </a:cubicBezTo>
                  <a:cubicBezTo>
                    <a:pt x="4911" y="846"/>
                    <a:pt x="4813" y="716"/>
                    <a:pt x="4683" y="716"/>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4" name="Google Shape;714;p40"/>
            <p:cNvSpPr/>
            <p:nvPr/>
          </p:nvSpPr>
          <p:spPr>
            <a:xfrm>
              <a:off x="-6694025" y="3762300"/>
              <a:ext cx="69125" cy="22125"/>
            </a:xfrm>
            <a:custGeom>
              <a:avLst/>
              <a:gdLst/>
              <a:ahLst/>
              <a:cxnLst/>
              <a:rect l="l" t="t" r="r" b="b"/>
              <a:pathLst>
                <a:path w="2765" h="885" extrusionOk="0">
                  <a:moveTo>
                    <a:pt x="2500" y="0"/>
                  </a:moveTo>
                  <a:cubicBezTo>
                    <a:pt x="2481" y="0"/>
                    <a:pt x="2460" y="3"/>
                    <a:pt x="2439" y="7"/>
                  </a:cubicBezTo>
                  <a:lnTo>
                    <a:pt x="260" y="364"/>
                  </a:lnTo>
                  <a:cubicBezTo>
                    <a:pt x="130" y="364"/>
                    <a:pt x="0" y="527"/>
                    <a:pt x="33" y="657"/>
                  </a:cubicBezTo>
                  <a:cubicBezTo>
                    <a:pt x="65" y="787"/>
                    <a:pt x="163" y="885"/>
                    <a:pt x="293" y="885"/>
                  </a:cubicBezTo>
                  <a:lnTo>
                    <a:pt x="358" y="885"/>
                  </a:lnTo>
                  <a:lnTo>
                    <a:pt x="2537" y="527"/>
                  </a:lnTo>
                  <a:cubicBezTo>
                    <a:pt x="2667" y="527"/>
                    <a:pt x="2764" y="364"/>
                    <a:pt x="2764" y="234"/>
                  </a:cubicBezTo>
                  <a:cubicBezTo>
                    <a:pt x="2736" y="93"/>
                    <a:pt x="2634" y="0"/>
                    <a:pt x="2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5" name="Google Shape;715;p40"/>
            <p:cNvSpPr/>
            <p:nvPr/>
          </p:nvSpPr>
          <p:spPr>
            <a:xfrm>
              <a:off x="-6858250" y="3753500"/>
              <a:ext cx="122775" cy="30925"/>
            </a:xfrm>
            <a:custGeom>
              <a:avLst/>
              <a:gdLst/>
              <a:ahLst/>
              <a:cxnLst/>
              <a:rect l="l" t="t" r="r" b="b"/>
              <a:pathLst>
                <a:path w="4911" h="1237" extrusionOk="0">
                  <a:moveTo>
                    <a:pt x="326" y="1"/>
                  </a:moveTo>
                  <a:cubicBezTo>
                    <a:pt x="163" y="1"/>
                    <a:pt x="33" y="99"/>
                    <a:pt x="0" y="229"/>
                  </a:cubicBezTo>
                  <a:cubicBezTo>
                    <a:pt x="0" y="391"/>
                    <a:pt x="98" y="521"/>
                    <a:pt x="228" y="554"/>
                  </a:cubicBezTo>
                  <a:lnTo>
                    <a:pt x="4586" y="1237"/>
                  </a:lnTo>
                  <a:lnTo>
                    <a:pt x="4618" y="1237"/>
                  </a:lnTo>
                  <a:cubicBezTo>
                    <a:pt x="4748" y="1237"/>
                    <a:pt x="4878" y="1139"/>
                    <a:pt x="4911" y="1009"/>
                  </a:cubicBezTo>
                  <a:cubicBezTo>
                    <a:pt x="4911" y="847"/>
                    <a:pt x="4813" y="716"/>
                    <a:pt x="4683" y="716"/>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6" name="Google Shape;716;p40"/>
            <p:cNvSpPr/>
            <p:nvPr/>
          </p:nvSpPr>
          <p:spPr>
            <a:xfrm>
              <a:off x="-6945250" y="3577900"/>
              <a:ext cx="461800" cy="448000"/>
            </a:xfrm>
            <a:custGeom>
              <a:avLst/>
              <a:gdLst/>
              <a:ahLst/>
              <a:cxnLst/>
              <a:rect l="l" t="t" r="r" b="b"/>
              <a:pathLst>
                <a:path w="18472" h="17920" extrusionOk="0">
                  <a:moveTo>
                    <a:pt x="12391" y="521"/>
                  </a:moveTo>
                  <a:lnTo>
                    <a:pt x="9236" y="1041"/>
                  </a:lnTo>
                  <a:lnTo>
                    <a:pt x="6082" y="521"/>
                  </a:lnTo>
                  <a:close/>
                  <a:moveTo>
                    <a:pt x="3188" y="619"/>
                  </a:moveTo>
                  <a:lnTo>
                    <a:pt x="8976" y="1529"/>
                  </a:lnTo>
                  <a:lnTo>
                    <a:pt x="8976" y="10472"/>
                  </a:lnTo>
                  <a:lnTo>
                    <a:pt x="3123" y="9562"/>
                  </a:lnTo>
                  <a:cubicBezTo>
                    <a:pt x="2993" y="9529"/>
                    <a:pt x="2927" y="9431"/>
                    <a:pt x="2927" y="9334"/>
                  </a:cubicBezTo>
                  <a:lnTo>
                    <a:pt x="2927" y="846"/>
                  </a:lnTo>
                  <a:cubicBezTo>
                    <a:pt x="2927" y="749"/>
                    <a:pt x="2960" y="684"/>
                    <a:pt x="2993" y="684"/>
                  </a:cubicBezTo>
                  <a:cubicBezTo>
                    <a:pt x="3025" y="651"/>
                    <a:pt x="3058" y="619"/>
                    <a:pt x="3155" y="619"/>
                  </a:cubicBezTo>
                  <a:close/>
                  <a:moveTo>
                    <a:pt x="15285" y="619"/>
                  </a:moveTo>
                  <a:cubicBezTo>
                    <a:pt x="15382" y="619"/>
                    <a:pt x="15448" y="651"/>
                    <a:pt x="15480" y="684"/>
                  </a:cubicBezTo>
                  <a:cubicBezTo>
                    <a:pt x="15513" y="684"/>
                    <a:pt x="15545" y="749"/>
                    <a:pt x="15545" y="846"/>
                  </a:cubicBezTo>
                  <a:lnTo>
                    <a:pt x="15545" y="9334"/>
                  </a:lnTo>
                  <a:cubicBezTo>
                    <a:pt x="15545" y="9431"/>
                    <a:pt x="15480" y="9529"/>
                    <a:pt x="15350" y="9562"/>
                  </a:cubicBezTo>
                  <a:lnTo>
                    <a:pt x="9496" y="10472"/>
                  </a:lnTo>
                  <a:lnTo>
                    <a:pt x="9496" y="1529"/>
                  </a:lnTo>
                  <a:lnTo>
                    <a:pt x="15285" y="619"/>
                  </a:lnTo>
                  <a:close/>
                  <a:moveTo>
                    <a:pt x="17496" y="521"/>
                  </a:moveTo>
                  <a:cubicBezTo>
                    <a:pt x="17724" y="521"/>
                    <a:pt x="17919" y="716"/>
                    <a:pt x="17919" y="944"/>
                  </a:cubicBezTo>
                  <a:lnTo>
                    <a:pt x="17919" y="11610"/>
                  </a:lnTo>
                  <a:lnTo>
                    <a:pt x="554" y="11610"/>
                  </a:lnTo>
                  <a:lnTo>
                    <a:pt x="554" y="944"/>
                  </a:lnTo>
                  <a:cubicBezTo>
                    <a:pt x="554" y="716"/>
                    <a:pt x="749" y="521"/>
                    <a:pt x="976" y="521"/>
                  </a:cubicBezTo>
                  <a:lnTo>
                    <a:pt x="2440" y="521"/>
                  </a:lnTo>
                  <a:cubicBezTo>
                    <a:pt x="2407" y="619"/>
                    <a:pt x="2375" y="749"/>
                    <a:pt x="2375" y="846"/>
                  </a:cubicBezTo>
                  <a:lnTo>
                    <a:pt x="2375" y="1041"/>
                  </a:lnTo>
                  <a:lnTo>
                    <a:pt x="1301" y="1041"/>
                  </a:lnTo>
                  <a:cubicBezTo>
                    <a:pt x="1139" y="1041"/>
                    <a:pt x="1041" y="1171"/>
                    <a:pt x="1041" y="1302"/>
                  </a:cubicBezTo>
                  <a:lnTo>
                    <a:pt x="1041" y="5432"/>
                  </a:lnTo>
                  <a:cubicBezTo>
                    <a:pt x="1041" y="5594"/>
                    <a:pt x="1139" y="5692"/>
                    <a:pt x="1301" y="5692"/>
                  </a:cubicBezTo>
                  <a:cubicBezTo>
                    <a:pt x="1432" y="5692"/>
                    <a:pt x="1562" y="5594"/>
                    <a:pt x="1562" y="5432"/>
                  </a:cubicBezTo>
                  <a:lnTo>
                    <a:pt x="1562" y="1562"/>
                  </a:lnTo>
                  <a:lnTo>
                    <a:pt x="2375" y="1562"/>
                  </a:lnTo>
                  <a:lnTo>
                    <a:pt x="2375" y="9334"/>
                  </a:lnTo>
                  <a:cubicBezTo>
                    <a:pt x="2375" y="9692"/>
                    <a:pt x="2635" y="10017"/>
                    <a:pt x="3025" y="10082"/>
                  </a:cubicBezTo>
                  <a:lnTo>
                    <a:pt x="5822" y="10537"/>
                  </a:lnTo>
                  <a:lnTo>
                    <a:pt x="1562" y="10537"/>
                  </a:lnTo>
                  <a:lnTo>
                    <a:pt x="1562" y="6505"/>
                  </a:lnTo>
                  <a:cubicBezTo>
                    <a:pt x="1562" y="6375"/>
                    <a:pt x="1432" y="6245"/>
                    <a:pt x="1301" y="6245"/>
                  </a:cubicBezTo>
                  <a:cubicBezTo>
                    <a:pt x="1139" y="6245"/>
                    <a:pt x="1041" y="6375"/>
                    <a:pt x="1041" y="6505"/>
                  </a:cubicBezTo>
                  <a:lnTo>
                    <a:pt x="1041" y="10797"/>
                  </a:lnTo>
                  <a:cubicBezTo>
                    <a:pt x="1041" y="10960"/>
                    <a:pt x="1139" y="11057"/>
                    <a:pt x="1301" y="11057"/>
                  </a:cubicBezTo>
                  <a:lnTo>
                    <a:pt x="17171" y="11057"/>
                  </a:lnTo>
                  <a:cubicBezTo>
                    <a:pt x="17334" y="11057"/>
                    <a:pt x="17464" y="10960"/>
                    <a:pt x="17464" y="10797"/>
                  </a:cubicBezTo>
                  <a:lnTo>
                    <a:pt x="17464" y="6505"/>
                  </a:lnTo>
                  <a:cubicBezTo>
                    <a:pt x="17464" y="6375"/>
                    <a:pt x="17334" y="6245"/>
                    <a:pt x="17171" y="6245"/>
                  </a:cubicBezTo>
                  <a:cubicBezTo>
                    <a:pt x="17041" y="6245"/>
                    <a:pt x="16911" y="6375"/>
                    <a:pt x="16911" y="6505"/>
                  </a:cubicBezTo>
                  <a:lnTo>
                    <a:pt x="16911" y="10537"/>
                  </a:lnTo>
                  <a:lnTo>
                    <a:pt x="12683" y="10537"/>
                  </a:lnTo>
                  <a:lnTo>
                    <a:pt x="15448" y="10082"/>
                  </a:lnTo>
                  <a:cubicBezTo>
                    <a:pt x="15838" y="10017"/>
                    <a:pt x="16098" y="9692"/>
                    <a:pt x="16098" y="9334"/>
                  </a:cubicBezTo>
                  <a:lnTo>
                    <a:pt x="16098" y="1562"/>
                  </a:lnTo>
                  <a:lnTo>
                    <a:pt x="16911" y="1562"/>
                  </a:lnTo>
                  <a:lnTo>
                    <a:pt x="16911" y="5399"/>
                  </a:lnTo>
                  <a:cubicBezTo>
                    <a:pt x="16911" y="5562"/>
                    <a:pt x="17041" y="5692"/>
                    <a:pt x="17171" y="5692"/>
                  </a:cubicBezTo>
                  <a:cubicBezTo>
                    <a:pt x="17334" y="5692"/>
                    <a:pt x="17464" y="5562"/>
                    <a:pt x="17464" y="5399"/>
                  </a:cubicBezTo>
                  <a:lnTo>
                    <a:pt x="17464" y="1302"/>
                  </a:lnTo>
                  <a:cubicBezTo>
                    <a:pt x="17464" y="1139"/>
                    <a:pt x="17334" y="1041"/>
                    <a:pt x="17171" y="1041"/>
                  </a:cubicBezTo>
                  <a:lnTo>
                    <a:pt x="16098" y="1041"/>
                  </a:lnTo>
                  <a:lnTo>
                    <a:pt x="16098" y="846"/>
                  </a:lnTo>
                  <a:cubicBezTo>
                    <a:pt x="16098" y="716"/>
                    <a:pt x="16065" y="619"/>
                    <a:pt x="16033" y="521"/>
                  </a:cubicBezTo>
                  <a:close/>
                  <a:moveTo>
                    <a:pt x="17919" y="12131"/>
                  </a:moveTo>
                  <a:lnTo>
                    <a:pt x="17919" y="13171"/>
                  </a:lnTo>
                  <a:cubicBezTo>
                    <a:pt x="17919" y="13431"/>
                    <a:pt x="17724" y="13626"/>
                    <a:pt x="17496" y="13626"/>
                  </a:cubicBezTo>
                  <a:lnTo>
                    <a:pt x="976" y="13626"/>
                  </a:lnTo>
                  <a:cubicBezTo>
                    <a:pt x="749" y="13626"/>
                    <a:pt x="554" y="13431"/>
                    <a:pt x="554" y="13171"/>
                  </a:cubicBezTo>
                  <a:lnTo>
                    <a:pt x="554" y="12131"/>
                  </a:lnTo>
                  <a:close/>
                  <a:moveTo>
                    <a:pt x="10505" y="14147"/>
                  </a:moveTo>
                  <a:cubicBezTo>
                    <a:pt x="10667" y="14797"/>
                    <a:pt x="10927" y="15383"/>
                    <a:pt x="11253" y="15935"/>
                  </a:cubicBezTo>
                  <a:lnTo>
                    <a:pt x="7220" y="15935"/>
                  </a:lnTo>
                  <a:cubicBezTo>
                    <a:pt x="7545" y="15383"/>
                    <a:pt x="7773" y="14797"/>
                    <a:pt x="7968" y="14147"/>
                  </a:cubicBezTo>
                  <a:close/>
                  <a:moveTo>
                    <a:pt x="12423" y="16488"/>
                  </a:moveTo>
                  <a:cubicBezTo>
                    <a:pt x="12878" y="16488"/>
                    <a:pt x="13269" y="16846"/>
                    <a:pt x="13269" y="17301"/>
                  </a:cubicBezTo>
                  <a:cubicBezTo>
                    <a:pt x="13269" y="17334"/>
                    <a:pt x="13236" y="17366"/>
                    <a:pt x="13171" y="17366"/>
                  </a:cubicBezTo>
                  <a:lnTo>
                    <a:pt x="5301" y="17366"/>
                  </a:lnTo>
                  <a:cubicBezTo>
                    <a:pt x="5236" y="17366"/>
                    <a:pt x="5204" y="17334"/>
                    <a:pt x="5204" y="17301"/>
                  </a:cubicBezTo>
                  <a:cubicBezTo>
                    <a:pt x="5204" y="16846"/>
                    <a:pt x="5594" y="16488"/>
                    <a:pt x="6049" y="16488"/>
                  </a:cubicBezTo>
                  <a:close/>
                  <a:moveTo>
                    <a:pt x="976" y="1"/>
                  </a:moveTo>
                  <a:cubicBezTo>
                    <a:pt x="456" y="1"/>
                    <a:pt x="1" y="424"/>
                    <a:pt x="1" y="976"/>
                  </a:cubicBezTo>
                  <a:lnTo>
                    <a:pt x="1" y="13204"/>
                  </a:lnTo>
                  <a:cubicBezTo>
                    <a:pt x="1" y="13724"/>
                    <a:pt x="456" y="14147"/>
                    <a:pt x="976" y="14147"/>
                  </a:cubicBezTo>
                  <a:lnTo>
                    <a:pt x="7415" y="14147"/>
                  </a:lnTo>
                  <a:cubicBezTo>
                    <a:pt x="7220" y="14797"/>
                    <a:pt x="6927" y="15383"/>
                    <a:pt x="6602" y="15935"/>
                  </a:cubicBezTo>
                  <a:lnTo>
                    <a:pt x="6049" y="15935"/>
                  </a:lnTo>
                  <a:cubicBezTo>
                    <a:pt x="5301" y="15935"/>
                    <a:pt x="4684" y="16553"/>
                    <a:pt x="4684" y="17301"/>
                  </a:cubicBezTo>
                  <a:cubicBezTo>
                    <a:pt x="4684" y="17626"/>
                    <a:pt x="4944" y="17919"/>
                    <a:pt x="5301" y="17919"/>
                  </a:cubicBezTo>
                  <a:lnTo>
                    <a:pt x="13171" y="17919"/>
                  </a:lnTo>
                  <a:cubicBezTo>
                    <a:pt x="13529" y="17919"/>
                    <a:pt x="13789" y="17626"/>
                    <a:pt x="13789" y="17301"/>
                  </a:cubicBezTo>
                  <a:cubicBezTo>
                    <a:pt x="13789" y="16553"/>
                    <a:pt x="13171" y="15935"/>
                    <a:pt x="12423" y="15935"/>
                  </a:cubicBezTo>
                  <a:lnTo>
                    <a:pt x="11870" y="15935"/>
                  </a:lnTo>
                  <a:cubicBezTo>
                    <a:pt x="11545" y="15383"/>
                    <a:pt x="11253" y="14797"/>
                    <a:pt x="11057" y="14147"/>
                  </a:cubicBezTo>
                  <a:lnTo>
                    <a:pt x="17496" y="14147"/>
                  </a:lnTo>
                  <a:cubicBezTo>
                    <a:pt x="18017" y="14147"/>
                    <a:pt x="18472" y="13724"/>
                    <a:pt x="18472" y="13204"/>
                  </a:cubicBezTo>
                  <a:lnTo>
                    <a:pt x="18472" y="944"/>
                  </a:lnTo>
                  <a:cubicBezTo>
                    <a:pt x="18472" y="424"/>
                    <a:pt x="18017" y="1"/>
                    <a:pt x="17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717" name="Google Shape;717;p40"/>
          <p:cNvSpPr txBox="1">
            <a:spLocks noGrp="1"/>
          </p:cNvSpPr>
          <p:nvPr>
            <p:ph type="subTitle" idx="1"/>
          </p:nvPr>
        </p:nvSpPr>
        <p:spPr>
          <a:xfrm>
            <a:off x="1997324" y="1499525"/>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Bước 1</a:t>
            </a:r>
            <a:endParaRPr b="1" dirty="0">
              <a:latin typeface="Times New Roman" panose="02020603050405020304" pitchFamily="18" charset="0"/>
              <a:cs typeface="Times New Roman" panose="02020603050405020304" pitchFamily="18" charset="0"/>
            </a:endParaRPr>
          </a:p>
        </p:txBody>
      </p:sp>
      <p:sp>
        <p:nvSpPr>
          <p:cNvPr id="718" name="Google Shape;718;p40"/>
          <p:cNvSpPr txBox="1">
            <a:spLocks noGrp="1"/>
          </p:cNvSpPr>
          <p:nvPr>
            <p:ph type="subTitle" idx="2"/>
          </p:nvPr>
        </p:nvSpPr>
        <p:spPr>
          <a:xfrm>
            <a:off x="1997324" y="3016249"/>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Bước 3</a:t>
            </a:r>
            <a:endParaRPr b="1" dirty="0">
              <a:latin typeface="Times New Roman" panose="02020603050405020304" pitchFamily="18" charset="0"/>
              <a:cs typeface="Times New Roman" panose="02020603050405020304" pitchFamily="18" charset="0"/>
            </a:endParaRPr>
          </a:p>
        </p:txBody>
      </p:sp>
      <p:sp>
        <p:nvSpPr>
          <p:cNvPr id="719" name="Google Shape;719;p40"/>
          <p:cNvSpPr txBox="1">
            <a:spLocks noGrp="1"/>
          </p:cNvSpPr>
          <p:nvPr>
            <p:ph type="subTitle" idx="3"/>
          </p:nvPr>
        </p:nvSpPr>
        <p:spPr>
          <a:xfrm>
            <a:off x="6033762" y="1499525"/>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Bước 2</a:t>
            </a:r>
            <a:endParaRPr b="1" dirty="0">
              <a:latin typeface="Times New Roman" panose="02020603050405020304" pitchFamily="18" charset="0"/>
              <a:cs typeface="Times New Roman" panose="02020603050405020304" pitchFamily="18" charset="0"/>
            </a:endParaRPr>
          </a:p>
        </p:txBody>
      </p:sp>
      <p:sp>
        <p:nvSpPr>
          <p:cNvPr id="720" name="Google Shape;720;p40"/>
          <p:cNvSpPr txBox="1">
            <a:spLocks noGrp="1"/>
          </p:cNvSpPr>
          <p:nvPr>
            <p:ph type="subTitle" idx="4"/>
          </p:nvPr>
        </p:nvSpPr>
        <p:spPr>
          <a:xfrm>
            <a:off x="6033762" y="3016249"/>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Bước 4</a:t>
            </a:r>
            <a:endParaRPr b="1" dirty="0">
              <a:latin typeface="Times New Roman" panose="02020603050405020304" pitchFamily="18" charset="0"/>
              <a:cs typeface="Times New Roman" panose="02020603050405020304" pitchFamily="18" charset="0"/>
            </a:endParaRPr>
          </a:p>
        </p:txBody>
      </p:sp>
      <p:sp>
        <p:nvSpPr>
          <p:cNvPr id="721" name="Google Shape;721;p40"/>
          <p:cNvSpPr txBox="1">
            <a:spLocks noGrp="1"/>
          </p:cNvSpPr>
          <p:nvPr>
            <p:ph type="subTitle" idx="5"/>
          </p:nvPr>
        </p:nvSpPr>
        <p:spPr>
          <a:xfrm>
            <a:off x="1997324" y="1875001"/>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Chuẩn bị</a:t>
            </a:r>
            <a:endParaRPr sz="2000" dirty="0">
              <a:latin typeface="Times New Roman" panose="02020603050405020304" pitchFamily="18" charset="0"/>
              <a:cs typeface="Times New Roman" panose="02020603050405020304" pitchFamily="18" charset="0"/>
            </a:endParaRPr>
          </a:p>
        </p:txBody>
      </p:sp>
      <p:sp>
        <p:nvSpPr>
          <p:cNvPr id="722" name="Google Shape;722;p40"/>
          <p:cNvSpPr txBox="1">
            <a:spLocks noGrp="1"/>
          </p:cNvSpPr>
          <p:nvPr>
            <p:ph type="subTitle" idx="6"/>
          </p:nvPr>
        </p:nvSpPr>
        <p:spPr>
          <a:xfrm>
            <a:off x="6033762" y="1875001"/>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Tìm ý và lập dàn ý</a:t>
            </a:r>
            <a:endParaRPr sz="2000" dirty="0">
              <a:latin typeface="Times New Roman" panose="02020603050405020304" pitchFamily="18" charset="0"/>
              <a:cs typeface="Times New Roman" panose="02020603050405020304" pitchFamily="18" charset="0"/>
            </a:endParaRPr>
          </a:p>
        </p:txBody>
      </p:sp>
      <p:sp>
        <p:nvSpPr>
          <p:cNvPr id="723" name="Google Shape;723;p40"/>
          <p:cNvSpPr txBox="1">
            <a:spLocks noGrp="1"/>
          </p:cNvSpPr>
          <p:nvPr>
            <p:ph type="subTitle" idx="7"/>
          </p:nvPr>
        </p:nvSpPr>
        <p:spPr>
          <a:xfrm>
            <a:off x="1997324" y="3391725"/>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Viết</a:t>
            </a:r>
            <a:endParaRPr sz="2000" dirty="0">
              <a:latin typeface="Times New Roman" panose="02020603050405020304" pitchFamily="18" charset="0"/>
              <a:cs typeface="Times New Roman" panose="02020603050405020304" pitchFamily="18" charset="0"/>
            </a:endParaRPr>
          </a:p>
        </p:txBody>
      </p:sp>
      <p:sp>
        <p:nvSpPr>
          <p:cNvPr id="724" name="Google Shape;724;p40"/>
          <p:cNvSpPr txBox="1">
            <a:spLocks noGrp="1"/>
          </p:cNvSpPr>
          <p:nvPr>
            <p:ph type="subTitle" idx="8"/>
          </p:nvPr>
        </p:nvSpPr>
        <p:spPr>
          <a:xfrm>
            <a:off x="6033762" y="3391725"/>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Kiểm tra và chỉnh sửa</a:t>
            </a:r>
            <a:endParaRPr sz="2000" dirty="0">
              <a:latin typeface="Times New Roman" panose="02020603050405020304" pitchFamily="18" charset="0"/>
              <a:cs typeface="Times New Roman" panose="02020603050405020304" pitchFamily="18" charset="0"/>
            </a:endParaRPr>
          </a:p>
        </p:txBody>
      </p:sp>
      <p:sp>
        <p:nvSpPr>
          <p:cNvPr id="725" name="Google Shape;72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Các bước tiến hành</a:t>
            </a:r>
            <a:endParaRPr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9" name="Google Shape;629;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a. Chuẩn bị</a:t>
            </a:r>
            <a:endParaRPr dirty="0">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t="-1482" b="-1"/>
          <a:stretch/>
        </p:blipFill>
        <p:spPr>
          <a:xfrm>
            <a:off x="234699" y="1651000"/>
            <a:ext cx="2699002" cy="2783864"/>
          </a:xfrm>
          <a:prstGeom prst="rect">
            <a:avLst/>
          </a:prstGeom>
        </p:spPr>
      </p:pic>
      <p:sp>
        <p:nvSpPr>
          <p:cNvPr id="72" name="TextBox 71"/>
          <p:cNvSpPr txBox="1"/>
          <p:nvPr/>
        </p:nvSpPr>
        <p:spPr>
          <a:xfrm>
            <a:off x="1584200" y="1103530"/>
            <a:ext cx="7569200" cy="46166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Điềm</a:t>
            </a:r>
            <a:r>
              <a:rPr lang="en-US" sz="2400" dirty="0">
                <a:latin typeface="Times New Roman" panose="02020603050405020304" pitchFamily="18" charset="0"/>
                <a:cs typeface="Times New Roman" panose="02020603050405020304" pitchFamily="18" charset="0"/>
              </a:rPr>
              <a:t>)</a:t>
            </a:r>
          </a:p>
        </p:txBody>
      </p:sp>
      <p:sp>
        <p:nvSpPr>
          <p:cNvPr id="73" name="TextBox 72"/>
          <p:cNvSpPr txBox="1"/>
          <p:nvPr/>
        </p:nvSpPr>
        <p:spPr>
          <a:xfrm>
            <a:off x="3095500" y="1802030"/>
            <a:ext cx="6048500"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arn(inVertic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arn(inVertical)">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cxnSp>
        <p:nvCxnSpPr>
          <p:cNvPr id="512" name="Google Shape;512;p36"/>
          <p:cNvCxnSpPr/>
          <p:nvPr/>
        </p:nvCxnSpPr>
        <p:spPr>
          <a:xfrm>
            <a:off x="2005387" y="2673934"/>
            <a:ext cx="0" cy="572700"/>
          </a:xfrm>
          <a:prstGeom prst="straightConnector1">
            <a:avLst/>
          </a:prstGeom>
          <a:noFill/>
          <a:ln w="9525" cap="flat" cmpd="sng">
            <a:solidFill>
              <a:schemeClr val="dk1"/>
            </a:solidFill>
            <a:prstDash val="solid"/>
            <a:round/>
            <a:headEnd type="none" w="med" len="med"/>
            <a:tailEnd type="oval" w="med" len="med"/>
          </a:ln>
        </p:spPr>
      </p:cxnSp>
      <p:cxnSp>
        <p:nvCxnSpPr>
          <p:cNvPr id="513" name="Google Shape;513;p36"/>
          <p:cNvCxnSpPr/>
          <p:nvPr/>
        </p:nvCxnSpPr>
        <p:spPr>
          <a:xfrm>
            <a:off x="4542062" y="2673934"/>
            <a:ext cx="0" cy="572700"/>
          </a:xfrm>
          <a:prstGeom prst="straightConnector1">
            <a:avLst/>
          </a:prstGeom>
          <a:noFill/>
          <a:ln w="9525" cap="flat" cmpd="sng">
            <a:solidFill>
              <a:schemeClr val="dk1"/>
            </a:solidFill>
            <a:prstDash val="solid"/>
            <a:round/>
            <a:headEnd type="none" w="med" len="med"/>
            <a:tailEnd type="oval" w="med" len="med"/>
          </a:ln>
        </p:spPr>
      </p:cxnSp>
      <p:cxnSp>
        <p:nvCxnSpPr>
          <p:cNvPr id="514" name="Google Shape;514;p36"/>
          <p:cNvCxnSpPr/>
          <p:nvPr/>
        </p:nvCxnSpPr>
        <p:spPr>
          <a:xfrm>
            <a:off x="7078737" y="2673934"/>
            <a:ext cx="0" cy="572700"/>
          </a:xfrm>
          <a:prstGeom prst="straightConnector1">
            <a:avLst/>
          </a:prstGeom>
          <a:noFill/>
          <a:ln w="9525" cap="flat" cmpd="sng">
            <a:solidFill>
              <a:schemeClr val="dk1"/>
            </a:solidFill>
            <a:prstDash val="solid"/>
            <a:round/>
            <a:headEnd type="none" w="med" len="med"/>
            <a:tailEnd type="oval" w="med" len="med"/>
          </a:ln>
        </p:spPr>
      </p:cxnSp>
      <p:pic>
        <p:nvPicPr>
          <p:cNvPr id="515" name="Google Shape;515;p36"/>
          <p:cNvPicPr preferRelativeResize="0"/>
          <p:nvPr/>
        </p:nvPicPr>
        <p:blipFill>
          <a:blip r:embed="rId3">
            <a:alphaModFix amt="60000"/>
          </a:blip>
          <a:stretch>
            <a:fillRect/>
          </a:stretch>
        </p:blipFill>
        <p:spPr>
          <a:xfrm rot="5400000" flipH="1">
            <a:off x="1606661" y="1541020"/>
            <a:ext cx="797450" cy="1539125"/>
          </a:xfrm>
          <a:prstGeom prst="rect">
            <a:avLst/>
          </a:prstGeom>
          <a:noFill/>
          <a:ln>
            <a:noFill/>
          </a:ln>
        </p:spPr>
      </p:pic>
      <p:pic>
        <p:nvPicPr>
          <p:cNvPr id="516" name="Google Shape;516;p36"/>
          <p:cNvPicPr preferRelativeResize="0"/>
          <p:nvPr/>
        </p:nvPicPr>
        <p:blipFill>
          <a:blip r:embed="rId3">
            <a:alphaModFix amt="60000"/>
          </a:blip>
          <a:stretch>
            <a:fillRect/>
          </a:stretch>
        </p:blipFill>
        <p:spPr>
          <a:xfrm rot="5400000" flipH="1">
            <a:off x="6680012" y="1541020"/>
            <a:ext cx="797450" cy="1539125"/>
          </a:xfrm>
          <a:prstGeom prst="rect">
            <a:avLst/>
          </a:prstGeom>
          <a:noFill/>
          <a:ln>
            <a:noFill/>
          </a:ln>
        </p:spPr>
      </p:pic>
      <p:pic>
        <p:nvPicPr>
          <p:cNvPr id="517" name="Google Shape;517;p36"/>
          <p:cNvPicPr preferRelativeResize="0"/>
          <p:nvPr/>
        </p:nvPicPr>
        <p:blipFill>
          <a:blip r:embed="rId3">
            <a:alphaModFix amt="60000"/>
          </a:blip>
          <a:stretch>
            <a:fillRect/>
          </a:stretch>
        </p:blipFill>
        <p:spPr>
          <a:xfrm rot="5400000" flipH="1">
            <a:off x="4143337" y="1541020"/>
            <a:ext cx="797450" cy="1539125"/>
          </a:xfrm>
          <a:prstGeom prst="rect">
            <a:avLst/>
          </a:prstGeom>
          <a:noFill/>
          <a:ln>
            <a:noFill/>
          </a:ln>
        </p:spPr>
      </p:pic>
      <p:sp>
        <p:nvSpPr>
          <p:cNvPr id="518" name="Google Shape;518;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522" name="Google Shape;522;p36"/>
          <p:cNvSpPr txBox="1"/>
          <p:nvPr/>
        </p:nvSpPr>
        <p:spPr>
          <a:xfrm flipH="1">
            <a:off x="422473" y="3360808"/>
            <a:ext cx="2949987"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a:solidFill>
                  <a:schemeClr val="dk1"/>
                </a:solidFill>
                <a:latin typeface="Times New Roman" panose="02020603050405020304" pitchFamily="18" charset="0"/>
                <a:ea typeface="Elsie"/>
                <a:cs typeface="Times New Roman" panose="02020603050405020304" pitchFamily="18" charset="0"/>
                <a:sym typeface="Elsie"/>
              </a:rPr>
              <a:t>Bài thơ viết về điều gì? Em thấy ấn tượng nhất với yếu tố nào trong bài thơ?</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cxnSp>
        <p:nvCxnSpPr>
          <p:cNvPr id="528" name="Google Shape;528;p36"/>
          <p:cNvCxnSpPr>
            <a:stCxn id="515" idx="0"/>
          </p:cNvCxnSpPr>
          <p:nvPr/>
        </p:nvCxnSpPr>
        <p:spPr>
          <a:xfrm rot="10800000" flipH="1">
            <a:off x="2774948" y="2013283"/>
            <a:ext cx="1767000" cy="297300"/>
          </a:xfrm>
          <a:prstGeom prst="curvedConnector4">
            <a:avLst>
              <a:gd name="adj1" fmla="val 35971"/>
              <a:gd name="adj2" fmla="val 180103"/>
            </a:avLst>
          </a:prstGeom>
          <a:noFill/>
          <a:ln w="9525" cap="flat" cmpd="sng">
            <a:solidFill>
              <a:schemeClr val="dk1"/>
            </a:solidFill>
            <a:prstDash val="solid"/>
            <a:round/>
            <a:headEnd type="none" w="med" len="med"/>
            <a:tailEnd type="none" w="med" len="med"/>
          </a:ln>
        </p:spPr>
      </p:cxnSp>
      <p:cxnSp>
        <p:nvCxnSpPr>
          <p:cNvPr id="529" name="Google Shape;529;p36"/>
          <p:cNvCxnSpPr>
            <a:stCxn id="517" idx="0"/>
          </p:cNvCxnSpPr>
          <p:nvPr/>
        </p:nvCxnSpPr>
        <p:spPr>
          <a:xfrm rot="10800000" flipH="1">
            <a:off x="5311625" y="2013283"/>
            <a:ext cx="1767000" cy="297300"/>
          </a:xfrm>
          <a:prstGeom prst="curvedConnector4">
            <a:avLst>
              <a:gd name="adj1" fmla="val 35971"/>
              <a:gd name="adj2" fmla="val 180103"/>
            </a:avLst>
          </a:prstGeom>
          <a:noFill/>
          <a:ln w="9525" cap="flat" cmpd="sng">
            <a:solidFill>
              <a:schemeClr val="dk1"/>
            </a:solidFill>
            <a:prstDash val="solid"/>
            <a:round/>
            <a:headEnd type="none" w="med" len="med"/>
            <a:tailEnd type="none" w="med" len="med"/>
          </a:ln>
        </p:spPr>
      </p:cxnSp>
      <p:cxnSp>
        <p:nvCxnSpPr>
          <p:cNvPr id="530" name="Google Shape;530;p36"/>
          <p:cNvCxnSpPr>
            <a:stCxn id="516" idx="0"/>
          </p:cNvCxnSpPr>
          <p:nvPr/>
        </p:nvCxnSpPr>
        <p:spPr>
          <a:xfrm rot="10800000" flipH="1">
            <a:off x="7848300" y="1774483"/>
            <a:ext cx="1295700" cy="536100"/>
          </a:xfrm>
          <a:prstGeom prst="curvedConnector3">
            <a:avLst>
              <a:gd name="adj1" fmla="val 50000"/>
            </a:avLst>
          </a:prstGeom>
          <a:noFill/>
          <a:ln w="9525" cap="flat" cmpd="sng">
            <a:solidFill>
              <a:schemeClr val="dk1"/>
            </a:solidFill>
            <a:prstDash val="solid"/>
            <a:round/>
            <a:headEnd type="none" w="med" len="med"/>
            <a:tailEnd type="none" w="med" len="med"/>
          </a:ln>
        </p:spPr>
      </p:cxnSp>
      <p:sp>
        <p:nvSpPr>
          <p:cNvPr id="21" name="TextBox 20"/>
          <p:cNvSpPr txBox="1"/>
          <p:nvPr/>
        </p:nvSpPr>
        <p:spPr>
          <a:xfrm>
            <a:off x="720000" y="1233959"/>
            <a:ext cx="8010400" cy="46166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29" name="Google Shape;522;p36"/>
          <p:cNvSpPr txBox="1"/>
          <p:nvPr/>
        </p:nvSpPr>
        <p:spPr>
          <a:xfrm flipH="1">
            <a:off x="3423260" y="3360808"/>
            <a:ext cx="2418504"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a:solidFill>
                  <a:schemeClr val="dk1"/>
                </a:solidFill>
                <a:latin typeface="Times New Roman" panose="02020603050405020304" pitchFamily="18" charset="0"/>
                <a:ea typeface="Elsie"/>
                <a:cs typeface="Times New Roman" panose="02020603050405020304" pitchFamily="18" charset="0"/>
                <a:sym typeface="Elsie"/>
              </a:rPr>
              <a:t>Yếu tố ấy đặc sắc như thế nào (về nội dung hoặc nghệ thuật)?</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sp>
        <p:nvSpPr>
          <p:cNvPr id="30" name="Google Shape;522;p36"/>
          <p:cNvSpPr txBox="1"/>
          <p:nvPr/>
        </p:nvSpPr>
        <p:spPr>
          <a:xfrm flipH="1">
            <a:off x="6005496" y="3360808"/>
            <a:ext cx="2516204"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a:solidFill>
                  <a:schemeClr val="dk1"/>
                </a:solidFill>
                <a:latin typeface="Times New Roman" panose="02020603050405020304" pitchFamily="18" charset="0"/>
                <a:ea typeface="Elsie"/>
                <a:cs typeface="Times New Roman" panose="02020603050405020304" pitchFamily="18" charset="0"/>
                <a:sym typeface="Elsie"/>
              </a:rPr>
              <a:t>Yếu tố ấy đã mang lại cho em những cảm xúc gì? Vì sao?</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animEffect transition="in" filter="barn(inVertical)">
                                      <p:cBhvr>
                                        <p:cTn id="12" dur="500"/>
                                        <p:tgtEl>
                                          <p:spTgt spid="512"/>
                                        </p:tgtEl>
                                      </p:cBhvr>
                                    </p:animEffect>
                                  </p:childTnLst>
                                </p:cTn>
                              </p:par>
                              <p:par>
                                <p:cTn id="13" presetID="16" presetClass="entr" presetSubtype="21" fill="hold" nodeType="withEffect">
                                  <p:stCondLst>
                                    <p:cond delay="0"/>
                                  </p:stCondLst>
                                  <p:childTnLst>
                                    <p:set>
                                      <p:cBhvr>
                                        <p:cTn id="14" dur="1" fill="hold">
                                          <p:stCondLst>
                                            <p:cond delay="0"/>
                                          </p:stCondLst>
                                        </p:cTn>
                                        <p:tgtEl>
                                          <p:spTgt spid="513"/>
                                        </p:tgtEl>
                                        <p:attrNameLst>
                                          <p:attrName>style.visibility</p:attrName>
                                        </p:attrNameLst>
                                      </p:cBhvr>
                                      <p:to>
                                        <p:strVal val="visible"/>
                                      </p:to>
                                    </p:set>
                                    <p:animEffect transition="in" filter="barn(inVertical)">
                                      <p:cBhvr>
                                        <p:cTn id="15" dur="500"/>
                                        <p:tgtEl>
                                          <p:spTgt spid="513"/>
                                        </p:tgtEl>
                                      </p:cBhvr>
                                    </p:animEffect>
                                  </p:childTnLst>
                                </p:cTn>
                              </p:par>
                              <p:par>
                                <p:cTn id="16" presetID="16" presetClass="entr" presetSubtype="21" fill="hold" nodeType="withEffect">
                                  <p:stCondLst>
                                    <p:cond delay="0"/>
                                  </p:stCondLst>
                                  <p:childTnLst>
                                    <p:set>
                                      <p:cBhvr>
                                        <p:cTn id="17" dur="1" fill="hold">
                                          <p:stCondLst>
                                            <p:cond delay="0"/>
                                          </p:stCondLst>
                                        </p:cTn>
                                        <p:tgtEl>
                                          <p:spTgt spid="514"/>
                                        </p:tgtEl>
                                        <p:attrNameLst>
                                          <p:attrName>style.visibility</p:attrName>
                                        </p:attrNameLst>
                                      </p:cBhvr>
                                      <p:to>
                                        <p:strVal val="visible"/>
                                      </p:to>
                                    </p:set>
                                    <p:animEffect transition="in" filter="barn(inVertical)">
                                      <p:cBhvr>
                                        <p:cTn id="18" dur="500"/>
                                        <p:tgtEl>
                                          <p:spTgt spid="514"/>
                                        </p:tgtEl>
                                      </p:cBhvr>
                                    </p:animEffect>
                                  </p:childTnLst>
                                </p:cTn>
                              </p:par>
                              <p:par>
                                <p:cTn id="19" presetID="16" presetClass="entr" presetSubtype="21" fill="hold" nodeType="with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barn(inVertical)">
                                      <p:cBhvr>
                                        <p:cTn id="21" dur="500"/>
                                        <p:tgtEl>
                                          <p:spTgt spid="515"/>
                                        </p:tgtEl>
                                      </p:cBhvr>
                                    </p:animEffect>
                                  </p:childTnLst>
                                </p:cTn>
                              </p:par>
                              <p:par>
                                <p:cTn id="22" presetID="16" presetClass="entr" presetSubtype="21" fill="hold" nodeType="withEffect">
                                  <p:stCondLst>
                                    <p:cond delay="0"/>
                                  </p:stCondLst>
                                  <p:childTnLst>
                                    <p:set>
                                      <p:cBhvr>
                                        <p:cTn id="23" dur="1" fill="hold">
                                          <p:stCondLst>
                                            <p:cond delay="0"/>
                                          </p:stCondLst>
                                        </p:cTn>
                                        <p:tgtEl>
                                          <p:spTgt spid="516"/>
                                        </p:tgtEl>
                                        <p:attrNameLst>
                                          <p:attrName>style.visibility</p:attrName>
                                        </p:attrNameLst>
                                      </p:cBhvr>
                                      <p:to>
                                        <p:strVal val="visible"/>
                                      </p:to>
                                    </p:set>
                                    <p:animEffect transition="in" filter="barn(inVertical)">
                                      <p:cBhvr>
                                        <p:cTn id="24" dur="500"/>
                                        <p:tgtEl>
                                          <p:spTgt spid="516"/>
                                        </p:tgtEl>
                                      </p:cBhvr>
                                    </p:animEffect>
                                  </p:childTnLst>
                                </p:cTn>
                              </p:par>
                              <p:par>
                                <p:cTn id="25" presetID="16" presetClass="entr" presetSubtype="21" fill="hold" nodeType="withEffect">
                                  <p:stCondLst>
                                    <p:cond delay="0"/>
                                  </p:stCondLst>
                                  <p:childTnLst>
                                    <p:set>
                                      <p:cBhvr>
                                        <p:cTn id="26" dur="1" fill="hold">
                                          <p:stCondLst>
                                            <p:cond delay="0"/>
                                          </p:stCondLst>
                                        </p:cTn>
                                        <p:tgtEl>
                                          <p:spTgt spid="517"/>
                                        </p:tgtEl>
                                        <p:attrNameLst>
                                          <p:attrName>style.visibility</p:attrName>
                                        </p:attrNameLst>
                                      </p:cBhvr>
                                      <p:to>
                                        <p:strVal val="visible"/>
                                      </p:to>
                                    </p:set>
                                    <p:animEffect transition="in" filter="barn(inVertical)">
                                      <p:cBhvr>
                                        <p:cTn id="27" dur="500"/>
                                        <p:tgtEl>
                                          <p:spTgt spid="5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22"/>
                                        </p:tgtEl>
                                        <p:attrNameLst>
                                          <p:attrName>style.visibility</p:attrName>
                                        </p:attrNameLst>
                                      </p:cBhvr>
                                      <p:to>
                                        <p:strVal val="visible"/>
                                      </p:to>
                                    </p:set>
                                    <p:animEffect transition="in" filter="barn(inVertical)">
                                      <p:cBhvr>
                                        <p:cTn id="30" dur="500"/>
                                        <p:tgtEl>
                                          <p:spTgt spid="522"/>
                                        </p:tgtEl>
                                      </p:cBhvr>
                                    </p:animEffect>
                                  </p:childTnLst>
                                </p:cTn>
                              </p:par>
                              <p:par>
                                <p:cTn id="31" presetID="16" presetClass="entr" presetSubtype="21" fill="hold" nodeType="withEffect">
                                  <p:stCondLst>
                                    <p:cond delay="0"/>
                                  </p:stCondLst>
                                  <p:childTnLst>
                                    <p:set>
                                      <p:cBhvr>
                                        <p:cTn id="32" dur="1" fill="hold">
                                          <p:stCondLst>
                                            <p:cond delay="0"/>
                                          </p:stCondLst>
                                        </p:cTn>
                                        <p:tgtEl>
                                          <p:spTgt spid="528"/>
                                        </p:tgtEl>
                                        <p:attrNameLst>
                                          <p:attrName>style.visibility</p:attrName>
                                        </p:attrNameLst>
                                      </p:cBhvr>
                                      <p:to>
                                        <p:strVal val="visible"/>
                                      </p:to>
                                    </p:set>
                                    <p:animEffect transition="in" filter="barn(inVertical)">
                                      <p:cBhvr>
                                        <p:cTn id="33" dur="500"/>
                                        <p:tgtEl>
                                          <p:spTgt spid="528"/>
                                        </p:tgtEl>
                                      </p:cBhvr>
                                    </p:animEffect>
                                  </p:childTnLst>
                                </p:cTn>
                              </p:par>
                              <p:par>
                                <p:cTn id="34" presetID="16" presetClass="entr" presetSubtype="21" fill="hold" nodeType="withEffect">
                                  <p:stCondLst>
                                    <p:cond delay="0"/>
                                  </p:stCondLst>
                                  <p:childTnLst>
                                    <p:set>
                                      <p:cBhvr>
                                        <p:cTn id="35" dur="1" fill="hold">
                                          <p:stCondLst>
                                            <p:cond delay="0"/>
                                          </p:stCondLst>
                                        </p:cTn>
                                        <p:tgtEl>
                                          <p:spTgt spid="529"/>
                                        </p:tgtEl>
                                        <p:attrNameLst>
                                          <p:attrName>style.visibility</p:attrName>
                                        </p:attrNameLst>
                                      </p:cBhvr>
                                      <p:to>
                                        <p:strVal val="visible"/>
                                      </p:to>
                                    </p:set>
                                    <p:animEffect transition="in" filter="barn(inVertical)">
                                      <p:cBhvr>
                                        <p:cTn id="36" dur="500"/>
                                        <p:tgtEl>
                                          <p:spTgt spid="529"/>
                                        </p:tgtEl>
                                      </p:cBhvr>
                                    </p:animEffect>
                                  </p:childTnLst>
                                </p:cTn>
                              </p:par>
                              <p:par>
                                <p:cTn id="37" presetID="16" presetClass="entr" presetSubtype="21" fill="hold" nodeType="withEffect">
                                  <p:stCondLst>
                                    <p:cond delay="0"/>
                                  </p:stCondLst>
                                  <p:childTnLst>
                                    <p:set>
                                      <p:cBhvr>
                                        <p:cTn id="38" dur="1" fill="hold">
                                          <p:stCondLst>
                                            <p:cond delay="0"/>
                                          </p:stCondLst>
                                        </p:cTn>
                                        <p:tgtEl>
                                          <p:spTgt spid="530"/>
                                        </p:tgtEl>
                                        <p:attrNameLst>
                                          <p:attrName>style.visibility</p:attrName>
                                        </p:attrNameLst>
                                      </p:cBhvr>
                                      <p:to>
                                        <p:strVal val="visible"/>
                                      </p:to>
                                    </p:set>
                                    <p:animEffect transition="in" filter="barn(inVertical)">
                                      <p:cBhvr>
                                        <p:cTn id="39" dur="500"/>
                                        <p:tgtEl>
                                          <p:spTgt spid="53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animBg="1"/>
      <p:bldP spid="21" grpId="0"/>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374929" cy="46166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603529" cy="46166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18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67" name="TextBox 66"/>
          <p:cNvSpPr txBox="1"/>
          <p:nvPr/>
        </p:nvSpPr>
        <p:spPr>
          <a:xfrm>
            <a:off x="669771" y="581085"/>
            <a:ext cx="7826529" cy="4154984"/>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dại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Hai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lo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nớt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dại</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603529" cy="46166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355571" y="3492615"/>
            <a:ext cx="7374829"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71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41"/>
          <p:cNvSpPr txBox="1">
            <a:spLocks noGrp="1"/>
          </p:cNvSpPr>
          <p:nvPr>
            <p:ph type="subTitle" idx="1"/>
          </p:nvPr>
        </p:nvSpPr>
        <p:spPr>
          <a:xfrm>
            <a:off x="939300" y="1292275"/>
            <a:ext cx="7265400" cy="17403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a:latin typeface="Times New Roman" panose="02020603050405020304" pitchFamily="18" charset="0"/>
                <a:cs typeface="Times New Roman" panose="02020603050405020304" pitchFamily="18" charset="0"/>
              </a:rPr>
              <a:t>Viết đoạn văn theo dàn ý đã lập. Khi viết, cần sử dụng các từ ngữ ghi lại cảm xúc của em một cách trung thực, tránh các câu chữ sáo rỗng.</a:t>
            </a:r>
            <a:endParaRPr sz="2400" dirty="0">
              <a:latin typeface="Times New Roman" panose="02020603050405020304" pitchFamily="18" charset="0"/>
              <a:cs typeface="Times New Roman" panose="02020603050405020304" pitchFamily="18" charset="0"/>
            </a:endParaRPr>
          </a:p>
        </p:txBody>
      </p:sp>
      <p:sp>
        <p:nvSpPr>
          <p:cNvPr id="732" name="Google Shape;732;p41"/>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latin typeface="Times New Roman" panose="02020603050405020304" pitchFamily="18" charset="0"/>
                <a:cs typeface="Times New Roman" panose="02020603050405020304" pitchFamily="18" charset="0"/>
              </a:rPr>
              <a:t>c. Viết</a:t>
            </a:r>
            <a:endParaRPr sz="3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1">
                                            <p:txEl>
                                              <p:pRg st="0" end="0"/>
                                            </p:txEl>
                                          </p:spTgt>
                                        </p:tgtEl>
                                        <p:attrNameLst>
                                          <p:attrName>style.visibility</p:attrName>
                                        </p:attrNameLst>
                                      </p:cBhvr>
                                      <p:to>
                                        <p:strVal val="visible"/>
                                      </p:to>
                                    </p:set>
                                    <p:animEffect transition="in" filter="barn(inVertical)">
                                      <p:cBhvr>
                                        <p:cTn id="7" dur="500"/>
                                        <p:tgtEl>
                                          <p:spTgt spid="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d. Kiểm tra và chỉnh sửa</a:t>
            </a:r>
            <a:endParaRPr dirty="0">
              <a:latin typeface="Times New Roman" panose="02020603050405020304" pitchFamily="18" charset="0"/>
              <a:cs typeface="Times New Roman" panose="02020603050405020304" pitchFamily="18" charset="0"/>
            </a:endParaRPr>
          </a:p>
        </p:txBody>
      </p:sp>
      <p:sp>
        <p:nvSpPr>
          <p:cNvPr id="31" name="Rectangle 30"/>
          <p:cNvSpPr/>
          <p:nvPr/>
        </p:nvSpPr>
        <p:spPr>
          <a:xfrm>
            <a:off x="431800" y="1161221"/>
            <a:ext cx="8318500"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a:t>
            </a:r>
          </a:p>
        </p:txBody>
      </p:sp>
      <p:sp>
        <p:nvSpPr>
          <p:cNvPr id="32" name="Rectangle 31"/>
          <p:cNvSpPr/>
          <p:nvPr/>
        </p:nvSpPr>
        <p:spPr>
          <a:xfrm>
            <a:off x="431800" y="1992218"/>
            <a:ext cx="8318500"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ý (ý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lộn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194523" y="1367685"/>
            <a:ext cx="6754953" cy="2408129"/>
          </a:xfrm>
          <a:prstGeom prst="rect">
            <a:avLst/>
          </a:prstGeom>
        </p:spPr>
      </p:pic>
      <p:pic>
        <p:nvPicPr>
          <p:cNvPr id="7" name="Picture 6"/>
          <p:cNvPicPr>
            <a:picLocks noChangeAspect="1"/>
          </p:cNvPicPr>
          <p:nvPr/>
        </p:nvPicPr>
        <p:blipFill>
          <a:blip r:embed="rId5"/>
          <a:stretch>
            <a:fillRect/>
          </a:stretch>
        </p:blipFill>
        <p:spPr>
          <a:xfrm>
            <a:off x="2761330" y="398337"/>
            <a:ext cx="3621338" cy="969348"/>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4" name="Picture 3"/>
          <p:cNvPicPr>
            <a:picLocks noChangeAspect="1"/>
          </p:cNvPicPr>
          <p:nvPr/>
        </p:nvPicPr>
        <p:blipFill rotWithShape="1">
          <a:blip r:embed="rId3"/>
          <a:srcRect l="10472" r="10405"/>
          <a:stretch/>
        </p:blipFill>
        <p:spPr>
          <a:xfrm>
            <a:off x="935915" y="107577"/>
            <a:ext cx="6831105" cy="48539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3" name="Picture 2"/>
          <p:cNvPicPr>
            <a:picLocks noChangeAspect="1"/>
          </p:cNvPicPr>
          <p:nvPr/>
        </p:nvPicPr>
        <p:blipFill>
          <a:blip r:embed="rId3"/>
          <a:stretch>
            <a:fillRect/>
          </a:stretch>
        </p:blipFill>
        <p:spPr>
          <a:xfrm>
            <a:off x="159597" y="1666221"/>
            <a:ext cx="7706012" cy="2133785"/>
          </a:xfrm>
          <a:prstGeom prst="rect">
            <a:avLst/>
          </a:prstGeom>
        </p:spPr>
      </p:pic>
    </p:spTree>
    <p:extLst>
      <p:ext uri="{BB962C8B-B14F-4D97-AF65-F5344CB8AC3E}">
        <p14:creationId xmlns:p14="http://schemas.microsoft.com/office/powerpoint/2010/main" val="238799410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52" name="Google Shape;404;p14"/>
          <p:cNvSpPr txBox="1"/>
          <p:nvPr/>
        </p:nvSpPr>
        <p:spPr>
          <a:xfrm>
            <a:off x="627467" y="800100"/>
            <a:ext cx="4884333" cy="2954677"/>
          </a:xfrm>
          <a:prstGeom prst="rect">
            <a:avLst/>
          </a:prstGeom>
          <a:noFill/>
          <a:ln>
            <a:noFill/>
          </a:ln>
        </p:spPr>
        <p:txBody>
          <a:bodyPr spcFirstLastPara="1" wrap="square" lIns="127000" tIns="127000" rIns="127000" bIns="127000" anchor="ctr" anchorCtr="0">
            <a:noAutofit/>
          </a:bodyPr>
          <a:lstStyle/>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hia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lớp</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thành</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4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endParaRPr sz="2400" dirty="0">
              <a:solidFill>
                <a:schemeClr val="tx1"/>
              </a:solidFill>
              <a:latin typeface="Times New Roman" panose="02020603050405020304" pitchFamily="18" charset="0"/>
              <a:cs typeface="Times New Roman" panose="02020603050405020304" pitchFamily="18" charset="0"/>
            </a:endParaRPr>
          </a:p>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Mỗi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cho</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xúc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sau</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xong</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chọn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p>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Thời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gian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15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phút</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Thời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gian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trình</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bày</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2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phút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450" y="80010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3" name="Picture 2"/>
          <p:cNvPicPr>
            <a:picLocks noChangeAspect="1"/>
          </p:cNvPicPr>
          <p:nvPr/>
        </p:nvPicPr>
        <p:blipFill>
          <a:blip r:embed="rId3"/>
          <a:stretch>
            <a:fillRect/>
          </a:stretch>
        </p:blipFill>
        <p:spPr>
          <a:xfrm>
            <a:off x="86061" y="1666221"/>
            <a:ext cx="7706012" cy="2133785"/>
          </a:xfrm>
          <a:prstGeom prst="rect">
            <a:avLst/>
          </a:prstGeom>
        </p:spPr>
      </p:pic>
    </p:spTree>
    <p:extLst>
      <p:ext uri="{BB962C8B-B14F-4D97-AF65-F5344CB8AC3E}">
        <p14:creationId xmlns:p14="http://schemas.microsoft.com/office/powerpoint/2010/main" val="45790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741767" y="622301"/>
            <a:ext cx="7754533" cy="1600200"/>
          </a:xfrm>
          <a:prstGeom prst="rect">
            <a:avLst/>
          </a:prstGeom>
          <a:noFill/>
          <a:ln>
            <a:noFill/>
          </a:ln>
        </p:spPr>
        <p:txBody>
          <a:bodyPr spcFirstLastPara="1" wrap="square" lIns="127000" tIns="127000" rIns="127000" bIns="127000" anchor="ctr" anchorCtr="0">
            <a:noAutofit/>
          </a:bodyPr>
          <a:lstStyle/>
          <a:p>
            <a:pPr marL="0" marR="0" lvl="0" indent="0" algn="just" rtl="0">
              <a:lnSpc>
                <a:spcPct val="130000"/>
              </a:lnSpc>
              <a:spcBef>
                <a:spcPts val="0"/>
              </a:spcBef>
              <a:spcAft>
                <a:spcPts val="0"/>
              </a:spcAft>
              <a:buNone/>
            </a:pP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hoàn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chỉnh</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xúc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sau</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xong</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chọn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83" y="115570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6" name="Picture 5"/>
          <p:cNvPicPr>
            <a:picLocks noChangeAspect="1"/>
          </p:cNvPicPr>
          <p:nvPr/>
        </p:nvPicPr>
        <p:blipFill>
          <a:blip r:embed="rId3"/>
          <a:stretch>
            <a:fillRect/>
          </a:stretch>
        </p:blipFill>
        <p:spPr>
          <a:xfrm>
            <a:off x="1822439" y="1654209"/>
            <a:ext cx="610872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3" name="TextBox 2"/>
          <p:cNvSpPr txBox="1"/>
          <p:nvPr/>
        </p:nvSpPr>
        <p:spPr>
          <a:xfrm>
            <a:off x="3378200" y="241300"/>
            <a:ext cx="40386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2800" y="914400"/>
            <a:ext cx="7632700" cy="1569660"/>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5" name="Rectangle 4"/>
          <p:cNvSpPr/>
          <p:nvPr/>
        </p:nvSpPr>
        <p:spPr>
          <a:xfrm>
            <a:off x="1393117" y="1004158"/>
            <a:ext cx="6416935" cy="2862322"/>
          </a:xfrm>
          <a:prstGeom prst="rect">
            <a:avLst/>
          </a:prstGeom>
        </p:spPr>
        <p:txBody>
          <a:bodyPr wrap="square">
            <a:spAutoFit/>
          </a:bodyPr>
          <a:lstStyle/>
          <a:p>
            <a:pPr algn="just"/>
            <a:r>
              <a:rPr lang="en-US" sz="2000" dirty="0" err="1">
                <a:latin typeface="Times New Roman" panose="02020603050405020304" pitchFamily="18" charset="0"/>
              </a:rPr>
              <a:t>Đọc</a:t>
            </a:r>
            <a:r>
              <a:rPr lang="vi-VN" sz="2000" dirty="0">
                <a:latin typeface="Times New Roman" panose="02020603050405020304" pitchFamily="18" charset="0"/>
              </a:rPr>
              <a:t> đoạn văn  ghi lại cảm xúc khi đọc bài thơ “Những cánh buồm” của Hoàng Trung Thông</a:t>
            </a:r>
            <a:r>
              <a:rPr lang="en-US" sz="2000" dirty="0">
                <a:latin typeface="Times New Roman" panose="02020603050405020304" pitchFamily="18" charset="0"/>
              </a:rPr>
              <a:t> </a:t>
            </a:r>
            <a:r>
              <a:rPr lang="en-US" sz="2000" dirty="0" err="1">
                <a:latin typeface="Times New Roman" panose="02020603050405020304" pitchFamily="18" charset="0"/>
              </a:rPr>
              <a:t>và</a:t>
            </a:r>
            <a:r>
              <a:rPr lang="en-US" sz="2000" dirty="0">
                <a:latin typeface="Times New Roman" panose="02020603050405020304" pitchFamily="18" charset="0"/>
              </a:rPr>
              <a:t> </a:t>
            </a:r>
            <a:r>
              <a:rPr lang="en-US" sz="2000" dirty="0" err="1">
                <a:latin typeface="Times New Roman" panose="02020603050405020304" pitchFamily="18" charset="0"/>
              </a:rPr>
              <a:t>thực</a:t>
            </a:r>
            <a:r>
              <a:rPr lang="en-US" sz="2000" dirty="0">
                <a:latin typeface="Times New Roman" panose="02020603050405020304" pitchFamily="18" charset="0"/>
              </a:rPr>
              <a:t> </a:t>
            </a:r>
            <a:r>
              <a:rPr lang="en-US" sz="2000" dirty="0" err="1">
                <a:latin typeface="Times New Roman" panose="02020603050405020304" pitchFamily="18" charset="0"/>
              </a:rPr>
              <a:t>hiện</a:t>
            </a:r>
            <a:r>
              <a:rPr lang="en-US" sz="2000" dirty="0">
                <a:latin typeface="Times New Roman" panose="02020603050405020304" pitchFamily="18" charset="0"/>
              </a:rPr>
              <a:t> </a:t>
            </a:r>
            <a:r>
              <a:rPr lang="en-US" sz="2000" dirty="0" err="1">
                <a:latin typeface="Times New Roman" panose="02020603050405020304" pitchFamily="18" charset="0"/>
              </a:rPr>
              <a:t>các</a:t>
            </a:r>
            <a:r>
              <a:rPr lang="en-US" sz="2000" dirty="0">
                <a:latin typeface="Times New Roman" panose="02020603050405020304" pitchFamily="18" charset="0"/>
              </a:rPr>
              <a:t> </a:t>
            </a:r>
            <a:r>
              <a:rPr lang="en-US" sz="2000" dirty="0" err="1">
                <a:latin typeface="Times New Roman" panose="02020603050405020304" pitchFamily="18" charset="0"/>
              </a:rPr>
              <a:t>yêu</a:t>
            </a:r>
            <a:r>
              <a:rPr lang="en-US" sz="2000" dirty="0">
                <a:latin typeface="Times New Roman" panose="02020603050405020304" pitchFamily="18" charset="0"/>
              </a:rPr>
              <a:t> </a:t>
            </a:r>
            <a:r>
              <a:rPr lang="en-US" sz="2000" dirty="0" err="1">
                <a:latin typeface="Times New Roman" panose="02020603050405020304" pitchFamily="18" charset="0"/>
              </a:rPr>
              <a:t>cầu</a:t>
            </a:r>
            <a:r>
              <a:rPr lang="en-US" sz="2000" dirty="0">
                <a:latin typeface="Times New Roman" panose="02020603050405020304" pitchFamily="18" charset="0"/>
              </a:rPr>
              <a:t>:</a:t>
            </a:r>
          </a:p>
          <a:p>
            <a:pPr algn="just"/>
            <a:r>
              <a:rPr lang="vi-VN" sz="2000" dirty="0">
                <a:latin typeface="Times New Roman" panose="02020603050405020304" pitchFamily="18" charset="0"/>
              </a:rPr>
              <a:t>+ Đoạn trích nêu lên cảm xúc của người viết về vấn đề gì?</a:t>
            </a:r>
            <a:endParaRPr lang="en-US" sz="2000" dirty="0">
              <a:latin typeface="Times New Roman" panose="02020603050405020304" pitchFamily="18" charset="0"/>
            </a:endParaRPr>
          </a:p>
          <a:p>
            <a:pPr algn="just"/>
            <a:r>
              <a:rPr lang="vi-VN" sz="2000" dirty="0">
                <a:latin typeface="Times New Roman" panose="02020603050405020304" pitchFamily="18" charset="0"/>
              </a:rPr>
              <a:t>+ Câu văn giới thiệu nhan đề bài thơ, tên tác giả, và nêu cảm xúc chung của người viết ở vị trí nào trong đoạn?</a:t>
            </a:r>
            <a:endParaRPr lang="en-US" sz="2000" dirty="0">
              <a:latin typeface="Times New Roman" panose="02020603050405020304" pitchFamily="18" charset="0"/>
            </a:endParaRPr>
          </a:p>
          <a:p>
            <a:pPr algn="just"/>
            <a:r>
              <a:rPr lang="vi-VN" sz="2000" dirty="0">
                <a:latin typeface="Times New Roman" panose="02020603050405020304" pitchFamily="18" charset="0"/>
              </a:rPr>
              <a:t>+ Cảm xúc của người viết được thể hiện qua từ ngữ nào?</a:t>
            </a:r>
            <a:endParaRPr lang="en-US" sz="2000" dirty="0">
              <a:latin typeface="Times New Roman" panose="02020603050405020304" pitchFamily="18" charset="0"/>
            </a:endParaRPr>
          </a:p>
          <a:p>
            <a:pPr algn="just"/>
            <a:r>
              <a:rPr lang="vi-VN" sz="2000" dirty="0">
                <a:latin typeface="Times New Roman" panose="02020603050405020304" pitchFamily="18" charset="0"/>
              </a:rPr>
              <a:t>+ Câu kết đoạn có nội dung là gì?</a:t>
            </a:r>
            <a:endParaRPr lang="en-US" sz="2000" dirty="0">
              <a:latin typeface="Times New Roman" panose="02020603050405020304" pitchFamily="18" charset="0"/>
            </a:endParaRPr>
          </a:p>
          <a:p>
            <a:pPr algn="just"/>
            <a:r>
              <a:rPr lang="vi-VN" sz="2000" dirty="0">
                <a:latin typeface="Times New Roman" panose="02020603050405020304" pitchFamily="18" charset="0"/>
              </a:rPr>
              <a:t>+ Dựa vào kết quả làm việc nhóm trình bày những điểm cần lưu ý khi viết đoạn văn  ghi lại cảm xúc khi đọc bài thơ?</a:t>
            </a:r>
            <a:endParaRPr lang="vi-VN" sz="2000" dirty="0"/>
          </a:p>
        </p:txBody>
      </p:sp>
      <p:sp>
        <p:nvSpPr>
          <p:cNvPr id="10" name="Rectangle 9"/>
          <p:cNvSpPr/>
          <p:nvPr/>
        </p:nvSpPr>
        <p:spPr>
          <a:xfrm>
            <a:off x="0" y="345782"/>
            <a:ext cx="6524512" cy="461665"/>
          </a:xfrm>
          <a:prstGeom prst="rect">
            <a:avLst/>
          </a:prstGeom>
        </p:spPr>
        <p:txBody>
          <a:bodyPr wrap="square">
            <a:spAutoFit/>
          </a:bodyPr>
          <a:lstStyle/>
          <a:p>
            <a:pPr algn="ctr">
              <a:spcBef>
                <a:spcPts val="600"/>
              </a:spcBef>
            </a:pPr>
            <a:r>
              <a:rPr lang="en-US" sz="2400" b="1" dirty="0" err="1">
                <a:latin typeface="Times New Roman" panose="02020603050405020304" pitchFamily="18" charset="0"/>
              </a:rPr>
              <a:t>Thảo</a:t>
            </a:r>
            <a:r>
              <a:rPr lang="en-US" sz="2400" b="1" dirty="0">
                <a:latin typeface="Times New Roman" panose="02020603050405020304" pitchFamily="18" charset="0"/>
              </a:rPr>
              <a:t> </a:t>
            </a:r>
            <a:r>
              <a:rPr lang="en-US" sz="2400" b="1" dirty="0" err="1">
                <a:latin typeface="Times New Roman" panose="02020603050405020304" pitchFamily="18" charset="0"/>
              </a:rPr>
              <a:t>luận</a:t>
            </a:r>
            <a:r>
              <a:rPr lang="en-US" sz="2400" b="1" dirty="0">
                <a:latin typeface="Times New Roman" panose="02020603050405020304" pitchFamily="18" charset="0"/>
              </a:rPr>
              <a:t> </a:t>
            </a:r>
            <a:r>
              <a:rPr lang="en-US" sz="2400" b="1" dirty="0" err="1">
                <a:latin typeface="Times New Roman" panose="02020603050405020304" pitchFamily="18" charset="0"/>
              </a:rPr>
              <a:t>nhóm</a:t>
            </a:r>
            <a:endParaRPr lang="vi-VN"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797" y="2377770"/>
            <a:ext cx="3370842" cy="3370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 name="TextBox 45"/>
          <p:cNvSpPr txBox="1"/>
          <p:nvPr/>
        </p:nvSpPr>
        <p:spPr>
          <a:xfrm>
            <a:off x="191545" y="64548"/>
            <a:ext cx="8826500" cy="5016758"/>
          </a:xfrm>
          <a:prstGeom prst="rect">
            <a:avLst/>
          </a:prstGeom>
          <a:solidFill>
            <a:schemeClr val="accent6"/>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Đ</a:t>
            </a:r>
            <a:r>
              <a:rPr lang="vi-VN" sz="2000" b="1" dirty="0">
                <a:latin typeface="Times New Roman" panose="02020603050405020304" pitchFamily="18" charset="0"/>
                <a:cs typeface="Times New Roman" panose="02020603050405020304" pitchFamily="18" charset="0"/>
              </a:rPr>
              <a:t>oạn văn  ghi lại cảm xúc khi đọc bài thơ “Những cánh buồm” </a:t>
            </a:r>
            <a:endParaRPr lang="en-US" sz="2000" b="1"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của Hoàng Trung Thông. </a:t>
            </a:r>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“Đọc bài thơ Những cánh buồm, ta không khỏi liên tưởng tới một không gian mênh mông và vô tận của đại dương. Và cũng ngỡ như mình nghe được tiếng sóng biển vỗ rì rào, cũng ngỡ như mình đang chìm vào những khát khao của tuổi thơ trong sáng. Mở đầu bài thơ là vào một buổi sáng đẹp trời, khi Mặt Trời nhô lên, nhuộm hồng cả mặt biển. Và ánh sáng rực rỡ như pha lê lại càng thêm tuyệt vời khi nước biển nơi đây có màu xanh ngọc bích. Trận mưa đêm làm không khí càng thêm dịu mát hơn. Hai cha con nhẹ bước chân trên bãi biển: “Ánh Mặt Trời rực rỡ biển xanh. / Bóng cha dài lênh khênh / Bóng con tròn chắc nịch”. Khung cảnh buổi sáng ấy vô cùng rực rỡ, mở ra một không gian vui tươi, trong trẻo. Thời gian cũng như đang reo vui cùng với bước chân của người con. Khoảng thời gian ấy như minh chứng cho một hạnh phúc đơn sơ, giản dị mà thiêng liêng và cao cả. Chính vẻ đẹp ấy đã làm con người ta không khỏi xao xuyến, bồi hồi. Phải chăng cái đẹp của ngoại cảnh trong Những cánh buồm đang tô thêm vẻ đẹp cho một tình yêu bình dị của cha và con?”.</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(Theo sucsongmoi.com.vn)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pic>
        <p:nvPicPr>
          <p:cNvPr id="17" name="Google Shape;1684;p63"/>
          <p:cNvPicPr preferRelativeResize="0"/>
          <p:nvPr/>
        </p:nvPicPr>
        <p:blipFill>
          <a:blip r:embed="rId3">
            <a:alphaModFix/>
          </a:blip>
          <a:stretch>
            <a:fillRect/>
          </a:stretch>
        </p:blipFill>
        <p:spPr>
          <a:xfrm>
            <a:off x="7177023" y="556163"/>
            <a:ext cx="1928527" cy="3944011"/>
          </a:xfrm>
          <a:prstGeom prst="rect">
            <a:avLst/>
          </a:prstGeom>
          <a:noFill/>
          <a:ln>
            <a:noFill/>
          </a:ln>
        </p:spPr>
      </p:pic>
      <p:pic>
        <p:nvPicPr>
          <p:cNvPr id="10" name="Google Shape;1684;p63"/>
          <p:cNvPicPr preferRelativeResize="0"/>
          <p:nvPr/>
        </p:nvPicPr>
        <p:blipFill>
          <a:blip r:embed="rId3">
            <a:alphaModFix/>
          </a:blip>
          <a:stretch>
            <a:fillRect/>
          </a:stretch>
        </p:blipFill>
        <p:spPr>
          <a:xfrm>
            <a:off x="-76711" y="599628"/>
            <a:ext cx="2246963" cy="4026841"/>
          </a:xfrm>
          <a:prstGeom prst="rect">
            <a:avLst/>
          </a:prstGeom>
          <a:noFill/>
          <a:ln>
            <a:noFill/>
          </a:ln>
        </p:spPr>
      </p:pic>
      <p:sp>
        <p:nvSpPr>
          <p:cNvPr id="3" name="Rectangle 2"/>
          <p:cNvSpPr/>
          <p:nvPr/>
        </p:nvSpPr>
        <p:spPr>
          <a:xfrm>
            <a:off x="7574694" y="1189341"/>
            <a:ext cx="1121778" cy="2308324"/>
          </a:xfrm>
          <a:prstGeom prst="rect">
            <a:avLst/>
          </a:prstGeom>
        </p:spPr>
        <p:txBody>
          <a:bodyPr wrap="square">
            <a:spAutoFit/>
          </a:bodyPr>
          <a:lstStyle/>
          <a:p>
            <a:pPr algn="ctr"/>
            <a:r>
              <a:rPr lang="vi-VN" sz="1800" dirty="0">
                <a:latin typeface="+mj-lt"/>
              </a:rPr>
              <a:t>- Kết đoạn: Khái quát cảm xúc chung của người viết về bài thơ.</a:t>
            </a:r>
          </a:p>
        </p:txBody>
      </p:sp>
      <p:sp>
        <p:nvSpPr>
          <p:cNvPr id="4" name="Rectangle 3"/>
          <p:cNvSpPr/>
          <p:nvPr/>
        </p:nvSpPr>
        <p:spPr>
          <a:xfrm>
            <a:off x="196409" y="943121"/>
            <a:ext cx="1584763" cy="2862322"/>
          </a:xfrm>
          <a:prstGeom prst="rect">
            <a:avLst/>
          </a:prstGeom>
        </p:spPr>
        <p:txBody>
          <a:bodyPr wrap="square">
            <a:spAutoFit/>
          </a:bodyPr>
          <a:lstStyle/>
          <a:p>
            <a:pPr algn="ctr"/>
            <a:r>
              <a:rPr lang="vi-VN" sz="2000" dirty="0">
                <a:latin typeface="Times New Roman" panose="02020603050405020304" pitchFamily="18" charset="0"/>
              </a:rPr>
              <a:t>Đoạn trích nêu lên cảm xúc của người viết về</a:t>
            </a:r>
            <a:r>
              <a:rPr lang="en-US" sz="2000" dirty="0">
                <a:latin typeface="Times New Roman" panose="02020603050405020304" pitchFamily="18" charset="0"/>
              </a:rPr>
              <a:t> </a:t>
            </a:r>
            <a:r>
              <a:rPr lang="en-US" sz="2000" dirty="0" err="1">
                <a:latin typeface="Times New Roman" panose="02020603050405020304" pitchFamily="18" charset="0"/>
              </a:rPr>
              <a:t>bài</a:t>
            </a:r>
            <a:r>
              <a:rPr lang="en-US" sz="2000" dirty="0">
                <a:latin typeface="Times New Roman" panose="02020603050405020304" pitchFamily="18" charset="0"/>
              </a:rPr>
              <a:t> </a:t>
            </a:r>
            <a:r>
              <a:rPr lang="en-US" sz="2000" dirty="0" err="1">
                <a:latin typeface="Times New Roman" panose="02020603050405020304" pitchFamily="18" charset="0"/>
              </a:rPr>
              <a:t>thơ</a:t>
            </a:r>
            <a:r>
              <a:rPr lang="en-US" sz="2000" dirty="0">
                <a:latin typeface="Times New Roman" panose="02020603050405020304" pitchFamily="18" charset="0"/>
              </a:rPr>
              <a:t> “</a:t>
            </a:r>
            <a:r>
              <a:rPr lang="en-US" sz="2000" dirty="0" err="1">
                <a:latin typeface="Times New Roman" panose="02020603050405020304" pitchFamily="18" charset="0"/>
              </a:rPr>
              <a:t>Những</a:t>
            </a:r>
            <a:r>
              <a:rPr lang="en-US" sz="2000" dirty="0">
                <a:latin typeface="Times New Roman" panose="02020603050405020304" pitchFamily="18" charset="0"/>
              </a:rPr>
              <a:t> </a:t>
            </a:r>
            <a:r>
              <a:rPr lang="en-US" sz="2000" dirty="0" err="1">
                <a:latin typeface="Times New Roman" panose="02020603050405020304" pitchFamily="18" charset="0"/>
              </a:rPr>
              <a:t>cánh</a:t>
            </a:r>
            <a:r>
              <a:rPr lang="en-US" sz="2000" dirty="0">
                <a:latin typeface="Times New Roman" panose="02020603050405020304" pitchFamily="18" charset="0"/>
              </a:rPr>
              <a:t> </a:t>
            </a:r>
            <a:r>
              <a:rPr lang="en-US" sz="2000" dirty="0" err="1">
                <a:latin typeface="Times New Roman" panose="02020603050405020304" pitchFamily="18" charset="0"/>
              </a:rPr>
              <a:t>buồm</a:t>
            </a:r>
            <a:r>
              <a:rPr lang="en-US" sz="2000" dirty="0">
                <a:latin typeface="Times New Roman" panose="02020603050405020304" pitchFamily="18" charset="0"/>
              </a:rPr>
              <a:t>” </a:t>
            </a:r>
            <a:r>
              <a:rPr lang="en-US" sz="2000" dirty="0" err="1">
                <a:latin typeface="Times New Roman" panose="02020603050405020304" pitchFamily="18" charset="0"/>
              </a:rPr>
              <a:t>của</a:t>
            </a:r>
            <a:r>
              <a:rPr lang="en-US" sz="2000" dirty="0">
                <a:latin typeface="Times New Roman" panose="02020603050405020304" pitchFamily="18" charset="0"/>
              </a:rPr>
              <a:t> </a:t>
            </a:r>
            <a:r>
              <a:rPr lang="en-US" sz="2000" dirty="0" err="1">
                <a:latin typeface="Times New Roman" panose="02020603050405020304" pitchFamily="18" charset="0"/>
              </a:rPr>
              <a:t>Hoàng</a:t>
            </a:r>
            <a:r>
              <a:rPr lang="en-US" sz="2000" dirty="0">
                <a:latin typeface="Times New Roman" panose="02020603050405020304" pitchFamily="18" charset="0"/>
              </a:rPr>
              <a:t> </a:t>
            </a:r>
            <a:r>
              <a:rPr lang="en-US" sz="2000" dirty="0" err="1">
                <a:latin typeface="Times New Roman" panose="02020603050405020304" pitchFamily="18" charset="0"/>
              </a:rPr>
              <a:t>Trung</a:t>
            </a:r>
            <a:r>
              <a:rPr lang="en-US" sz="2000" dirty="0">
                <a:latin typeface="Times New Roman" panose="02020603050405020304" pitchFamily="18" charset="0"/>
              </a:rPr>
              <a:t> </a:t>
            </a:r>
            <a:r>
              <a:rPr lang="en-US" sz="2000" dirty="0" err="1">
                <a:latin typeface="Times New Roman" panose="02020603050405020304" pitchFamily="18" charset="0"/>
              </a:rPr>
              <a:t>Thông</a:t>
            </a:r>
            <a:endParaRPr lang="en-US" sz="2000" dirty="0"/>
          </a:p>
        </p:txBody>
      </p:sp>
      <p:pic>
        <p:nvPicPr>
          <p:cNvPr id="11" name="Google Shape;1684;p63"/>
          <p:cNvPicPr preferRelativeResize="0"/>
          <p:nvPr/>
        </p:nvPicPr>
        <p:blipFill>
          <a:blip r:embed="rId3">
            <a:alphaModFix/>
          </a:blip>
          <a:stretch>
            <a:fillRect/>
          </a:stretch>
        </p:blipFill>
        <p:spPr>
          <a:xfrm>
            <a:off x="1781172" y="599628"/>
            <a:ext cx="2035990" cy="3900548"/>
          </a:xfrm>
          <a:prstGeom prst="rect">
            <a:avLst/>
          </a:prstGeom>
          <a:noFill/>
          <a:ln>
            <a:noFill/>
          </a:ln>
        </p:spPr>
      </p:pic>
      <p:sp>
        <p:nvSpPr>
          <p:cNvPr id="12" name="Rectangle 11"/>
          <p:cNvSpPr/>
          <p:nvPr/>
        </p:nvSpPr>
        <p:spPr>
          <a:xfrm>
            <a:off x="2022415" y="943121"/>
            <a:ext cx="1553504" cy="2862322"/>
          </a:xfrm>
          <a:prstGeom prst="rect">
            <a:avLst/>
          </a:prstGeom>
        </p:spPr>
        <p:txBody>
          <a:bodyPr wrap="square">
            <a:spAutoFit/>
          </a:bodyPr>
          <a:lstStyle/>
          <a:p>
            <a:pPr algn="ctr"/>
            <a:r>
              <a:rPr lang="vi-VN" sz="2000" dirty="0">
                <a:latin typeface="+mj-lt"/>
              </a:rPr>
              <a:t>Mở đoạn: Câu đầu đoạn: giới thiệu nhan đề bài thơ, tên tác giả, và nêu cảm xúc chung của người viết.</a:t>
            </a:r>
          </a:p>
        </p:txBody>
      </p:sp>
      <p:pic>
        <p:nvPicPr>
          <p:cNvPr id="13" name="Google Shape;1684;p63"/>
          <p:cNvPicPr preferRelativeResize="0"/>
          <p:nvPr/>
        </p:nvPicPr>
        <p:blipFill>
          <a:blip r:embed="rId3">
            <a:alphaModFix/>
          </a:blip>
          <a:stretch>
            <a:fillRect/>
          </a:stretch>
        </p:blipFill>
        <p:spPr>
          <a:xfrm>
            <a:off x="3530683" y="585318"/>
            <a:ext cx="2246963" cy="3914858"/>
          </a:xfrm>
          <a:prstGeom prst="rect">
            <a:avLst/>
          </a:prstGeom>
          <a:noFill/>
          <a:ln>
            <a:noFill/>
          </a:ln>
        </p:spPr>
      </p:pic>
      <p:sp>
        <p:nvSpPr>
          <p:cNvPr id="14" name="Rectangle 13"/>
          <p:cNvSpPr/>
          <p:nvPr/>
        </p:nvSpPr>
        <p:spPr>
          <a:xfrm>
            <a:off x="3642070" y="943120"/>
            <a:ext cx="1969058" cy="3170099"/>
          </a:xfrm>
          <a:prstGeom prst="rect">
            <a:avLst/>
          </a:prstGeom>
        </p:spPr>
        <p:txBody>
          <a:bodyPr wrap="square">
            <a:spAutoFit/>
          </a:bodyPr>
          <a:lstStyle/>
          <a:p>
            <a:pPr algn="just"/>
            <a:r>
              <a:rPr lang="vi-VN" sz="2000" dirty="0">
                <a:latin typeface="+mj-lt"/>
              </a:rPr>
              <a:t>Thân đoạn: </a:t>
            </a:r>
          </a:p>
          <a:p>
            <a:pPr algn="ctr"/>
            <a:r>
              <a:rPr lang="vi-VN" sz="2000" dirty="0">
                <a:latin typeface="+mj-lt"/>
              </a:rPr>
              <a:t>+ Từ ngữ thể hiện được cảm xúc của người viết: cũng ngỡ như mình đang chìm vào những khát khao của tuổi thơ trong sáng....</a:t>
            </a:r>
          </a:p>
        </p:txBody>
      </p:sp>
      <p:pic>
        <p:nvPicPr>
          <p:cNvPr id="15" name="Google Shape;1684;p63"/>
          <p:cNvPicPr preferRelativeResize="0"/>
          <p:nvPr/>
        </p:nvPicPr>
        <p:blipFill>
          <a:blip r:embed="rId3">
            <a:alphaModFix/>
          </a:blip>
          <a:stretch>
            <a:fillRect/>
          </a:stretch>
        </p:blipFill>
        <p:spPr>
          <a:xfrm>
            <a:off x="5494249" y="556165"/>
            <a:ext cx="1928527" cy="3944011"/>
          </a:xfrm>
          <a:prstGeom prst="rect">
            <a:avLst/>
          </a:prstGeom>
          <a:noFill/>
          <a:ln>
            <a:noFill/>
          </a:ln>
        </p:spPr>
      </p:pic>
      <p:sp>
        <p:nvSpPr>
          <p:cNvPr id="16" name="Rectangle 15"/>
          <p:cNvSpPr/>
          <p:nvPr/>
        </p:nvSpPr>
        <p:spPr>
          <a:xfrm>
            <a:off x="5722515" y="943120"/>
            <a:ext cx="1399070" cy="2554545"/>
          </a:xfrm>
          <a:prstGeom prst="rect">
            <a:avLst/>
          </a:prstGeom>
        </p:spPr>
        <p:txBody>
          <a:bodyPr wrap="square">
            <a:spAutoFit/>
          </a:bodyPr>
          <a:lstStyle/>
          <a:p>
            <a:pPr algn="ctr"/>
            <a:r>
              <a:rPr lang="vi-VN" sz="2000" dirty="0">
                <a:latin typeface="+mj-lt"/>
              </a:rPr>
              <a:t>Thân đoạn: </a:t>
            </a:r>
          </a:p>
          <a:p>
            <a:pPr algn="ctr"/>
            <a:r>
              <a:rPr lang="vi-VN" sz="2000" dirty="0">
                <a:latin typeface="+mj-lt"/>
              </a:rPr>
              <a:t>+ Người viết đã nêu và đánh giá ý nghĩa của nội dung và nghệ thuật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3" name="TextBox 2"/>
          <p:cNvSpPr txBox="1"/>
          <p:nvPr/>
        </p:nvSpPr>
        <p:spPr>
          <a:xfrm>
            <a:off x="3378200" y="152400"/>
            <a:ext cx="40386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2800" y="888718"/>
            <a:ext cx="7632700"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a:t>
            </a:r>
          </a:p>
        </p:txBody>
      </p:sp>
      <p:pic>
        <p:nvPicPr>
          <p:cNvPr id="4" name="Google Shape;1010;p52"/>
          <p:cNvPicPr preferRelativeResize="0"/>
          <p:nvPr/>
        </p:nvPicPr>
        <p:blipFill>
          <a:blip r:embed="rId3">
            <a:alphaModFix amt="60000"/>
          </a:blip>
          <a:stretch>
            <a:fillRect/>
          </a:stretch>
        </p:blipFill>
        <p:spPr>
          <a:xfrm rot="5400000" flipH="1">
            <a:off x="1025600" y="1277407"/>
            <a:ext cx="301575" cy="1838225"/>
          </a:xfrm>
          <a:prstGeom prst="rect">
            <a:avLst/>
          </a:prstGeom>
          <a:noFill/>
          <a:ln>
            <a:noFill/>
          </a:ln>
        </p:spPr>
      </p:pic>
      <p:pic>
        <p:nvPicPr>
          <p:cNvPr id="5" name="Google Shape;1012;p52"/>
          <p:cNvPicPr preferRelativeResize="0"/>
          <p:nvPr/>
        </p:nvPicPr>
        <p:blipFill>
          <a:blip r:embed="rId3">
            <a:alphaModFix amt="60000"/>
          </a:blip>
          <a:stretch>
            <a:fillRect/>
          </a:stretch>
        </p:blipFill>
        <p:spPr>
          <a:xfrm rot="5400000" flipH="1">
            <a:off x="1025600" y="2908372"/>
            <a:ext cx="301575" cy="1838225"/>
          </a:xfrm>
          <a:prstGeom prst="rect">
            <a:avLst/>
          </a:prstGeom>
          <a:noFill/>
          <a:ln>
            <a:noFill/>
          </a:ln>
        </p:spPr>
      </p:pic>
      <p:sp>
        <p:nvSpPr>
          <p:cNvPr id="6" name="TextBox 5"/>
          <p:cNvSpPr txBox="1"/>
          <p:nvPr/>
        </p:nvSpPr>
        <p:spPr>
          <a:xfrm>
            <a:off x="2095500" y="1931808"/>
            <a:ext cx="6654800" cy="1569660"/>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2095500" y="3501468"/>
            <a:ext cx="6654800"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86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3"/>
          <p:cNvSpPr/>
          <p:nvPr/>
        </p:nvSpPr>
        <p:spPr>
          <a:xfrm>
            <a:off x="4019600" y="1563723"/>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pic>
        <p:nvPicPr>
          <p:cNvPr id="750" name="Google Shape;750;p43"/>
          <p:cNvPicPr preferRelativeResize="0"/>
          <p:nvPr/>
        </p:nvPicPr>
        <p:blipFill>
          <a:blip r:embed="rId3">
            <a:alphaModFix amt="80000"/>
          </a:blip>
          <a:stretch>
            <a:fillRect/>
          </a:stretch>
        </p:blipFill>
        <p:spPr>
          <a:xfrm rot="2700000" flipH="1">
            <a:off x="27375311" y="2267026"/>
            <a:ext cx="2704278" cy="2153661"/>
          </a:xfrm>
          <a:prstGeom prst="rect">
            <a:avLst/>
          </a:prstGeom>
          <a:noFill/>
          <a:ln>
            <a:noFill/>
          </a:ln>
        </p:spPr>
      </p:pic>
      <p:pic>
        <p:nvPicPr>
          <p:cNvPr id="9" name="Picture 8"/>
          <p:cNvPicPr>
            <a:picLocks noChangeAspect="1"/>
          </p:cNvPicPr>
          <p:nvPr/>
        </p:nvPicPr>
        <p:blipFill>
          <a:blip r:embed="rId4"/>
          <a:stretch>
            <a:fillRect/>
          </a:stretch>
        </p:blipFill>
        <p:spPr>
          <a:xfrm>
            <a:off x="1408408" y="1373235"/>
            <a:ext cx="6352583" cy="32860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Professional &amp; Elegant Boho Watercolor Brushtrokes MK Plan by Slidesgo">
  <a:themeElements>
    <a:clrScheme name="Simple Light">
      <a:dk1>
        <a:srgbClr val="453121"/>
      </a:dk1>
      <a:lt1>
        <a:srgbClr val="F7F3E7"/>
      </a:lt1>
      <a:dk2>
        <a:srgbClr val="FAE2CB"/>
      </a:dk2>
      <a:lt2>
        <a:srgbClr val="FFAE96"/>
      </a:lt2>
      <a:accent1>
        <a:srgbClr val="FFC9B8"/>
      </a:accent1>
      <a:accent2>
        <a:srgbClr val="C1B3AD"/>
      </a:accent2>
      <a:accent3>
        <a:srgbClr val="FFFFFF"/>
      </a:accent3>
      <a:accent4>
        <a:srgbClr val="FFFFFF"/>
      </a:accent4>
      <a:accent5>
        <a:srgbClr val="FFFFFF"/>
      </a:accent5>
      <a:accent6>
        <a:srgbClr val="FFFFFF"/>
      </a:accent6>
      <a:hlink>
        <a:srgbClr val="453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1641</Words>
  <Application>Microsoft Office PowerPoint</Application>
  <PresentationFormat>On-screen Show (16:9)</PresentationFormat>
  <Paragraphs>86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Times New Roman</vt:lpstr>
      <vt:lpstr>Elsie</vt:lpstr>
      <vt:lpstr>Krub</vt:lpstr>
      <vt:lpstr>Arial</vt:lpstr>
      <vt:lpstr>#9Slide05 SVNReklame Script</vt:lpstr>
      <vt:lpstr>Professional &amp; Elegant Boho Watercolor Brushtrokes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tiến hành</vt:lpstr>
      <vt:lpstr>a. Chuẩn bị</vt:lpstr>
      <vt:lpstr>b. Tìm ý và lập dàn ý</vt:lpstr>
      <vt:lpstr>b. Tìm ý và lập dàn ý</vt:lpstr>
      <vt:lpstr>b. Tìm ý và lập dàn ý</vt:lpstr>
      <vt:lpstr>PowerPoint Presentation</vt:lpstr>
      <vt:lpstr>b. Tìm ý và lập dàn ý</vt:lpstr>
      <vt:lpstr>PowerPoint Presentation</vt:lpstr>
      <vt:lpstr>d. Kiểm tra và chỉnh sửa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35</cp:revision>
  <dcterms:modified xsi:type="dcterms:W3CDTF">2026-02-23T08:38:45Z</dcterms:modified>
</cp:coreProperties>
</file>