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92" r:id="rId2"/>
    <p:sldId id="293" r:id="rId3"/>
    <p:sldId id="256" r:id="rId4"/>
    <p:sldId id="288" r:id="rId5"/>
    <p:sldId id="295" r:id="rId6"/>
    <p:sldId id="296" r:id="rId7"/>
    <p:sldId id="294" r:id="rId8"/>
    <p:sldId id="297" r:id="rId9"/>
    <p:sldId id="262" r:id="rId10"/>
    <p:sldId id="289" r:id="rId11"/>
    <p:sldId id="266"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74" r:id="rId25"/>
    <p:sldId id="287" r:id="rId26"/>
    <p:sldId id="303" r:id="rId27"/>
    <p:sldId id="302" r:id="rId28"/>
  </p:sldIdLst>
  <p:sldSz cx="18288000" cy="10287000"/>
  <p:notesSz cx="6858000" cy="9144000"/>
  <p:embeddedFontLst>
    <p:embeddedFont>
      <p:font typeface="#9Slide06 SVNFreestyle" panose="020B0604020202020204" charset="0"/>
      <p:regular r:id="rId30"/>
    </p:embeddedFont>
    <p:embeddedFont>
      <p:font typeface="#9Slide07 IcielNabila" panose="020B0604020202020204" charset="0"/>
      <p:regular r:id="rId31"/>
    </p:embeddedFont>
    <p:embeddedFont>
      <p:font typeface="Space Mono" panose="020B060402020202020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273" autoAdjust="0"/>
  </p:normalViewPr>
  <p:slideViewPr>
    <p:cSldViewPr>
      <p:cViewPr varScale="1">
        <p:scale>
          <a:sx n="49" d="100"/>
          <a:sy n="49" d="100"/>
        </p:scale>
        <p:origin x="104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A41A3-AA68-4797-84BC-40E265E93FEA}" type="datetimeFigureOut">
              <a:rPr lang="en-US" smtClean="0"/>
              <a:t>2/23/2026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A2E55-1892-4FFA-A8FB-B696135A5C9F}" type="slidenum">
              <a:rPr lang="en-US" smtClean="0"/>
              <a:t>‹#›</a:t>
            </a:fld>
            <a:endParaRPr lang="en-US"/>
          </a:p>
        </p:txBody>
      </p:sp>
    </p:spTree>
    <p:extLst>
      <p:ext uri="{BB962C8B-B14F-4D97-AF65-F5344CB8AC3E}">
        <p14:creationId xmlns:p14="http://schemas.microsoft.com/office/powerpoint/2010/main" val="739213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1</a:t>
            </a:fld>
            <a:endParaRPr lang="en-US"/>
          </a:p>
        </p:txBody>
      </p:sp>
    </p:spTree>
    <p:extLst>
      <p:ext uri="{BB962C8B-B14F-4D97-AF65-F5344CB8AC3E}">
        <p14:creationId xmlns:p14="http://schemas.microsoft.com/office/powerpoint/2010/main" val="4038712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3342006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11</a:t>
            </a:fld>
            <a:endParaRPr lang="en-US"/>
          </a:p>
        </p:txBody>
      </p:sp>
    </p:spTree>
    <p:extLst>
      <p:ext uri="{BB962C8B-B14F-4D97-AF65-F5344CB8AC3E}">
        <p14:creationId xmlns:p14="http://schemas.microsoft.com/office/powerpoint/2010/main" val="2150256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12</a:t>
            </a:fld>
            <a:endParaRPr lang="en-US"/>
          </a:p>
        </p:txBody>
      </p:sp>
    </p:spTree>
    <p:extLst>
      <p:ext uri="{BB962C8B-B14F-4D97-AF65-F5344CB8AC3E}">
        <p14:creationId xmlns:p14="http://schemas.microsoft.com/office/powerpoint/2010/main" val="2366462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13</a:t>
            </a:fld>
            <a:endParaRPr lang="en-US"/>
          </a:p>
        </p:txBody>
      </p:sp>
    </p:spTree>
    <p:extLst>
      <p:ext uri="{BB962C8B-B14F-4D97-AF65-F5344CB8AC3E}">
        <p14:creationId xmlns:p14="http://schemas.microsoft.com/office/powerpoint/2010/main" val="2754517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14</a:t>
            </a:fld>
            <a:endParaRPr lang="en-US"/>
          </a:p>
        </p:txBody>
      </p:sp>
    </p:spTree>
    <p:extLst>
      <p:ext uri="{BB962C8B-B14F-4D97-AF65-F5344CB8AC3E}">
        <p14:creationId xmlns:p14="http://schemas.microsoft.com/office/powerpoint/2010/main" val="1450277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15</a:t>
            </a:fld>
            <a:endParaRPr lang="en-US"/>
          </a:p>
        </p:txBody>
      </p:sp>
    </p:spTree>
    <p:extLst>
      <p:ext uri="{BB962C8B-B14F-4D97-AF65-F5344CB8AC3E}">
        <p14:creationId xmlns:p14="http://schemas.microsoft.com/office/powerpoint/2010/main" val="2382045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16</a:t>
            </a:fld>
            <a:endParaRPr lang="en-US"/>
          </a:p>
        </p:txBody>
      </p:sp>
    </p:spTree>
    <p:extLst>
      <p:ext uri="{BB962C8B-B14F-4D97-AF65-F5344CB8AC3E}">
        <p14:creationId xmlns:p14="http://schemas.microsoft.com/office/powerpoint/2010/main" val="549093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17</a:t>
            </a:fld>
            <a:endParaRPr lang="en-US"/>
          </a:p>
        </p:txBody>
      </p:sp>
    </p:spTree>
    <p:extLst>
      <p:ext uri="{BB962C8B-B14F-4D97-AF65-F5344CB8AC3E}">
        <p14:creationId xmlns:p14="http://schemas.microsoft.com/office/powerpoint/2010/main" val="428824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18</a:t>
            </a:fld>
            <a:endParaRPr lang="en-US"/>
          </a:p>
        </p:txBody>
      </p:sp>
    </p:spTree>
    <p:extLst>
      <p:ext uri="{BB962C8B-B14F-4D97-AF65-F5344CB8AC3E}">
        <p14:creationId xmlns:p14="http://schemas.microsoft.com/office/powerpoint/2010/main" val="2762913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19</a:t>
            </a:fld>
            <a:endParaRPr lang="en-US"/>
          </a:p>
        </p:txBody>
      </p:sp>
    </p:spTree>
    <p:extLst>
      <p:ext uri="{BB962C8B-B14F-4D97-AF65-F5344CB8AC3E}">
        <p14:creationId xmlns:p14="http://schemas.microsoft.com/office/powerpoint/2010/main" val="348776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2</a:t>
            </a:fld>
            <a:endParaRPr lang="en-US"/>
          </a:p>
        </p:txBody>
      </p:sp>
    </p:spTree>
    <p:extLst>
      <p:ext uri="{BB962C8B-B14F-4D97-AF65-F5344CB8AC3E}">
        <p14:creationId xmlns:p14="http://schemas.microsoft.com/office/powerpoint/2010/main" val="2154345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20</a:t>
            </a:fld>
            <a:endParaRPr lang="en-US"/>
          </a:p>
        </p:txBody>
      </p:sp>
    </p:spTree>
    <p:extLst>
      <p:ext uri="{BB962C8B-B14F-4D97-AF65-F5344CB8AC3E}">
        <p14:creationId xmlns:p14="http://schemas.microsoft.com/office/powerpoint/2010/main" val="2924588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21</a:t>
            </a:fld>
            <a:endParaRPr lang="en-US"/>
          </a:p>
        </p:txBody>
      </p:sp>
    </p:spTree>
    <p:extLst>
      <p:ext uri="{BB962C8B-B14F-4D97-AF65-F5344CB8AC3E}">
        <p14:creationId xmlns:p14="http://schemas.microsoft.com/office/powerpoint/2010/main" val="2965225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22</a:t>
            </a:fld>
            <a:endParaRPr lang="en-US"/>
          </a:p>
        </p:txBody>
      </p:sp>
    </p:spTree>
    <p:extLst>
      <p:ext uri="{BB962C8B-B14F-4D97-AF65-F5344CB8AC3E}">
        <p14:creationId xmlns:p14="http://schemas.microsoft.com/office/powerpoint/2010/main" val="336770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23</a:t>
            </a:fld>
            <a:endParaRPr lang="en-US"/>
          </a:p>
        </p:txBody>
      </p:sp>
    </p:spTree>
    <p:extLst>
      <p:ext uri="{BB962C8B-B14F-4D97-AF65-F5344CB8AC3E}">
        <p14:creationId xmlns:p14="http://schemas.microsoft.com/office/powerpoint/2010/main" val="4294269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24</a:t>
            </a:fld>
            <a:endParaRPr lang="en-US"/>
          </a:p>
        </p:txBody>
      </p:sp>
    </p:spTree>
    <p:extLst>
      <p:ext uri="{BB962C8B-B14F-4D97-AF65-F5344CB8AC3E}">
        <p14:creationId xmlns:p14="http://schemas.microsoft.com/office/powerpoint/2010/main" val="1898852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25</a:t>
            </a:fld>
            <a:endParaRPr lang="en-US"/>
          </a:p>
        </p:txBody>
      </p:sp>
    </p:spTree>
    <p:extLst>
      <p:ext uri="{BB962C8B-B14F-4D97-AF65-F5344CB8AC3E}">
        <p14:creationId xmlns:p14="http://schemas.microsoft.com/office/powerpoint/2010/main" val="2923559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26</a:t>
            </a:fld>
            <a:endParaRPr lang="en-US"/>
          </a:p>
        </p:txBody>
      </p:sp>
    </p:spTree>
    <p:extLst>
      <p:ext uri="{BB962C8B-B14F-4D97-AF65-F5344CB8AC3E}">
        <p14:creationId xmlns:p14="http://schemas.microsoft.com/office/powerpoint/2010/main" val="929240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a:p>
          <a:p>
            <a:endParaRPr lang="en-US"/>
          </a:p>
        </p:txBody>
      </p:sp>
      <p:sp>
        <p:nvSpPr>
          <p:cNvPr id="4" name="Slide Number Placeholder 3"/>
          <p:cNvSpPr>
            <a:spLocks noGrp="1"/>
          </p:cNvSpPr>
          <p:nvPr>
            <p:ph type="sldNum" sz="quarter" idx="10"/>
          </p:nvPr>
        </p:nvSpPr>
        <p:spPr/>
        <p:txBody>
          <a:bodyPr/>
          <a:lstStyle/>
          <a:p>
            <a:fld id="{5A5A2E55-1892-4FFA-A8FB-B696135A5C9F}" type="slidenum">
              <a:rPr lang="en-US" smtClean="0"/>
              <a:t>27</a:t>
            </a:fld>
            <a:endParaRPr lang="en-US"/>
          </a:p>
        </p:txBody>
      </p:sp>
    </p:spTree>
    <p:extLst>
      <p:ext uri="{BB962C8B-B14F-4D97-AF65-F5344CB8AC3E}">
        <p14:creationId xmlns:p14="http://schemas.microsoft.com/office/powerpoint/2010/main" val="3581990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3</a:t>
            </a:fld>
            <a:endParaRPr lang="en-US"/>
          </a:p>
        </p:txBody>
      </p:sp>
    </p:spTree>
    <p:extLst>
      <p:ext uri="{BB962C8B-B14F-4D97-AF65-F5344CB8AC3E}">
        <p14:creationId xmlns:p14="http://schemas.microsoft.com/office/powerpoint/2010/main" val="328397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4</a:t>
            </a:fld>
            <a:endParaRPr lang="en-US"/>
          </a:p>
        </p:txBody>
      </p:sp>
    </p:spTree>
    <p:extLst>
      <p:ext uri="{BB962C8B-B14F-4D97-AF65-F5344CB8AC3E}">
        <p14:creationId xmlns:p14="http://schemas.microsoft.com/office/powerpoint/2010/main" val="2719720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5</a:t>
            </a:fld>
            <a:endParaRPr lang="en-US"/>
          </a:p>
        </p:txBody>
      </p:sp>
    </p:spTree>
    <p:extLst>
      <p:ext uri="{BB962C8B-B14F-4D97-AF65-F5344CB8AC3E}">
        <p14:creationId xmlns:p14="http://schemas.microsoft.com/office/powerpoint/2010/main" val="423655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6</a:t>
            </a:fld>
            <a:endParaRPr lang="en-US"/>
          </a:p>
        </p:txBody>
      </p:sp>
    </p:spTree>
    <p:extLst>
      <p:ext uri="{BB962C8B-B14F-4D97-AF65-F5344CB8AC3E}">
        <p14:creationId xmlns:p14="http://schemas.microsoft.com/office/powerpoint/2010/main" val="3726016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7</a:t>
            </a:fld>
            <a:endParaRPr lang="en-US"/>
          </a:p>
        </p:txBody>
      </p:sp>
    </p:spTree>
    <p:extLst>
      <p:ext uri="{BB962C8B-B14F-4D97-AF65-F5344CB8AC3E}">
        <p14:creationId xmlns:p14="http://schemas.microsoft.com/office/powerpoint/2010/main" val="4182773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8</a:t>
            </a:fld>
            <a:endParaRPr lang="en-US"/>
          </a:p>
        </p:txBody>
      </p:sp>
    </p:spTree>
    <p:extLst>
      <p:ext uri="{BB962C8B-B14F-4D97-AF65-F5344CB8AC3E}">
        <p14:creationId xmlns:p14="http://schemas.microsoft.com/office/powerpoint/2010/main" val="240220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A5A2E55-1892-4FFA-A8FB-B696135A5C9F}" type="slidenum">
              <a:rPr lang="en-US" smtClean="0"/>
              <a:t>9</a:t>
            </a:fld>
            <a:endParaRPr lang="en-US"/>
          </a:p>
        </p:txBody>
      </p:sp>
    </p:spTree>
    <p:extLst>
      <p:ext uri="{BB962C8B-B14F-4D97-AF65-F5344CB8AC3E}">
        <p14:creationId xmlns:p14="http://schemas.microsoft.com/office/powerpoint/2010/main" val="2072641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03"/>
        <p:cNvGrpSpPr/>
        <p:nvPr/>
      </p:nvGrpSpPr>
      <p:grpSpPr>
        <a:xfrm>
          <a:off x="0" y="0"/>
          <a:ext cx="0" cy="0"/>
          <a:chOff x="0" y="0"/>
          <a:chExt cx="0" cy="0"/>
        </a:xfrm>
      </p:grpSpPr>
      <p:sp>
        <p:nvSpPr>
          <p:cNvPr id="304" name="Google Shape;304;p33"/>
          <p:cNvSpPr txBox="1">
            <a:spLocks noGrp="1"/>
          </p:cNvSpPr>
          <p:nvPr>
            <p:ph type="subTitle" idx="1"/>
          </p:nvPr>
        </p:nvSpPr>
        <p:spPr>
          <a:xfrm>
            <a:off x="2802388" y="7325888"/>
            <a:ext cx="4965600" cy="1058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5" name="Google Shape;305;p33"/>
          <p:cNvSpPr txBox="1">
            <a:spLocks noGrp="1"/>
          </p:cNvSpPr>
          <p:nvPr>
            <p:ph type="subTitle" idx="2"/>
          </p:nvPr>
        </p:nvSpPr>
        <p:spPr>
          <a:xfrm>
            <a:off x="10520012" y="1901490"/>
            <a:ext cx="4965600" cy="1058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6" name="Google Shape;306;p33"/>
          <p:cNvSpPr txBox="1">
            <a:spLocks noGrp="1"/>
          </p:cNvSpPr>
          <p:nvPr>
            <p:ph type="subTitle" idx="3"/>
          </p:nvPr>
        </p:nvSpPr>
        <p:spPr>
          <a:xfrm>
            <a:off x="10520012" y="2960096"/>
            <a:ext cx="4965600" cy="74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200"/>
              <a:buFont typeface="Space Mono"/>
              <a:buNone/>
              <a:defRPr sz="4400">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4400">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4400">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4400">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4400">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4400">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4400">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4400">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4400">
                <a:latin typeface="Space Mono"/>
                <a:ea typeface="Space Mono"/>
                <a:cs typeface="Space Mono"/>
                <a:sym typeface="Space Mono"/>
              </a:defRPr>
            </a:lvl9pPr>
          </a:lstStyle>
          <a:p>
            <a:endParaRPr/>
          </a:p>
        </p:txBody>
      </p:sp>
      <p:sp>
        <p:nvSpPr>
          <p:cNvPr id="307" name="Google Shape;307;p33"/>
          <p:cNvSpPr txBox="1">
            <a:spLocks noGrp="1"/>
          </p:cNvSpPr>
          <p:nvPr>
            <p:ph type="subTitle" idx="4"/>
          </p:nvPr>
        </p:nvSpPr>
        <p:spPr>
          <a:xfrm>
            <a:off x="2802388" y="6590690"/>
            <a:ext cx="4965600" cy="74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Font typeface="Space Mono"/>
              <a:buNone/>
              <a:defRPr sz="4400">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4400">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4400">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4400">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4400">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4400">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4400">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4400">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4400">
                <a:latin typeface="Space Mono"/>
                <a:ea typeface="Space Mono"/>
                <a:cs typeface="Space Mono"/>
                <a:sym typeface="Space Mono"/>
              </a:defRPr>
            </a:lvl9pPr>
          </a:lstStyle>
          <a:p>
            <a:endParaRPr/>
          </a:p>
        </p:txBody>
      </p:sp>
      <p:sp>
        <p:nvSpPr>
          <p:cNvPr id="308" name="Google Shape;308;p33"/>
          <p:cNvSpPr txBox="1">
            <a:spLocks noGrp="1"/>
          </p:cNvSpPr>
          <p:nvPr>
            <p:ph type="subTitle" idx="5"/>
          </p:nvPr>
        </p:nvSpPr>
        <p:spPr>
          <a:xfrm>
            <a:off x="2802488" y="1901690"/>
            <a:ext cx="4965600" cy="10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9" name="Google Shape;309;p33"/>
          <p:cNvSpPr txBox="1">
            <a:spLocks noGrp="1"/>
          </p:cNvSpPr>
          <p:nvPr>
            <p:ph type="subTitle" idx="6"/>
          </p:nvPr>
        </p:nvSpPr>
        <p:spPr>
          <a:xfrm flipH="1">
            <a:off x="2802488" y="2960090"/>
            <a:ext cx="4965600" cy="74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Space Mono"/>
              <a:buNone/>
              <a:defRPr sz="4400">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4400">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4400">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4400">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4400">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4400">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4400">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4400">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4400">
                <a:latin typeface="Space Mono"/>
                <a:ea typeface="Space Mono"/>
                <a:cs typeface="Space Mono"/>
                <a:sym typeface="Space Mono"/>
              </a:defRPr>
            </a:lvl9pPr>
          </a:lstStyle>
          <a:p>
            <a:endParaRPr/>
          </a:p>
        </p:txBody>
      </p:sp>
      <p:sp>
        <p:nvSpPr>
          <p:cNvPr id="310" name="Google Shape;310;p33"/>
          <p:cNvSpPr txBox="1">
            <a:spLocks noGrp="1"/>
          </p:cNvSpPr>
          <p:nvPr>
            <p:ph type="subTitle" idx="7"/>
          </p:nvPr>
        </p:nvSpPr>
        <p:spPr>
          <a:xfrm>
            <a:off x="10520012" y="7327110"/>
            <a:ext cx="4965600" cy="1058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1" name="Google Shape;311;p33"/>
          <p:cNvSpPr txBox="1">
            <a:spLocks noGrp="1"/>
          </p:cNvSpPr>
          <p:nvPr>
            <p:ph type="subTitle" idx="8"/>
          </p:nvPr>
        </p:nvSpPr>
        <p:spPr>
          <a:xfrm>
            <a:off x="10520012" y="6591940"/>
            <a:ext cx="4965600" cy="741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200"/>
              <a:buFont typeface="Space Mono"/>
              <a:buNone/>
              <a:defRPr sz="4400">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4400">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4400">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4400">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4400">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4400">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4400">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4400">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4400">
                <a:latin typeface="Space Mono"/>
                <a:ea typeface="Space Mono"/>
                <a:cs typeface="Space Mono"/>
                <a:sym typeface="Space Mono"/>
              </a:defRPr>
            </a:lvl9pPr>
          </a:lstStyle>
          <a:p>
            <a:endParaRPr/>
          </a:p>
        </p:txBody>
      </p:sp>
      <p:sp>
        <p:nvSpPr>
          <p:cNvPr id="312" name="Google Shape;312;p33"/>
          <p:cNvSpPr txBox="1">
            <a:spLocks noGrp="1"/>
          </p:cNvSpPr>
          <p:nvPr>
            <p:ph type="title"/>
          </p:nvPr>
        </p:nvSpPr>
        <p:spPr>
          <a:xfrm>
            <a:off x="1426450" y="4530600"/>
            <a:ext cx="15435000" cy="1225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Font typeface="Space Mono"/>
              <a:buNone/>
              <a:defRPr sz="8000" b="1">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None/>
              <a:defRPr sz="6000">
                <a:solidFill>
                  <a:schemeClr val="dk1"/>
                </a:solidFill>
              </a:defRPr>
            </a:lvl2pPr>
            <a:lvl3pPr lvl="2" rtl="0">
              <a:spcBef>
                <a:spcPts val="0"/>
              </a:spcBef>
              <a:spcAft>
                <a:spcPts val="0"/>
              </a:spcAft>
              <a:buClr>
                <a:schemeClr val="dk1"/>
              </a:buClr>
              <a:buSzPts val="3000"/>
              <a:buNone/>
              <a:defRPr sz="6000">
                <a:solidFill>
                  <a:schemeClr val="dk1"/>
                </a:solidFill>
              </a:defRPr>
            </a:lvl3pPr>
            <a:lvl4pPr lvl="3" rtl="0">
              <a:spcBef>
                <a:spcPts val="0"/>
              </a:spcBef>
              <a:spcAft>
                <a:spcPts val="0"/>
              </a:spcAft>
              <a:buClr>
                <a:schemeClr val="dk1"/>
              </a:buClr>
              <a:buSzPts val="3000"/>
              <a:buNone/>
              <a:defRPr sz="6000">
                <a:solidFill>
                  <a:schemeClr val="dk1"/>
                </a:solidFill>
              </a:defRPr>
            </a:lvl4pPr>
            <a:lvl5pPr lvl="4" rtl="0">
              <a:spcBef>
                <a:spcPts val="0"/>
              </a:spcBef>
              <a:spcAft>
                <a:spcPts val="0"/>
              </a:spcAft>
              <a:buClr>
                <a:schemeClr val="dk1"/>
              </a:buClr>
              <a:buSzPts val="3000"/>
              <a:buNone/>
              <a:defRPr sz="6000">
                <a:solidFill>
                  <a:schemeClr val="dk1"/>
                </a:solidFill>
              </a:defRPr>
            </a:lvl5pPr>
            <a:lvl6pPr lvl="5" rtl="0">
              <a:spcBef>
                <a:spcPts val="0"/>
              </a:spcBef>
              <a:spcAft>
                <a:spcPts val="0"/>
              </a:spcAft>
              <a:buClr>
                <a:schemeClr val="dk1"/>
              </a:buClr>
              <a:buSzPts val="3000"/>
              <a:buNone/>
              <a:defRPr sz="6000">
                <a:solidFill>
                  <a:schemeClr val="dk1"/>
                </a:solidFill>
              </a:defRPr>
            </a:lvl6pPr>
            <a:lvl7pPr lvl="6" rtl="0">
              <a:spcBef>
                <a:spcPts val="0"/>
              </a:spcBef>
              <a:spcAft>
                <a:spcPts val="0"/>
              </a:spcAft>
              <a:buClr>
                <a:schemeClr val="dk1"/>
              </a:buClr>
              <a:buSzPts val="3000"/>
              <a:buNone/>
              <a:defRPr sz="6000">
                <a:solidFill>
                  <a:schemeClr val="dk1"/>
                </a:solidFill>
              </a:defRPr>
            </a:lvl7pPr>
            <a:lvl8pPr lvl="7" rtl="0">
              <a:spcBef>
                <a:spcPts val="0"/>
              </a:spcBef>
              <a:spcAft>
                <a:spcPts val="0"/>
              </a:spcAft>
              <a:buClr>
                <a:schemeClr val="dk1"/>
              </a:buClr>
              <a:buSzPts val="3000"/>
              <a:buNone/>
              <a:defRPr sz="6000">
                <a:solidFill>
                  <a:schemeClr val="dk1"/>
                </a:solidFill>
              </a:defRPr>
            </a:lvl8pPr>
            <a:lvl9pPr lvl="8" rtl="0">
              <a:spcBef>
                <a:spcPts val="0"/>
              </a:spcBef>
              <a:spcAft>
                <a:spcPts val="0"/>
              </a:spcAft>
              <a:buClr>
                <a:schemeClr val="dk1"/>
              </a:buClr>
              <a:buSzPts val="3000"/>
              <a:buNone/>
              <a:defRPr sz="6000">
                <a:solidFill>
                  <a:schemeClr val="dk1"/>
                </a:solidFill>
              </a:defRPr>
            </a:lvl9pPr>
          </a:lstStyle>
          <a:p>
            <a:endParaRPr/>
          </a:p>
        </p:txBody>
      </p:sp>
    </p:spTree>
    <p:extLst>
      <p:ext uri="{BB962C8B-B14F-4D97-AF65-F5344CB8AC3E}">
        <p14:creationId xmlns:p14="http://schemas.microsoft.com/office/powerpoint/2010/main" val="264721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sv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51.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3.png"/><Relationship Id="rId7"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39.svg"/><Relationship Id="rId4" Type="http://schemas.openxmlformats.org/officeDocument/2006/relationships/image" Target="../media/image4.sv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7.png"/><Relationship Id="rId7"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10" Type="http://schemas.openxmlformats.org/officeDocument/2006/relationships/image" Target="../media/image24.svg"/><Relationship Id="rId4" Type="http://schemas.microsoft.com/office/2007/relationships/hdphoto" Target="../media/hdphoto2.wdp"/><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57.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41.svg"/><Relationship Id="rId4" Type="http://schemas.microsoft.com/office/2007/relationships/hdphoto" Target="../media/hdphoto2.wdp"/><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8.png"/><Relationship Id="rId7" Type="http://schemas.openxmlformats.org/officeDocument/2006/relationships/image" Target="../media/image55.png"/><Relationship Id="rId12" Type="http://schemas.openxmlformats.org/officeDocument/2006/relationships/image" Target="../media/image41.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40.png"/><Relationship Id="rId5" Type="http://schemas.openxmlformats.org/officeDocument/2006/relationships/image" Target="../media/image57.png"/><Relationship Id="rId10" Type="http://schemas.openxmlformats.org/officeDocument/2006/relationships/image" Target="../media/image24.svg"/><Relationship Id="rId4" Type="http://schemas.openxmlformats.org/officeDocument/2006/relationships/image" Target="../media/image59.sv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8.png"/><Relationship Id="rId7" Type="http://schemas.openxmlformats.org/officeDocument/2006/relationships/image" Target="../media/image55.png"/><Relationship Id="rId12" Type="http://schemas.openxmlformats.org/officeDocument/2006/relationships/image" Target="../media/image41.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40.png"/><Relationship Id="rId5" Type="http://schemas.openxmlformats.org/officeDocument/2006/relationships/image" Target="../media/image57.png"/><Relationship Id="rId10" Type="http://schemas.openxmlformats.org/officeDocument/2006/relationships/image" Target="../media/image24.svg"/><Relationship Id="rId4" Type="http://schemas.openxmlformats.org/officeDocument/2006/relationships/image" Target="../media/image59.sv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3.pn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39.svg"/><Relationship Id="rId4" Type="http://schemas.openxmlformats.org/officeDocument/2006/relationships/image" Target="../media/image4.sv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63.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51.png"/><Relationship Id="rId4" Type="http://schemas.openxmlformats.org/officeDocument/2006/relationships/image" Target="../media/image61.svg"/><Relationship Id="rId9" Type="http://schemas.openxmlformats.org/officeDocument/2006/relationships/image" Target="../media/image65.sv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0.png"/><Relationship Id="rId7" Type="http://schemas.openxmlformats.org/officeDocument/2006/relationships/image" Target="../media/image63.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51.png"/><Relationship Id="rId10" Type="http://schemas.openxmlformats.org/officeDocument/2006/relationships/image" Target="../media/image66.png"/><Relationship Id="rId4" Type="http://schemas.openxmlformats.org/officeDocument/2006/relationships/image" Target="../media/image61.svg"/><Relationship Id="rId9" Type="http://schemas.openxmlformats.org/officeDocument/2006/relationships/image" Target="../media/image65.sv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0.png"/><Relationship Id="rId7" Type="http://schemas.openxmlformats.org/officeDocument/2006/relationships/image" Target="../media/image65.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51.png"/><Relationship Id="rId4" Type="http://schemas.openxmlformats.org/officeDocument/2006/relationships/image" Target="../media/image61.svg"/><Relationship Id="rId9"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3.png"/><Relationship Id="rId7"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39.svg"/><Relationship Id="rId4" Type="http://schemas.openxmlformats.org/officeDocument/2006/relationships/image" Target="../media/image4.svg"/><Relationship Id="rId9"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0.png"/><Relationship Id="rId7" Type="http://schemas.openxmlformats.org/officeDocument/2006/relationships/image" Target="../media/image4.sv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8.svg"/><Relationship Id="rId4" Type="http://schemas.openxmlformats.org/officeDocument/2006/relationships/image" Target="../media/image67.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8.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50.png"/><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3.png"/><Relationship Id="rId7"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39.svg"/><Relationship Id="rId4" Type="http://schemas.openxmlformats.org/officeDocument/2006/relationships/image" Target="../media/image4.svg"/><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2.jpeg"/><Relationship Id="rId7" Type="http://schemas.openxmlformats.org/officeDocument/2006/relationships/image" Target="../media/image72.sv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26.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40.png"/><Relationship Id="rId7"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41.svg"/><Relationship Id="rId9"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50.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1.png"/><Relationship Id="rId3" Type="http://schemas.openxmlformats.org/officeDocument/2006/relationships/image" Target="../media/image20.jpe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3.xml"/><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4.png"/><Relationship Id="rId5" Type="http://schemas.openxmlformats.org/officeDocument/2006/relationships/image" Target="../media/image4.svg"/><Relationship Id="rId15" Type="http://schemas.openxmlformats.org/officeDocument/2006/relationships/image" Target="../media/image23.png"/><Relationship Id="rId10" Type="http://schemas.openxmlformats.org/officeDocument/2006/relationships/image" Target="../media/image13.svg"/><Relationship Id="rId4" Type="http://schemas.openxmlformats.org/officeDocument/2006/relationships/image" Target="../media/image3.png"/><Relationship Id="rId9" Type="http://schemas.openxmlformats.org/officeDocument/2006/relationships/image" Target="../media/image12.png"/><Relationship Id="rId14"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jpe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7.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8.svg"/><Relationship Id="rId9" Type="http://schemas.openxmlformats.org/officeDocument/2006/relationships/image" Target="../media/image39.svg"/></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34.svg"/><Relationship Id="rId4" Type="http://schemas.openxmlformats.org/officeDocument/2006/relationships/image" Target="../media/image4.svg"/><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microsoft.com/office/2007/relationships/hdphoto" Target="../media/hdphoto1.wdp"/><Relationship Id="rId9" Type="http://schemas.openxmlformats.org/officeDocument/2006/relationships/image" Target="../media/image47.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0.png"/><Relationship Id="rId7" Type="http://schemas.openxmlformats.org/officeDocument/2006/relationships/image" Target="../media/image39.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1.svg"/><Relationship Id="rId9" Type="http://schemas.openxmlformats.org/officeDocument/2006/relationships/image" Target="../media/image41.sv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jpe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pic>
        <p:nvPicPr>
          <p:cNvPr id="3" name="Picture 3"/>
          <p:cNvPicPr>
            <a:picLocks noChangeAspect="1"/>
          </p:cNvPicPr>
          <p:nvPr/>
        </p:nvPicPr>
        <p:blipFill>
          <a:blip r:embed="rId4">
            <a:alphaModFix amt="46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60781" y="1293860"/>
            <a:ext cx="7249950" cy="590541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369034" y="926403"/>
            <a:ext cx="3888486" cy="4114800"/>
          </a:xfrm>
          <a:prstGeom prst="rect">
            <a:avLst/>
          </a:prstGeom>
        </p:spPr>
      </p:pic>
      <p:pic>
        <p:nvPicPr>
          <p:cNvPr id="5" name="Picture 5"/>
          <p:cNvPicPr>
            <a:picLocks noChangeAspect="1"/>
          </p:cNvPicPr>
          <p:nvPr/>
        </p:nvPicPr>
        <p:blipFill>
          <a:blip r:embed="rId8"/>
          <a:srcRect/>
          <a:stretch>
            <a:fillRect/>
          </a:stretch>
        </p:blipFill>
        <p:spPr>
          <a:xfrm>
            <a:off x="1986187" y="1534674"/>
            <a:ext cx="1674594" cy="2711893"/>
          </a:xfrm>
          <a:prstGeom prst="rect">
            <a:avLst/>
          </a:prstGeom>
        </p:spPr>
      </p:pic>
      <p:pic>
        <p:nvPicPr>
          <p:cNvPr id="6" name="Picture 6"/>
          <p:cNvPicPr>
            <a:picLocks noChangeAspect="1"/>
          </p:cNvPicPr>
          <p:nvPr/>
        </p:nvPicPr>
        <p:blipFill>
          <a:blip r:embed="rId8"/>
          <a:srcRect/>
          <a:stretch>
            <a:fillRect/>
          </a:stretch>
        </p:blipFill>
        <p:spPr>
          <a:xfrm rot="562576">
            <a:off x="14508271" y="3879897"/>
            <a:ext cx="1674594" cy="2711893"/>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313988" y="7410921"/>
            <a:ext cx="1669548" cy="1244573"/>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120548" y="7387652"/>
            <a:ext cx="1405872" cy="1267841"/>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298551" y="7410921"/>
            <a:ext cx="1441001" cy="1333581"/>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181" y="9467837"/>
            <a:ext cx="7315200" cy="326155"/>
          </a:xfrm>
          <a:prstGeom prst="rect">
            <a:avLst/>
          </a:prstGeom>
        </p:spPr>
      </p:pic>
      <p:pic>
        <p:nvPicPr>
          <p:cNvPr id="16"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0972800" y="526281"/>
            <a:ext cx="7315200" cy="326155"/>
          </a:xfrm>
          <a:prstGeom prst="rect">
            <a:avLst/>
          </a:prstGeom>
        </p:spPr>
      </p:pic>
      <p:pic>
        <p:nvPicPr>
          <p:cNvPr id="17" name="Picture 16"/>
          <p:cNvPicPr>
            <a:picLocks noChangeAspect="1"/>
          </p:cNvPicPr>
          <p:nvPr/>
        </p:nvPicPr>
        <p:blipFill>
          <a:blip r:embed="rId17"/>
          <a:stretch>
            <a:fillRect/>
          </a:stretch>
        </p:blipFill>
        <p:spPr>
          <a:xfrm>
            <a:off x="1886044" y="2644425"/>
            <a:ext cx="13459524" cy="4538316"/>
          </a:xfrm>
          <a:prstGeom prst="rect">
            <a:avLst/>
          </a:prstGeom>
        </p:spPr>
      </p:pic>
    </p:spTree>
    <p:extLst>
      <p:ext uri="{BB962C8B-B14F-4D97-AF65-F5344CB8AC3E}">
        <p14:creationId xmlns:p14="http://schemas.microsoft.com/office/powerpoint/2010/main" val="23343616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3"/>
          <a:srcRect/>
          <a:stretch>
            <a:fillRect/>
          </a:stretch>
        </p:blipFill>
        <p:spPr>
          <a:xfrm rot="-2993125">
            <a:off x="6371970" y="6662165"/>
            <a:ext cx="4377783" cy="3184837"/>
          </a:xfrm>
          <a:prstGeom prst="rect">
            <a:avLst/>
          </a:prstGeom>
        </p:spPr>
      </p:pic>
      <p:pic>
        <p:nvPicPr>
          <p:cNvPr id="19" name="Picture 3"/>
          <p:cNvPicPr>
            <a:picLocks noChangeAspect="1"/>
          </p:cNvPicPr>
          <p:nvPr/>
        </p:nvPicPr>
        <p:blipFill>
          <a:blip r:embed="rId3"/>
          <a:srcRect/>
          <a:stretch>
            <a:fillRect/>
          </a:stretch>
        </p:blipFill>
        <p:spPr>
          <a:xfrm rot="-2993125">
            <a:off x="11145439" y="3877637"/>
            <a:ext cx="4377783" cy="3184837"/>
          </a:xfrm>
          <a:prstGeom prst="rect">
            <a:avLst/>
          </a:prstGeom>
        </p:spPr>
      </p:pic>
      <p:pic>
        <p:nvPicPr>
          <p:cNvPr id="20" name="Picture 3"/>
          <p:cNvPicPr>
            <a:picLocks noChangeAspect="1"/>
          </p:cNvPicPr>
          <p:nvPr/>
        </p:nvPicPr>
        <p:blipFill>
          <a:blip r:embed="rId3"/>
          <a:srcRect/>
          <a:stretch>
            <a:fillRect/>
          </a:stretch>
        </p:blipFill>
        <p:spPr>
          <a:xfrm rot="-2993125">
            <a:off x="6286637" y="3235667"/>
            <a:ext cx="4377783" cy="3184837"/>
          </a:xfrm>
          <a:prstGeom prst="rect">
            <a:avLst/>
          </a:prstGeom>
        </p:spPr>
      </p:pic>
      <p:pic>
        <p:nvPicPr>
          <p:cNvPr id="17" name="Picture 3"/>
          <p:cNvPicPr>
            <a:picLocks noChangeAspect="1"/>
          </p:cNvPicPr>
          <p:nvPr/>
        </p:nvPicPr>
        <p:blipFill>
          <a:blip r:embed="rId3"/>
          <a:srcRect/>
          <a:stretch>
            <a:fillRect/>
          </a:stretch>
        </p:blipFill>
        <p:spPr>
          <a:xfrm rot="-2993125">
            <a:off x="2144902" y="4105030"/>
            <a:ext cx="4377783" cy="3184837"/>
          </a:xfrm>
          <a:prstGeom prst="rect">
            <a:avLst/>
          </a:prstGeom>
        </p:spPr>
      </p:pic>
      <p:pic>
        <p:nvPicPr>
          <p:cNvPr id="14" name="Picture 4"/>
          <p:cNvPicPr>
            <a:picLocks noChangeAspect="1"/>
          </p:cNvPicPr>
          <p:nvPr/>
        </p:nvPicPr>
        <p:blipFill>
          <a:blip r:embed="rId4" cstate="print">
            <a:alphaModFix amt="19999"/>
            <a:extLst>
              <a:ext uri="{28A0092B-C50C-407E-A947-70E740481C1C}">
                <a14:useLocalDpi xmlns:a14="http://schemas.microsoft.com/office/drawing/2010/main" val="0"/>
              </a:ext>
            </a:extLst>
          </a:blip>
          <a:srcRect/>
          <a:stretch>
            <a:fillRect/>
          </a:stretch>
        </p:blipFill>
        <p:spPr>
          <a:xfrm rot="19212704">
            <a:off x="-1329745" y="6486950"/>
            <a:ext cx="3657018" cy="6029456"/>
          </a:xfrm>
          <a:prstGeom prst="rect">
            <a:avLst/>
          </a:prstGeom>
        </p:spPr>
      </p:pic>
      <p:pic>
        <p:nvPicPr>
          <p:cNvPr id="38"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flipH="1">
            <a:off x="15962487" y="7673987"/>
            <a:ext cx="2672566" cy="2789206"/>
          </a:xfrm>
          <a:prstGeom prst="rect">
            <a:avLst/>
          </a:prstGeom>
        </p:spPr>
      </p:pic>
      <p:pic>
        <p:nvPicPr>
          <p:cNvPr id="3" name="Picture 2"/>
          <p:cNvPicPr>
            <a:picLocks noChangeAspect="1"/>
          </p:cNvPicPr>
          <p:nvPr/>
        </p:nvPicPr>
        <p:blipFill>
          <a:blip r:embed="rId6"/>
          <a:stretch>
            <a:fillRect/>
          </a:stretch>
        </p:blipFill>
        <p:spPr>
          <a:xfrm>
            <a:off x="1549275" y="-404161"/>
            <a:ext cx="14448772" cy="5133276"/>
          </a:xfrm>
          <a:prstGeom prst="rect">
            <a:avLst/>
          </a:prstGeom>
        </p:spPr>
      </p:pic>
      <p:sp>
        <p:nvSpPr>
          <p:cNvPr id="5" name="Rectangle 4"/>
          <p:cNvSpPr/>
          <p:nvPr/>
        </p:nvSpPr>
        <p:spPr>
          <a:xfrm>
            <a:off x="2844910" y="4912620"/>
            <a:ext cx="2916807" cy="1569660"/>
          </a:xfrm>
          <a:prstGeom prst="rect">
            <a:avLst/>
          </a:prstGeom>
        </p:spPr>
        <p:txBody>
          <a:bodyPr wrap="square">
            <a:spAutoFit/>
          </a:bodyPr>
          <a:lstStyle/>
          <a:p>
            <a:pPr algn="ctr"/>
            <a:r>
              <a:rPr lang="en-US" sz="4800" dirty="0" err="1">
                <a:latin typeface="Times New Roman" panose="02020603050405020304" pitchFamily="18" charset="0"/>
                <a:ea typeface="Calibri"/>
                <a:cs typeface="Times New Roman" panose="02020603050405020304" pitchFamily="18" charset="0"/>
                <a:sym typeface="Calibri"/>
              </a:rPr>
              <a:t>Nhóm</a:t>
            </a:r>
            <a:r>
              <a:rPr lang="en-US" sz="4800" dirty="0">
                <a:latin typeface="Times New Roman" panose="02020603050405020304" pitchFamily="18" charset="0"/>
                <a:ea typeface="Calibri"/>
                <a:cs typeface="Times New Roman" panose="02020603050405020304" pitchFamily="18" charset="0"/>
                <a:sym typeface="Calibri"/>
              </a:rPr>
              <a:t> 1</a:t>
            </a:r>
          </a:p>
          <a:p>
            <a:pPr algn="ctr"/>
            <a:r>
              <a:rPr lang="en-US" sz="4800" i="1" dirty="0" err="1">
                <a:latin typeface="Times New Roman" panose="02020603050405020304" pitchFamily="18" charset="0"/>
                <a:ea typeface="Calibri"/>
                <a:cs typeface="Times New Roman" panose="02020603050405020304" pitchFamily="18" charset="0"/>
                <a:sym typeface="Calibri"/>
              </a:rPr>
              <a:t>Bài</a:t>
            </a:r>
            <a:r>
              <a:rPr lang="en-US" sz="4800" i="1" dirty="0">
                <a:latin typeface="Times New Roman" panose="02020603050405020304" pitchFamily="18" charset="0"/>
                <a:ea typeface="Calibri"/>
                <a:cs typeface="Times New Roman" panose="02020603050405020304" pitchFamily="18" charset="0"/>
                <a:sym typeface="Calibri"/>
              </a:rPr>
              <a:t> </a:t>
            </a:r>
            <a:r>
              <a:rPr lang="en-US" sz="4800" i="1" dirty="0" err="1">
                <a:latin typeface="Times New Roman" panose="02020603050405020304" pitchFamily="18" charset="0"/>
                <a:ea typeface="Calibri"/>
                <a:cs typeface="Times New Roman" panose="02020603050405020304" pitchFamily="18" charset="0"/>
                <a:sym typeface="Calibri"/>
              </a:rPr>
              <a:t>tập</a:t>
            </a:r>
            <a:r>
              <a:rPr lang="en-US" sz="4800" i="1" dirty="0">
                <a:latin typeface="Times New Roman" panose="02020603050405020304" pitchFamily="18" charset="0"/>
                <a:ea typeface="Calibri"/>
                <a:cs typeface="Times New Roman" panose="02020603050405020304" pitchFamily="18" charset="0"/>
                <a:sym typeface="Calibri"/>
              </a:rPr>
              <a:t> 1</a:t>
            </a:r>
          </a:p>
        </p:txBody>
      </p:sp>
      <p:sp>
        <p:nvSpPr>
          <p:cNvPr id="13" name="Rectangle 12"/>
          <p:cNvSpPr/>
          <p:nvPr/>
        </p:nvSpPr>
        <p:spPr>
          <a:xfrm>
            <a:off x="7092913" y="4043255"/>
            <a:ext cx="2765234" cy="1569660"/>
          </a:xfrm>
          <a:prstGeom prst="rect">
            <a:avLst/>
          </a:prstGeom>
        </p:spPr>
        <p:txBody>
          <a:bodyPr wrap="square">
            <a:spAutoFit/>
          </a:bodyPr>
          <a:lstStyle/>
          <a:p>
            <a:pPr algn="ctr"/>
            <a:r>
              <a:rPr lang="en-US" sz="4800" dirty="0" err="1">
                <a:latin typeface="Times New Roman" panose="02020603050405020304" pitchFamily="18" charset="0"/>
                <a:ea typeface="Calibri"/>
                <a:cs typeface="Times New Roman" panose="02020603050405020304" pitchFamily="18" charset="0"/>
                <a:sym typeface="Calibri"/>
              </a:rPr>
              <a:t>Nhóm</a:t>
            </a:r>
            <a:r>
              <a:rPr lang="en-US" sz="4800" dirty="0">
                <a:latin typeface="Times New Roman" panose="02020603050405020304" pitchFamily="18" charset="0"/>
                <a:ea typeface="Calibri"/>
                <a:cs typeface="Times New Roman" panose="02020603050405020304" pitchFamily="18" charset="0"/>
                <a:sym typeface="Calibri"/>
              </a:rPr>
              <a:t> 2</a:t>
            </a:r>
          </a:p>
          <a:p>
            <a:pPr algn="ctr"/>
            <a:r>
              <a:rPr lang="en-US" sz="4800" i="1" dirty="0" err="1">
                <a:latin typeface="Times New Roman" panose="02020603050405020304" pitchFamily="18" charset="0"/>
                <a:ea typeface="Calibri"/>
                <a:cs typeface="Times New Roman" panose="02020603050405020304" pitchFamily="18" charset="0"/>
                <a:sym typeface="Calibri"/>
              </a:rPr>
              <a:t>Bài</a:t>
            </a:r>
            <a:r>
              <a:rPr lang="en-US" sz="4800" i="1" dirty="0">
                <a:latin typeface="Times New Roman" panose="02020603050405020304" pitchFamily="18" charset="0"/>
                <a:ea typeface="Calibri"/>
                <a:cs typeface="Times New Roman" panose="02020603050405020304" pitchFamily="18" charset="0"/>
                <a:sym typeface="Calibri"/>
              </a:rPr>
              <a:t> </a:t>
            </a:r>
            <a:r>
              <a:rPr lang="en-US" sz="4800" i="1" dirty="0" err="1">
                <a:latin typeface="Times New Roman" panose="02020603050405020304" pitchFamily="18" charset="0"/>
                <a:ea typeface="Calibri"/>
                <a:cs typeface="Times New Roman" panose="02020603050405020304" pitchFamily="18" charset="0"/>
                <a:sym typeface="Calibri"/>
              </a:rPr>
              <a:t>tập</a:t>
            </a:r>
            <a:r>
              <a:rPr lang="en-US" sz="4800" i="1" dirty="0">
                <a:latin typeface="Times New Roman" panose="02020603050405020304" pitchFamily="18" charset="0"/>
                <a:ea typeface="Calibri"/>
                <a:cs typeface="Times New Roman" panose="02020603050405020304" pitchFamily="18" charset="0"/>
                <a:sym typeface="Calibri"/>
              </a:rPr>
              <a:t> 2</a:t>
            </a:r>
          </a:p>
        </p:txBody>
      </p:sp>
      <p:sp>
        <p:nvSpPr>
          <p:cNvPr id="15" name="Rectangle 14"/>
          <p:cNvSpPr/>
          <p:nvPr/>
        </p:nvSpPr>
        <p:spPr>
          <a:xfrm>
            <a:off x="11689713" y="4701359"/>
            <a:ext cx="2765234" cy="1569660"/>
          </a:xfrm>
          <a:prstGeom prst="rect">
            <a:avLst/>
          </a:prstGeom>
        </p:spPr>
        <p:txBody>
          <a:bodyPr wrap="square">
            <a:spAutoFit/>
          </a:bodyPr>
          <a:lstStyle/>
          <a:p>
            <a:pPr algn="ctr"/>
            <a:r>
              <a:rPr lang="en-US" sz="4800" dirty="0" err="1">
                <a:latin typeface="Times New Roman" panose="02020603050405020304" pitchFamily="18" charset="0"/>
                <a:ea typeface="Calibri"/>
                <a:cs typeface="Times New Roman" panose="02020603050405020304" pitchFamily="18" charset="0"/>
                <a:sym typeface="Calibri"/>
              </a:rPr>
              <a:t>Nhóm</a:t>
            </a:r>
            <a:r>
              <a:rPr lang="en-US" sz="4800" dirty="0">
                <a:latin typeface="Times New Roman" panose="02020603050405020304" pitchFamily="18" charset="0"/>
                <a:ea typeface="Calibri"/>
                <a:cs typeface="Times New Roman" panose="02020603050405020304" pitchFamily="18" charset="0"/>
                <a:sym typeface="Calibri"/>
              </a:rPr>
              <a:t> 3</a:t>
            </a:r>
          </a:p>
          <a:p>
            <a:pPr algn="ctr"/>
            <a:r>
              <a:rPr lang="en-US" sz="4800" i="1" dirty="0" err="1">
                <a:latin typeface="Times New Roman" panose="02020603050405020304" pitchFamily="18" charset="0"/>
                <a:ea typeface="Calibri"/>
                <a:cs typeface="Times New Roman" panose="02020603050405020304" pitchFamily="18" charset="0"/>
                <a:sym typeface="Calibri"/>
              </a:rPr>
              <a:t>Bài</a:t>
            </a:r>
            <a:r>
              <a:rPr lang="en-US" sz="4800" i="1" dirty="0">
                <a:latin typeface="Times New Roman" panose="02020603050405020304" pitchFamily="18" charset="0"/>
                <a:ea typeface="Calibri"/>
                <a:cs typeface="Times New Roman" panose="02020603050405020304" pitchFamily="18" charset="0"/>
                <a:sym typeface="Calibri"/>
              </a:rPr>
              <a:t> </a:t>
            </a:r>
            <a:r>
              <a:rPr lang="en-US" sz="4800" i="1" dirty="0" err="1">
                <a:latin typeface="Times New Roman" panose="02020603050405020304" pitchFamily="18" charset="0"/>
                <a:ea typeface="Calibri"/>
                <a:cs typeface="Times New Roman" panose="02020603050405020304" pitchFamily="18" charset="0"/>
                <a:sym typeface="Calibri"/>
              </a:rPr>
              <a:t>tập</a:t>
            </a:r>
            <a:r>
              <a:rPr lang="en-US" sz="4800" i="1" dirty="0">
                <a:latin typeface="Times New Roman" panose="02020603050405020304" pitchFamily="18" charset="0"/>
                <a:ea typeface="Calibri"/>
                <a:cs typeface="Times New Roman" panose="02020603050405020304" pitchFamily="18" charset="0"/>
                <a:sym typeface="Calibri"/>
              </a:rPr>
              <a:t> 3</a:t>
            </a:r>
          </a:p>
        </p:txBody>
      </p:sp>
      <p:sp>
        <p:nvSpPr>
          <p:cNvPr id="16" name="Rectangle 15"/>
          <p:cNvSpPr/>
          <p:nvPr/>
        </p:nvSpPr>
        <p:spPr>
          <a:xfrm>
            <a:off x="7355484" y="7498930"/>
            <a:ext cx="2765234" cy="1569660"/>
          </a:xfrm>
          <a:prstGeom prst="rect">
            <a:avLst/>
          </a:prstGeom>
        </p:spPr>
        <p:txBody>
          <a:bodyPr wrap="square">
            <a:spAutoFit/>
          </a:bodyPr>
          <a:lstStyle/>
          <a:p>
            <a:pPr algn="ctr"/>
            <a:r>
              <a:rPr lang="en-US" sz="4800" dirty="0" err="1">
                <a:latin typeface="Times New Roman" panose="02020603050405020304" pitchFamily="18" charset="0"/>
                <a:ea typeface="Calibri"/>
                <a:cs typeface="Times New Roman" panose="02020603050405020304" pitchFamily="18" charset="0"/>
                <a:sym typeface="Calibri"/>
              </a:rPr>
              <a:t>Nhóm</a:t>
            </a:r>
            <a:r>
              <a:rPr lang="en-US" sz="4800" dirty="0">
                <a:latin typeface="Times New Roman" panose="02020603050405020304" pitchFamily="18" charset="0"/>
                <a:ea typeface="Calibri"/>
                <a:cs typeface="Times New Roman" panose="02020603050405020304" pitchFamily="18" charset="0"/>
                <a:sym typeface="Calibri"/>
              </a:rPr>
              <a:t> 4</a:t>
            </a:r>
          </a:p>
          <a:p>
            <a:pPr algn="ctr"/>
            <a:r>
              <a:rPr lang="en-US" sz="4800" i="1" dirty="0" err="1">
                <a:latin typeface="Times New Roman" panose="02020603050405020304" pitchFamily="18" charset="0"/>
                <a:ea typeface="Calibri"/>
                <a:cs typeface="Times New Roman" panose="02020603050405020304" pitchFamily="18" charset="0"/>
                <a:sym typeface="Calibri"/>
              </a:rPr>
              <a:t>Bài</a:t>
            </a:r>
            <a:r>
              <a:rPr lang="en-US" sz="4800" i="1" dirty="0">
                <a:latin typeface="Times New Roman" panose="02020603050405020304" pitchFamily="18" charset="0"/>
                <a:ea typeface="Calibri"/>
                <a:cs typeface="Times New Roman" panose="02020603050405020304" pitchFamily="18" charset="0"/>
                <a:sym typeface="Calibri"/>
              </a:rPr>
              <a:t> </a:t>
            </a:r>
            <a:r>
              <a:rPr lang="en-US" sz="4800" i="1" dirty="0" err="1">
                <a:latin typeface="Times New Roman" panose="02020603050405020304" pitchFamily="18" charset="0"/>
                <a:ea typeface="Calibri"/>
                <a:cs typeface="Times New Roman" panose="02020603050405020304" pitchFamily="18" charset="0"/>
                <a:sym typeface="Calibri"/>
              </a:rPr>
              <a:t>tập</a:t>
            </a:r>
            <a:r>
              <a:rPr lang="en-US" sz="4800" i="1" dirty="0">
                <a:latin typeface="Times New Roman" panose="02020603050405020304" pitchFamily="18" charset="0"/>
                <a:ea typeface="Calibri"/>
                <a:cs typeface="Times New Roman" panose="02020603050405020304" pitchFamily="18" charset="0"/>
                <a:sym typeface="Calibri"/>
              </a:rPr>
              <a:t> 4</a:t>
            </a:r>
          </a:p>
        </p:txBody>
      </p:sp>
      <p:pic>
        <p:nvPicPr>
          <p:cNvPr id="21"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502529" y="-611765"/>
            <a:ext cx="5036726" cy="4542211"/>
          </a:xfrm>
          <a:prstGeom prst="rect">
            <a:avLst/>
          </a:prstGeom>
        </p:spPr>
      </p:pic>
    </p:spTree>
    <p:extLst>
      <p:ext uri="{BB962C8B-B14F-4D97-AF65-F5344CB8AC3E}">
        <p14:creationId xmlns:p14="http://schemas.microsoft.com/office/powerpoint/2010/main" val="684482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p:nvPr/>
        </p:nvGrpSpPr>
        <p:grpSpPr>
          <a:xfrm>
            <a:off x="1709639" y="1482735"/>
            <a:ext cx="14868721" cy="7775565"/>
            <a:chOff x="0" y="0"/>
            <a:chExt cx="19824962" cy="10367420"/>
          </a:xfrm>
        </p:grpSpPr>
        <p:pic>
          <p:nvPicPr>
            <p:cNvPr id="7" name="Picture 4"/>
            <p:cNvPicPr>
              <a:picLocks noChangeAspect="1"/>
            </p:cNvPicPr>
            <p:nvPr/>
          </p:nvPicPr>
          <p:blipFill>
            <a:blip r:embed="rId3">
              <a:alphaModFix amt="4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2727859" cy="10367420"/>
            </a:xfrm>
            <a:prstGeom prst="rect">
              <a:avLst/>
            </a:prstGeom>
          </p:spPr>
        </p:pic>
        <p:pic>
          <p:nvPicPr>
            <p:cNvPr id="8" name="Picture 5"/>
            <p:cNvPicPr>
              <a:picLocks noChangeAspect="1"/>
            </p:cNvPicPr>
            <p:nvPr/>
          </p:nvPicPr>
          <p:blipFill>
            <a:blip r:embed="rId3">
              <a:alphaModFix amt="4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097103" y="0"/>
              <a:ext cx="12727859" cy="10367420"/>
            </a:xfrm>
            <a:prstGeom prst="rect">
              <a:avLst/>
            </a:prstGeom>
          </p:spPr>
        </p:pic>
      </p:grpSp>
      <p:sp>
        <p:nvSpPr>
          <p:cNvPr id="2" name="TextBox 1"/>
          <p:cNvSpPr txBox="1"/>
          <p:nvPr/>
        </p:nvSpPr>
        <p:spPr>
          <a:xfrm>
            <a:off x="2798679" y="3127013"/>
            <a:ext cx="12517521" cy="3477875"/>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r>
              <a:rPr lang="en-US" sz="4400" b="1" dirty="0">
                <a:latin typeface="Times New Roman" panose="02020603050405020304" pitchFamily="18" charset="0"/>
                <a:cs typeface="Times New Roman" panose="02020603050405020304" pitchFamily="18" charset="0"/>
              </a:rPr>
              <a:t> 1: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rõ</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thần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yêu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dân</a:t>
            </a:r>
            <a:r>
              <a:rPr lang="en-US" sz="4400" i="1" dirty="0">
                <a:latin typeface="Times New Roman" panose="02020603050405020304" pitchFamily="18" charset="0"/>
                <a:cs typeface="Times New Roman" panose="02020603050405020304" pitchFamily="18" charset="0"/>
              </a:rPr>
              <a:t> ta </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Hồ</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Chí</a:t>
            </a:r>
            <a:r>
              <a:rPr lang="en-US" sz="4400" dirty="0">
                <a:latin typeface="Times New Roman" panose="02020603050405020304" pitchFamily="18" charset="0"/>
                <a:cs typeface="Times New Roman" panose="02020603050405020304" pitchFamily="18" charset="0"/>
              </a:rPr>
              <a:t> Minh)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cs typeface="Times New Roman" panose="02020603050405020304" pitchFamily="18" charset="0"/>
              </a:rPr>
              <a:t> minh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sắp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xếp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566478" y="-105176"/>
            <a:ext cx="4875566" cy="4426126"/>
          </a:xfrm>
          <a:prstGeom prst="rect">
            <a:avLst/>
          </a:prstGeom>
        </p:spPr>
      </p:pic>
      <p:pic>
        <p:nvPicPr>
          <p:cNvPr id="4"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4396776" y="6129282"/>
            <a:ext cx="3316727" cy="6202279"/>
          </a:xfrm>
          <a:prstGeom prst="rect">
            <a:avLst/>
          </a:prstGeom>
        </p:spPr>
      </p:pic>
      <p:pic>
        <p:nvPicPr>
          <p:cNvPr id="5"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886515" y="-1180161"/>
            <a:ext cx="5036726" cy="4542211"/>
          </a:xfrm>
          <a:prstGeom prst="rect">
            <a:avLst/>
          </a:prstGeom>
        </p:spPr>
      </p:pic>
    </p:spTree>
    <p:extLst>
      <p:ext uri="{BB962C8B-B14F-4D97-AF65-F5344CB8AC3E}">
        <p14:creationId xmlns:p14="http://schemas.microsoft.com/office/powerpoint/2010/main" val="21214024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a:xfrm rot="196385">
            <a:off x="1639179" y="-546495"/>
            <a:ext cx="14476242" cy="3225339"/>
          </a:xfrm>
          <a:prstGeom prst="rect">
            <a:avLst/>
          </a:prstGeom>
        </p:spPr>
      </p:pic>
      <p:sp>
        <p:nvSpPr>
          <p:cNvPr id="3" name="TextBox 2"/>
          <p:cNvSpPr txBox="1"/>
          <p:nvPr/>
        </p:nvSpPr>
        <p:spPr>
          <a:xfrm>
            <a:off x="2133600" y="342900"/>
            <a:ext cx="13487400" cy="1446550"/>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thần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yêu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dân</a:t>
            </a:r>
            <a:r>
              <a:rPr lang="en-US" sz="4400" i="1" dirty="0">
                <a:latin typeface="Times New Roman" panose="02020603050405020304" pitchFamily="18" charset="0"/>
                <a:cs typeface="Times New Roman" panose="02020603050405020304" pitchFamily="18" charset="0"/>
              </a:rPr>
              <a:t> ta</a:t>
            </a:r>
            <a:endParaRPr lang="en-US" sz="4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638174">
            <a:off x="-420081" y="1550403"/>
            <a:ext cx="11071285" cy="11502633"/>
          </a:xfrm>
          <a:prstGeom prst="rect">
            <a:avLst/>
          </a:prstGeom>
        </p:spPr>
      </p:pic>
      <p:sp>
        <p:nvSpPr>
          <p:cNvPr id="5" name="TextBox 4"/>
          <p:cNvSpPr txBox="1"/>
          <p:nvPr/>
        </p:nvSpPr>
        <p:spPr>
          <a:xfrm>
            <a:off x="1371600" y="4047806"/>
            <a:ext cx="7772400" cy="5509200"/>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mở</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1),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thần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yêu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một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truyền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thống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quý</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báu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dân</a:t>
            </a:r>
            <a:r>
              <a:rPr lang="en-US" sz="4400" i="1"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truyền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cs typeface="Times New Roman" panose="02020603050405020304" pitchFamily="18" charset="0"/>
              </a:rPr>
              <a:t>suốt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từ</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xưa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đến</a:t>
            </a:r>
            <a:r>
              <a:rPr lang="en-US" sz="4400" i="1" dirty="0">
                <a:latin typeface="Times New Roman" panose="02020603050405020304" pitchFamily="18" charset="0"/>
                <a:cs typeface="Times New Roman" panose="02020603050405020304" pitchFamily="18" charset="0"/>
              </a:rPr>
              <a:t> nay), </a:t>
            </a:r>
            <a:r>
              <a:rPr lang="en-US" sz="4400" dirty="0" err="1">
                <a:latin typeface="Times New Roman" panose="02020603050405020304" pitchFamily="18" charset="0"/>
                <a:cs typeface="Times New Roman" panose="02020603050405020304" pitchFamily="18" charset="0"/>
              </a:rPr>
              <a:t>nhất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mỗi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Tổ</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quốc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bị</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xâm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lăng</a:t>
            </a:r>
            <a:r>
              <a:rPr lang="en-US" sz="4400" i="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4427208" y="6116239"/>
            <a:ext cx="3316727" cy="6202279"/>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10876602" y="6474821"/>
            <a:ext cx="7213756" cy="2742557"/>
          </a:xfrm>
          <a:prstGeom prst="rect">
            <a:avLst/>
          </a:prstGeom>
        </p:spPr>
      </p:pic>
    </p:spTree>
    <p:extLst>
      <p:ext uri="{BB962C8B-B14F-4D97-AF65-F5344CB8AC3E}">
        <p14:creationId xmlns:p14="http://schemas.microsoft.com/office/powerpoint/2010/main" val="237162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a:xfrm rot="196385">
            <a:off x="1639179" y="-546495"/>
            <a:ext cx="14476242" cy="3225339"/>
          </a:xfrm>
          <a:prstGeom prst="rect">
            <a:avLst/>
          </a:prstGeom>
        </p:spPr>
      </p:pic>
      <p:sp>
        <p:nvSpPr>
          <p:cNvPr id="3" name="TextBox 2"/>
          <p:cNvSpPr txBox="1"/>
          <p:nvPr/>
        </p:nvSpPr>
        <p:spPr>
          <a:xfrm>
            <a:off x="2133600" y="342900"/>
            <a:ext cx="13487400" cy="1446550"/>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thần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yêu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dân</a:t>
            </a:r>
            <a:r>
              <a:rPr lang="en-US" sz="4400" i="1" dirty="0">
                <a:latin typeface="Times New Roman" panose="02020603050405020304" pitchFamily="18" charset="0"/>
                <a:cs typeface="Times New Roman" panose="02020603050405020304" pitchFamily="18" charset="0"/>
              </a:rPr>
              <a:t> ta</a:t>
            </a:r>
            <a:endParaRPr lang="en-US" sz="4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295400" y="2396055"/>
            <a:ext cx="16154400" cy="7540526"/>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2,3),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cs typeface="Times New Roman" panose="02020603050405020304" pitchFamily="18" charset="0"/>
              </a:rPr>
              <a:t> minh </a:t>
            </a:r>
            <a:r>
              <a:rPr lang="en-US" sz="4400" dirty="0" err="1">
                <a:latin typeface="Times New Roman" panose="02020603050405020304" pitchFamily="18" charset="0"/>
                <a:cs typeface="Times New Roman" panose="02020603050405020304" pitchFamily="18" charset="0"/>
              </a:rPr>
              <a:t>cụ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thần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yêu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dân</a:t>
            </a:r>
            <a:r>
              <a:rPr lang="en-US" sz="4400" i="1"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2, </a:t>
            </a:r>
            <a:r>
              <a:rPr lang="en-US" sz="4400" i="1" dirty="0" err="1">
                <a:latin typeface="Times New Roman" panose="02020603050405020304" pitchFamily="18" charset="0"/>
                <a:cs typeface="Times New Roman" panose="02020603050405020304" pitchFamily="18" charset="0"/>
              </a:rPr>
              <a:t>tinh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thần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yêu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dân</a:t>
            </a:r>
            <a:r>
              <a:rPr lang="en-US" sz="4400" i="1"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cs typeface="Times New Roman" panose="02020603050405020304" pitchFamily="18" charset="0"/>
              </a:rPr>
              <a:t> minh qua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xưa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hồn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cuộc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gắn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anh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Hai </a:t>
            </a:r>
            <a:r>
              <a:rPr lang="en-US" sz="4400" dirty="0" err="1">
                <a:latin typeface="Times New Roman" panose="02020603050405020304" pitchFamily="18" charset="0"/>
                <a:cs typeface="Times New Roman" panose="02020603050405020304" pitchFamily="18" charset="0"/>
              </a:rPr>
              <a:t>Bà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Triệu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Hưng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Lê</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Quang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Trung</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3, </a:t>
            </a:r>
            <a:r>
              <a:rPr lang="en-US" sz="4400" i="1" dirty="0" err="1">
                <a:latin typeface="Times New Roman" panose="02020603050405020304" pitchFamily="18" charset="0"/>
                <a:cs typeface="Times New Roman" panose="02020603050405020304" pitchFamily="18" charset="0"/>
              </a:rPr>
              <a:t>tinh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thần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yêu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dân</a:t>
            </a:r>
            <a:r>
              <a:rPr lang="en-US" sz="4400" i="1"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tiếp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cs typeface="Times New Roman" panose="02020603050405020304" pitchFamily="18" charset="0"/>
              </a:rPr>
              <a:t> minh qua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lòng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ủng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hộ</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tầng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lớp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bào</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ngoài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những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cử</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chỉ</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cao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quý</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tuy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khác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nhau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nơi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việc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làm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nhưng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đều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giống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nhau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nơi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lòng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nồng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nàn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yêu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3464103" y="6062924"/>
            <a:ext cx="3316727" cy="620227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a:off x="-5201426" y="-651813"/>
            <a:ext cx="7213756" cy="2742557"/>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6200000">
            <a:off x="14710480" y="6234700"/>
            <a:ext cx="4875566" cy="4426126"/>
          </a:xfrm>
          <a:prstGeom prst="rect">
            <a:avLst/>
          </a:prstGeom>
        </p:spPr>
      </p:pic>
    </p:spTree>
    <p:extLst>
      <p:ext uri="{BB962C8B-B14F-4D97-AF65-F5344CB8AC3E}">
        <p14:creationId xmlns:p14="http://schemas.microsoft.com/office/powerpoint/2010/main" val="52591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638174">
            <a:off x="5607088" y="7259103"/>
            <a:ext cx="8360922" cy="8686672"/>
          </a:xfrm>
          <a:prstGeom prst="rect">
            <a:avLst/>
          </a:prstGeom>
        </p:spPr>
      </p:pic>
      <p:pic>
        <p:nvPicPr>
          <p:cNvPr id="2" name="Picture 5"/>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a:xfrm rot="196385">
            <a:off x="1639179" y="-546495"/>
            <a:ext cx="14476242" cy="3225339"/>
          </a:xfrm>
          <a:prstGeom prst="rect">
            <a:avLst/>
          </a:prstGeom>
        </p:spPr>
      </p:pic>
      <p:sp>
        <p:nvSpPr>
          <p:cNvPr id="3" name="TextBox 2"/>
          <p:cNvSpPr txBox="1"/>
          <p:nvPr/>
        </p:nvSpPr>
        <p:spPr>
          <a:xfrm>
            <a:off x="2133600" y="342900"/>
            <a:ext cx="13487400" cy="1446550"/>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thần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yêu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dân</a:t>
            </a:r>
            <a:r>
              <a:rPr lang="en-US" sz="4400" i="1" dirty="0">
                <a:latin typeface="Times New Roman" panose="02020603050405020304" pitchFamily="18" charset="0"/>
                <a:cs typeface="Times New Roman" panose="02020603050405020304" pitchFamily="18" charset="0"/>
              </a:rPr>
              <a:t> ta</a:t>
            </a:r>
            <a:endParaRPr lang="en-US" sz="4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558910" y="3373532"/>
            <a:ext cx="16154400" cy="3477875"/>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cuối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4), </a:t>
            </a:r>
            <a:r>
              <a:rPr lang="en-US" sz="4400" dirty="0" err="1">
                <a:latin typeface="Times New Roman" panose="02020603050405020304" pitchFamily="18" charset="0"/>
                <a:cs typeface="Times New Roman" panose="02020603050405020304" pitchFamily="18" charset="0"/>
              </a:rPr>
              <a:t>vẫn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thần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yêu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dân</a:t>
            </a:r>
            <a:r>
              <a:rPr lang="en-US" sz="4400" i="1"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những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thứ</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quý</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báu</a:t>
            </a:r>
            <a:r>
              <a:rPr lang="en-US" sz="4400" i="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chưa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lộ</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bổng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chúng</a:t>
            </a:r>
            <a:r>
              <a:rPr lang="en-US" sz="4400"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lộ</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việc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việc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chiến</a:t>
            </a:r>
            <a:r>
              <a:rPr lang="en-US" sz="4400" dirty="0">
                <a:latin typeface="Times New Roman" panose="02020603050405020304" pitchFamily="18" charset="0"/>
                <a:cs typeface="Times New Roman" panose="02020603050405020304" pitchFamily="18" charset="0"/>
              </a:rPr>
              <a:t>.</a:t>
            </a:r>
          </a:p>
        </p:txBody>
      </p:sp>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3464103" y="6062924"/>
            <a:ext cx="3316727" cy="6202279"/>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5201426" y="-651813"/>
            <a:ext cx="7213756" cy="2742557"/>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6200000">
            <a:off x="14710480" y="6234700"/>
            <a:ext cx="4875566" cy="4426126"/>
          </a:xfrm>
          <a:prstGeom prst="rect">
            <a:avLst/>
          </a:prstGeom>
        </p:spPr>
      </p:pic>
    </p:spTree>
    <p:extLst>
      <p:ext uri="{BB962C8B-B14F-4D97-AF65-F5344CB8AC3E}">
        <p14:creationId xmlns:p14="http://schemas.microsoft.com/office/powerpoint/2010/main" val="225414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638174">
            <a:off x="7750760" y="7845154"/>
            <a:ext cx="8360922" cy="8686672"/>
          </a:xfrm>
          <a:prstGeom prst="rect">
            <a:avLst/>
          </a:prstGeom>
        </p:spPr>
      </p:pic>
      <p:pic>
        <p:nvPicPr>
          <p:cNvPr id="2" name="Picture 5"/>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a:xfrm rot="196385">
            <a:off x="1187003" y="-1872785"/>
            <a:ext cx="15380593" cy="11745350"/>
          </a:xfrm>
          <a:prstGeom prst="rect">
            <a:avLst/>
          </a:prstGeom>
        </p:spPr>
      </p:pic>
      <p:sp>
        <p:nvSpPr>
          <p:cNvPr id="3" name="TextBox 2"/>
          <p:cNvSpPr txBox="1"/>
          <p:nvPr/>
        </p:nvSpPr>
        <p:spPr>
          <a:xfrm>
            <a:off x="2133600" y="342900"/>
            <a:ext cx="13487400" cy="6186309"/>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sắp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xếp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theo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hợp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mở</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1)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truyền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a:t>
            </a:r>
            <a:r>
              <a:rPr lang="en-US" sz="4400"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gồm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2,3)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rõ</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khái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mở</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việc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cs typeface="Times New Roman" panose="02020603050405020304" pitchFamily="18" charset="0"/>
              </a:rPr>
              <a:t> minh </a:t>
            </a:r>
            <a:r>
              <a:rPr lang="en-US" sz="4400" dirty="0" err="1">
                <a:latin typeface="Times New Roman" panose="02020603050405020304" pitchFamily="18" charset="0"/>
                <a:cs typeface="Times New Roman" panose="02020603050405020304" pitchFamily="18" charset="0"/>
              </a:rPr>
              <a:t>tinh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a:t>
            </a:r>
            <a:r>
              <a:rPr lang="en-US" sz="4400"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xưa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cuối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4) </a:t>
            </a:r>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báu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truyền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nhiệm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quốc</a:t>
            </a:r>
            <a:r>
              <a:rPr lang="en-US" sz="4400" dirty="0">
                <a:latin typeface="Times New Roman" panose="02020603050405020304" pitchFamily="18" charset="0"/>
                <a:cs typeface="Times New Roman" panose="02020603050405020304" pitchFamily="18" charset="0"/>
              </a:rPr>
              <a:t>.</a:t>
            </a:r>
          </a:p>
        </p:txBody>
      </p:sp>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3464103" y="6062924"/>
            <a:ext cx="3316727" cy="6202279"/>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800000">
            <a:off x="-5201426" y="-651813"/>
            <a:ext cx="7213756" cy="2742557"/>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6200000">
            <a:off x="14710480" y="6234700"/>
            <a:ext cx="4875566" cy="4426126"/>
          </a:xfrm>
          <a:prstGeom prst="rect">
            <a:avLst/>
          </a:prstGeom>
        </p:spPr>
      </p:pic>
    </p:spTree>
    <p:extLst>
      <p:ext uri="{BB962C8B-B14F-4D97-AF65-F5344CB8AC3E}">
        <p14:creationId xmlns:p14="http://schemas.microsoft.com/office/powerpoint/2010/main" val="174807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p:nvPr/>
        </p:nvGrpSpPr>
        <p:grpSpPr>
          <a:xfrm>
            <a:off x="1709639" y="1482735"/>
            <a:ext cx="14868721" cy="7775565"/>
            <a:chOff x="0" y="0"/>
            <a:chExt cx="19824962" cy="10367420"/>
          </a:xfrm>
        </p:grpSpPr>
        <p:pic>
          <p:nvPicPr>
            <p:cNvPr id="7" name="Picture 4"/>
            <p:cNvPicPr>
              <a:picLocks noChangeAspect="1"/>
            </p:cNvPicPr>
            <p:nvPr/>
          </p:nvPicPr>
          <p:blipFill>
            <a:blip r:embed="rId3">
              <a:alphaModFix amt="4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2727859" cy="10367420"/>
            </a:xfrm>
            <a:prstGeom prst="rect">
              <a:avLst/>
            </a:prstGeom>
          </p:spPr>
        </p:pic>
        <p:pic>
          <p:nvPicPr>
            <p:cNvPr id="8" name="Picture 5"/>
            <p:cNvPicPr>
              <a:picLocks noChangeAspect="1"/>
            </p:cNvPicPr>
            <p:nvPr/>
          </p:nvPicPr>
          <p:blipFill>
            <a:blip r:embed="rId3">
              <a:alphaModFix amt="4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097103" y="0"/>
              <a:ext cx="12727859" cy="10367420"/>
            </a:xfrm>
            <a:prstGeom prst="rect">
              <a:avLst/>
            </a:prstGeom>
          </p:spPr>
        </p:pic>
      </p:grpSp>
      <p:sp>
        <p:nvSpPr>
          <p:cNvPr id="2" name="TextBox 1"/>
          <p:cNvSpPr txBox="1"/>
          <p:nvPr/>
        </p:nvSpPr>
        <p:spPr>
          <a:xfrm>
            <a:off x="2752082" y="2587149"/>
            <a:ext cx="12945118" cy="5509200"/>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r>
              <a:rPr lang="en-US" sz="4400" b="1"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Phân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thần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yêu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dân</a:t>
            </a:r>
            <a:r>
              <a:rPr lang="en-US" sz="4400" i="1" dirty="0">
                <a:latin typeface="Times New Roman" panose="02020603050405020304" pitchFamily="18" charset="0"/>
                <a:cs typeface="Times New Roman" panose="02020603050405020304" pitchFamily="18" charset="0"/>
              </a:rPr>
              <a:t> ta </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Hồ</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Chí</a:t>
            </a:r>
            <a:r>
              <a:rPr lang="en-US" sz="4400" dirty="0">
                <a:latin typeface="Times New Roman" panose="02020603050405020304" pitchFamily="18" charset="0"/>
                <a:cs typeface="Times New Roman" panose="02020603050405020304" pitchFamily="18" charset="0"/>
              </a:rPr>
              <a:t> Minh)</a:t>
            </a:r>
          </a:p>
          <a:p>
            <a:pPr algn="just"/>
            <a:r>
              <a:rPr lang="en-US" sz="4400" dirty="0">
                <a:latin typeface="Times New Roman" panose="02020603050405020304" pitchFamily="18" charset="0"/>
                <a:cs typeface="Times New Roman" panose="02020603050405020304" pitchFamily="18" charset="0"/>
              </a:rPr>
              <a:t>a.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cướp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anh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b. </a:t>
            </a:r>
            <a:r>
              <a:rPr lang="en-US" sz="4400" dirty="0" err="1">
                <a:latin typeface="Times New Roman" panose="02020603050405020304" pitchFamily="18" charset="0"/>
                <a:cs typeface="Times New Roman" panose="02020603050405020304" pitchFamily="18" charset="0"/>
              </a:rPr>
              <a:t>Xác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trên</a:t>
            </a:r>
            <a:r>
              <a:rPr lang="en-US" sz="44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566478" y="-105176"/>
            <a:ext cx="4875566" cy="4426126"/>
          </a:xfrm>
          <a:prstGeom prst="rect">
            <a:avLst/>
          </a:prstGeom>
        </p:spPr>
      </p:pic>
      <p:pic>
        <p:nvPicPr>
          <p:cNvPr id="4"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4396776" y="6129282"/>
            <a:ext cx="3316727" cy="6202279"/>
          </a:xfrm>
          <a:prstGeom prst="rect">
            <a:avLst/>
          </a:prstGeom>
        </p:spPr>
      </p:pic>
      <p:pic>
        <p:nvPicPr>
          <p:cNvPr id="5"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917778" y="-1733713"/>
            <a:ext cx="5036726" cy="4542211"/>
          </a:xfrm>
          <a:prstGeom prst="rect">
            <a:avLst/>
          </a:prstGeom>
        </p:spPr>
      </p:pic>
    </p:spTree>
    <p:extLst>
      <p:ext uri="{BB962C8B-B14F-4D97-AF65-F5344CB8AC3E}">
        <p14:creationId xmlns:p14="http://schemas.microsoft.com/office/powerpoint/2010/main" val="2963973273"/>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33020"/>
            <a:ext cx="4953000" cy="1755648"/>
          </a:xfrm>
          <a:prstGeom prst="rect">
            <a:avLst/>
          </a:prstGeom>
        </p:spPr>
      </p:pic>
      <p:pic>
        <p:nvPicPr>
          <p:cNvPr id="3" name="Picture 3"/>
          <p:cNvPicPr>
            <a:picLocks noChangeAspect="1"/>
          </p:cNvPicPr>
          <p:nvPr/>
        </p:nvPicPr>
        <p:blipFill>
          <a:blip r:embed="rId5"/>
          <a:srcRect/>
          <a:stretch>
            <a:fillRect/>
          </a:stretch>
        </p:blipFill>
        <p:spPr>
          <a:xfrm rot="-2993125">
            <a:off x="15537373" y="-1064122"/>
            <a:ext cx="4377783" cy="318483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6462581" y="2259578"/>
            <a:ext cx="3432826" cy="1123470"/>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40753">
            <a:off x="-653770" y="8206400"/>
            <a:ext cx="1764741" cy="182788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4419">
            <a:off x="-882371" y="2215533"/>
            <a:ext cx="1764741" cy="1827886"/>
          </a:xfrm>
          <a:prstGeom prst="rect">
            <a:avLst/>
          </a:prstGeom>
        </p:spPr>
      </p:pic>
      <p:sp>
        <p:nvSpPr>
          <p:cNvPr id="13" name="TextBox 12"/>
          <p:cNvSpPr txBox="1"/>
          <p:nvPr/>
        </p:nvSpPr>
        <p:spPr>
          <a:xfrm>
            <a:off x="899341" y="526123"/>
            <a:ext cx="4587059"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a. Ở </a:t>
            </a:r>
            <a:r>
              <a:rPr lang="en-US" sz="4400" b="1" dirty="0" err="1">
                <a:latin typeface="Times New Roman" panose="02020603050405020304" pitchFamily="18" charset="0"/>
                <a:cs typeface="Times New Roman" panose="02020603050405020304" pitchFamily="18" charset="0"/>
              </a:rPr>
              <a:t>đoạn</a:t>
            </a:r>
            <a:r>
              <a:rPr lang="en-US" sz="4400" b="1" dirty="0">
                <a:latin typeface="Times New Roman" panose="02020603050405020304" pitchFamily="18" charset="0"/>
                <a:cs typeface="Times New Roman" panose="02020603050405020304" pitchFamily="18" charset="0"/>
              </a:rPr>
              <a:t> 1:</a:t>
            </a:r>
          </a:p>
        </p:txBody>
      </p:sp>
      <p:sp>
        <p:nvSpPr>
          <p:cNvPr id="14" name="TextBox 13"/>
          <p:cNvSpPr txBox="1"/>
          <p:nvPr/>
        </p:nvSpPr>
        <p:spPr>
          <a:xfrm>
            <a:off x="1066800" y="1806447"/>
            <a:ext cx="16383000" cy="8217634"/>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đó</a:t>
            </a:r>
            <a:r>
              <a:rPr lang="en-US" sz="4400" i="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thay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1); </a:t>
            </a:r>
            <a:r>
              <a:rPr lang="en-US" sz="4400" dirty="0" err="1">
                <a:latin typeface="Times New Roman" panose="02020603050405020304" pitchFamily="18" charset="0"/>
                <a:cs typeface="Times New Roman" panose="02020603050405020304" pitchFamily="18" charset="0"/>
              </a:rPr>
              <a:t>đại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ấy</a:t>
            </a:r>
            <a:r>
              <a:rPr lang="en-US" sz="4400" i="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thay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nồng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nàn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yêu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còn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nó</a:t>
            </a:r>
            <a:r>
              <a:rPr lang="en-US" sz="4400" i="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lien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ghép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xưa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đến</a:t>
            </a:r>
            <a:r>
              <a:rPr lang="en-US" sz="4400" dirty="0">
                <a:latin typeface="Times New Roman" panose="02020603050405020304" pitchFamily="18" charset="0"/>
                <a:cs typeface="Times New Roman" panose="02020603050405020304" pitchFamily="18" charset="0"/>
              </a:rPr>
              <a:t> nay, </a:t>
            </a:r>
            <a:r>
              <a:rPr lang="en-US" sz="4400" dirty="0" err="1">
                <a:latin typeface="Times New Roman" panose="02020603050405020304" pitchFamily="18" charset="0"/>
                <a:cs typeface="Times New Roman" panose="02020603050405020304" pitchFamily="18" charset="0"/>
              </a:rPr>
              <a:t>mỗi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quốc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thì</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ấy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sôi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mạnh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mẽ</a:t>
            </a:r>
            <a:r>
              <a:rPr lang="en-US" sz="4400" dirty="0">
                <a:latin typeface="Times New Roman" panose="02020603050405020304" pitchFamily="18" charset="0"/>
                <a:cs typeface="Times New Roman" panose="02020603050405020304" pitchFamily="18" charset="0"/>
              </a:rPr>
              <a:t>, to </a:t>
            </a:r>
            <a:r>
              <a:rPr lang="en-US" sz="4400" dirty="0" err="1">
                <a:latin typeface="Times New Roman" panose="02020603050405020304" pitchFamily="18" charset="0"/>
                <a:cs typeface="Times New Roman" panose="02020603050405020304" pitchFamily="18" charset="0"/>
              </a:rPr>
              <a:t>lớn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lướt</a:t>
            </a:r>
            <a:r>
              <a:rPr lang="en-US" sz="4400" dirty="0">
                <a:latin typeface="Times New Roman" panose="02020603050405020304" pitchFamily="18" charset="0"/>
                <a:cs typeface="Times New Roman" panose="02020603050405020304" pitchFamily="18" charset="0"/>
              </a:rPr>
              <a:t> qua </a:t>
            </a:r>
            <a:r>
              <a:rPr lang="en-US" sz="4400" dirty="0" err="1">
                <a:latin typeface="Times New Roman" panose="02020603050405020304" pitchFamily="18" charset="0"/>
                <a:cs typeface="Times New Roman" panose="02020603050405020304" pitchFamily="18" charset="0"/>
              </a:rPr>
              <a:t>mọi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nhấn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chìm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cướp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giữa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chính</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thần</a:t>
            </a:r>
            <a:r>
              <a:rPr lang="en-US" sz="4400" i="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thay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lòng</a:t>
            </a:r>
            <a:r>
              <a:rPr lang="en-US" sz="4400" i="1" dirty="0">
                <a:latin typeface="Times New Roman" panose="02020603050405020304" pitchFamily="18" charset="0"/>
                <a:cs typeface="Times New Roman" panose="02020603050405020304" pitchFamily="18" charset="0"/>
              </a:rPr>
              <a:t>)</a:t>
            </a:r>
          </a:p>
          <a:p>
            <a:pPr algn="just"/>
            <a:r>
              <a:rPr lang="en-US" sz="4400" dirty="0" err="1">
                <a:latin typeface="Times New Roman" panose="02020603050405020304" pitchFamily="18" charset="0"/>
                <a:cs typeface="Times New Roman" panose="02020603050405020304" pitchFamily="18" charset="0"/>
              </a:rPr>
              <a:t>Việc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phép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1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848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33020"/>
            <a:ext cx="4953000" cy="1755648"/>
          </a:xfrm>
          <a:prstGeom prst="rect">
            <a:avLst/>
          </a:prstGeom>
        </p:spPr>
      </p:pic>
      <p:pic>
        <p:nvPicPr>
          <p:cNvPr id="3" name="Picture 3"/>
          <p:cNvPicPr>
            <a:picLocks noChangeAspect="1"/>
          </p:cNvPicPr>
          <p:nvPr/>
        </p:nvPicPr>
        <p:blipFill>
          <a:blip r:embed="rId5"/>
          <a:srcRect/>
          <a:stretch>
            <a:fillRect/>
          </a:stretch>
        </p:blipFill>
        <p:spPr>
          <a:xfrm rot="-2993125">
            <a:off x="15537373" y="-1064122"/>
            <a:ext cx="4377783" cy="3184837"/>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6462581" y="2259578"/>
            <a:ext cx="3432826" cy="1123470"/>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40753">
            <a:off x="-653770" y="8206400"/>
            <a:ext cx="1764741" cy="182788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4419">
            <a:off x="-882371" y="2215533"/>
            <a:ext cx="1764741" cy="1827886"/>
          </a:xfrm>
          <a:prstGeom prst="rect">
            <a:avLst/>
          </a:prstGeom>
        </p:spPr>
      </p:pic>
      <p:sp>
        <p:nvSpPr>
          <p:cNvPr id="13" name="TextBox 12"/>
          <p:cNvSpPr txBox="1"/>
          <p:nvPr/>
        </p:nvSpPr>
        <p:spPr>
          <a:xfrm>
            <a:off x="899341" y="526123"/>
            <a:ext cx="4587059"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a. Ở </a:t>
            </a:r>
            <a:r>
              <a:rPr lang="en-US" sz="4400" b="1" dirty="0" err="1">
                <a:latin typeface="Times New Roman" panose="02020603050405020304" pitchFamily="18" charset="0"/>
                <a:cs typeface="Times New Roman" panose="02020603050405020304" pitchFamily="18" charset="0"/>
              </a:rPr>
              <a:t>đoạn</a:t>
            </a:r>
            <a:r>
              <a:rPr lang="en-US" sz="4400" b="1" dirty="0">
                <a:latin typeface="Times New Roman" panose="02020603050405020304" pitchFamily="18" charset="0"/>
                <a:cs typeface="Times New Roman" panose="02020603050405020304" pitchFamily="18" charset="0"/>
              </a:rPr>
              <a:t> 2:</a:t>
            </a:r>
          </a:p>
        </p:txBody>
      </p:sp>
      <p:sp>
        <p:nvSpPr>
          <p:cNvPr id="14" name="TextBox 13"/>
          <p:cNvSpPr txBox="1"/>
          <p:nvPr/>
        </p:nvSpPr>
        <p:spPr>
          <a:xfrm>
            <a:off x="1066800" y="2821313"/>
            <a:ext cx="16383000" cy="2800767"/>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lặp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3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1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chúng</a:t>
            </a:r>
            <a:r>
              <a:rPr lang="en-US" sz="4400" i="1" dirty="0">
                <a:latin typeface="Times New Roman" panose="02020603050405020304" pitchFamily="18" charset="0"/>
                <a:cs typeface="Times New Roman" panose="02020603050405020304" pitchFamily="18" charset="0"/>
              </a:rPr>
              <a:t> ta, </a:t>
            </a:r>
            <a:r>
              <a:rPr lang="en-US" sz="4400" i="1" dirty="0" err="1">
                <a:latin typeface="Times New Roman" panose="02020603050405020304" pitchFamily="18" charset="0"/>
                <a:cs typeface="Times New Roman" panose="02020603050405020304" pitchFamily="18" charset="0"/>
              </a:rPr>
              <a:t>lịch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sử</a:t>
            </a:r>
            <a:r>
              <a:rPr lang="en-US" sz="4400" i="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3, </a:t>
            </a:r>
            <a:r>
              <a:rPr lang="en-US" sz="4400" dirty="0" err="1">
                <a:latin typeface="Times New Roman" panose="02020603050405020304" pitchFamily="18" charset="0"/>
                <a:cs typeface="Times New Roman" panose="02020603050405020304" pitchFamily="18" charset="0"/>
              </a:rPr>
              <a:t>cụm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dùng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các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vị</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anh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hùng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tộc</a:t>
            </a:r>
            <a:r>
              <a:rPr lang="en-US" sz="4400" i="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3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2</a:t>
            </a:r>
          </a:p>
        </p:txBody>
      </p:sp>
      <p:pic>
        <p:nvPicPr>
          <p:cNvPr id="9" name="Picture 7"/>
          <p:cNvPicPr>
            <a:picLocks noChangeAspect="1"/>
          </p:cNvPicPr>
          <p:nvPr/>
        </p:nvPicPr>
        <p:blipFill>
          <a:blip r:embed="rId10"/>
          <a:srcRect/>
          <a:stretch>
            <a:fillRect/>
          </a:stretch>
        </p:blipFill>
        <p:spPr>
          <a:xfrm>
            <a:off x="12813987" y="5630336"/>
            <a:ext cx="5365007" cy="5952851"/>
          </a:xfrm>
          <a:prstGeom prst="rect">
            <a:avLst/>
          </a:prstGeom>
        </p:spPr>
      </p:pic>
    </p:spTree>
    <p:extLst>
      <p:ext uri="{BB962C8B-B14F-4D97-AF65-F5344CB8AC3E}">
        <p14:creationId xmlns:p14="http://schemas.microsoft.com/office/powerpoint/2010/main" val="259204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33020"/>
            <a:ext cx="4953000" cy="1755648"/>
          </a:xfrm>
          <a:prstGeom prst="rect">
            <a:avLst/>
          </a:prstGeom>
        </p:spPr>
      </p:pic>
      <p:pic>
        <p:nvPicPr>
          <p:cNvPr id="3" name="Picture 3"/>
          <p:cNvPicPr>
            <a:picLocks noChangeAspect="1"/>
          </p:cNvPicPr>
          <p:nvPr/>
        </p:nvPicPr>
        <p:blipFill>
          <a:blip r:embed="rId5"/>
          <a:srcRect/>
          <a:stretch>
            <a:fillRect/>
          </a:stretch>
        </p:blipFill>
        <p:spPr>
          <a:xfrm rot="-2993125">
            <a:off x="15298264" y="-1996327"/>
            <a:ext cx="4377783" cy="3184837"/>
          </a:xfrm>
          <a:prstGeom prst="rect">
            <a:avLst/>
          </a:prstGeom>
        </p:spPr>
      </p:pic>
      <p:sp>
        <p:nvSpPr>
          <p:cNvPr id="13" name="TextBox 12"/>
          <p:cNvSpPr txBox="1"/>
          <p:nvPr/>
        </p:nvSpPr>
        <p:spPr>
          <a:xfrm>
            <a:off x="899341" y="526123"/>
            <a:ext cx="4587059"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b.</a:t>
            </a:r>
          </a:p>
        </p:txBody>
      </p:sp>
      <p:sp>
        <p:nvSpPr>
          <p:cNvPr id="14" name="TextBox 13"/>
          <p:cNvSpPr txBox="1"/>
          <p:nvPr/>
        </p:nvSpPr>
        <p:spPr>
          <a:xfrm>
            <a:off x="228600" y="1946374"/>
            <a:ext cx="5029200" cy="8217634"/>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1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cuộc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tỏ</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a:t>
            </a:r>
            <a:r>
              <a:rPr lang="en-US" sz="4400" dirty="0">
                <a:latin typeface="Times New Roman" panose="02020603050405020304" pitchFamily="18" charset="0"/>
                <a:cs typeface="Times New Roman" panose="02020603050405020304" pitchFamily="18" charset="0"/>
              </a:rPr>
              <a:t> ta.” Ở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phép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lặp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lặp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dân</a:t>
            </a:r>
            <a:r>
              <a:rPr lang="en-US" sz="4400" i="1"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xuất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1).</a:t>
            </a:r>
          </a:p>
        </p:txBody>
      </p:sp>
      <p:sp>
        <p:nvSpPr>
          <p:cNvPr id="12" name="TextBox 11"/>
          <p:cNvSpPr txBox="1"/>
          <p:nvPr/>
        </p:nvSpPr>
        <p:spPr>
          <a:xfrm>
            <a:off x="5486400" y="1946374"/>
            <a:ext cx="6606755" cy="8217634"/>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3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1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bào</a:t>
            </a:r>
            <a:r>
              <a:rPr lang="en-US" sz="4400"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nay </a:t>
            </a:r>
            <a:r>
              <a:rPr lang="en-US" sz="4400" dirty="0" err="1">
                <a:latin typeface="Times New Roman" panose="02020603050405020304" pitchFamily="18" charset="0"/>
                <a:cs typeface="Times New Roman" panose="02020603050405020304" pitchFamily="18" charset="0"/>
              </a:rPr>
              <a:t>cũng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tổ</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tiên</a:t>
            </a:r>
            <a:r>
              <a:rPr lang="en-US" sz="4400"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phép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lặp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lặp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ta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xuất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1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phép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dân</a:t>
            </a:r>
            <a:r>
              <a:rPr lang="en-US" sz="4400" i="1"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ở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1,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đồng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bào</a:t>
            </a:r>
            <a:r>
              <a:rPr lang="en-US" sz="4400" i="1" dirty="0">
                <a:latin typeface="Times New Roman" panose="02020603050405020304" pitchFamily="18" charset="0"/>
                <a:cs typeface="Times New Roman" panose="02020603050405020304" pitchFamily="18" charset="0"/>
              </a:rPr>
              <a:t>)</a:t>
            </a:r>
          </a:p>
        </p:txBody>
      </p:sp>
      <p:sp>
        <p:nvSpPr>
          <p:cNvPr id="15" name="TextBox 14"/>
          <p:cNvSpPr txBox="1"/>
          <p:nvPr/>
        </p:nvSpPr>
        <p:spPr>
          <a:xfrm>
            <a:off x="12321755" y="1946374"/>
            <a:ext cx="5509045" cy="8217634"/>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4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quý</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phép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lặp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lặp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yêu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thần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yêu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xuất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a:t>
            </a:r>
          </a:p>
        </p:txBody>
      </p:sp>
      <p:pic>
        <p:nvPicPr>
          <p:cNvPr id="16"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4419">
            <a:off x="7369871" y="-525836"/>
            <a:ext cx="1764741" cy="1827886"/>
          </a:xfrm>
          <a:prstGeom prst="rect">
            <a:avLst/>
          </a:prstGeom>
        </p:spPr>
      </p:pic>
      <p:pic>
        <p:nvPicPr>
          <p:cNvPr id="17"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3018879" y="6104978"/>
            <a:ext cx="4724398" cy="210642"/>
          </a:xfrm>
          <a:prstGeom prst="rect">
            <a:avLst/>
          </a:prstGeom>
        </p:spPr>
      </p:pic>
      <p:pic>
        <p:nvPicPr>
          <p:cNvPr id="18"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9836277" y="5949870"/>
            <a:ext cx="4724398" cy="210642"/>
          </a:xfrm>
          <a:prstGeom prst="rect">
            <a:avLst/>
          </a:prstGeom>
        </p:spPr>
      </p:pic>
    </p:spTree>
    <p:extLst>
      <p:ext uri="{BB962C8B-B14F-4D97-AF65-F5344CB8AC3E}">
        <p14:creationId xmlns:p14="http://schemas.microsoft.com/office/powerpoint/2010/main" val="54615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280" y="450374"/>
            <a:ext cx="15353733" cy="9376013"/>
          </a:xfrm>
          <a:prstGeom prst="rect">
            <a:avLst/>
          </a:prstGeom>
          <a:solidFill>
            <a:srgbClr val="FCFBFA"/>
          </a:solidFill>
          <a:ln>
            <a:solidFill>
              <a:srgbClr val="FCFB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rgbClr val="CDC2BE"/>
              </a:solidFill>
            </a:endParaRPr>
          </a:p>
        </p:txBody>
      </p:sp>
      <p:pic>
        <p:nvPicPr>
          <p:cNvPr id="3" name="Picture 9"/>
          <p:cNvPicPr>
            <a:picLocks noChangeAspect="1"/>
          </p:cNvPicPr>
          <p:nvPr/>
        </p:nvPicPr>
        <p:blipFill rotWithShape="1">
          <a:blip r:embed="rId3"/>
          <a:srcRect l="1624" t="9678" r="23363" b="5798"/>
          <a:stretch/>
        </p:blipFill>
        <p:spPr>
          <a:xfrm>
            <a:off x="1190964" y="951929"/>
            <a:ext cx="8676369" cy="8372901"/>
          </a:xfrm>
          <a:prstGeom prst="rect">
            <a:avLst/>
          </a:prstGeom>
        </p:spPr>
      </p:pic>
      <p:pic>
        <p:nvPicPr>
          <p:cNvPr id="4"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069268" y="951929"/>
            <a:ext cx="5962811" cy="5001308"/>
          </a:xfrm>
          <a:prstGeom prst="rect">
            <a:avLst/>
          </a:prstGeom>
        </p:spPr>
      </p:pic>
      <p:sp>
        <p:nvSpPr>
          <p:cNvPr id="5" name="TextBox 4"/>
          <p:cNvSpPr txBox="1"/>
          <p:nvPr/>
        </p:nvSpPr>
        <p:spPr>
          <a:xfrm>
            <a:off x="10655189" y="6362480"/>
            <a:ext cx="5151702" cy="2693045"/>
          </a:xfrm>
          <a:prstGeom prst="rect">
            <a:avLst/>
          </a:prstGeom>
          <a:solidFill>
            <a:schemeClr val="accent2">
              <a:lumMod val="75000"/>
            </a:schemeClr>
          </a:solidFill>
        </p:spPr>
        <p:txBody>
          <a:bodyPr wrap="square" lIns="0" tIns="0" rIns="0" bIns="0" rtlCol="0" anchor="ctr">
            <a:spAutoFit/>
          </a:bodyPr>
          <a:lstStyle/>
          <a:p>
            <a:pPr algn="ctr">
              <a:lnSpc>
                <a:spcPts val="4184"/>
              </a:lnSpc>
              <a:spcBef>
                <a:spcPct val="0"/>
              </a:spcBef>
            </a:pPr>
            <a:r>
              <a:rPr lang="en-US" sz="3600" dirty="0">
                <a:solidFill>
                  <a:srgbClr val="FCFBFA"/>
                </a:solidFill>
                <a:latin typeface="Times New Roman" panose="02020603050405020304" pitchFamily="18" charset="0"/>
                <a:cs typeface="Times New Roman" panose="02020603050405020304" pitchFamily="18" charset="0"/>
              </a:rPr>
              <a:t>TỪ NGỮ, BIỆN PHÁP, MẠCH LẠC, LIÊN KẾT, PHÉP NỐI, PHÉP THẾ, PHÉP LẶP, ĐOẠN VĂN, VĂN BẢN, QUAN HỆ</a:t>
            </a:r>
          </a:p>
        </p:txBody>
      </p:sp>
      <p:sp>
        <p:nvSpPr>
          <p:cNvPr id="6" name="TextBox 5"/>
          <p:cNvSpPr txBox="1"/>
          <p:nvPr/>
        </p:nvSpPr>
        <p:spPr>
          <a:xfrm>
            <a:off x="10880376" y="1205962"/>
            <a:ext cx="4340592" cy="3323987"/>
          </a:xfrm>
          <a:prstGeom prst="rect">
            <a:avLst/>
          </a:prstGeom>
        </p:spPr>
        <p:txBody>
          <a:bodyPr lIns="0" tIns="0" rIns="0" bIns="0" rtlCol="0" anchor="t">
            <a:spAutoFit/>
          </a:bodyPr>
          <a:lstStyle/>
          <a:p>
            <a:pPr algn="ctr">
              <a:lnSpc>
                <a:spcPct val="150000"/>
              </a:lnSpc>
              <a:spcBef>
                <a:spcPct val="0"/>
              </a:spcBef>
              <a:buClrTx/>
            </a:pPr>
            <a:r>
              <a:rPr lang="en-US" sz="4800" dirty="0" err="1">
                <a:solidFill>
                  <a:srgbClr val="FF0000"/>
                </a:solidFill>
                <a:latin typeface="Times New Roman" panose="02020603050405020304" pitchFamily="18" charset="0"/>
                <a:cs typeface="Times New Roman" panose="02020603050405020304" pitchFamily="18" charset="0"/>
              </a:rPr>
              <a:t>Tìm</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những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từ</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có</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nghĩa</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trong</a:t>
            </a:r>
            <a:r>
              <a:rPr lang="en-US" sz="4800" dirty="0">
                <a:solidFill>
                  <a:srgbClr val="FF0000"/>
                </a:solidFill>
                <a:latin typeface="Times New Roman" panose="02020603050405020304" pitchFamily="18" charset="0"/>
                <a:cs typeface="Times New Roman" panose="02020603050405020304" pitchFamily="18" charset="0"/>
              </a:rPr>
              <a:t> ô </a:t>
            </a:r>
            <a:r>
              <a:rPr lang="en-US" sz="4800" dirty="0" err="1">
                <a:solidFill>
                  <a:srgbClr val="FF0000"/>
                </a:solidFill>
                <a:latin typeface="Times New Roman" panose="02020603050405020304" pitchFamily="18" charset="0"/>
                <a:cs typeface="Times New Roman" panose="02020603050405020304" pitchFamily="18" charset="0"/>
              </a:rPr>
              <a:t>chữ</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sau</a:t>
            </a:r>
            <a:endParaRPr lang="en-US" sz="66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4933666" y="4606119"/>
            <a:ext cx="4073858" cy="532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ectangle 7"/>
          <p:cNvSpPr/>
          <p:nvPr/>
        </p:nvSpPr>
        <p:spPr>
          <a:xfrm>
            <a:off x="4933666" y="2371686"/>
            <a:ext cx="4073858" cy="532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8"/>
          <p:cNvSpPr/>
          <p:nvPr/>
        </p:nvSpPr>
        <p:spPr>
          <a:xfrm>
            <a:off x="3796098" y="3488903"/>
            <a:ext cx="4638219" cy="532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9"/>
          <p:cNvSpPr/>
          <p:nvPr/>
        </p:nvSpPr>
        <p:spPr>
          <a:xfrm>
            <a:off x="4372721" y="7442870"/>
            <a:ext cx="4082072" cy="532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10"/>
          <p:cNvSpPr/>
          <p:nvPr/>
        </p:nvSpPr>
        <p:spPr>
          <a:xfrm>
            <a:off x="3168304" y="8035830"/>
            <a:ext cx="4082072" cy="532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2" name="Rectangle 11"/>
          <p:cNvSpPr/>
          <p:nvPr/>
        </p:nvSpPr>
        <p:spPr>
          <a:xfrm>
            <a:off x="5009738" y="6325653"/>
            <a:ext cx="3363164" cy="532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3" name="Rectangle 12"/>
          <p:cNvSpPr/>
          <p:nvPr/>
        </p:nvSpPr>
        <p:spPr>
          <a:xfrm rot="2855009">
            <a:off x="6335286" y="6307109"/>
            <a:ext cx="3646572" cy="532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4" name="Rectangle 13"/>
          <p:cNvSpPr/>
          <p:nvPr/>
        </p:nvSpPr>
        <p:spPr>
          <a:xfrm>
            <a:off x="4299044" y="2977112"/>
            <a:ext cx="4073858" cy="4085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5" name="Rectangle 14"/>
          <p:cNvSpPr/>
          <p:nvPr/>
        </p:nvSpPr>
        <p:spPr>
          <a:xfrm>
            <a:off x="9116405" y="2371686"/>
            <a:ext cx="468477" cy="3953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6" name="Rectangle 15"/>
          <p:cNvSpPr/>
          <p:nvPr/>
        </p:nvSpPr>
        <p:spPr>
          <a:xfrm>
            <a:off x="3273117" y="2420235"/>
            <a:ext cx="414099" cy="32504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153907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arn(inVertical)">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p:nvPr/>
        </p:nvGrpSpPr>
        <p:grpSpPr>
          <a:xfrm>
            <a:off x="1709639" y="1482735"/>
            <a:ext cx="14868721" cy="7775565"/>
            <a:chOff x="0" y="0"/>
            <a:chExt cx="19824962" cy="10367420"/>
          </a:xfrm>
        </p:grpSpPr>
        <p:pic>
          <p:nvPicPr>
            <p:cNvPr id="7" name="Picture 4"/>
            <p:cNvPicPr>
              <a:picLocks noChangeAspect="1"/>
            </p:cNvPicPr>
            <p:nvPr/>
          </p:nvPicPr>
          <p:blipFill>
            <a:blip r:embed="rId3">
              <a:alphaModFix amt="4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2727859" cy="10367420"/>
            </a:xfrm>
            <a:prstGeom prst="rect">
              <a:avLst/>
            </a:prstGeom>
          </p:spPr>
        </p:pic>
        <p:pic>
          <p:nvPicPr>
            <p:cNvPr id="8" name="Picture 5"/>
            <p:cNvPicPr>
              <a:picLocks noChangeAspect="1"/>
            </p:cNvPicPr>
            <p:nvPr/>
          </p:nvPicPr>
          <p:blipFill>
            <a:blip r:embed="rId3">
              <a:alphaModFix amt="4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097103" y="0"/>
              <a:ext cx="12727859" cy="10367420"/>
            </a:xfrm>
            <a:prstGeom prst="rect">
              <a:avLst/>
            </a:prstGeom>
          </p:spPr>
        </p:pic>
      </p:grpSp>
      <p:sp>
        <p:nvSpPr>
          <p:cNvPr id="2" name="TextBox 1"/>
          <p:cNvSpPr txBox="1"/>
          <p:nvPr/>
        </p:nvSpPr>
        <p:spPr>
          <a:xfrm>
            <a:off x="2752082" y="2587149"/>
            <a:ext cx="12945118" cy="6186309"/>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r>
              <a:rPr lang="en-US" sz="4400" b="1" dirty="0">
                <a:latin typeface="Times New Roman" panose="02020603050405020304" pitchFamily="18" charset="0"/>
                <a:cs typeface="Times New Roman" panose="02020603050405020304" pitchFamily="18" charset="0"/>
              </a:rPr>
              <a:t> 3: </a:t>
            </a:r>
            <a:r>
              <a:rPr lang="en-US" sz="4400" dirty="0" err="1">
                <a:latin typeface="Times New Roman" panose="02020603050405020304" pitchFamily="18" charset="0"/>
                <a:cs typeface="Times New Roman" panose="02020603050405020304" pitchFamily="18" charset="0"/>
              </a:rPr>
              <a:t>Tìm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dưới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đây</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Đức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tính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giản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dị</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Bác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Hồ</a:t>
            </a:r>
            <a:r>
              <a:rPr lang="en-US" sz="4400" i="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Phạm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Đồng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a. </a:t>
            </a:r>
            <a:r>
              <a:rPr lang="en-US" sz="4400" i="1" dirty="0">
                <a:latin typeface="Times New Roman" panose="02020603050405020304" pitchFamily="18" charset="0"/>
                <a:cs typeface="Times New Roman" panose="02020603050405020304" pitchFamily="18" charset="0"/>
              </a:rPr>
              <a:t>Ở </a:t>
            </a:r>
            <a:r>
              <a:rPr lang="en-US" sz="4400" i="1" dirty="0" err="1">
                <a:latin typeface="Times New Roman" panose="02020603050405020304" pitchFamily="18" charset="0"/>
                <a:cs typeface="Times New Roman" panose="02020603050405020304" pitchFamily="18" charset="0"/>
              </a:rPr>
              <a:t>việc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làm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nhỏ</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đó</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chúng</a:t>
            </a:r>
            <a:r>
              <a:rPr lang="en-US" sz="4400" i="1" dirty="0">
                <a:latin typeface="Times New Roman" panose="02020603050405020304" pitchFamily="18" charset="0"/>
                <a:cs typeface="Times New Roman" panose="02020603050405020304" pitchFamily="18" charset="0"/>
              </a:rPr>
              <a:t> ta </a:t>
            </a:r>
            <a:r>
              <a:rPr lang="en-US" sz="4400" i="1" dirty="0" err="1">
                <a:latin typeface="Times New Roman" panose="02020603050405020304" pitchFamily="18" charset="0"/>
                <a:cs typeface="Times New Roman" panose="02020603050405020304" pitchFamily="18" charset="0"/>
              </a:rPr>
              <a:t>càng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thấy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Bác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quý</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trọng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biết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bao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kết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quả</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sản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xuất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con </a:t>
            </a:r>
            <a:r>
              <a:rPr lang="en-US" sz="4400" i="1" dirty="0" err="1">
                <a:latin typeface="Times New Roman" panose="02020603050405020304" pitchFamily="18" charset="0"/>
                <a:cs typeface="Times New Roman" panose="02020603050405020304" pitchFamily="18" charset="0"/>
              </a:rPr>
              <a:t>người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kính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trọng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như</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thế</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nào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người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phục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vụ</a:t>
            </a:r>
            <a:r>
              <a:rPr lang="en-US" sz="4400" i="1"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b. </a:t>
            </a:r>
            <a:r>
              <a:rPr lang="en-US" sz="4400" i="1" dirty="0" err="1">
                <a:latin typeface="Times New Roman" panose="02020603050405020304" pitchFamily="18" charset="0"/>
                <a:cs typeface="Times New Roman" panose="02020603050405020304" pitchFamily="18" charset="0"/>
              </a:rPr>
              <a:t>Nhưng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chớ</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hiểu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lầm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rằng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Bác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sống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khắc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khổ</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theo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lối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hành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thanh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tao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theo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kiểu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hiền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triết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ẩn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dật</a:t>
            </a:r>
            <a:r>
              <a:rPr lang="en-US" sz="4400" i="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566478" y="-105176"/>
            <a:ext cx="4875566" cy="4426126"/>
          </a:xfrm>
          <a:prstGeom prst="rect">
            <a:avLst/>
          </a:prstGeom>
        </p:spPr>
      </p:pic>
      <p:pic>
        <p:nvPicPr>
          <p:cNvPr id="4"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5387376" y="6977324"/>
            <a:ext cx="3316727" cy="6202279"/>
          </a:xfrm>
          <a:prstGeom prst="rect">
            <a:avLst/>
          </a:prstGeom>
        </p:spPr>
      </p:pic>
      <p:pic>
        <p:nvPicPr>
          <p:cNvPr id="5"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917778" y="-1733713"/>
            <a:ext cx="5036726" cy="4542211"/>
          </a:xfrm>
          <a:prstGeom prst="rect">
            <a:avLst/>
          </a:prstGeom>
        </p:spPr>
      </p:pic>
    </p:spTree>
    <p:extLst>
      <p:ext uri="{BB962C8B-B14F-4D97-AF65-F5344CB8AC3E}">
        <p14:creationId xmlns:p14="http://schemas.microsoft.com/office/powerpoint/2010/main" val="280082633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5240000" y="5808955"/>
            <a:ext cx="9265641" cy="47347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44236">
            <a:off x="-1954318" y="-377379"/>
            <a:ext cx="6149066" cy="1609937"/>
          </a:xfrm>
          <a:prstGeom prst="rect">
            <a:avLst/>
          </a:prstGeom>
        </p:spPr>
      </p:pic>
      <p:sp>
        <p:nvSpPr>
          <p:cNvPr id="4" name="TextBox 3"/>
          <p:cNvSpPr txBox="1"/>
          <p:nvPr/>
        </p:nvSpPr>
        <p:spPr>
          <a:xfrm>
            <a:off x="2514600" y="974451"/>
            <a:ext cx="12945118" cy="2123658"/>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a. </a:t>
            </a:r>
            <a:r>
              <a:rPr lang="en-US" sz="4400" i="1" dirty="0">
                <a:latin typeface="Times New Roman" panose="02020603050405020304" pitchFamily="18" charset="0"/>
                <a:cs typeface="Times New Roman" panose="02020603050405020304" pitchFamily="18" charset="0"/>
              </a:rPr>
              <a:t>Ở </a:t>
            </a:r>
            <a:r>
              <a:rPr lang="en-US" sz="4400" i="1" dirty="0" err="1">
                <a:latin typeface="Times New Roman" panose="02020603050405020304" pitchFamily="18" charset="0"/>
                <a:cs typeface="Times New Roman" panose="02020603050405020304" pitchFamily="18" charset="0"/>
              </a:rPr>
              <a:t>việc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làm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nhỏ</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đó</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chúng</a:t>
            </a:r>
            <a:r>
              <a:rPr lang="en-US" sz="4400" i="1" dirty="0">
                <a:latin typeface="Times New Roman" panose="02020603050405020304" pitchFamily="18" charset="0"/>
                <a:cs typeface="Times New Roman" panose="02020603050405020304" pitchFamily="18" charset="0"/>
              </a:rPr>
              <a:t> ta </a:t>
            </a:r>
            <a:r>
              <a:rPr lang="en-US" sz="4400" i="1" dirty="0" err="1">
                <a:latin typeface="Times New Roman" panose="02020603050405020304" pitchFamily="18" charset="0"/>
                <a:cs typeface="Times New Roman" panose="02020603050405020304" pitchFamily="18" charset="0"/>
              </a:rPr>
              <a:t>càng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thấy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Bác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quý</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trọng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biết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bao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kết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quả</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sản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xuất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con </a:t>
            </a:r>
            <a:r>
              <a:rPr lang="en-US" sz="4400" i="1" dirty="0" err="1">
                <a:latin typeface="Times New Roman" panose="02020603050405020304" pitchFamily="18" charset="0"/>
                <a:cs typeface="Times New Roman" panose="02020603050405020304" pitchFamily="18" charset="0"/>
              </a:rPr>
              <a:t>người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kính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trọng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như</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thế</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nào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người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phục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vụ</a:t>
            </a:r>
            <a:r>
              <a:rPr lang="en-US" sz="4400" i="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5" name="Rectangle 4"/>
          <p:cNvSpPr/>
          <p:nvPr/>
        </p:nvSpPr>
        <p:spPr>
          <a:xfrm>
            <a:off x="2514600" y="3695700"/>
            <a:ext cx="12945118" cy="4832092"/>
          </a:xfrm>
          <a:prstGeom prst="rect">
            <a:avLst/>
          </a:prstGeom>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Vị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càng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thấy</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Bác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quý</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trọng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biết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bao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kết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quả</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sản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xuất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con </a:t>
            </a:r>
            <a:r>
              <a:rPr lang="en-US" sz="4400" i="1" dirty="0" err="1">
                <a:latin typeface="Times New Roman" panose="02020603050405020304" pitchFamily="18" charset="0"/>
                <a:cs typeface="Times New Roman" panose="02020603050405020304" pitchFamily="18" charset="0"/>
              </a:rPr>
              <a:t>người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kính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trọng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như</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thế</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nào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người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phục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vụ</a:t>
            </a:r>
            <a:r>
              <a:rPr lang="en-US" sz="4400" i="1" dirty="0">
                <a:latin typeface="Times New Roman" panose="02020603050405020304" pitchFamily="18" charset="0"/>
                <a:cs typeface="Times New Roman" panose="02020603050405020304" pitchFamily="18" charset="0"/>
              </a:rPr>
              <a:t>.</a:t>
            </a:r>
          </a:p>
          <a:p>
            <a:pPr marL="571500" indent="-571500" algn="just">
              <a:buFont typeface="Arial" panose="020B0604020202020204" pitchFamily="34" charset="0"/>
              <a:buChar char="•"/>
            </a:pPr>
            <a:r>
              <a:rPr lang="en-US" sz="4400" dirty="0" err="1">
                <a:latin typeface="Times New Roman" panose="02020603050405020304" pitchFamily="18" charset="0"/>
                <a:cs typeface="Times New Roman" panose="02020603050405020304" pitchFamily="18" charset="0"/>
              </a:rPr>
              <a:t>Trung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thấy</a:t>
            </a:r>
            <a:endParaRPr lang="en-US" sz="4400" i="1" dirty="0">
              <a:latin typeface="Times New Roman" panose="02020603050405020304" pitchFamily="18" charset="0"/>
              <a:cs typeface="Times New Roman" panose="02020603050405020304" pitchFamily="18" charset="0"/>
            </a:endParaRPr>
          </a:p>
          <a:p>
            <a:pPr marL="571500" indent="-571500" algn="just">
              <a:buFont typeface="Arial" panose="020B0604020202020204" pitchFamily="34" charset="0"/>
              <a:buChar char="•"/>
            </a:pP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vị</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Bác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quý</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trọng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biết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bao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kết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quả</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sản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xuất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con </a:t>
            </a:r>
            <a:r>
              <a:rPr lang="en-US" sz="4400" i="1" dirty="0" err="1">
                <a:latin typeface="Times New Roman" panose="02020603050405020304" pitchFamily="18" charset="0"/>
                <a:cs typeface="Times New Roman" panose="02020603050405020304" pitchFamily="18" charset="0"/>
              </a:rPr>
              <a:t>người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kính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trọng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như</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thế</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nào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người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phục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vụ</a:t>
            </a:r>
            <a:r>
              <a:rPr lang="en-US" sz="4400" i="1" dirty="0">
                <a:latin typeface="Times New Roman" panose="02020603050405020304" pitchFamily="18" charset="0"/>
                <a:cs typeface="Times New Roman" panose="02020603050405020304" pitchFamily="18" charset="0"/>
              </a:rPr>
              <a:t>.</a:t>
            </a:r>
          </a:p>
        </p:txBody>
      </p:sp>
      <p:pic>
        <p:nvPicPr>
          <p:cNvPr id="6" name="Picture 3"/>
          <p:cNvPicPr>
            <a:picLocks noChangeAspect="1"/>
          </p:cNvPicPr>
          <p:nvPr/>
        </p:nvPicPr>
        <p:blipFill>
          <a:blip r:embed="rId6">
            <a:alphaModFix amt="46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48938" y="5808955"/>
            <a:ext cx="7497876" cy="6107361"/>
          </a:xfrm>
          <a:prstGeom prst="rect">
            <a:avLst/>
          </a:prstGeom>
        </p:spPr>
      </p:pic>
      <p:pic>
        <p:nvPicPr>
          <p:cNvPr id="7" name="Picture 10"/>
          <p:cNvPicPr>
            <a:picLocks noChangeAspect="1"/>
          </p:cNvPicPr>
          <p:nvPr/>
        </p:nvPicPr>
        <p:blipFill>
          <a:blip r:embed="rId8"/>
          <a:srcRect/>
          <a:stretch>
            <a:fillRect/>
          </a:stretch>
        </p:blipFill>
        <p:spPr>
          <a:xfrm>
            <a:off x="16306800" y="1409700"/>
            <a:ext cx="1674594" cy="2711893"/>
          </a:xfrm>
          <a:prstGeom prst="rect">
            <a:avLst/>
          </a:prstGeom>
        </p:spPr>
      </p:pic>
    </p:spTree>
    <p:extLst>
      <p:ext uri="{BB962C8B-B14F-4D97-AF65-F5344CB8AC3E}">
        <p14:creationId xmlns:p14="http://schemas.microsoft.com/office/powerpoint/2010/main" val="41054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a:blip r:embed="rId3">
            <a:alphaModFix amt="4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48938" y="5829300"/>
            <a:ext cx="7497876" cy="6107361"/>
          </a:xfrm>
          <a:prstGeom prst="rect">
            <a:avLst/>
          </a:prstGeom>
        </p:spPr>
      </p:pic>
      <p:pic>
        <p:nvPicPr>
          <p:cNvPr id="2" name="Picture 2"/>
          <p:cNvPicPr>
            <a:picLocks noChangeAspect="1"/>
          </p:cNvPicPr>
          <p:nvPr/>
        </p:nvPicPr>
        <p:blipFill>
          <a:blip r:embed="rId5"/>
          <a:srcRect/>
          <a:stretch>
            <a:fillRect/>
          </a:stretch>
        </p:blipFill>
        <p:spPr>
          <a:xfrm>
            <a:off x="15240000" y="5829300"/>
            <a:ext cx="9265641" cy="4734700"/>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44236">
            <a:off x="-1954318" y="-377379"/>
            <a:ext cx="6149066" cy="1609937"/>
          </a:xfrm>
          <a:prstGeom prst="rect">
            <a:avLst/>
          </a:prstGeom>
        </p:spPr>
      </p:pic>
      <p:sp>
        <p:nvSpPr>
          <p:cNvPr id="4" name="TextBox 3"/>
          <p:cNvSpPr txBox="1"/>
          <p:nvPr/>
        </p:nvSpPr>
        <p:spPr>
          <a:xfrm>
            <a:off x="2514600" y="974451"/>
            <a:ext cx="12945118" cy="1446550"/>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b. </a:t>
            </a:r>
            <a:r>
              <a:rPr lang="en-US" sz="4400" i="1" dirty="0" err="1">
                <a:latin typeface="Times New Roman" panose="02020603050405020304" pitchFamily="18" charset="0"/>
                <a:cs typeface="Times New Roman" panose="02020603050405020304" pitchFamily="18" charset="0"/>
              </a:rPr>
              <a:t>Nhưng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chớ</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hiểu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lầm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rằng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Bác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sống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khắc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khổ</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theo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lối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hành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thanh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tao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theo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kiểu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hiền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triết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ẩn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dật</a:t>
            </a:r>
            <a:r>
              <a:rPr lang="en-US" sz="4400" i="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5" name="Rectangle 4"/>
          <p:cNvSpPr/>
          <p:nvPr/>
        </p:nvSpPr>
        <p:spPr>
          <a:xfrm>
            <a:off x="2514600" y="3543300"/>
            <a:ext cx="12945118" cy="4154984"/>
          </a:xfrm>
          <a:prstGeom prst="rect">
            <a:avLst/>
          </a:prstGeom>
        </p:spPr>
        <p:txBody>
          <a:bodyPr wrap="square">
            <a:spAutoFit/>
          </a:bodyPr>
          <a:lstStyle/>
          <a:p>
            <a:pPr algn="just"/>
            <a:r>
              <a:rPr lang="en-US" sz="4400" dirty="0" err="1">
                <a:latin typeface="Times New Roman" panose="02020603050405020304" pitchFamily="18" charset="0"/>
                <a:cs typeface="Times New Roman" panose="02020603050405020304" pitchFamily="18" charset="0"/>
              </a:rPr>
              <a:t>Vị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chớ</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hiểu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lầm</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rằng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Bác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sống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khắc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khổ</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theo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lối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hành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thanh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tao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theo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kiểu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hiền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triết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ẩn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dật</a:t>
            </a:r>
            <a:r>
              <a:rPr lang="en-US" sz="4400" i="1" dirty="0">
                <a:latin typeface="Times New Roman" panose="02020603050405020304" pitchFamily="18" charset="0"/>
                <a:cs typeface="Times New Roman" panose="02020603050405020304" pitchFamily="18" charset="0"/>
              </a:rPr>
              <a:t> </a:t>
            </a:r>
          </a:p>
          <a:p>
            <a:pPr algn="just"/>
            <a:r>
              <a:rPr lang="en-US" sz="4400" dirty="0" err="1">
                <a:latin typeface="Times New Roman" panose="02020603050405020304" pitchFamily="18" charset="0"/>
                <a:cs typeface="Times New Roman" panose="02020603050405020304" pitchFamily="18" charset="0"/>
              </a:rPr>
              <a:t>Trung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hiểu</a:t>
            </a:r>
            <a:endParaRPr lang="en-US" sz="4400" i="1" dirty="0">
              <a:latin typeface="Times New Roman" panose="02020603050405020304" pitchFamily="18" charset="0"/>
              <a:cs typeface="Times New Roman" panose="02020603050405020304" pitchFamily="18" charset="0"/>
            </a:endParaRPr>
          </a:p>
          <a:p>
            <a:pPr algn="just"/>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cụm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vị</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Bác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sống</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khắc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khổ</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theo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lối</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hành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thanh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tao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theo</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kiểu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nhà</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hiền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triết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ẩn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dật</a:t>
            </a:r>
            <a:r>
              <a:rPr lang="en-US" sz="4400" i="1" dirty="0">
                <a:latin typeface="Times New Roman" panose="02020603050405020304" pitchFamily="18" charset="0"/>
                <a:cs typeface="Times New Roman" panose="02020603050405020304" pitchFamily="18" charset="0"/>
              </a:rPr>
              <a:t> </a:t>
            </a:r>
          </a:p>
        </p:txBody>
      </p:sp>
      <p:pic>
        <p:nvPicPr>
          <p:cNvPr id="7" name="Picture 10"/>
          <p:cNvPicPr>
            <a:picLocks noChangeAspect="1"/>
          </p:cNvPicPr>
          <p:nvPr/>
        </p:nvPicPr>
        <p:blipFill>
          <a:blip r:embed="rId8"/>
          <a:srcRect/>
          <a:stretch>
            <a:fillRect/>
          </a:stretch>
        </p:blipFill>
        <p:spPr>
          <a:xfrm>
            <a:off x="16306800" y="1409700"/>
            <a:ext cx="1674594" cy="2711893"/>
          </a:xfrm>
          <a:prstGeom prst="rect">
            <a:avLst/>
          </a:prstGeom>
        </p:spPr>
      </p:pic>
    </p:spTree>
    <p:extLst>
      <p:ext uri="{BB962C8B-B14F-4D97-AF65-F5344CB8AC3E}">
        <p14:creationId xmlns:p14="http://schemas.microsoft.com/office/powerpoint/2010/main" val="134104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p:nvPr/>
        </p:nvGrpSpPr>
        <p:grpSpPr>
          <a:xfrm>
            <a:off x="1709639" y="1482735"/>
            <a:ext cx="14868721" cy="7775565"/>
            <a:chOff x="0" y="0"/>
            <a:chExt cx="19824962" cy="10367420"/>
          </a:xfrm>
        </p:grpSpPr>
        <p:pic>
          <p:nvPicPr>
            <p:cNvPr id="7" name="Picture 4"/>
            <p:cNvPicPr>
              <a:picLocks noChangeAspect="1"/>
            </p:cNvPicPr>
            <p:nvPr/>
          </p:nvPicPr>
          <p:blipFill>
            <a:blip r:embed="rId3">
              <a:alphaModFix amt="4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2727859" cy="10367420"/>
            </a:xfrm>
            <a:prstGeom prst="rect">
              <a:avLst/>
            </a:prstGeom>
          </p:spPr>
        </p:pic>
        <p:pic>
          <p:nvPicPr>
            <p:cNvPr id="8" name="Picture 5"/>
            <p:cNvPicPr>
              <a:picLocks noChangeAspect="1"/>
            </p:cNvPicPr>
            <p:nvPr/>
          </p:nvPicPr>
          <p:blipFill>
            <a:blip r:embed="rId3">
              <a:alphaModFix amt="4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097103" y="0"/>
              <a:ext cx="12727859" cy="10367420"/>
            </a:xfrm>
            <a:prstGeom prst="rect">
              <a:avLst/>
            </a:prstGeom>
          </p:spPr>
        </p:pic>
      </p:grpSp>
      <p:sp>
        <p:nvSpPr>
          <p:cNvPr id="2" name="TextBox 1"/>
          <p:cNvSpPr txBox="1"/>
          <p:nvPr/>
        </p:nvSpPr>
        <p:spPr>
          <a:xfrm>
            <a:off x="2743200" y="3557535"/>
            <a:ext cx="12945118" cy="2800767"/>
          </a:xfrm>
          <a:prstGeom prst="rect">
            <a:avLst/>
          </a:prstGeom>
          <a:noFill/>
        </p:spPr>
        <p:txBody>
          <a:bodyPr wrap="square" rtlCol="0">
            <a:spAutoFit/>
          </a:bodyPr>
          <a:lstStyle/>
          <a:p>
            <a:pPr algn="just"/>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tập</a:t>
            </a:r>
            <a:r>
              <a:rPr lang="en-US" sz="4400" b="1" dirty="0">
                <a:latin typeface="Times New Roman" panose="02020603050405020304" pitchFamily="18" charset="0"/>
                <a:cs typeface="Times New Roman" panose="02020603050405020304" pitchFamily="18" charset="0"/>
              </a:rPr>
              <a:t> 4: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khoảng</a:t>
            </a:r>
            <a:r>
              <a:rPr lang="en-US" sz="4400" dirty="0">
                <a:latin typeface="Times New Roman" panose="02020603050405020304" pitchFamily="18" charset="0"/>
                <a:cs typeface="Times New Roman" panose="02020603050405020304" pitchFamily="18" charset="0"/>
              </a:rPr>
              <a:t> 8 – 10 </a:t>
            </a:r>
            <a:r>
              <a:rPr lang="en-US" sz="4400" dirty="0" err="1">
                <a:latin typeface="Times New Roman" panose="02020603050405020304" pitchFamily="18" charset="0"/>
                <a:cs typeface="Times New Roman" panose="02020603050405020304" pitchFamily="18" charset="0"/>
              </a:rPr>
              <a:t>dòng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hội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566478" y="-105176"/>
            <a:ext cx="4875566" cy="4426126"/>
          </a:xfrm>
          <a:prstGeom prst="rect">
            <a:avLst/>
          </a:prstGeom>
        </p:spPr>
      </p:pic>
      <p:pic>
        <p:nvPicPr>
          <p:cNvPr id="4"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15387376" y="6977324"/>
            <a:ext cx="3316727" cy="6202279"/>
          </a:xfrm>
          <a:prstGeom prst="rect">
            <a:avLst/>
          </a:prstGeom>
        </p:spPr>
      </p:pic>
      <p:pic>
        <p:nvPicPr>
          <p:cNvPr id="5"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917778" y="-1733713"/>
            <a:ext cx="5036726" cy="4542211"/>
          </a:xfrm>
          <a:prstGeom prst="rect">
            <a:avLst/>
          </a:prstGeom>
        </p:spPr>
      </p:pic>
    </p:spTree>
    <p:extLst>
      <p:ext uri="{BB962C8B-B14F-4D97-AF65-F5344CB8AC3E}">
        <p14:creationId xmlns:p14="http://schemas.microsoft.com/office/powerpoint/2010/main" val="3608251050"/>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p:cNvPicPr>
          <p:nvPr/>
        </p:nvPicPr>
        <p:blipFill>
          <a:blip r:embed="rId3"/>
          <a:srcRect t="12500" b="12500"/>
          <a:stretch>
            <a:fillRect/>
          </a:stretch>
        </p:blipFill>
        <p:spPr>
          <a:xfrm>
            <a:off x="685800" y="1943100"/>
            <a:ext cx="17068800" cy="5501006"/>
          </a:xfrm>
          <a:prstGeom prst="rect">
            <a:avLst/>
          </a:prstGeom>
        </p:spPr>
      </p:pic>
      <p:sp>
        <p:nvSpPr>
          <p:cNvPr id="2" name="TextBox 1"/>
          <p:cNvSpPr txBox="1"/>
          <p:nvPr/>
        </p:nvSpPr>
        <p:spPr>
          <a:xfrm>
            <a:off x="990600" y="2247900"/>
            <a:ext cx="16383000" cy="4832092"/>
          </a:xfrm>
          <a:prstGeom prst="rect">
            <a:avLst/>
          </a:prstGeom>
          <a:noFill/>
        </p:spPr>
        <p:txBody>
          <a:bodyPr wrap="square" rtlCol="0">
            <a:spAutoFit/>
          </a:bodyPr>
          <a:lstStyle/>
          <a:p>
            <a:pPr algn="just"/>
            <a:r>
              <a:rPr lang="en-US" sz="4400" dirty="0" err="1">
                <a:latin typeface="Times New Roman" panose="02020603050405020304" pitchFamily="18" charset="0"/>
                <a:cs typeface="Times New Roman" panose="02020603050405020304" pitchFamily="18" charset="0"/>
              </a:rPr>
              <a:t>Gợi</a:t>
            </a:r>
            <a:r>
              <a:rPr lang="en-US" sz="4400" dirty="0">
                <a:latin typeface="Times New Roman" panose="02020603050405020304" pitchFamily="18" charset="0"/>
                <a:cs typeface="Times New Roman" panose="02020603050405020304" pitchFamily="18" charset="0"/>
              </a:rPr>
              <a:t> ý:</a:t>
            </a:r>
          </a:p>
          <a:p>
            <a:pPr algn="just"/>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thần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yêu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dân</a:t>
            </a:r>
            <a:r>
              <a:rPr lang="en-US" sz="4400" i="1" dirty="0">
                <a:latin typeface="Times New Roman" panose="02020603050405020304" pitchFamily="18" charset="0"/>
                <a:cs typeface="Times New Roman" panose="02020603050405020304" pitchFamily="18" charset="0"/>
              </a:rPr>
              <a:t> ta </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Hồ</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Chí</a:t>
            </a:r>
            <a:r>
              <a:rPr lang="en-US" sz="4400" dirty="0">
                <a:latin typeface="Times New Roman" panose="02020603050405020304" pitchFamily="18" charset="0"/>
                <a:cs typeface="Times New Roman" panose="02020603050405020304" pitchFamily="18" charset="0"/>
              </a:rPr>
              <a:t> Minh)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cs typeface="Times New Roman" panose="02020603050405020304" pitchFamily="18" charset="0"/>
              </a:rPr>
              <a:t> minh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lớn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truyền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báu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tộc</a:t>
            </a:r>
            <a:r>
              <a:rPr lang="en-US" sz="4400"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nét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bật</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chẽ</a:t>
            </a:r>
            <a:r>
              <a:rPr lang="en-US" sz="4400" dirty="0">
                <a:latin typeface="Times New Roman" panose="02020603050405020304" pitchFamily="18" charset="0"/>
                <a:cs typeface="Times New Roman" panose="02020603050405020304" pitchFamily="18" charset="0"/>
              </a:rPr>
              <a:t>.</a:t>
            </a:r>
          </a:p>
        </p:txBody>
      </p:sp>
      <p:pic>
        <p:nvPicPr>
          <p:cNvPr id="3"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22391" y="-593581"/>
            <a:ext cx="2825982" cy="284148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791815" y="7777125"/>
            <a:ext cx="2496185" cy="2509875"/>
          </a:xfrm>
          <a:prstGeom prst="rect">
            <a:avLst/>
          </a:prstGeom>
        </p:spPr>
      </p:pic>
      <p:pic>
        <p:nvPicPr>
          <p:cNvPr id="5"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9833891" y="-461688"/>
            <a:ext cx="6670786" cy="2183166"/>
          </a:xfrm>
          <a:prstGeom prst="rect">
            <a:avLst/>
          </a:prstGeom>
        </p:spPr>
      </p:pic>
      <p:pic>
        <p:nvPicPr>
          <p:cNvPr id="6" name="Picture 4"/>
          <p:cNvPicPr>
            <a:picLocks noChangeAspect="1"/>
          </p:cNvPicPr>
          <p:nvPr/>
        </p:nvPicPr>
        <p:blipFill>
          <a:blip r:embed="rId8"/>
          <a:srcRect/>
          <a:stretch>
            <a:fillRect/>
          </a:stretch>
        </p:blipFill>
        <p:spPr>
          <a:xfrm rot="1104070">
            <a:off x="-103334" y="8737345"/>
            <a:ext cx="4846090" cy="1041909"/>
          </a:xfrm>
          <a:prstGeom prst="rect">
            <a:avLst/>
          </a:prstGeom>
        </p:spPr>
      </p:pic>
    </p:spTree>
    <p:extLst>
      <p:ext uri="{BB962C8B-B14F-4D97-AF65-F5344CB8AC3E}">
        <p14:creationId xmlns:p14="http://schemas.microsoft.com/office/powerpoint/2010/main" val="388315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90500"/>
            <a:ext cx="16383000" cy="4154984"/>
          </a:xfrm>
          <a:prstGeom prst="rect">
            <a:avLst/>
          </a:prstGeom>
          <a:noFill/>
        </p:spPr>
        <p:txBody>
          <a:bodyPr wrap="square" rtlCol="0">
            <a:spAutoFit/>
          </a:bodyPr>
          <a:lstStyle/>
          <a:p>
            <a:pPr algn="just"/>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thần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yêu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dân</a:t>
            </a:r>
            <a:r>
              <a:rPr lang="en-US" sz="4400" i="1" dirty="0">
                <a:latin typeface="Times New Roman" panose="02020603050405020304" pitchFamily="18" charset="0"/>
                <a:cs typeface="Times New Roman" panose="02020603050405020304" pitchFamily="18" charset="0"/>
              </a:rPr>
              <a:t> ta </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Hồ</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Chí</a:t>
            </a:r>
            <a:r>
              <a:rPr lang="en-US" sz="4400" dirty="0">
                <a:latin typeface="Times New Roman" panose="02020603050405020304" pitchFamily="18" charset="0"/>
                <a:cs typeface="Times New Roman" panose="02020603050405020304" pitchFamily="18" charset="0"/>
              </a:rPr>
              <a:t> Minh)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cs typeface="Times New Roman" panose="02020603050405020304" pitchFamily="18" charset="0"/>
              </a:rPr>
              <a:t> minh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lớn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truyền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báu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tộc</a:t>
            </a:r>
            <a:r>
              <a:rPr lang="en-US" sz="4400"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nét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bật</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chẽ</a:t>
            </a:r>
            <a:r>
              <a:rPr lang="en-US" sz="4400"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838200" y="4515664"/>
            <a:ext cx="16383000" cy="5509200"/>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Chỉ</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Tinh</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thần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yêu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của</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nhân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dân</a:t>
            </a:r>
            <a:r>
              <a:rPr lang="en-US" sz="4400" i="1" dirty="0">
                <a:latin typeface="Times New Roman" panose="02020603050405020304" pitchFamily="18" charset="0"/>
                <a:cs typeface="Times New Roman" panose="02020603050405020304" pitchFamily="18" charset="0"/>
              </a:rPr>
              <a:t> ta </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Hồ</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Chí</a:t>
            </a:r>
            <a:r>
              <a:rPr lang="en-US" sz="4400" dirty="0">
                <a:latin typeface="Times New Roman" panose="02020603050405020304" pitchFamily="18" charset="0"/>
                <a:cs typeface="Times New Roman" panose="02020603050405020304" pitchFamily="18" charset="0"/>
              </a:rPr>
              <a:t> Minh)</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pháp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sự</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phép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lặp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lặp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văn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bản</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nội</a:t>
            </a:r>
            <a:r>
              <a:rPr lang="en-US" sz="4400" i="1" dirty="0">
                <a:latin typeface="Times New Roman" panose="02020603050405020304" pitchFamily="18" charset="0"/>
                <a:cs typeface="Times New Roman" panose="02020603050405020304" pitchFamily="18" charset="0"/>
              </a:rPr>
              <a:t> dung, </a:t>
            </a:r>
            <a:r>
              <a:rPr lang="en-US" sz="4400" i="1" dirty="0" err="1">
                <a:latin typeface="Times New Roman" panose="02020603050405020304" pitchFamily="18" charset="0"/>
                <a:cs typeface="Times New Roman" panose="02020603050405020304" pitchFamily="18" charset="0"/>
              </a:rPr>
              <a:t>nghệ</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thuật</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yêu</a:t>
            </a:r>
            <a:r>
              <a:rPr lang="en-US" sz="4400" i="1"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phép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thay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từ</a:t>
            </a:r>
            <a:r>
              <a:rPr lang="en-US" sz="4400" dirty="0">
                <a:latin typeface="Times New Roman" panose="02020603050405020304" pitchFamily="18" charset="0"/>
                <a:cs typeface="Times New Roman" panose="02020603050405020304" pitchFamily="18" charset="0"/>
              </a:rPr>
              <a:t> </a:t>
            </a:r>
            <a:r>
              <a:rPr lang="en-US" sz="4400" i="1" dirty="0" err="1">
                <a:latin typeface="Times New Roman" panose="02020603050405020304" pitchFamily="18" charset="0"/>
                <a:cs typeface="Times New Roman" panose="02020603050405020304" pitchFamily="18" charset="0"/>
              </a:rPr>
              <a:t>này</a:t>
            </a:r>
            <a:r>
              <a:rPr lang="en-US" sz="4400" i="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00200" y="4360145"/>
            <a:ext cx="7315200" cy="32615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39822" y="4197068"/>
            <a:ext cx="7315200" cy="326155"/>
          </a:xfrm>
          <a:prstGeom prst="rect">
            <a:avLst/>
          </a:prstGeom>
        </p:spPr>
      </p:pic>
    </p:spTree>
    <p:extLst>
      <p:ext uri="{BB962C8B-B14F-4D97-AF65-F5344CB8AC3E}">
        <p14:creationId xmlns:p14="http://schemas.microsoft.com/office/powerpoint/2010/main" val="288455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1068" y="3107127"/>
            <a:ext cx="15803932" cy="10248960"/>
          </a:xfrm>
          <a:prstGeom prst="rect">
            <a:avLst/>
          </a:prstGeom>
          <a:noFill/>
        </p:spPr>
        <p:txBody>
          <a:bodyPr wrap="square" rtlCol="0">
            <a:spAutoFit/>
          </a:bodyPr>
          <a:lstStyle/>
          <a:p>
            <a:pPr algn="just"/>
            <a:r>
              <a:rPr lang="en-US" sz="4400" dirty="0">
                <a:latin typeface="Times New Roman" panose="02020603050405020304" pitchFamily="18" charset="0"/>
                <a:ea typeface="Cambria"/>
                <a:cs typeface="Times New Roman" panose="02020603050405020304" pitchFamily="18" charset="0"/>
                <a:sym typeface="Cambria"/>
              </a:rPr>
              <a:t> </a:t>
            </a:r>
            <a:r>
              <a:rPr lang="vi-VN" sz="4400" dirty="0">
                <a:latin typeface="Times New Roman" panose="02020603050405020304" pitchFamily="18" charset="0"/>
                <a:ea typeface="Cambria"/>
                <a:cs typeface="Times New Roman" panose="02020603050405020304" pitchFamily="18" charset="0"/>
                <a:sym typeface="Cambria"/>
              </a:rPr>
              <a:t>Mẹ ơi, trên mây có người gọi con:</a:t>
            </a:r>
            <a:endParaRPr lang="vi-VN"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ea typeface="Cambria"/>
                <a:cs typeface="Times New Roman" panose="02020603050405020304" pitchFamily="18" charset="0"/>
                <a:sym typeface="Cambria"/>
              </a:rPr>
              <a:t>     </a:t>
            </a:r>
            <a:r>
              <a:rPr lang="vi-VN" sz="4400" dirty="0">
                <a:latin typeface="Times New Roman" panose="02020603050405020304" pitchFamily="18" charset="0"/>
                <a:ea typeface="Cambria"/>
                <a:cs typeface="Times New Roman" panose="02020603050405020304" pitchFamily="18" charset="0"/>
                <a:sym typeface="Cambria"/>
              </a:rPr>
              <a:t>“Bọn tớ chơi từ khi thức dậy cho đến lúc chiều tà. Bọn tớ chơi với bình minh vàng, bọn tớ chơi với vầng trăng bạc”.</a:t>
            </a:r>
            <a:endParaRPr lang="vi-VN"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ea typeface="Cambria"/>
                <a:cs typeface="Times New Roman" panose="02020603050405020304" pitchFamily="18" charset="0"/>
                <a:sym typeface="Cambria"/>
              </a:rPr>
              <a:t>     </a:t>
            </a:r>
            <a:r>
              <a:rPr lang="vi-VN" sz="4400" dirty="0">
                <a:latin typeface="Times New Roman" panose="02020603050405020304" pitchFamily="18" charset="0"/>
                <a:ea typeface="Cambria"/>
                <a:cs typeface="Times New Roman" panose="02020603050405020304" pitchFamily="18" charset="0"/>
                <a:sym typeface="Cambria"/>
              </a:rPr>
              <a:t>Con hỏi: “Nhưng làm thế nào mình lên đó được?”.</a:t>
            </a:r>
            <a:endParaRPr lang="vi-VN"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ea typeface="Cambria"/>
                <a:cs typeface="Times New Roman" panose="02020603050405020304" pitchFamily="18" charset="0"/>
                <a:sym typeface="Cambria"/>
              </a:rPr>
              <a:t>     </a:t>
            </a:r>
            <a:r>
              <a:rPr lang="vi-VN" sz="4400" dirty="0">
                <a:latin typeface="Times New Roman" panose="02020603050405020304" pitchFamily="18" charset="0"/>
                <a:ea typeface="Cambria"/>
                <a:cs typeface="Times New Roman" panose="02020603050405020304" pitchFamily="18" charset="0"/>
                <a:sym typeface="Cambria"/>
              </a:rPr>
              <a:t>Họ đáp: “Hãy đến nơi tận cùng trái đất, đưa tay lên trời, cậu sẽ được nhấc bổng lên tận tầng mây”.</a:t>
            </a:r>
            <a:endParaRPr lang="vi-VN"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ea typeface="Cambria"/>
                <a:cs typeface="Times New Roman" panose="02020603050405020304" pitchFamily="18" charset="0"/>
                <a:sym typeface="Cambria"/>
              </a:rPr>
              <a:t>     </a:t>
            </a:r>
            <a:r>
              <a:rPr lang="vi-VN" sz="4400" dirty="0">
                <a:latin typeface="Times New Roman" panose="02020603050405020304" pitchFamily="18" charset="0"/>
                <a:ea typeface="Cambria"/>
                <a:cs typeface="Times New Roman" panose="02020603050405020304" pitchFamily="18" charset="0"/>
                <a:sym typeface="Cambria"/>
              </a:rPr>
              <a:t>“Mẹ mình đang đợi ở nhà” – con bảo – “Làm sao có thể rời mẹ mà đến được?”.                                                </a:t>
            </a:r>
            <a:endParaRPr lang="vi-VN" sz="4400" dirty="0">
              <a:latin typeface="Times New Roman" panose="02020603050405020304" pitchFamily="18" charset="0"/>
              <a:cs typeface="Times New Roman" panose="02020603050405020304" pitchFamily="18" charset="0"/>
            </a:endParaRPr>
          </a:p>
          <a:p>
            <a:pPr algn="just"/>
            <a:r>
              <a:rPr lang="vi-VN" sz="4400" dirty="0">
                <a:latin typeface="Times New Roman" panose="02020603050405020304" pitchFamily="18" charset="0"/>
                <a:ea typeface="Cambria"/>
                <a:cs typeface="Times New Roman" panose="02020603050405020304" pitchFamily="18" charset="0"/>
                <a:sym typeface="Cambria"/>
              </a:rPr>
              <a:t>                                                   (R. Ta-go, Mây và sóng)</a:t>
            </a:r>
          </a:p>
          <a:p>
            <a:pPr algn="just"/>
            <a:endParaRPr lang="vi-VN" sz="4400" dirty="0">
              <a:latin typeface="Times New Roman" panose="02020603050405020304" pitchFamily="18" charset="0"/>
              <a:ea typeface="Cambria"/>
              <a:cs typeface="Times New Roman" panose="02020603050405020304" pitchFamily="18" charset="0"/>
              <a:sym typeface="Cambria"/>
            </a:endParaRPr>
          </a:p>
          <a:p>
            <a:pPr algn="just">
              <a:buSzPts val="1200"/>
            </a:pPr>
            <a:endParaRPr lang="vi-VN" sz="4400" dirty="0">
              <a:latin typeface="Times New Roman" panose="02020603050405020304" pitchFamily="18" charset="0"/>
              <a:ea typeface="Cambria"/>
              <a:cs typeface="Times New Roman" panose="02020603050405020304" pitchFamily="18" charset="0"/>
              <a:sym typeface="Cambria"/>
            </a:endParaRPr>
          </a:p>
          <a:p>
            <a:pPr algn="just">
              <a:buSzPts val="1400"/>
            </a:pPr>
            <a:endParaRPr lang="vi-VN" sz="4400" dirty="0">
              <a:latin typeface="Times New Roman" panose="02020603050405020304" pitchFamily="18" charset="0"/>
              <a:ea typeface="Cambria"/>
              <a:cs typeface="Times New Roman" panose="02020603050405020304" pitchFamily="18" charset="0"/>
              <a:sym typeface="Cambria"/>
            </a:endParaRPr>
          </a:p>
          <a:p>
            <a:pPr algn="just">
              <a:buSzPts val="1600"/>
            </a:pPr>
            <a:endParaRPr lang="vi-VN" sz="4400" dirty="0">
              <a:latin typeface="Times New Roman" panose="02020603050405020304" pitchFamily="18" charset="0"/>
              <a:ea typeface="Cambria"/>
              <a:cs typeface="Times New Roman" panose="02020603050405020304" pitchFamily="18" charset="0"/>
              <a:sym typeface="Cambria"/>
            </a:endParaRPr>
          </a:p>
          <a:p>
            <a:pPr algn="just">
              <a:buSzPts val="1800"/>
            </a:pPr>
            <a:endParaRPr lang="vi-VN" sz="4400" dirty="0">
              <a:latin typeface="Times New Roman" panose="02020603050405020304" pitchFamily="18" charset="0"/>
              <a:ea typeface="Cambria"/>
              <a:cs typeface="Times New Roman" panose="02020603050405020304" pitchFamily="18" charset="0"/>
              <a:sym typeface="Cambria"/>
            </a:endParaRPr>
          </a:p>
          <a:p>
            <a:pPr algn="just">
              <a:buSzPts val="2000"/>
            </a:pPr>
            <a:r>
              <a:rPr lang="vi-VN" sz="4400" dirty="0">
                <a:latin typeface="Times New Roman" panose="02020603050405020304" pitchFamily="18" charset="0"/>
                <a:ea typeface="Cambria"/>
                <a:cs typeface="Times New Roman" panose="02020603050405020304" pitchFamily="18" charset="0"/>
                <a:sym typeface="Cambria"/>
              </a:rPr>
              <a:t> </a:t>
            </a:r>
            <a:endParaRPr lang="en-US" sz="4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529520" y="-560106"/>
            <a:ext cx="4875566" cy="4426126"/>
          </a:xfrm>
          <a:prstGeom prst="rect">
            <a:avLst/>
          </a:prstGeom>
        </p:spPr>
      </p:pic>
      <p:pic>
        <p:nvPicPr>
          <p:cNvPr id="4"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6073176" y="7312063"/>
            <a:ext cx="3316727" cy="6202279"/>
          </a:xfrm>
          <a:prstGeom prst="rect">
            <a:avLst/>
          </a:prstGeom>
        </p:spPr>
      </p:pic>
      <p:pic>
        <p:nvPicPr>
          <p:cNvPr id="5"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769637" y="-2437075"/>
            <a:ext cx="5036726" cy="4542211"/>
          </a:xfrm>
          <a:prstGeom prst="rect">
            <a:avLst/>
          </a:prstGeom>
        </p:spPr>
      </p:pic>
      <p:pic>
        <p:nvPicPr>
          <p:cNvPr id="9" name="Picture 8"/>
          <p:cNvPicPr>
            <a:picLocks noChangeAspect="1"/>
          </p:cNvPicPr>
          <p:nvPr/>
        </p:nvPicPr>
        <p:blipFill>
          <a:blip r:embed="rId9"/>
          <a:stretch>
            <a:fillRect/>
          </a:stretch>
        </p:blipFill>
        <p:spPr>
          <a:xfrm>
            <a:off x="5240529" y="-224666"/>
            <a:ext cx="6575106" cy="2185605"/>
          </a:xfrm>
          <a:prstGeom prst="rect">
            <a:avLst/>
          </a:prstGeom>
        </p:spPr>
      </p:pic>
      <p:sp>
        <p:nvSpPr>
          <p:cNvPr id="10" name="Rectangle 9"/>
          <p:cNvSpPr/>
          <p:nvPr/>
        </p:nvSpPr>
        <p:spPr>
          <a:xfrm>
            <a:off x="1341068" y="1652957"/>
            <a:ext cx="15549005" cy="1446550"/>
          </a:xfrm>
          <a:prstGeom prst="rect">
            <a:avLst/>
          </a:prstGeom>
        </p:spPr>
        <p:txBody>
          <a:bodyPr wrap="square">
            <a:spAutoFit/>
          </a:bodyPr>
          <a:lstStyle/>
          <a:p>
            <a:r>
              <a:rPr lang="en-US" sz="4400" b="1" dirty="0" err="1">
                <a:latin typeface="Times New Roman" panose="02020603050405020304" pitchFamily="18" charset="0"/>
                <a:ea typeface="Cambria"/>
                <a:cs typeface="Times New Roman" panose="02020603050405020304" pitchFamily="18" charset="0"/>
                <a:sym typeface="Cambria"/>
              </a:rPr>
              <a:t>Phân</a:t>
            </a:r>
            <a:r>
              <a:rPr lang="en-US" sz="4400" b="1" dirty="0">
                <a:latin typeface="Times New Roman" panose="02020603050405020304" pitchFamily="18" charset="0"/>
                <a:ea typeface="Cambria"/>
                <a:cs typeface="Times New Roman" panose="02020603050405020304" pitchFamily="18" charset="0"/>
                <a:sym typeface="Cambria"/>
              </a:rPr>
              <a:t> </a:t>
            </a:r>
            <a:r>
              <a:rPr lang="en-US" sz="4400" b="1" dirty="0" err="1">
                <a:latin typeface="Times New Roman" panose="02020603050405020304" pitchFamily="18" charset="0"/>
                <a:ea typeface="Cambria"/>
                <a:cs typeface="Times New Roman" panose="02020603050405020304" pitchFamily="18" charset="0"/>
                <a:sym typeface="Cambria"/>
              </a:rPr>
              <a:t>tích</a:t>
            </a:r>
            <a:r>
              <a:rPr lang="en-US" sz="4400" b="1" dirty="0">
                <a:latin typeface="Times New Roman" panose="02020603050405020304" pitchFamily="18" charset="0"/>
                <a:ea typeface="Cambria"/>
                <a:cs typeface="Times New Roman" panose="02020603050405020304" pitchFamily="18" charset="0"/>
                <a:sym typeface="Cambria"/>
              </a:rPr>
              <a:t> </a:t>
            </a:r>
            <a:r>
              <a:rPr lang="en-US" sz="4400" b="1" dirty="0" err="1">
                <a:latin typeface="Times New Roman" panose="02020603050405020304" pitchFamily="18" charset="0"/>
                <a:ea typeface="Cambria"/>
                <a:cs typeface="Times New Roman" panose="02020603050405020304" pitchFamily="18" charset="0"/>
                <a:sym typeface="Cambria"/>
              </a:rPr>
              <a:t>tính</a:t>
            </a:r>
            <a:r>
              <a:rPr lang="en-US" sz="4400" b="1" dirty="0">
                <a:latin typeface="Times New Roman" panose="02020603050405020304" pitchFamily="18" charset="0"/>
                <a:ea typeface="Cambria"/>
                <a:cs typeface="Times New Roman" panose="02020603050405020304" pitchFamily="18" charset="0"/>
                <a:sym typeface="Cambria"/>
              </a:rPr>
              <a:t> </a:t>
            </a:r>
            <a:r>
              <a:rPr lang="en-US" sz="4400" b="1" dirty="0" err="1">
                <a:latin typeface="Times New Roman" panose="02020603050405020304" pitchFamily="18" charset="0"/>
                <a:ea typeface="Cambria"/>
                <a:cs typeface="Times New Roman" panose="02020603050405020304" pitchFamily="18" charset="0"/>
                <a:sym typeface="Cambria"/>
              </a:rPr>
              <a:t>liên</a:t>
            </a:r>
            <a:r>
              <a:rPr lang="en-US" sz="4400" b="1" dirty="0">
                <a:latin typeface="Times New Roman" panose="02020603050405020304" pitchFamily="18" charset="0"/>
                <a:ea typeface="Cambria"/>
                <a:cs typeface="Times New Roman" panose="02020603050405020304" pitchFamily="18" charset="0"/>
                <a:sym typeface="Cambria"/>
              </a:rPr>
              <a:t> </a:t>
            </a:r>
            <a:r>
              <a:rPr lang="en-US" sz="4400" b="1" dirty="0" err="1">
                <a:latin typeface="Times New Roman" panose="02020603050405020304" pitchFamily="18" charset="0"/>
                <a:ea typeface="Cambria"/>
                <a:cs typeface="Times New Roman" panose="02020603050405020304" pitchFamily="18" charset="0"/>
                <a:sym typeface="Cambria"/>
              </a:rPr>
              <a:t>kết</a:t>
            </a:r>
            <a:r>
              <a:rPr lang="en-US" sz="4400" b="1" dirty="0">
                <a:latin typeface="Times New Roman" panose="02020603050405020304" pitchFamily="18" charset="0"/>
                <a:ea typeface="Cambria"/>
                <a:cs typeface="Times New Roman" panose="02020603050405020304" pitchFamily="18" charset="0"/>
                <a:sym typeface="Cambria"/>
              </a:rPr>
              <a:t> </a:t>
            </a:r>
            <a:r>
              <a:rPr lang="en-US" sz="4400" b="1" dirty="0" err="1">
                <a:latin typeface="Times New Roman" panose="02020603050405020304" pitchFamily="18" charset="0"/>
                <a:ea typeface="Cambria"/>
                <a:cs typeface="Times New Roman" panose="02020603050405020304" pitchFamily="18" charset="0"/>
                <a:sym typeface="Cambria"/>
              </a:rPr>
              <a:t>nội</a:t>
            </a:r>
            <a:r>
              <a:rPr lang="en-US" sz="4400" b="1" dirty="0">
                <a:latin typeface="Times New Roman" panose="02020603050405020304" pitchFamily="18" charset="0"/>
                <a:ea typeface="Cambria"/>
                <a:cs typeface="Times New Roman" panose="02020603050405020304" pitchFamily="18" charset="0"/>
                <a:sym typeface="Cambria"/>
              </a:rPr>
              <a:t> dung </a:t>
            </a:r>
            <a:r>
              <a:rPr lang="en-US" sz="4400" b="1" dirty="0" err="1">
                <a:latin typeface="Times New Roman" panose="02020603050405020304" pitchFamily="18" charset="0"/>
                <a:ea typeface="Cambria"/>
                <a:cs typeface="Times New Roman" panose="02020603050405020304" pitchFamily="18" charset="0"/>
                <a:sym typeface="Cambria"/>
              </a:rPr>
              <a:t>và</a:t>
            </a:r>
            <a:r>
              <a:rPr lang="en-US" sz="4400" b="1" dirty="0">
                <a:latin typeface="Times New Roman" panose="02020603050405020304" pitchFamily="18" charset="0"/>
                <a:ea typeface="Cambria"/>
                <a:cs typeface="Times New Roman" panose="02020603050405020304" pitchFamily="18" charset="0"/>
                <a:sym typeface="Cambria"/>
              </a:rPr>
              <a:t> </a:t>
            </a:r>
            <a:r>
              <a:rPr lang="en-US" sz="4400" b="1" dirty="0" err="1">
                <a:latin typeface="Times New Roman" panose="02020603050405020304" pitchFamily="18" charset="0"/>
                <a:ea typeface="Cambria"/>
                <a:cs typeface="Times New Roman" panose="02020603050405020304" pitchFamily="18" charset="0"/>
                <a:sym typeface="Cambria"/>
              </a:rPr>
              <a:t>liên</a:t>
            </a:r>
            <a:r>
              <a:rPr lang="en-US" sz="4400" b="1" dirty="0">
                <a:latin typeface="Times New Roman" panose="02020603050405020304" pitchFamily="18" charset="0"/>
                <a:ea typeface="Cambria"/>
                <a:cs typeface="Times New Roman" panose="02020603050405020304" pitchFamily="18" charset="0"/>
                <a:sym typeface="Cambria"/>
              </a:rPr>
              <a:t> </a:t>
            </a:r>
            <a:r>
              <a:rPr lang="en-US" sz="4400" b="1" dirty="0" err="1">
                <a:latin typeface="Times New Roman" panose="02020603050405020304" pitchFamily="18" charset="0"/>
                <a:ea typeface="Cambria"/>
                <a:cs typeface="Times New Roman" panose="02020603050405020304" pitchFamily="18" charset="0"/>
                <a:sym typeface="Cambria"/>
              </a:rPr>
              <a:t>kết</a:t>
            </a:r>
            <a:r>
              <a:rPr lang="en-US" sz="4400" b="1" dirty="0">
                <a:latin typeface="Times New Roman" panose="02020603050405020304" pitchFamily="18" charset="0"/>
                <a:ea typeface="Cambria"/>
                <a:cs typeface="Times New Roman" panose="02020603050405020304" pitchFamily="18" charset="0"/>
                <a:sym typeface="Cambria"/>
              </a:rPr>
              <a:t> </a:t>
            </a:r>
            <a:r>
              <a:rPr lang="en-US" sz="4400" b="1" dirty="0" err="1">
                <a:latin typeface="Times New Roman" panose="02020603050405020304" pitchFamily="18" charset="0"/>
                <a:ea typeface="Cambria"/>
                <a:cs typeface="Times New Roman" panose="02020603050405020304" pitchFamily="18" charset="0"/>
                <a:sym typeface="Cambria"/>
              </a:rPr>
              <a:t>hình</a:t>
            </a:r>
            <a:r>
              <a:rPr lang="en-US" sz="4400" b="1" dirty="0">
                <a:latin typeface="Times New Roman" panose="02020603050405020304" pitchFamily="18" charset="0"/>
                <a:ea typeface="Cambria"/>
                <a:cs typeface="Times New Roman" panose="02020603050405020304" pitchFamily="18" charset="0"/>
                <a:sym typeface="Cambria"/>
              </a:rPr>
              <a:t> </a:t>
            </a:r>
            <a:r>
              <a:rPr lang="en-US" sz="4400" b="1" dirty="0" err="1">
                <a:latin typeface="Times New Roman" panose="02020603050405020304" pitchFamily="18" charset="0"/>
                <a:ea typeface="Cambria"/>
                <a:cs typeface="Times New Roman" panose="02020603050405020304" pitchFamily="18" charset="0"/>
                <a:sym typeface="Cambria"/>
              </a:rPr>
              <a:t>thức</a:t>
            </a:r>
            <a:r>
              <a:rPr lang="en-US" sz="4400" b="1" dirty="0">
                <a:latin typeface="Times New Roman" panose="02020603050405020304" pitchFamily="18" charset="0"/>
                <a:ea typeface="Cambria"/>
                <a:cs typeface="Times New Roman" panose="02020603050405020304" pitchFamily="18" charset="0"/>
                <a:sym typeface="Cambria"/>
              </a:rPr>
              <a:t> </a:t>
            </a:r>
            <a:r>
              <a:rPr lang="en-US" sz="4400" b="1" dirty="0" err="1">
                <a:latin typeface="Times New Roman" panose="02020603050405020304" pitchFamily="18" charset="0"/>
                <a:ea typeface="Cambria"/>
                <a:cs typeface="Times New Roman" panose="02020603050405020304" pitchFamily="18" charset="0"/>
                <a:sym typeface="Cambria"/>
              </a:rPr>
              <a:t>của</a:t>
            </a:r>
            <a:r>
              <a:rPr lang="en-US" sz="4400" b="1" dirty="0">
                <a:latin typeface="Times New Roman" panose="02020603050405020304" pitchFamily="18" charset="0"/>
                <a:ea typeface="Cambria"/>
                <a:cs typeface="Times New Roman" panose="02020603050405020304" pitchFamily="18" charset="0"/>
                <a:sym typeface="Cambria"/>
              </a:rPr>
              <a:t> </a:t>
            </a:r>
            <a:r>
              <a:rPr lang="en-US" sz="4400" b="1" dirty="0" err="1">
                <a:latin typeface="Times New Roman" panose="02020603050405020304" pitchFamily="18" charset="0"/>
                <a:ea typeface="Cambria"/>
                <a:cs typeface="Times New Roman" panose="02020603050405020304" pitchFamily="18" charset="0"/>
                <a:sym typeface="Cambria"/>
              </a:rPr>
              <a:t>các</a:t>
            </a:r>
            <a:r>
              <a:rPr lang="en-US" sz="4400" b="1" dirty="0">
                <a:latin typeface="Times New Roman" panose="02020603050405020304" pitchFamily="18" charset="0"/>
                <a:ea typeface="Cambria"/>
                <a:cs typeface="Times New Roman" panose="02020603050405020304" pitchFamily="18" charset="0"/>
                <a:sym typeface="Cambria"/>
              </a:rPr>
              <a:t> </a:t>
            </a:r>
            <a:r>
              <a:rPr lang="en-US" sz="4400" b="1" dirty="0" err="1">
                <a:latin typeface="Times New Roman" panose="02020603050405020304" pitchFamily="18" charset="0"/>
                <a:ea typeface="Cambria"/>
                <a:cs typeface="Times New Roman" panose="02020603050405020304" pitchFamily="18" charset="0"/>
                <a:sym typeface="Cambria"/>
              </a:rPr>
              <a:t>đoạn</a:t>
            </a:r>
            <a:r>
              <a:rPr lang="en-US" sz="4400" b="1" dirty="0">
                <a:latin typeface="Times New Roman" panose="02020603050405020304" pitchFamily="18" charset="0"/>
                <a:ea typeface="Cambria"/>
                <a:cs typeface="Times New Roman" panose="02020603050405020304" pitchFamily="18" charset="0"/>
                <a:sym typeface="Cambria"/>
              </a:rPr>
              <a:t> </a:t>
            </a:r>
            <a:r>
              <a:rPr lang="en-US" sz="4400" b="1" dirty="0" err="1">
                <a:latin typeface="Times New Roman" panose="02020603050405020304" pitchFamily="18" charset="0"/>
                <a:ea typeface="Cambria"/>
                <a:cs typeface="Times New Roman" panose="02020603050405020304" pitchFamily="18" charset="0"/>
                <a:sym typeface="Cambria"/>
              </a:rPr>
              <a:t>trích</a:t>
            </a:r>
            <a:r>
              <a:rPr lang="en-US" sz="4400" b="1" dirty="0">
                <a:latin typeface="Times New Roman" panose="02020603050405020304" pitchFamily="18" charset="0"/>
                <a:ea typeface="Cambria"/>
                <a:cs typeface="Times New Roman" panose="02020603050405020304" pitchFamily="18" charset="0"/>
                <a:sym typeface="Cambria"/>
              </a:rPr>
              <a:t> </a:t>
            </a:r>
            <a:r>
              <a:rPr lang="en-US" sz="4400" b="1" dirty="0" err="1">
                <a:latin typeface="Times New Roman" panose="02020603050405020304" pitchFamily="18" charset="0"/>
                <a:ea typeface="Cambria"/>
                <a:cs typeface="Times New Roman" panose="02020603050405020304" pitchFamily="18" charset="0"/>
                <a:sym typeface="Cambria"/>
              </a:rPr>
              <a:t>sau</a:t>
            </a:r>
            <a:r>
              <a:rPr lang="en-US" sz="4400" b="1" dirty="0">
                <a:latin typeface="Times New Roman" panose="02020603050405020304" pitchFamily="18" charset="0"/>
                <a:ea typeface="Cambria"/>
                <a:cs typeface="Times New Roman" panose="02020603050405020304" pitchFamily="18" charset="0"/>
                <a:sym typeface="Cambria"/>
              </a:rPr>
              <a:t>: </a:t>
            </a:r>
          </a:p>
        </p:txBody>
      </p:sp>
    </p:spTree>
    <p:extLst>
      <p:ext uri="{BB962C8B-B14F-4D97-AF65-F5344CB8AC3E}">
        <p14:creationId xmlns:p14="http://schemas.microsoft.com/office/powerpoint/2010/main" val="42827249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06;p37"/>
          <p:cNvSpPr/>
          <p:nvPr/>
        </p:nvSpPr>
        <p:spPr>
          <a:xfrm>
            <a:off x="533400" y="0"/>
            <a:ext cx="17285886" cy="8865444"/>
          </a:xfrm>
          <a:prstGeom prst="roundRect">
            <a:avLst>
              <a:gd name="adj" fmla="val 16667"/>
            </a:avLst>
          </a:prstGeom>
          <a:noFill/>
          <a:ln w="12700" cap="flat" cmpd="sng">
            <a:noFill/>
            <a:prstDash val="lgDash"/>
            <a:miter lim="800000"/>
            <a:headEnd type="none" w="sm" len="sm"/>
            <a:tailEnd type="none" w="sm" len="sm"/>
          </a:ln>
        </p:spPr>
        <p:txBody>
          <a:bodyPr spcFirstLastPara="1" wrap="square" lIns="137100" tIns="68550" rIns="137100" bIns="68550" anchor="ctr" anchorCtr="0">
            <a:noAutofit/>
          </a:bodyPr>
          <a:lstStyle/>
          <a:p>
            <a:pPr algn="just">
              <a:lnSpc>
                <a:spcPct val="115000"/>
              </a:lnSpc>
              <a:buSzPts val="2000"/>
            </a:pPr>
            <a:endParaRPr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p>
            <a:pPr algn="just">
              <a:lnSpc>
                <a:spcPct val="115000"/>
              </a:lnSpc>
              <a:buSzPts val="2000"/>
            </a:pPr>
            <a:endParaRPr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p>
            <a:pPr algn="just">
              <a:lnSpc>
                <a:spcPct val="115000"/>
              </a:lnSpc>
              <a:buSzPts val="2000"/>
            </a:pPr>
            <a:endParaRPr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p>
            <a:pPr algn="just">
              <a:lnSpc>
                <a:spcPct val="115000"/>
              </a:lnSpc>
              <a:buSzPts val="2000"/>
            </a:pPr>
            <a:endParaRPr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p>
            <a:pPr algn="just">
              <a:lnSpc>
                <a:spcPct val="115000"/>
              </a:lnSpc>
              <a:buSzPts val="2000"/>
            </a:pPr>
            <a:endParaRPr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p>
            <a:pPr algn="just">
              <a:lnSpc>
                <a:spcPct val="115000"/>
              </a:lnSpc>
            </a:pPr>
            <a:r>
              <a:rPr lang="en-US" sz="4001"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Đoạn</a:t>
            </a: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thơ</a:t>
            </a: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của</a:t>
            </a: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Ta-go </a:t>
            </a:r>
            <a:r>
              <a:rPr lang="en-US" sz="4001"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có</a:t>
            </a: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sự</a:t>
            </a: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liên</a:t>
            </a: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kết</a:t>
            </a: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chặt</a:t>
            </a: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chẽ</a:t>
            </a: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về</a:t>
            </a: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nội</a:t>
            </a: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dung </a:t>
            </a:r>
            <a:r>
              <a:rPr lang="en-US" sz="4001"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và</a:t>
            </a: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hình</a:t>
            </a: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thức</a:t>
            </a: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a:t>
            </a:r>
            <a:endParaRPr sz="2801" b="1" dirty="0">
              <a:solidFill>
                <a:schemeClr val="tx1">
                  <a:lumMod val="50000"/>
                </a:schemeClr>
              </a:solidFill>
              <a:latin typeface="Times New Roman" panose="02020603050405020304" pitchFamily="18" charset="0"/>
              <a:cs typeface="Times New Roman" panose="02020603050405020304" pitchFamily="18" charset="0"/>
            </a:endParaRPr>
          </a:p>
          <a:p>
            <a:pPr algn="just">
              <a:lnSpc>
                <a:spcPct val="115000"/>
              </a:lnSpc>
              <a:buSzPts val="2000"/>
            </a:pP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Về</a:t>
            </a: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nội</a:t>
            </a: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dung: </a:t>
            </a:r>
            <a:endParaRPr sz="2801" b="1" dirty="0">
              <a:solidFill>
                <a:schemeClr val="tx1">
                  <a:lumMod val="50000"/>
                </a:schemeClr>
              </a:solidFill>
              <a:latin typeface="Times New Roman" panose="02020603050405020304" pitchFamily="18" charset="0"/>
              <a:cs typeface="Times New Roman" panose="02020603050405020304" pitchFamily="18" charset="0"/>
            </a:endParaRPr>
          </a:p>
          <a:p>
            <a:pPr algn="just">
              <a:lnSpc>
                <a:spcPct val="115000"/>
              </a:lnSpc>
            </a:pP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Các</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câu</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trong</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văn</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bản</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cùng</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hướng</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đến</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chủ</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đề</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Cuộc</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trò</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chuyện</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của</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em</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bé</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với</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nhũng</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người</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trên</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mây</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a:t>
            </a:r>
            <a:endParaRPr sz="2801" dirty="0">
              <a:solidFill>
                <a:schemeClr val="tx1">
                  <a:lumMod val="50000"/>
                </a:schemeClr>
              </a:solidFill>
              <a:latin typeface="Times New Roman" panose="02020603050405020304" pitchFamily="18" charset="0"/>
              <a:cs typeface="Times New Roman" panose="02020603050405020304" pitchFamily="18" charset="0"/>
            </a:endParaRPr>
          </a:p>
          <a:p>
            <a:pPr algn="just">
              <a:lnSpc>
                <a:spcPct val="115000"/>
              </a:lnSpc>
            </a:pP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Các</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câu</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trong</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văn</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bản</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được</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sắp</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xếp</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theo</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trình</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tự</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của</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cuộc</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trò</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chuyện</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a:t>
            </a:r>
            <a:endParaRPr sz="2801" dirty="0">
              <a:solidFill>
                <a:schemeClr val="tx1">
                  <a:lumMod val="50000"/>
                </a:schemeClr>
              </a:solidFill>
              <a:latin typeface="Times New Roman" panose="02020603050405020304" pitchFamily="18" charset="0"/>
              <a:cs typeface="Times New Roman" panose="02020603050405020304" pitchFamily="18" charset="0"/>
            </a:endParaRPr>
          </a:p>
          <a:p>
            <a:pPr algn="just">
              <a:lnSpc>
                <a:spcPct val="115000"/>
              </a:lnSpc>
            </a:pP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Về</a:t>
            </a: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hình</a:t>
            </a: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b="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thức</a:t>
            </a:r>
            <a:r>
              <a:rPr lang="en-US" sz="4001" b="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Các</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câu</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trong</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văn</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bản</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được</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liên</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kết</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chặt</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chẽ</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bằng</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các</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phép</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liên</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kết</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a:t>
            </a:r>
          </a:p>
          <a:p>
            <a:pPr algn="just">
              <a:lnSpc>
                <a:spcPct val="115000"/>
              </a:lnSpc>
            </a:pP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phép</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lặp</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mẹ</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họ</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được</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chơi</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con,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mây</a:t>
            </a:r>
            <a:endPar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p>
            <a:pPr algn="just">
              <a:lnSpc>
                <a:spcPct val="115000"/>
              </a:lnSpc>
            </a:pP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phép</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thế</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họ</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thế</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cho</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những</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người</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trên</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mây</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a:t>
            </a:r>
          </a:p>
          <a:p>
            <a:pPr algn="just">
              <a:lnSpc>
                <a:spcPct val="115000"/>
              </a:lnSpc>
            </a:pP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phép</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nối</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nhưng</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liên</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tưởng</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sử</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dụng</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trường</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từ</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vựng</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về</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thiên</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nhiên</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bình</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minh,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vầng</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trăng</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trái</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đất</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trời</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r>
              <a:rPr lang="en-US" sz="4001" dirty="0" err="1">
                <a:solidFill>
                  <a:schemeClr val="tx1">
                    <a:lumMod val="50000"/>
                  </a:schemeClr>
                </a:solidFill>
                <a:latin typeface="Times New Roman" panose="02020603050405020304" pitchFamily="18" charset="0"/>
                <a:ea typeface="Cambria"/>
                <a:cs typeface="Times New Roman" panose="02020603050405020304" pitchFamily="18" charset="0"/>
                <a:sym typeface="Cambria"/>
              </a:rPr>
              <a:t>mây</a:t>
            </a: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a:t>
            </a:r>
            <a:endParaRPr sz="2201"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p>
            <a:pPr algn="just">
              <a:lnSpc>
                <a:spcPct val="115000"/>
              </a:lnSpc>
              <a:buSzPts val="1200"/>
            </a:pPr>
            <a:endParaRPr sz="2400"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p>
            <a:pPr algn="just">
              <a:lnSpc>
                <a:spcPct val="115000"/>
              </a:lnSpc>
              <a:buSzPts val="1400"/>
            </a:pPr>
            <a:endParaRPr sz="2801"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p>
            <a:pPr algn="just">
              <a:lnSpc>
                <a:spcPct val="115000"/>
              </a:lnSpc>
              <a:buSzPts val="1600"/>
            </a:pPr>
            <a:endParaRPr sz="3200"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p>
            <a:pPr algn="just">
              <a:lnSpc>
                <a:spcPct val="115000"/>
              </a:lnSpc>
              <a:buSzPts val="1800"/>
            </a:pPr>
            <a:endParaRPr sz="3600"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a:p>
            <a:pPr algn="just">
              <a:lnSpc>
                <a:spcPct val="115000"/>
              </a:lnSpc>
              <a:buSzPts val="2000"/>
            </a:pPr>
            <a:r>
              <a:rPr lang="en-US" sz="4001" dirty="0">
                <a:solidFill>
                  <a:schemeClr val="tx1">
                    <a:lumMod val="50000"/>
                  </a:schemeClr>
                </a:solidFill>
                <a:latin typeface="Times New Roman" panose="02020603050405020304" pitchFamily="18" charset="0"/>
                <a:ea typeface="Cambria"/>
                <a:cs typeface="Times New Roman" panose="02020603050405020304" pitchFamily="18" charset="0"/>
                <a:sym typeface="Cambria"/>
              </a:rPr>
              <a:t> </a:t>
            </a:r>
            <a:endParaRPr sz="3600" dirty="0">
              <a:solidFill>
                <a:schemeClr val="tx1">
                  <a:lumMod val="50000"/>
                </a:schemeClr>
              </a:solidFill>
              <a:latin typeface="Times New Roman" panose="02020603050405020304" pitchFamily="18" charset="0"/>
              <a:ea typeface="Cambria"/>
              <a:cs typeface="Times New Roman" panose="02020603050405020304" pitchFamily="18" charset="0"/>
              <a:sym typeface="Cambria"/>
            </a:endParaRPr>
          </a:p>
        </p:txBody>
      </p:sp>
      <p:pic>
        <p:nvPicPr>
          <p:cNvPr id="3" name="Picture 3"/>
          <p:cNvPicPr>
            <a:picLocks noChangeAspect="1"/>
          </p:cNvPicPr>
          <p:nvPr/>
        </p:nvPicPr>
        <p:blipFill>
          <a:blip r:embed="rId3">
            <a:alphaModFix amt="4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34000" y="6661042"/>
            <a:ext cx="7497876" cy="6107361"/>
          </a:xfrm>
          <a:prstGeom prst="rect">
            <a:avLst/>
          </a:prstGeom>
        </p:spPr>
      </p:pic>
      <p:pic>
        <p:nvPicPr>
          <p:cNvPr id="4" name="Picture 2"/>
          <p:cNvPicPr>
            <a:picLocks noChangeAspect="1"/>
          </p:cNvPicPr>
          <p:nvPr/>
        </p:nvPicPr>
        <p:blipFill>
          <a:blip r:embed="rId5"/>
          <a:srcRect/>
          <a:stretch>
            <a:fillRect/>
          </a:stretch>
        </p:blipFill>
        <p:spPr>
          <a:xfrm>
            <a:off x="15621000" y="6922322"/>
            <a:ext cx="9265641" cy="4734700"/>
          </a:xfrm>
          <a:prstGeom prst="rect">
            <a:avLst/>
          </a:prstGeom>
        </p:spPr>
      </p:pic>
      <p:pic>
        <p:nvPicPr>
          <p:cNvPr id="5" name="Picture 10"/>
          <p:cNvPicPr>
            <a:picLocks noChangeAspect="1"/>
          </p:cNvPicPr>
          <p:nvPr/>
        </p:nvPicPr>
        <p:blipFill>
          <a:blip r:embed="rId6"/>
          <a:srcRect/>
          <a:stretch>
            <a:fillRect/>
          </a:stretch>
        </p:blipFill>
        <p:spPr>
          <a:xfrm>
            <a:off x="17221200" y="570394"/>
            <a:ext cx="1674594" cy="2711893"/>
          </a:xfrm>
          <a:prstGeom prst="rect">
            <a:avLst/>
          </a:prstGeom>
        </p:spPr>
      </p:pic>
    </p:spTree>
    <p:extLst>
      <p:ext uri="{BB962C8B-B14F-4D97-AF65-F5344CB8AC3E}">
        <p14:creationId xmlns:p14="http://schemas.microsoft.com/office/powerpoint/2010/main" val="422103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pic>
        <p:nvPicPr>
          <p:cNvPr id="3" name="Picture 3"/>
          <p:cNvPicPr>
            <a:picLocks noChangeAspect="1"/>
          </p:cNvPicPr>
          <p:nvPr/>
        </p:nvPicPr>
        <p:blipFill>
          <a:blip r:embed="rId4">
            <a:alphaModFix amt="46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172449" y="1908491"/>
            <a:ext cx="7943102" cy="6470017"/>
          </a:xfrm>
          <a:prstGeom prst="rect">
            <a:avLst/>
          </a:prstGeom>
        </p:spPr>
      </p:pic>
      <p:pic>
        <p:nvPicPr>
          <p:cNvPr id="4" name="Picture 4"/>
          <p:cNvPicPr>
            <a:picLocks noChangeAspect="1"/>
          </p:cNvPicPr>
          <p:nvPr/>
        </p:nvPicPr>
        <p:blipFill>
          <a:blip r:embed="rId6"/>
          <a:srcRect/>
          <a:stretch>
            <a:fillRect/>
          </a:stretch>
        </p:blipFill>
        <p:spPr>
          <a:xfrm>
            <a:off x="1318534" y="1649618"/>
            <a:ext cx="1674594" cy="2711893"/>
          </a:xfrm>
          <a:prstGeom prst="rect">
            <a:avLst/>
          </a:prstGeom>
        </p:spPr>
      </p:pic>
      <p:pic>
        <p:nvPicPr>
          <p:cNvPr id="5" name="Picture 5"/>
          <p:cNvPicPr>
            <a:picLocks noChangeAspect="1"/>
          </p:cNvPicPr>
          <p:nvPr/>
        </p:nvPicPr>
        <p:blipFill>
          <a:blip r:embed="rId6"/>
          <a:srcRect/>
          <a:stretch>
            <a:fillRect/>
          </a:stretch>
        </p:blipFill>
        <p:spPr>
          <a:xfrm rot="562576">
            <a:off x="15193014" y="4087106"/>
            <a:ext cx="1674594" cy="2711893"/>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49959" y="6373111"/>
            <a:ext cx="1405872" cy="1267841"/>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672489" y="2504728"/>
            <a:ext cx="1441001" cy="1333581"/>
          </a:xfrm>
          <a:prstGeom prst="rect">
            <a:avLst/>
          </a:prstGeom>
        </p:spPr>
      </p:pic>
      <p:sp>
        <p:nvSpPr>
          <p:cNvPr id="8" name="TextBox 8"/>
          <p:cNvSpPr txBox="1"/>
          <p:nvPr/>
        </p:nvSpPr>
        <p:spPr>
          <a:xfrm>
            <a:off x="2971863" y="4141953"/>
            <a:ext cx="13324364" cy="2115964"/>
          </a:xfrm>
          <a:prstGeom prst="rect">
            <a:avLst/>
          </a:prstGeom>
        </p:spPr>
        <p:txBody>
          <a:bodyPr wrap="square" lIns="0" tIns="0" rIns="0" bIns="0" rtlCol="0" anchor="t">
            <a:spAutoFit/>
          </a:bodyPr>
          <a:lstStyle/>
          <a:p>
            <a:pPr>
              <a:lnSpc>
                <a:spcPts val="16519"/>
              </a:lnSpc>
            </a:pPr>
            <a:r>
              <a:rPr lang="en-US" sz="11799" spc="1463" dirty="0" err="1">
                <a:solidFill>
                  <a:srgbClr val="5A3B66"/>
                </a:solidFill>
                <a:latin typeface="#9Slide06 SVNFreestyle" pitchFamily="2" charset="0"/>
              </a:rPr>
              <a:t>Thực</a:t>
            </a:r>
            <a:r>
              <a:rPr lang="en-US" sz="11799" spc="1463" dirty="0">
                <a:solidFill>
                  <a:srgbClr val="5A3B66"/>
                </a:solidFill>
                <a:latin typeface="#9Slide06 SVNFreestyle" pitchFamily="2" charset="0"/>
              </a:rPr>
              <a:t> </a:t>
            </a:r>
            <a:r>
              <a:rPr lang="en-US" sz="11799" spc="1463" dirty="0" err="1">
                <a:solidFill>
                  <a:srgbClr val="5A3B66"/>
                </a:solidFill>
                <a:latin typeface="#9Slide06 SVNFreestyle" pitchFamily="2" charset="0"/>
              </a:rPr>
              <a:t>hành</a:t>
            </a:r>
            <a:r>
              <a:rPr lang="en-US" sz="11799" spc="1463" dirty="0">
                <a:solidFill>
                  <a:srgbClr val="5A3B66"/>
                </a:solidFill>
                <a:latin typeface="#9Slide06 SVNFreestyle" pitchFamily="2" charset="0"/>
              </a:rPr>
              <a:t> </a:t>
            </a:r>
            <a:r>
              <a:rPr lang="en-US" sz="11799" spc="1463" dirty="0" err="1">
                <a:solidFill>
                  <a:srgbClr val="5A3B66"/>
                </a:solidFill>
                <a:latin typeface="#9Slide06 SVNFreestyle" pitchFamily="2" charset="0"/>
              </a:rPr>
              <a:t>tiếng</a:t>
            </a:r>
            <a:r>
              <a:rPr lang="en-US" sz="11799" spc="1463" dirty="0">
                <a:solidFill>
                  <a:srgbClr val="5A3B66"/>
                </a:solidFill>
                <a:latin typeface="#9Slide06 SVNFreestyle" pitchFamily="2" charset="0"/>
              </a:rPr>
              <a:t> </a:t>
            </a:r>
            <a:r>
              <a:rPr lang="en-US" sz="11799" spc="1463" dirty="0" err="1">
                <a:solidFill>
                  <a:srgbClr val="5A3B66"/>
                </a:solidFill>
                <a:latin typeface="#9Slide06 SVNFreestyle" pitchFamily="2" charset="0"/>
              </a:rPr>
              <a:t>Việt</a:t>
            </a:r>
            <a:endParaRPr lang="en-US" sz="11799" spc="1463" dirty="0">
              <a:solidFill>
                <a:srgbClr val="5A3B66"/>
              </a:solidFill>
              <a:latin typeface="#9Slide06 SVNFreestyle" pitchFamily="2" charset="0"/>
            </a:endParaRPr>
          </a:p>
        </p:txBody>
      </p:sp>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067626" y="1722690"/>
            <a:ext cx="7315200" cy="326155"/>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31036">
            <a:off x="-3591995" y="8850186"/>
            <a:ext cx="9241390" cy="2419564"/>
          </a:xfrm>
          <a:prstGeom prst="rect">
            <a:avLst/>
          </a:prstGeom>
        </p:spPr>
      </p:pic>
      <p:sp>
        <p:nvSpPr>
          <p:cNvPr id="13" name="TextBox 13"/>
          <p:cNvSpPr txBox="1"/>
          <p:nvPr/>
        </p:nvSpPr>
        <p:spPr>
          <a:xfrm>
            <a:off x="2667000" y="1893342"/>
            <a:ext cx="11830980" cy="654025"/>
          </a:xfrm>
          <a:prstGeom prst="rect">
            <a:avLst/>
          </a:prstGeom>
        </p:spPr>
        <p:txBody>
          <a:bodyPr wrap="square" lIns="0" tIns="0" rIns="0" bIns="0" rtlCol="0" anchor="t">
            <a:spAutoFit/>
          </a:bodyPr>
          <a:lstStyle/>
          <a:p>
            <a:pPr algn="ctr">
              <a:lnSpc>
                <a:spcPts val="3640"/>
              </a:lnSpc>
              <a:spcBef>
                <a:spcPct val="0"/>
              </a:spcBef>
            </a:pPr>
            <a:r>
              <a:rPr lang="en-US" sz="8000" spc="322" dirty="0" err="1">
                <a:solidFill>
                  <a:srgbClr val="5A3B66"/>
                </a:solidFill>
                <a:latin typeface="#9Slide06 SVNFreestyle" pitchFamily="2" charset="0"/>
              </a:rPr>
              <a:t>Bài</a:t>
            </a:r>
            <a:r>
              <a:rPr lang="en-US" sz="8000" spc="322" dirty="0">
                <a:solidFill>
                  <a:srgbClr val="5A3B66"/>
                </a:solidFill>
                <a:latin typeface="#9Slide06 SVNFreestyle" pitchFamily="2" charset="0"/>
              </a:rPr>
              <a:t> 8: </a:t>
            </a:r>
            <a:r>
              <a:rPr lang="en-US" sz="8000" spc="322" dirty="0" err="1">
                <a:solidFill>
                  <a:srgbClr val="5A3B66"/>
                </a:solidFill>
                <a:latin typeface="#9Slide06 SVNFreestyle" pitchFamily="2" charset="0"/>
              </a:rPr>
              <a:t>Nghị</a:t>
            </a:r>
            <a:r>
              <a:rPr lang="en-US" sz="8000" spc="322" dirty="0">
                <a:solidFill>
                  <a:srgbClr val="5A3B66"/>
                </a:solidFill>
                <a:latin typeface="#9Slide06 SVNFreestyle" pitchFamily="2" charset="0"/>
              </a:rPr>
              <a:t> </a:t>
            </a:r>
            <a:r>
              <a:rPr lang="en-US" sz="8000" spc="322" dirty="0" err="1">
                <a:solidFill>
                  <a:srgbClr val="5A3B66"/>
                </a:solidFill>
                <a:latin typeface="#9Slide06 SVNFreestyle" pitchFamily="2" charset="0"/>
              </a:rPr>
              <a:t>luận</a:t>
            </a:r>
            <a:r>
              <a:rPr lang="en-US" sz="8000" spc="322" dirty="0">
                <a:solidFill>
                  <a:srgbClr val="5A3B66"/>
                </a:solidFill>
                <a:latin typeface="#9Slide06 SVNFreestyle" pitchFamily="2" charset="0"/>
              </a:rPr>
              <a:t> </a:t>
            </a:r>
            <a:r>
              <a:rPr lang="en-US" sz="8000" spc="322" dirty="0" err="1">
                <a:solidFill>
                  <a:srgbClr val="5A3B66"/>
                </a:solidFill>
                <a:latin typeface="#9Slide06 SVNFreestyle" pitchFamily="2" charset="0"/>
              </a:rPr>
              <a:t>xã</a:t>
            </a:r>
            <a:r>
              <a:rPr lang="en-US" sz="8000" spc="322" dirty="0">
                <a:solidFill>
                  <a:srgbClr val="5A3B66"/>
                </a:solidFill>
                <a:latin typeface="#9Slide06 SVNFreestyle" pitchFamily="2" charset="0"/>
              </a:rPr>
              <a:t> </a:t>
            </a:r>
            <a:r>
              <a:rPr lang="en-US" sz="8000" spc="322" dirty="0" err="1">
                <a:solidFill>
                  <a:srgbClr val="5A3B66"/>
                </a:solidFill>
                <a:latin typeface="#9Slide06 SVNFreestyle" pitchFamily="2" charset="0"/>
              </a:rPr>
              <a:t>hội</a:t>
            </a:r>
            <a:endParaRPr lang="en-US" sz="8000" spc="322" dirty="0">
              <a:solidFill>
                <a:srgbClr val="5A3B66"/>
              </a:solidFill>
              <a:latin typeface="#9Slide06 SVNFreestyle" pitchFamily="2" charset="0"/>
            </a:endParaRPr>
          </a:p>
        </p:txBody>
      </p:sp>
      <p:pic>
        <p:nvPicPr>
          <p:cNvPr id="14"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248059" y="7913648"/>
            <a:ext cx="1004610" cy="929720"/>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0800000">
            <a:off x="6060688" y="9258300"/>
            <a:ext cx="7213756" cy="2742557"/>
          </a:xfrm>
          <a:prstGeom prst="rect">
            <a:avLst/>
          </a:prstGeom>
        </p:spPr>
      </p:pic>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31223">
            <a:off x="2821713" y="-369063"/>
            <a:ext cx="12644574" cy="12281042"/>
          </a:xfrm>
          <a:prstGeom prst="rect">
            <a:avLst/>
          </a:prstGeom>
        </p:spPr>
      </p:pic>
      <p:pic>
        <p:nvPicPr>
          <p:cNvPr id="4" name="Picture 4"/>
          <p:cNvPicPr>
            <a:picLocks noChangeAspect="1"/>
          </p:cNvPicPr>
          <p:nvPr/>
        </p:nvPicPr>
        <p:blipFill>
          <a:blip r:embed="rId6">
            <a:alphaModFix amt="46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70437" y="2105991"/>
            <a:ext cx="7249950" cy="590541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302925" y="2369418"/>
            <a:ext cx="3888486" cy="4114800"/>
          </a:xfrm>
          <a:prstGeom prst="rect">
            <a:avLst/>
          </a:prstGeom>
        </p:spPr>
      </p:pic>
      <p:sp>
        <p:nvSpPr>
          <p:cNvPr id="6" name="TextBox 6"/>
          <p:cNvSpPr txBox="1"/>
          <p:nvPr/>
        </p:nvSpPr>
        <p:spPr>
          <a:xfrm>
            <a:off x="2477074" y="3081208"/>
            <a:ext cx="12912090" cy="4231928"/>
          </a:xfrm>
          <a:prstGeom prst="rect">
            <a:avLst/>
          </a:prstGeom>
        </p:spPr>
        <p:txBody>
          <a:bodyPr lIns="0" tIns="0" rIns="0" bIns="0" rtlCol="0" anchor="t">
            <a:spAutoFit/>
          </a:bodyPr>
          <a:lstStyle/>
          <a:p>
            <a:pPr algn="ctr">
              <a:lnSpc>
                <a:spcPts val="16519"/>
              </a:lnSpc>
            </a:pPr>
            <a:r>
              <a:rPr lang="en-US" sz="8000" spc="1463" dirty="0">
                <a:solidFill>
                  <a:srgbClr val="5A3B66"/>
                </a:solidFill>
                <a:latin typeface="#9Slide07 IcielNabila" pitchFamily="2" charset="0"/>
              </a:rPr>
              <a:t>I.</a:t>
            </a:r>
          </a:p>
          <a:p>
            <a:pPr algn="ctr">
              <a:lnSpc>
                <a:spcPts val="16519"/>
              </a:lnSpc>
            </a:pPr>
            <a:r>
              <a:rPr lang="en-US" sz="8000" spc="1463" dirty="0" err="1">
                <a:solidFill>
                  <a:srgbClr val="5A3B66"/>
                </a:solidFill>
                <a:latin typeface="#9Slide07 IcielNabila" pitchFamily="2" charset="0"/>
              </a:rPr>
              <a:t>Lý</a:t>
            </a:r>
            <a:r>
              <a:rPr lang="en-US" sz="8000" spc="1463" dirty="0">
                <a:solidFill>
                  <a:srgbClr val="5A3B66"/>
                </a:solidFill>
                <a:latin typeface="#9Slide07 IcielNabila" pitchFamily="2" charset="0"/>
              </a:rPr>
              <a:t> </a:t>
            </a:r>
            <a:r>
              <a:rPr lang="en-US" sz="8000" spc="1463" dirty="0" err="1">
                <a:solidFill>
                  <a:srgbClr val="5A3B66"/>
                </a:solidFill>
                <a:latin typeface="#9Slide07 IcielNabila" pitchFamily="2" charset="0"/>
              </a:rPr>
              <a:t>thuyết</a:t>
            </a:r>
            <a:endParaRPr lang="en-US" sz="8000" spc="1463" dirty="0">
              <a:solidFill>
                <a:srgbClr val="5A3B66"/>
              </a:solidFill>
              <a:latin typeface="#9Slide07 IcielNabila" pitchFamily="2" charset="0"/>
            </a:endParaRPr>
          </a:p>
        </p:txBody>
      </p:sp>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515565">
            <a:off x="1694983" y="185085"/>
            <a:ext cx="1985816" cy="373719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594642">
            <a:off x="12340802" y="7215694"/>
            <a:ext cx="1962122" cy="369260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3802782"/>
            <a:ext cx="3024480" cy="3041067"/>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913279">
            <a:off x="14680532" y="6967674"/>
            <a:ext cx="3024480" cy="3041067"/>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982325" y="702545"/>
            <a:ext cx="7315200" cy="326155"/>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616116" y="9410700"/>
            <a:ext cx="7315200" cy="326155"/>
          </a:xfrm>
          <a:prstGeom prst="rect">
            <a:avLst/>
          </a:prstGeom>
        </p:spPr>
      </p:pic>
    </p:spTree>
    <p:extLst>
      <p:ext uri="{BB962C8B-B14F-4D97-AF65-F5344CB8AC3E}">
        <p14:creationId xmlns:p14="http://schemas.microsoft.com/office/powerpoint/2010/main" val="1702221927"/>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p:cNvPicPr>
          <p:nvPr/>
        </p:nvPicPr>
        <p:blipFill>
          <a:blip r:embed="rId3">
            <a:alphaModFix amt="4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690975" y="3279345"/>
            <a:ext cx="7249950" cy="5905414"/>
          </a:xfrm>
          <a:prstGeom prst="rect">
            <a:avLst/>
          </a:prstGeom>
        </p:spPr>
      </p:pic>
      <p:pic>
        <p:nvPicPr>
          <p:cNvPr id="8" name="Picture 4"/>
          <p:cNvPicPr>
            <a:picLocks noChangeAspect="1"/>
          </p:cNvPicPr>
          <p:nvPr/>
        </p:nvPicPr>
        <p:blipFill>
          <a:blip r:embed="rId3">
            <a:alphaModFix amt="4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0828" y="1340485"/>
            <a:ext cx="7249950" cy="5905414"/>
          </a:xfrm>
          <a:prstGeom prst="rect">
            <a:avLst/>
          </a:prstGeom>
        </p:spPr>
      </p:pic>
      <p:pic>
        <p:nvPicPr>
          <p:cNvPr id="2"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530509" y="812132"/>
            <a:ext cx="3015172" cy="2719137"/>
          </a:xfrm>
          <a:prstGeom prst="rect">
            <a:avLst/>
          </a:prstGeom>
        </p:spPr>
      </p:pic>
      <p:pic>
        <p:nvPicPr>
          <p:cNvPr id="3" name="Picture 7"/>
          <p:cNvPicPr>
            <a:picLocks noChangeAspect="1"/>
          </p:cNvPicPr>
          <p:nvPr/>
        </p:nvPicPr>
        <p:blipFill>
          <a:blip r:embed="rId7"/>
          <a:srcRect/>
          <a:stretch>
            <a:fillRect/>
          </a:stretch>
        </p:blipFill>
        <p:spPr>
          <a:xfrm rot="10448595">
            <a:off x="511351" y="6396085"/>
            <a:ext cx="2640921" cy="3605353"/>
          </a:xfrm>
          <a:prstGeom prst="rect">
            <a:avLst/>
          </a:prstGeom>
        </p:spPr>
      </p:pic>
      <p:pic>
        <p:nvPicPr>
          <p:cNvPr id="4"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944600" y="8496300"/>
            <a:ext cx="4631175" cy="4176478"/>
          </a:xfrm>
          <a:prstGeom prst="rect">
            <a:avLst/>
          </a:prstGeom>
        </p:spPr>
      </p:pic>
      <p:sp>
        <p:nvSpPr>
          <p:cNvPr id="5" name="Rectangle 2"/>
          <p:cNvSpPr txBox="1">
            <a:spLocks noChangeArrowheads="1"/>
          </p:cNvSpPr>
          <p:nvPr/>
        </p:nvSpPr>
        <p:spPr>
          <a:xfrm>
            <a:off x="304800" y="381000"/>
            <a:ext cx="15011400" cy="962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dirty="0">
                <a:latin typeface="Times New Roman" panose="02020603050405020304" pitchFamily="18" charset="0"/>
                <a:cs typeface="Times New Roman" panose="02020603050405020304" pitchFamily="18" charset="0"/>
              </a:rPr>
              <a:t> </a:t>
            </a:r>
            <a:r>
              <a:rPr lang="nl-NL" altLang="en-US" b="1" dirty="0">
                <a:latin typeface="Times New Roman" panose="02020603050405020304" pitchFamily="18" charset="0"/>
                <a:cs typeface="Times New Roman" panose="02020603050405020304" pitchFamily="18" charset="0"/>
              </a:rPr>
              <a:t>1. </a:t>
            </a:r>
            <a:r>
              <a:rPr lang="pt-BR" altLang="en-US" b="1" dirty="0">
                <a:latin typeface="Times New Roman" panose="02020603050405020304" pitchFamily="18" charset="0"/>
                <a:cs typeface="Times New Roman" panose="02020603050405020304" pitchFamily="18" charset="0"/>
              </a:rPr>
              <a:t>Liên kết và mạch lạc trong văn bản</a:t>
            </a:r>
            <a:endParaRPr lang="vi-VN" altLang="en-US" b="1" dirty="0">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a:xfrm>
            <a:off x="1020828" y="2448199"/>
            <a:ext cx="7353300" cy="3692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altLang="en-US" sz="4400" b="1" dirty="0">
                <a:latin typeface="Times New Roman" panose="02020603050405020304" pitchFamily="18" charset="0"/>
                <a:cs typeface="Times New Roman" panose="02020603050405020304" pitchFamily="18" charset="0"/>
              </a:rPr>
              <a:t>- Liên kết</a:t>
            </a:r>
            <a:r>
              <a:rPr lang="nl-NL" altLang="en-US" sz="4400" dirty="0">
                <a:latin typeface="Times New Roman" panose="02020603050405020304" pitchFamily="18" charset="0"/>
                <a:cs typeface="Times New Roman" panose="02020603050405020304" pitchFamily="18" charset="0"/>
              </a:rPr>
              <a:t> là sự thể hiện mối quan hệ về nội dung giữa các câu, các đoạn, các phần của văn bản bằng phương tiện ngôn ngữ thích hợp.</a:t>
            </a:r>
            <a:endParaRPr lang="en-US" altLang="en-US" sz="4400" dirty="0">
              <a:latin typeface="Times New Roman" panose="02020603050405020304" pitchFamily="18" charset="0"/>
              <a:cs typeface="Times New Roman" panose="02020603050405020304" pitchFamily="18" charset="0"/>
            </a:endParaRPr>
          </a:p>
          <a:p>
            <a:pPr>
              <a:buFont typeface="Symbol" panose="05050102010706020507" pitchFamily="18" charset="2"/>
              <a:buChar char="Þ"/>
            </a:pPr>
            <a:endParaRPr lang="vi-VN" altLang="en-US" sz="4400" dirty="0">
              <a:solidFill>
                <a:srgbClr val="0066FF"/>
              </a:solidFill>
              <a:latin typeface="Times New Roman" panose="02020603050405020304" pitchFamily="18" charset="0"/>
              <a:cs typeface="Times New Roman" panose="02020603050405020304" pitchFamily="18" charset="0"/>
            </a:endParaRPr>
          </a:p>
        </p:txBody>
      </p:sp>
      <p:sp>
        <p:nvSpPr>
          <p:cNvPr id="7" name="TextBox 1"/>
          <p:cNvSpPr txBox="1">
            <a:spLocks noChangeArrowheads="1"/>
          </p:cNvSpPr>
          <p:nvPr/>
        </p:nvSpPr>
        <p:spPr bwMode="auto">
          <a:xfrm>
            <a:off x="9372600" y="3854706"/>
            <a:ext cx="78867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nl-NL" altLang="en-US" sz="4400" dirty="0">
                <a:latin typeface="Times New Roman" panose="02020603050405020304" pitchFamily="18" charset="0"/>
                <a:cs typeface="Times New Roman" panose="02020603050405020304" pitchFamily="18" charset="0"/>
              </a:rPr>
              <a:t>- </a:t>
            </a:r>
            <a:r>
              <a:rPr lang="nl-NL" altLang="en-US" sz="4400" b="1" dirty="0">
                <a:latin typeface="Times New Roman" panose="02020603050405020304" pitchFamily="18" charset="0"/>
                <a:cs typeface="Times New Roman" panose="02020603050405020304" pitchFamily="18" charset="0"/>
              </a:rPr>
              <a:t>Mạch lạc</a:t>
            </a:r>
            <a:r>
              <a:rPr lang="nl-NL" altLang="en-US" sz="4400" dirty="0">
                <a:latin typeface="Times New Roman" panose="02020603050405020304" pitchFamily="18" charset="0"/>
                <a:cs typeface="Times New Roman" panose="02020603050405020304" pitchFamily="18" charset="0"/>
              </a:rPr>
              <a:t> là sự thống nhất về chủ đề và tính lô gich của văn bản. Một vb được coi là có tính mạch lạc khi các phần, các đoạn, các câu của văn bản đều nói về một chủ đề và được sắp sếp theo một trình tự hợp lí.</a:t>
            </a:r>
            <a:endParaRPr lang="en-US" alt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20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3"/>
          <p:cNvGrpSpPr/>
          <p:nvPr/>
        </p:nvGrpSpPr>
        <p:grpSpPr>
          <a:xfrm>
            <a:off x="2166839" y="3222605"/>
            <a:ext cx="14868721" cy="7775565"/>
            <a:chOff x="0" y="0"/>
            <a:chExt cx="19824962" cy="10367420"/>
          </a:xfrm>
        </p:grpSpPr>
        <p:pic>
          <p:nvPicPr>
            <p:cNvPr id="12" name="Picture 4"/>
            <p:cNvPicPr>
              <a:picLocks noChangeAspect="1"/>
            </p:cNvPicPr>
            <p:nvPr/>
          </p:nvPicPr>
          <p:blipFill>
            <a:blip r:embed="rId3">
              <a:alphaModFix amt="4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0"/>
              <a:ext cx="12727859" cy="10367420"/>
            </a:xfrm>
            <a:prstGeom prst="rect">
              <a:avLst/>
            </a:prstGeom>
          </p:spPr>
        </p:pic>
        <p:pic>
          <p:nvPicPr>
            <p:cNvPr id="13" name="Picture 5"/>
            <p:cNvPicPr>
              <a:picLocks noChangeAspect="1"/>
            </p:cNvPicPr>
            <p:nvPr/>
          </p:nvPicPr>
          <p:blipFill>
            <a:blip r:embed="rId3">
              <a:alphaModFix amt="4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7097103" y="0"/>
              <a:ext cx="12727859" cy="10367420"/>
            </a:xfrm>
            <a:prstGeom prst="rect">
              <a:avLst/>
            </a:prstGeom>
          </p:spPr>
        </p:pic>
      </p:grpSp>
      <p:sp>
        <p:nvSpPr>
          <p:cNvPr id="18435" name="Text Box 4"/>
          <p:cNvSpPr txBox="1">
            <a:spLocks noChangeArrowheads="1"/>
          </p:cNvSpPr>
          <p:nvPr/>
        </p:nvSpPr>
        <p:spPr bwMode="auto">
          <a:xfrm>
            <a:off x="914400" y="704671"/>
            <a:ext cx="4686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
              </a:defRPr>
            </a:lvl1pPr>
            <a:lvl2pPr marL="742950" indent="-285750">
              <a:spcBef>
                <a:spcPct val="20000"/>
              </a:spcBef>
              <a:buChar char="–"/>
              <a:defRPr sz="2800">
                <a:solidFill>
                  <a:schemeClr val="tx1"/>
                </a:solidFill>
                <a:latin typeface=".VnTime"/>
              </a:defRPr>
            </a:lvl2pPr>
            <a:lvl3pPr marL="1143000" indent="-228600">
              <a:spcBef>
                <a:spcPct val="20000"/>
              </a:spcBef>
              <a:buChar char="•"/>
              <a:defRPr sz="2400">
                <a:solidFill>
                  <a:schemeClr val="tx1"/>
                </a:solidFill>
                <a:latin typeface=".VnTime"/>
              </a:defRPr>
            </a:lvl3pPr>
            <a:lvl4pPr marL="1600200" indent="-228600">
              <a:spcBef>
                <a:spcPct val="20000"/>
              </a:spcBef>
              <a:buChar char="–"/>
              <a:defRPr sz="2000">
                <a:solidFill>
                  <a:schemeClr val="tx1"/>
                </a:solidFill>
                <a:latin typeface=".VnTime"/>
              </a:defRPr>
            </a:lvl4pPr>
            <a:lvl5pPr marL="2057400" indent="-228600">
              <a:spcBef>
                <a:spcPct val="20000"/>
              </a:spcBef>
              <a:buChar char="»"/>
              <a:defRPr sz="2000">
                <a:solidFill>
                  <a:schemeClr val="tx1"/>
                </a:solidFill>
                <a:latin typeface=".VnTime"/>
              </a:defRPr>
            </a:lvl5pPr>
            <a:lvl6pPr marL="2514600" indent="-228600" eaLnBrk="0" fontAlgn="base" hangingPunct="0">
              <a:spcBef>
                <a:spcPct val="20000"/>
              </a:spcBef>
              <a:spcAft>
                <a:spcPct val="0"/>
              </a:spcAft>
              <a:buChar char="»"/>
              <a:defRPr sz="2000">
                <a:solidFill>
                  <a:schemeClr val="tx1"/>
                </a:solidFill>
                <a:latin typeface=".VnTime"/>
              </a:defRPr>
            </a:lvl6pPr>
            <a:lvl7pPr marL="2971800" indent="-228600" eaLnBrk="0" fontAlgn="base" hangingPunct="0">
              <a:spcBef>
                <a:spcPct val="20000"/>
              </a:spcBef>
              <a:spcAft>
                <a:spcPct val="0"/>
              </a:spcAft>
              <a:buChar char="»"/>
              <a:defRPr sz="2000">
                <a:solidFill>
                  <a:schemeClr val="tx1"/>
                </a:solidFill>
                <a:latin typeface=".VnTime"/>
              </a:defRPr>
            </a:lvl7pPr>
            <a:lvl8pPr marL="3429000" indent="-228600" eaLnBrk="0" fontAlgn="base" hangingPunct="0">
              <a:spcBef>
                <a:spcPct val="20000"/>
              </a:spcBef>
              <a:spcAft>
                <a:spcPct val="0"/>
              </a:spcAft>
              <a:buChar char="»"/>
              <a:defRPr sz="2000">
                <a:solidFill>
                  <a:schemeClr val="tx1"/>
                </a:solidFill>
                <a:latin typeface=".VnTime"/>
              </a:defRPr>
            </a:lvl8pPr>
            <a:lvl9pPr marL="3886200" indent="-228600" eaLnBrk="0" fontAlgn="base" hangingPunct="0">
              <a:spcBef>
                <a:spcPct val="20000"/>
              </a:spcBef>
              <a:spcAft>
                <a:spcPct val="0"/>
              </a:spcAft>
              <a:buChar char="»"/>
              <a:defRPr sz="2000">
                <a:solidFill>
                  <a:schemeClr val="tx1"/>
                </a:solidFill>
                <a:latin typeface=".VnTime"/>
              </a:defRPr>
            </a:lvl9pPr>
          </a:lstStyle>
          <a:p>
            <a:pPr>
              <a:spcBef>
                <a:spcPct val="50000"/>
              </a:spcBef>
              <a:buFontTx/>
              <a:buNone/>
            </a:pPr>
            <a:r>
              <a:rPr lang="en-US" altLang="en-US" sz="4800" b="1" dirty="0" err="1">
                <a:latin typeface="Times New Roman" panose="02020603050405020304" pitchFamily="18" charset="0"/>
                <a:cs typeface="Times New Roman" panose="02020603050405020304" pitchFamily="18" charset="0"/>
              </a:rPr>
              <a:t>Giống</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nhau</a:t>
            </a:r>
            <a:r>
              <a:rPr lang="en-US" altLang="en-US" sz="4800" b="1" dirty="0">
                <a:latin typeface="Times New Roman" panose="02020603050405020304" pitchFamily="18" charset="0"/>
                <a:cs typeface="Times New Roman" panose="02020603050405020304" pitchFamily="18" charset="0"/>
              </a:rPr>
              <a:t>:</a:t>
            </a:r>
          </a:p>
        </p:txBody>
      </p:sp>
      <p:sp>
        <p:nvSpPr>
          <p:cNvPr id="9222" name="Text Box 6"/>
          <p:cNvSpPr txBox="1">
            <a:spLocks noChangeArrowheads="1"/>
          </p:cNvSpPr>
          <p:nvPr/>
        </p:nvSpPr>
        <p:spPr bwMode="auto">
          <a:xfrm>
            <a:off x="4229100" y="1219200"/>
            <a:ext cx="108585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
              </a:defRPr>
            </a:lvl1pPr>
            <a:lvl2pPr marL="742950" indent="-285750">
              <a:spcBef>
                <a:spcPct val="20000"/>
              </a:spcBef>
              <a:buChar char="–"/>
              <a:defRPr sz="2800">
                <a:solidFill>
                  <a:schemeClr val="tx1"/>
                </a:solidFill>
                <a:latin typeface=".VnTime"/>
              </a:defRPr>
            </a:lvl2pPr>
            <a:lvl3pPr marL="1143000" indent="-228600">
              <a:spcBef>
                <a:spcPct val="20000"/>
              </a:spcBef>
              <a:buChar char="•"/>
              <a:defRPr sz="2400">
                <a:solidFill>
                  <a:schemeClr val="tx1"/>
                </a:solidFill>
                <a:latin typeface=".VnTime"/>
              </a:defRPr>
            </a:lvl3pPr>
            <a:lvl4pPr marL="1600200" indent="-228600">
              <a:spcBef>
                <a:spcPct val="20000"/>
              </a:spcBef>
              <a:buChar char="–"/>
              <a:defRPr sz="2000">
                <a:solidFill>
                  <a:schemeClr val="tx1"/>
                </a:solidFill>
                <a:latin typeface=".VnTime"/>
              </a:defRPr>
            </a:lvl4pPr>
            <a:lvl5pPr marL="2057400" indent="-228600">
              <a:spcBef>
                <a:spcPct val="20000"/>
              </a:spcBef>
              <a:buChar char="»"/>
              <a:defRPr sz="2000">
                <a:solidFill>
                  <a:schemeClr val="tx1"/>
                </a:solidFill>
                <a:latin typeface=".VnTime"/>
              </a:defRPr>
            </a:lvl5pPr>
            <a:lvl6pPr marL="2514600" indent="-228600" eaLnBrk="0" fontAlgn="base" hangingPunct="0">
              <a:spcBef>
                <a:spcPct val="20000"/>
              </a:spcBef>
              <a:spcAft>
                <a:spcPct val="0"/>
              </a:spcAft>
              <a:buChar char="»"/>
              <a:defRPr sz="2000">
                <a:solidFill>
                  <a:schemeClr val="tx1"/>
                </a:solidFill>
                <a:latin typeface=".VnTime"/>
              </a:defRPr>
            </a:lvl6pPr>
            <a:lvl7pPr marL="2971800" indent="-228600" eaLnBrk="0" fontAlgn="base" hangingPunct="0">
              <a:spcBef>
                <a:spcPct val="20000"/>
              </a:spcBef>
              <a:spcAft>
                <a:spcPct val="0"/>
              </a:spcAft>
              <a:buChar char="»"/>
              <a:defRPr sz="2000">
                <a:solidFill>
                  <a:schemeClr val="tx1"/>
                </a:solidFill>
                <a:latin typeface=".VnTime"/>
              </a:defRPr>
            </a:lvl7pPr>
            <a:lvl8pPr marL="3429000" indent="-228600" eaLnBrk="0" fontAlgn="base" hangingPunct="0">
              <a:spcBef>
                <a:spcPct val="20000"/>
              </a:spcBef>
              <a:spcAft>
                <a:spcPct val="0"/>
              </a:spcAft>
              <a:buChar char="»"/>
              <a:defRPr sz="2000">
                <a:solidFill>
                  <a:schemeClr val="tx1"/>
                </a:solidFill>
                <a:latin typeface=".VnTime"/>
              </a:defRPr>
            </a:lvl8pPr>
            <a:lvl9pPr marL="3886200" indent="-228600" eaLnBrk="0" fontAlgn="base" hangingPunct="0">
              <a:spcBef>
                <a:spcPct val="20000"/>
              </a:spcBef>
              <a:spcAft>
                <a:spcPct val="0"/>
              </a:spcAft>
              <a:buChar char="»"/>
              <a:defRPr sz="2000">
                <a:solidFill>
                  <a:schemeClr val="tx1"/>
                </a:solidFill>
                <a:latin typeface=".VnTime"/>
              </a:defRPr>
            </a:lvl9pPr>
          </a:lstStyle>
          <a:p>
            <a:pPr algn="just">
              <a:spcBef>
                <a:spcPct val="50000"/>
              </a:spcBef>
              <a:buFontTx/>
              <a:buNone/>
            </a:pPr>
            <a:r>
              <a:rPr lang="en-US" altLang="en-US" sz="4400" dirty="0" err="1">
                <a:latin typeface="Times New Roman" panose="02020603050405020304" pitchFamily="18" charset="0"/>
                <a:cs typeface="Times New Roman" panose="02020603050405020304" pitchFamily="18" charset="0"/>
              </a:rPr>
              <a:t>Đều</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là</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sự</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gắn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liền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nối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liền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các</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câu</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các</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đoạn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với</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nhau</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nhằm</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làm</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cho</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văn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bản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rõ</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ràng</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dễ</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hiểu,thể</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hiện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được</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chủ</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đề</a:t>
            </a:r>
            <a:r>
              <a:rPr lang="en-US" altLang="en-US" sz="4400" dirty="0">
                <a:latin typeface="Times New Roman" panose="02020603050405020304" pitchFamily="18" charset="0"/>
                <a:cs typeface="Times New Roman" panose="02020603050405020304" pitchFamily="18" charset="0"/>
              </a:rPr>
              <a:t> .</a:t>
            </a:r>
          </a:p>
        </p:txBody>
      </p:sp>
      <p:sp>
        <p:nvSpPr>
          <p:cNvPr id="9224" name="Text Box 8"/>
          <p:cNvSpPr txBox="1">
            <a:spLocks noChangeArrowheads="1"/>
          </p:cNvSpPr>
          <p:nvPr/>
        </p:nvSpPr>
        <p:spPr bwMode="auto">
          <a:xfrm>
            <a:off x="914400" y="3222605"/>
            <a:ext cx="4686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
              </a:defRPr>
            </a:lvl1pPr>
            <a:lvl2pPr marL="742950" indent="-285750">
              <a:spcBef>
                <a:spcPct val="20000"/>
              </a:spcBef>
              <a:buChar char="–"/>
              <a:defRPr sz="2800">
                <a:solidFill>
                  <a:schemeClr val="tx1"/>
                </a:solidFill>
                <a:latin typeface=".VnTime"/>
              </a:defRPr>
            </a:lvl2pPr>
            <a:lvl3pPr marL="1143000" indent="-228600">
              <a:spcBef>
                <a:spcPct val="20000"/>
              </a:spcBef>
              <a:buChar char="•"/>
              <a:defRPr sz="2400">
                <a:solidFill>
                  <a:schemeClr val="tx1"/>
                </a:solidFill>
                <a:latin typeface=".VnTime"/>
              </a:defRPr>
            </a:lvl3pPr>
            <a:lvl4pPr marL="1600200" indent="-228600">
              <a:spcBef>
                <a:spcPct val="20000"/>
              </a:spcBef>
              <a:buChar char="–"/>
              <a:defRPr sz="2000">
                <a:solidFill>
                  <a:schemeClr val="tx1"/>
                </a:solidFill>
                <a:latin typeface=".VnTime"/>
              </a:defRPr>
            </a:lvl4pPr>
            <a:lvl5pPr marL="2057400" indent="-228600">
              <a:spcBef>
                <a:spcPct val="20000"/>
              </a:spcBef>
              <a:buChar char="»"/>
              <a:defRPr sz="2000">
                <a:solidFill>
                  <a:schemeClr val="tx1"/>
                </a:solidFill>
                <a:latin typeface=".VnTime"/>
              </a:defRPr>
            </a:lvl5pPr>
            <a:lvl6pPr marL="2514600" indent="-228600" eaLnBrk="0" fontAlgn="base" hangingPunct="0">
              <a:spcBef>
                <a:spcPct val="20000"/>
              </a:spcBef>
              <a:spcAft>
                <a:spcPct val="0"/>
              </a:spcAft>
              <a:buChar char="»"/>
              <a:defRPr sz="2000">
                <a:solidFill>
                  <a:schemeClr val="tx1"/>
                </a:solidFill>
                <a:latin typeface=".VnTime"/>
              </a:defRPr>
            </a:lvl6pPr>
            <a:lvl7pPr marL="2971800" indent="-228600" eaLnBrk="0" fontAlgn="base" hangingPunct="0">
              <a:spcBef>
                <a:spcPct val="20000"/>
              </a:spcBef>
              <a:spcAft>
                <a:spcPct val="0"/>
              </a:spcAft>
              <a:buChar char="»"/>
              <a:defRPr sz="2000">
                <a:solidFill>
                  <a:schemeClr val="tx1"/>
                </a:solidFill>
                <a:latin typeface=".VnTime"/>
              </a:defRPr>
            </a:lvl7pPr>
            <a:lvl8pPr marL="3429000" indent="-228600" eaLnBrk="0" fontAlgn="base" hangingPunct="0">
              <a:spcBef>
                <a:spcPct val="20000"/>
              </a:spcBef>
              <a:spcAft>
                <a:spcPct val="0"/>
              </a:spcAft>
              <a:buChar char="»"/>
              <a:defRPr sz="2000">
                <a:solidFill>
                  <a:schemeClr val="tx1"/>
                </a:solidFill>
                <a:latin typeface=".VnTime"/>
              </a:defRPr>
            </a:lvl8pPr>
            <a:lvl9pPr marL="3886200" indent="-228600" eaLnBrk="0" fontAlgn="base" hangingPunct="0">
              <a:spcBef>
                <a:spcPct val="20000"/>
              </a:spcBef>
              <a:spcAft>
                <a:spcPct val="0"/>
              </a:spcAft>
              <a:buChar char="»"/>
              <a:defRPr sz="2000">
                <a:solidFill>
                  <a:schemeClr val="tx1"/>
                </a:solidFill>
                <a:latin typeface=".VnTime"/>
              </a:defRPr>
            </a:lvl9pPr>
          </a:lstStyle>
          <a:p>
            <a:pPr>
              <a:spcBef>
                <a:spcPct val="50000"/>
              </a:spcBef>
              <a:buFontTx/>
              <a:buNone/>
            </a:pPr>
            <a:r>
              <a:rPr lang="en-US" altLang="en-US" sz="4800" b="1" dirty="0" err="1">
                <a:latin typeface="Times New Roman" panose="02020603050405020304" pitchFamily="18" charset="0"/>
                <a:cs typeface="Times New Roman" panose="02020603050405020304" pitchFamily="18" charset="0"/>
              </a:rPr>
              <a:t>Khác</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nhau</a:t>
            </a:r>
            <a:r>
              <a:rPr lang="en-US" altLang="en-US" sz="4800" b="1" dirty="0">
                <a:latin typeface="Times New Roman" panose="02020603050405020304" pitchFamily="18" charset="0"/>
                <a:cs typeface="Times New Roman" panose="02020603050405020304" pitchFamily="18" charset="0"/>
              </a:rPr>
              <a:t>:</a:t>
            </a:r>
          </a:p>
        </p:txBody>
      </p:sp>
      <p:graphicFrame>
        <p:nvGraphicFramePr>
          <p:cNvPr id="9235" name="Group 19"/>
          <p:cNvGraphicFramePr>
            <a:graphicFrameLocks noGrp="1"/>
          </p:cNvGraphicFramePr>
          <p:nvPr>
            <p:extLst>
              <p:ext uri="{D42A27DB-BD31-4B8C-83A1-F6EECF244321}">
                <p14:modId xmlns:p14="http://schemas.microsoft.com/office/powerpoint/2010/main" val="3999207157"/>
              </p:ext>
            </p:extLst>
          </p:nvPr>
        </p:nvGraphicFramePr>
        <p:xfrm>
          <a:off x="2971800" y="4309507"/>
          <a:ext cx="13258800" cy="5311751"/>
        </p:xfrm>
        <a:graphic>
          <a:graphicData uri="http://schemas.openxmlformats.org/drawingml/2006/table">
            <a:tbl>
              <a:tblPr/>
              <a:tblGrid>
                <a:gridCol w="66294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64288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200" b="1" i="0" u="none" strike="noStrike" cap="none" normalizeH="0" baseline="0" dirty="0" err="1">
                          <a:ln>
                            <a:noFill/>
                          </a:ln>
                          <a:solidFill>
                            <a:schemeClr val="tx1"/>
                          </a:solidFill>
                          <a:effectLst/>
                          <a:latin typeface="Times New Roman" pitchFamily="18" charset="0"/>
                          <a:cs typeface="Times New Roman" pitchFamily="18" charset="0"/>
                        </a:rPr>
                        <a:t>Liên</a:t>
                      </a:r>
                      <a:r>
                        <a:rPr kumimoji="0" lang="en-US" sz="4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1" i="0" u="none" strike="noStrike" cap="none" normalizeH="0" baseline="0" dirty="0" err="1">
                          <a:ln>
                            <a:noFill/>
                          </a:ln>
                          <a:solidFill>
                            <a:schemeClr val="tx1"/>
                          </a:solidFill>
                          <a:effectLst/>
                          <a:latin typeface="Times New Roman" pitchFamily="18" charset="0"/>
                          <a:cs typeface="Times New Roman" pitchFamily="18" charset="0"/>
                        </a:rPr>
                        <a:t>kết</a:t>
                      </a:r>
                      <a:endParaRPr kumimoji="0" lang="en-US" sz="4200" b="1" i="0" u="none" strike="noStrike" cap="none" normalizeH="0" baseline="0" dirty="0">
                        <a:ln>
                          <a:noFill/>
                        </a:ln>
                        <a:solidFill>
                          <a:schemeClr val="tx1"/>
                        </a:solidFill>
                        <a:effectLst/>
                        <a:latin typeface="Times New Roman" pitchFamily="18" charset="0"/>
                        <a:cs typeface="Times New Roman" pitchFamily="18" charset="0"/>
                      </a:endParaRP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200" b="1" i="0" u="none" strike="noStrike" cap="none" normalizeH="0" baseline="0" dirty="0" err="1">
                          <a:ln>
                            <a:noFill/>
                          </a:ln>
                          <a:solidFill>
                            <a:schemeClr val="tx1"/>
                          </a:solidFill>
                          <a:effectLst/>
                          <a:latin typeface="Times New Roman" pitchFamily="18" charset="0"/>
                          <a:cs typeface="Times New Roman" pitchFamily="18" charset="0"/>
                        </a:rPr>
                        <a:t>Mạch</a:t>
                      </a:r>
                      <a:r>
                        <a:rPr kumimoji="0" lang="en-US" sz="42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1" i="0" u="none" strike="noStrike" cap="none" normalizeH="0" baseline="0" dirty="0" err="1">
                          <a:ln>
                            <a:noFill/>
                          </a:ln>
                          <a:solidFill>
                            <a:schemeClr val="tx1"/>
                          </a:solidFill>
                          <a:effectLst/>
                          <a:latin typeface="Times New Roman" pitchFamily="18" charset="0"/>
                          <a:cs typeface="Times New Roman" pitchFamily="18" charset="0"/>
                        </a:rPr>
                        <a:t>lạc</a:t>
                      </a:r>
                      <a:endParaRPr kumimoji="0" lang="en-US" sz="4200" b="1" i="0" u="none" strike="noStrike" cap="none" normalizeH="0" baseline="0" dirty="0">
                        <a:ln>
                          <a:noFill/>
                        </a:ln>
                        <a:solidFill>
                          <a:schemeClr val="tx1"/>
                        </a:solidFill>
                        <a:effectLst/>
                        <a:latin typeface="Times New Roman" pitchFamily="18" charset="0"/>
                        <a:cs typeface="Times New Roman"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34511">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Sử</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dụng</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phương</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tiện</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từ</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ngữ</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để</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nối</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kết</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câu,các</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đoạn</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lại</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với</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nhau</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just" defTabSz="914400" rtl="0" eaLnBrk="0" fontAlgn="base" latinLnBrk="0" hangingPunct="0">
                        <a:lnSpc>
                          <a:spcPct val="100000"/>
                        </a:lnSpc>
                        <a:spcBef>
                          <a:spcPct val="20000"/>
                        </a:spcBef>
                        <a:spcAft>
                          <a:spcPct val="0"/>
                        </a:spcAft>
                        <a:buClrTx/>
                        <a:buSzTx/>
                        <a:buFontTx/>
                        <a:buNone/>
                        <a:tabLst/>
                      </a:pPr>
                      <a:endParaRPr kumimoji="0" lang="en-US" sz="4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a:ln>
                            <a:noFill/>
                          </a:ln>
                          <a:solidFill>
                            <a:schemeClr val="tx1"/>
                          </a:solidFill>
                          <a:effectLst/>
                          <a:latin typeface="Times New Roman" pitchFamily="18" charset="0"/>
                          <a:cs typeface="Times New Roman" pitchFamily="18" charset="0"/>
                          <a:sym typeface="Wingdings" panose="05000000000000000000" pitchFamily="2" charset="2"/>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Thiên</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về</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hình</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thức</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bên</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ngoài</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a:t>
                      </a:r>
                    </a:p>
                  </a:txBody>
                  <a:tcPr marL="137160" marR="137160" marT="68580" marB="685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Đề</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tài</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chủ</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đề</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được</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thể</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hiện</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một</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cách</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xuyên</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suốt</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qua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phần,các</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câu</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các</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đoạn</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trong</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văn</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bản</a:t>
                      </a:r>
                      <a:endParaRPr kumimoji="0" lang="en-US" sz="42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a:ln>
                            <a:noFill/>
                          </a:ln>
                          <a:solidFill>
                            <a:schemeClr val="tx1"/>
                          </a:solidFill>
                          <a:effectLst/>
                          <a:latin typeface="Times New Roman" pitchFamily="18" charset="0"/>
                          <a:cs typeface="Times New Roman" pitchFamily="18" charset="0"/>
                          <a:sym typeface="Wingdings" panose="05000000000000000000" pitchFamily="2" charset="2"/>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Thiên</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về</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nội</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dung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bên</a:t>
                      </a:r>
                      <a:r>
                        <a:rPr kumimoji="0" lang="en-US" sz="42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4200" b="0" i="0" u="none" strike="noStrike" cap="none" normalizeH="0" baseline="0" dirty="0" err="1">
                          <a:ln>
                            <a:noFill/>
                          </a:ln>
                          <a:solidFill>
                            <a:schemeClr val="tx1"/>
                          </a:solidFill>
                          <a:effectLst/>
                          <a:latin typeface="Times New Roman" pitchFamily="18" charset="0"/>
                          <a:cs typeface="Times New Roman" pitchFamily="18" charset="0"/>
                        </a:rPr>
                        <a:t>trong</a:t>
                      </a:r>
                      <a:endParaRPr kumimoji="0" lang="en-US" sz="4200" b="0" i="0" u="none" strike="noStrike" cap="none" normalizeH="0" baseline="0" dirty="0">
                        <a:ln>
                          <a:noFill/>
                        </a:ln>
                        <a:solidFill>
                          <a:schemeClr val="tx1"/>
                        </a:solidFill>
                        <a:effectLst/>
                        <a:latin typeface="Times New Roman" pitchFamily="18" charset="0"/>
                        <a:cs typeface="Times New Roman" pitchFamily="18" charset="0"/>
                      </a:endParaRPr>
                    </a:p>
                  </a:txBody>
                  <a:tcPr marL="137160" marR="137160" marT="68580" marB="685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404217"/>
                  </a:ext>
                </a:extLst>
              </a:tr>
            </a:tbl>
          </a:graphicData>
        </a:graphic>
      </p:graphicFrame>
      <p:pic>
        <p:nvPicPr>
          <p:cNvPr id="14"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075904" y="-341339"/>
            <a:ext cx="4875566" cy="4426126"/>
          </a:xfrm>
          <a:prstGeom prst="rect">
            <a:avLst/>
          </a:prstGeom>
        </p:spPr>
      </p:pic>
      <p:pic>
        <p:nvPicPr>
          <p:cNvPr id="15"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a:off x="15087600" y="-347779"/>
            <a:ext cx="7213756" cy="2742557"/>
          </a:xfrm>
          <a:prstGeom prst="rect">
            <a:avLst/>
          </a:prstGeom>
        </p:spPr>
      </p:pic>
      <p:pic>
        <p:nvPicPr>
          <p:cNvPr id="16"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008255">
            <a:off x="-843445" y="7288591"/>
            <a:ext cx="2584074" cy="2598246"/>
          </a:xfrm>
          <a:prstGeom prst="rect">
            <a:avLst/>
          </a:prstGeom>
        </p:spPr>
      </p:pic>
    </p:spTree>
    <p:extLst>
      <p:ext uri="{BB962C8B-B14F-4D97-AF65-F5344CB8AC3E}">
        <p14:creationId xmlns:p14="http://schemas.microsoft.com/office/powerpoint/2010/main" val="91622486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arn(inVertical)">
                                      <p:cBhvr>
                                        <p:cTn id="7" dur="5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arn(inVertical)">
                                      <p:cBhvr>
                                        <p:cTn id="12" dur="500"/>
                                        <p:tgtEl>
                                          <p:spTgt spid="92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224"/>
                                        </p:tgtEl>
                                        <p:attrNameLst>
                                          <p:attrName>style.visibility</p:attrName>
                                        </p:attrNameLst>
                                      </p:cBhvr>
                                      <p:to>
                                        <p:strVal val="visible"/>
                                      </p:to>
                                    </p:set>
                                    <p:animEffect transition="in" filter="barn(inVertical)">
                                      <p:cBhvr>
                                        <p:cTn id="17" dur="500"/>
                                        <p:tgtEl>
                                          <p:spTgt spid="92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235"/>
                                        </p:tgtEl>
                                        <p:attrNameLst>
                                          <p:attrName>style.visibility</p:attrName>
                                        </p:attrNameLst>
                                      </p:cBhvr>
                                      <p:to>
                                        <p:strVal val="visible"/>
                                      </p:to>
                                    </p:set>
                                    <p:animEffect transition="in" filter="barn(inVertical)">
                                      <p:cBhvr>
                                        <p:cTn id="22" dur="500"/>
                                        <p:tgtEl>
                                          <p:spTgt spid="9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9222" grpId="0"/>
      <p:bldP spid="92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a:xfrm>
            <a:off x="5672584" y="1105469"/>
            <a:ext cx="3370814" cy="3395507"/>
          </a:xfrm>
          <a:prstGeom prst="rect">
            <a:avLst/>
          </a:prstGeom>
        </p:spPr>
      </p:pic>
      <p:pic>
        <p:nvPicPr>
          <p:cNvPr id="4" name="Picture 4"/>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69894" y="1105469"/>
            <a:ext cx="3370814" cy="3395507"/>
          </a:xfrm>
          <a:prstGeom prst="rect">
            <a:avLst/>
          </a:prstGeom>
        </p:spPr>
      </p:pic>
      <p:pic>
        <p:nvPicPr>
          <p:cNvPr id="5" name="Picture 5"/>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978553" y="1105469"/>
            <a:ext cx="3370814" cy="3395507"/>
          </a:xfrm>
          <a:prstGeom prst="rect">
            <a:avLst/>
          </a:prstGeom>
        </p:spPr>
      </p:pic>
      <p:pic>
        <p:nvPicPr>
          <p:cNvPr id="6" name="Picture 6"/>
          <p:cNvPicPr>
            <a:picLocks noChangeAspect="1"/>
          </p:cNvPicPr>
          <p:nvPr/>
        </p:nvPicPr>
        <p:blipFill>
          <a:blip r:embed="rId7">
            <a:grayscl/>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626592" y="5446556"/>
            <a:ext cx="2952161" cy="3122210"/>
          </a:xfrm>
          <a:prstGeom prst="rect">
            <a:avLst/>
          </a:prstGeom>
        </p:spPr>
      </p:pic>
      <p:sp>
        <p:nvSpPr>
          <p:cNvPr id="7" name="TextBox 7"/>
          <p:cNvSpPr txBox="1"/>
          <p:nvPr/>
        </p:nvSpPr>
        <p:spPr>
          <a:xfrm>
            <a:off x="5672584" y="2327190"/>
            <a:ext cx="3370814" cy="872034"/>
          </a:xfrm>
          <a:prstGeom prst="rect">
            <a:avLst/>
          </a:prstGeom>
        </p:spPr>
        <p:txBody>
          <a:bodyPr lIns="0" tIns="0" rIns="0" bIns="0" rtlCol="0" anchor="t">
            <a:spAutoFit/>
          </a:bodyPr>
          <a:lstStyle/>
          <a:p>
            <a:pPr algn="ctr">
              <a:lnSpc>
                <a:spcPts val="6827"/>
              </a:lnSpc>
            </a:pPr>
            <a:r>
              <a:rPr lang="en-US" sz="4876" dirty="0" err="1">
                <a:solidFill>
                  <a:srgbClr val="FCFBFA"/>
                </a:solidFill>
                <a:latin typeface="Times New Roman" panose="02020603050405020304" pitchFamily="18" charset="0"/>
                <a:cs typeface="Times New Roman" panose="02020603050405020304" pitchFamily="18" charset="0"/>
              </a:rPr>
              <a:t>Phép</a:t>
            </a:r>
            <a:r>
              <a:rPr lang="en-US" sz="4876" dirty="0">
                <a:solidFill>
                  <a:srgbClr val="FCFBFA"/>
                </a:solidFill>
                <a:latin typeface="Times New Roman" panose="02020603050405020304" pitchFamily="18" charset="0"/>
                <a:cs typeface="Times New Roman" panose="02020603050405020304" pitchFamily="18" charset="0"/>
              </a:rPr>
              <a:t> </a:t>
            </a:r>
            <a:r>
              <a:rPr lang="en-US" sz="4876" dirty="0" err="1">
                <a:solidFill>
                  <a:srgbClr val="FCFBFA"/>
                </a:solidFill>
                <a:latin typeface="Times New Roman" panose="02020603050405020304" pitchFamily="18" charset="0"/>
                <a:cs typeface="Times New Roman" panose="02020603050405020304" pitchFamily="18" charset="0"/>
              </a:rPr>
              <a:t>lặp</a:t>
            </a:r>
            <a:endParaRPr lang="en-US" sz="4876" dirty="0">
              <a:solidFill>
                <a:srgbClr val="FCFBFA"/>
              </a:solidFill>
              <a:latin typeface="Times New Roman" panose="02020603050405020304" pitchFamily="18" charset="0"/>
              <a:cs typeface="Times New Roman" panose="02020603050405020304" pitchFamily="18" charset="0"/>
            </a:endParaRPr>
          </a:p>
        </p:txBody>
      </p:sp>
      <p:sp>
        <p:nvSpPr>
          <p:cNvPr id="8" name="TextBox 8"/>
          <p:cNvSpPr txBox="1"/>
          <p:nvPr/>
        </p:nvSpPr>
        <p:spPr>
          <a:xfrm>
            <a:off x="9269894" y="2327190"/>
            <a:ext cx="3370814" cy="872034"/>
          </a:xfrm>
          <a:prstGeom prst="rect">
            <a:avLst/>
          </a:prstGeom>
        </p:spPr>
        <p:txBody>
          <a:bodyPr lIns="0" tIns="0" rIns="0" bIns="0" rtlCol="0" anchor="t">
            <a:spAutoFit/>
          </a:bodyPr>
          <a:lstStyle/>
          <a:p>
            <a:pPr algn="ctr">
              <a:lnSpc>
                <a:spcPts val="6827"/>
              </a:lnSpc>
            </a:pPr>
            <a:r>
              <a:rPr lang="en-US" sz="4876" dirty="0" err="1">
                <a:solidFill>
                  <a:srgbClr val="FCFBFA"/>
                </a:solidFill>
                <a:latin typeface="Times New Roman" panose="02020603050405020304" pitchFamily="18" charset="0"/>
                <a:cs typeface="Times New Roman" panose="02020603050405020304" pitchFamily="18" charset="0"/>
              </a:rPr>
              <a:t>Phép</a:t>
            </a:r>
            <a:r>
              <a:rPr lang="en-US" sz="4876" dirty="0">
                <a:solidFill>
                  <a:srgbClr val="FCFBFA"/>
                </a:solidFill>
                <a:latin typeface="Times New Roman" panose="02020603050405020304" pitchFamily="18" charset="0"/>
                <a:cs typeface="Times New Roman" panose="02020603050405020304" pitchFamily="18" charset="0"/>
              </a:rPr>
              <a:t> </a:t>
            </a:r>
            <a:r>
              <a:rPr lang="en-US" sz="4876" dirty="0" err="1">
                <a:solidFill>
                  <a:srgbClr val="FCFBFA"/>
                </a:solidFill>
                <a:latin typeface="Times New Roman" panose="02020603050405020304" pitchFamily="18" charset="0"/>
                <a:cs typeface="Times New Roman" panose="02020603050405020304" pitchFamily="18" charset="0"/>
              </a:rPr>
              <a:t>thế</a:t>
            </a:r>
            <a:endParaRPr lang="en-US" sz="4876" dirty="0">
              <a:solidFill>
                <a:srgbClr val="FCFBFA"/>
              </a:solidFill>
              <a:latin typeface="Times New Roman" panose="02020603050405020304" pitchFamily="18" charset="0"/>
              <a:cs typeface="Times New Roman" panose="02020603050405020304" pitchFamily="18" charset="0"/>
            </a:endParaRPr>
          </a:p>
        </p:txBody>
      </p:sp>
      <p:sp>
        <p:nvSpPr>
          <p:cNvPr id="9" name="TextBox 9"/>
          <p:cNvSpPr txBox="1"/>
          <p:nvPr/>
        </p:nvSpPr>
        <p:spPr>
          <a:xfrm>
            <a:off x="12978553" y="2327190"/>
            <a:ext cx="3370814" cy="872034"/>
          </a:xfrm>
          <a:prstGeom prst="rect">
            <a:avLst/>
          </a:prstGeom>
        </p:spPr>
        <p:txBody>
          <a:bodyPr lIns="0" tIns="0" rIns="0" bIns="0" rtlCol="0" anchor="t">
            <a:spAutoFit/>
          </a:bodyPr>
          <a:lstStyle/>
          <a:p>
            <a:pPr algn="ctr">
              <a:lnSpc>
                <a:spcPts val="6827"/>
              </a:lnSpc>
            </a:pPr>
            <a:r>
              <a:rPr lang="en-US" sz="4876" dirty="0" err="1">
                <a:latin typeface="Times New Roman" panose="02020603050405020304" pitchFamily="18" charset="0"/>
                <a:cs typeface="Times New Roman" panose="02020603050405020304" pitchFamily="18" charset="0"/>
              </a:rPr>
              <a:t>Phép</a:t>
            </a:r>
            <a:r>
              <a:rPr lang="en-US" sz="4876" dirty="0">
                <a:latin typeface="Times New Roman" panose="02020603050405020304" pitchFamily="18" charset="0"/>
                <a:cs typeface="Times New Roman" panose="02020603050405020304" pitchFamily="18" charset="0"/>
              </a:rPr>
              <a:t> </a:t>
            </a:r>
            <a:r>
              <a:rPr lang="en-US" sz="4876" dirty="0" err="1">
                <a:latin typeface="Times New Roman" panose="02020603050405020304" pitchFamily="18" charset="0"/>
                <a:cs typeface="Times New Roman" panose="02020603050405020304" pitchFamily="18" charset="0"/>
              </a:rPr>
              <a:t>nối</a:t>
            </a:r>
            <a:endParaRPr lang="en-US" sz="4876" dirty="0">
              <a:latin typeface="Times New Roman" panose="02020603050405020304" pitchFamily="18" charset="0"/>
              <a:cs typeface="Times New Roman" panose="02020603050405020304" pitchFamily="18" charset="0"/>
            </a:endParaRPr>
          </a:p>
        </p:txBody>
      </p:sp>
      <p:sp>
        <p:nvSpPr>
          <p:cNvPr id="10" name="TextBox 10"/>
          <p:cNvSpPr txBox="1"/>
          <p:nvPr/>
        </p:nvSpPr>
        <p:spPr>
          <a:xfrm>
            <a:off x="5036024" y="5721833"/>
            <a:ext cx="2256323" cy="2154436"/>
          </a:xfrm>
          <a:prstGeom prst="rect">
            <a:avLst/>
          </a:prstGeom>
        </p:spPr>
        <p:txBody>
          <a:bodyPr wrap="square" lIns="0" tIns="0" rIns="0" bIns="0" rtlCol="0" anchor="t">
            <a:spAutoFit/>
          </a:bodyPr>
          <a:lstStyle/>
          <a:p>
            <a:pPr algn="ctr">
              <a:lnSpc>
                <a:spcPts val="5600"/>
              </a:lnSpc>
            </a:pPr>
            <a:r>
              <a:rPr lang="en-US" sz="3999" dirty="0" err="1">
                <a:latin typeface="Times New Roman" panose="02020603050405020304" pitchFamily="18" charset="0"/>
                <a:cs typeface="Times New Roman" panose="02020603050405020304" pitchFamily="18" charset="0"/>
              </a:rPr>
              <a:t>sử</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dụng</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từ</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ngữ</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nối</a:t>
            </a:r>
            <a:endParaRPr lang="en-US" sz="3999" dirty="0">
              <a:latin typeface="Times New Roman" panose="02020603050405020304" pitchFamily="18" charset="0"/>
              <a:cs typeface="Times New Roman" panose="02020603050405020304" pitchFamily="18" charset="0"/>
            </a:endParaRPr>
          </a:p>
          <a:p>
            <a:pPr algn="ctr">
              <a:lnSpc>
                <a:spcPts val="5600"/>
              </a:lnSpc>
            </a:pPr>
            <a:endParaRPr lang="en-US" sz="3999" dirty="0">
              <a:latin typeface="Times New Roman" panose="02020603050405020304" pitchFamily="18" charset="0"/>
              <a:cs typeface="Times New Roman" panose="02020603050405020304" pitchFamily="18" charset="0"/>
            </a:endParaRPr>
          </a:p>
        </p:txBody>
      </p:sp>
      <p:pic>
        <p:nvPicPr>
          <p:cNvPr id="11" name="Picture 11"/>
          <p:cNvPicPr>
            <a:picLocks noChangeAspect="1"/>
          </p:cNvPicPr>
          <p:nvPr/>
        </p:nvPicPr>
        <p:blipFill>
          <a:blip r:embed="rId7">
            <a:grayscl/>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552649" y="5297076"/>
            <a:ext cx="3750807" cy="4017519"/>
          </a:xfrm>
          <a:prstGeom prst="rect">
            <a:avLst/>
          </a:prstGeom>
        </p:spPr>
      </p:pic>
      <p:sp>
        <p:nvSpPr>
          <p:cNvPr id="12" name="TextBox 12"/>
          <p:cNvSpPr txBox="1"/>
          <p:nvPr/>
        </p:nvSpPr>
        <p:spPr>
          <a:xfrm>
            <a:off x="8839055" y="5595718"/>
            <a:ext cx="3239213" cy="3590727"/>
          </a:xfrm>
          <a:prstGeom prst="rect">
            <a:avLst/>
          </a:prstGeom>
        </p:spPr>
        <p:txBody>
          <a:bodyPr wrap="square" lIns="0" tIns="0" rIns="0" bIns="0" rtlCol="0" anchor="t">
            <a:spAutoFit/>
          </a:bodyPr>
          <a:lstStyle/>
          <a:p>
            <a:pPr algn="ctr">
              <a:lnSpc>
                <a:spcPts val="5600"/>
              </a:lnSpc>
            </a:pPr>
            <a:r>
              <a:rPr lang="en-US" sz="3999" dirty="0" err="1">
                <a:latin typeface="Times New Roman" panose="02020603050405020304" pitchFamily="18" charset="0"/>
                <a:cs typeface="Times New Roman" panose="02020603050405020304" pitchFamily="18" charset="0"/>
              </a:rPr>
              <a:t>sử</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dụng</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từ</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ngữ</a:t>
            </a:r>
            <a:r>
              <a:rPr lang="en-US" sz="3999" dirty="0">
                <a:latin typeface="Times New Roman" panose="02020603050405020304" pitchFamily="18" charset="0"/>
                <a:cs typeface="Times New Roman" panose="02020603050405020304" pitchFamily="18" charset="0"/>
              </a:rPr>
              <a:t> ở </a:t>
            </a:r>
            <a:r>
              <a:rPr lang="en-US" sz="3999" dirty="0" err="1">
                <a:latin typeface="Times New Roman" panose="02020603050405020304" pitchFamily="18" charset="0"/>
                <a:cs typeface="Times New Roman" panose="02020603050405020304" pitchFamily="18" charset="0"/>
              </a:rPr>
              <a:t>câu</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sau</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thay</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thế</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cho</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từ</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ngữ</a:t>
            </a:r>
            <a:r>
              <a:rPr lang="en-US" sz="3999" dirty="0">
                <a:latin typeface="Times New Roman" panose="02020603050405020304" pitchFamily="18" charset="0"/>
                <a:cs typeface="Times New Roman" panose="02020603050405020304" pitchFamily="18" charset="0"/>
              </a:rPr>
              <a:t> ở </a:t>
            </a:r>
            <a:r>
              <a:rPr lang="en-US" sz="3999" dirty="0" err="1">
                <a:latin typeface="Times New Roman" panose="02020603050405020304" pitchFamily="18" charset="0"/>
                <a:cs typeface="Times New Roman" panose="02020603050405020304" pitchFamily="18" charset="0"/>
              </a:rPr>
              <a:t>câu</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trước</a:t>
            </a:r>
            <a:endParaRPr lang="en-US" sz="3999" dirty="0">
              <a:latin typeface="Times New Roman" panose="02020603050405020304" pitchFamily="18" charset="0"/>
              <a:cs typeface="Times New Roman" panose="02020603050405020304" pitchFamily="18" charset="0"/>
            </a:endParaRPr>
          </a:p>
          <a:p>
            <a:pPr algn="ctr">
              <a:lnSpc>
                <a:spcPts val="5600"/>
              </a:lnSpc>
            </a:pPr>
            <a:endParaRPr lang="en-US" sz="3999" dirty="0">
              <a:latin typeface="Times New Roman" panose="02020603050405020304" pitchFamily="18" charset="0"/>
              <a:cs typeface="Times New Roman" panose="02020603050405020304" pitchFamily="18" charset="0"/>
            </a:endParaRPr>
          </a:p>
        </p:txBody>
      </p:sp>
      <p:pic>
        <p:nvPicPr>
          <p:cNvPr id="13" name="Picture 13"/>
          <p:cNvPicPr>
            <a:picLocks noChangeAspect="1"/>
          </p:cNvPicPr>
          <p:nvPr/>
        </p:nvPicPr>
        <p:blipFill>
          <a:blip r:embed="rId7">
            <a:grayscl/>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978552" y="5076032"/>
            <a:ext cx="3938052" cy="4260033"/>
          </a:xfrm>
          <a:prstGeom prst="rect">
            <a:avLst/>
          </a:prstGeom>
        </p:spPr>
      </p:pic>
      <p:sp>
        <p:nvSpPr>
          <p:cNvPr id="14" name="TextBox 14"/>
          <p:cNvSpPr txBox="1"/>
          <p:nvPr/>
        </p:nvSpPr>
        <p:spPr>
          <a:xfrm>
            <a:off x="13081127" y="5595718"/>
            <a:ext cx="3644205" cy="4308872"/>
          </a:xfrm>
          <a:prstGeom prst="rect">
            <a:avLst/>
          </a:prstGeom>
        </p:spPr>
        <p:txBody>
          <a:bodyPr wrap="square" lIns="0" tIns="0" rIns="0" bIns="0" rtlCol="0" anchor="t">
            <a:spAutoFit/>
          </a:bodyPr>
          <a:lstStyle/>
          <a:p>
            <a:pPr algn="ctr">
              <a:lnSpc>
                <a:spcPts val="5600"/>
              </a:lnSpc>
            </a:pPr>
            <a:r>
              <a:rPr lang="en-US" sz="3999" dirty="0" err="1">
                <a:latin typeface="Times New Roman" panose="02020603050405020304" pitchFamily="18" charset="0"/>
                <a:cs typeface="Times New Roman" panose="02020603050405020304" pitchFamily="18" charset="0"/>
              </a:rPr>
              <a:t>được</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tạo</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nên</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bằng</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cách</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để</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câu</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sau</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lặp</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lại</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một</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số</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từ</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ngữ</a:t>
            </a:r>
            <a:r>
              <a:rPr lang="en-US" sz="3999" dirty="0">
                <a:latin typeface="Times New Roman" panose="02020603050405020304" pitchFamily="18" charset="0"/>
                <a:cs typeface="Times New Roman" panose="02020603050405020304" pitchFamily="18" charset="0"/>
              </a:rPr>
              <a:t> ở </a:t>
            </a:r>
            <a:r>
              <a:rPr lang="en-US" sz="3999" dirty="0" err="1">
                <a:latin typeface="Times New Roman" panose="02020603050405020304" pitchFamily="18" charset="0"/>
                <a:cs typeface="Times New Roman" panose="02020603050405020304" pitchFamily="18" charset="0"/>
              </a:rPr>
              <a:t>câu</a:t>
            </a:r>
            <a:r>
              <a:rPr lang="en-US" sz="3999" dirty="0">
                <a:latin typeface="Times New Roman" panose="02020603050405020304" pitchFamily="18" charset="0"/>
                <a:cs typeface="Times New Roman" panose="02020603050405020304" pitchFamily="18" charset="0"/>
              </a:rPr>
              <a:t> </a:t>
            </a:r>
            <a:r>
              <a:rPr lang="en-US" sz="3999" dirty="0" err="1">
                <a:latin typeface="Times New Roman" panose="02020603050405020304" pitchFamily="18" charset="0"/>
                <a:cs typeface="Times New Roman" panose="02020603050405020304" pitchFamily="18" charset="0"/>
              </a:rPr>
              <a:t>trước</a:t>
            </a:r>
            <a:endParaRPr lang="en-US" sz="3999" dirty="0">
              <a:latin typeface="Times New Roman" panose="02020603050405020304" pitchFamily="18" charset="0"/>
              <a:cs typeface="Times New Roman" panose="02020603050405020304" pitchFamily="18" charset="0"/>
            </a:endParaRPr>
          </a:p>
          <a:p>
            <a:pPr algn="ctr">
              <a:lnSpc>
                <a:spcPts val="5600"/>
              </a:lnSpc>
            </a:pPr>
            <a:endParaRPr lang="en-US" sz="3999" dirty="0">
              <a:latin typeface="Times New Roman" panose="02020603050405020304" pitchFamily="18" charset="0"/>
              <a:cs typeface="Times New Roman" panose="02020603050405020304" pitchFamily="18" charset="0"/>
            </a:endParaRPr>
          </a:p>
        </p:txBody>
      </p:sp>
      <p:sp>
        <p:nvSpPr>
          <p:cNvPr id="15" name="AutoShape 15"/>
          <p:cNvSpPr/>
          <p:nvPr/>
        </p:nvSpPr>
        <p:spPr>
          <a:xfrm rot="10338412">
            <a:off x="6262023" y="5046839"/>
            <a:ext cx="8439918" cy="0"/>
          </a:xfrm>
          <a:prstGeom prst="line">
            <a:avLst/>
          </a:prstGeom>
          <a:ln w="38100" cap="flat">
            <a:solidFill>
              <a:srgbClr val="E8B33C"/>
            </a:solidFill>
            <a:prstDash val="solid"/>
            <a:headEnd type="none" w="sm" len="sm"/>
            <a:tailEnd type="arrow" w="med" len="sm"/>
          </a:ln>
        </p:spPr>
      </p:sp>
      <p:sp>
        <p:nvSpPr>
          <p:cNvPr id="16" name="AutoShape 16"/>
          <p:cNvSpPr/>
          <p:nvPr/>
        </p:nvSpPr>
        <p:spPr>
          <a:xfrm rot="282737">
            <a:off x="7345256" y="4791410"/>
            <a:ext cx="7534425" cy="0"/>
          </a:xfrm>
          <a:prstGeom prst="line">
            <a:avLst/>
          </a:prstGeom>
          <a:ln w="38100" cap="flat">
            <a:solidFill>
              <a:srgbClr val="E8B33C"/>
            </a:solidFill>
            <a:prstDash val="solid"/>
            <a:headEnd type="none" w="sm" len="sm"/>
            <a:tailEnd type="arrow" w="med" len="sm"/>
          </a:ln>
        </p:spPr>
      </p:sp>
      <p:sp>
        <p:nvSpPr>
          <p:cNvPr id="17" name="AutoShape 17"/>
          <p:cNvSpPr/>
          <p:nvPr/>
        </p:nvSpPr>
        <p:spPr>
          <a:xfrm rot="7348841">
            <a:off x="10246208" y="4871102"/>
            <a:ext cx="922688" cy="0"/>
          </a:xfrm>
          <a:prstGeom prst="line">
            <a:avLst/>
          </a:prstGeom>
          <a:ln w="38100" cap="flat">
            <a:solidFill>
              <a:srgbClr val="E8B33C"/>
            </a:solidFill>
            <a:prstDash val="solid"/>
            <a:headEnd type="none" w="sm" len="sm"/>
            <a:tailEnd type="arrow" w="med" len="sm"/>
          </a:ln>
        </p:spPr>
      </p:sp>
      <p:pic>
        <p:nvPicPr>
          <p:cNvPr id="20"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90613" y="7472065"/>
            <a:ext cx="6027602" cy="2794615"/>
          </a:xfrm>
          <a:prstGeom prst="rect">
            <a:avLst/>
          </a:prstGeom>
        </p:spPr>
      </p:pic>
      <p:pic>
        <p:nvPicPr>
          <p:cNvPr id="21" name="Picture 20"/>
          <p:cNvPicPr>
            <a:picLocks noChangeAspect="1"/>
          </p:cNvPicPr>
          <p:nvPr/>
        </p:nvPicPr>
        <p:blipFill>
          <a:blip r:embed="rId11"/>
          <a:stretch>
            <a:fillRect/>
          </a:stretch>
        </p:blipFill>
        <p:spPr>
          <a:xfrm>
            <a:off x="0" y="681358"/>
            <a:ext cx="6023370" cy="2517866"/>
          </a:xfrm>
          <a:prstGeom prst="rect">
            <a:avLst/>
          </a:prstGeom>
        </p:spPr>
      </p:pic>
      <p:pic>
        <p:nvPicPr>
          <p:cNvPr id="22" name="Picture 2"/>
          <p:cNvPicPr>
            <a:picLocks noChangeAspect="1"/>
          </p:cNvPicPr>
          <p:nvPr/>
        </p:nvPicPr>
        <p:blipFill>
          <a:blip r:embed="rId12"/>
          <a:srcRect/>
          <a:stretch>
            <a:fillRect/>
          </a:stretch>
        </p:blipFill>
        <p:spPr>
          <a:xfrm>
            <a:off x="-5415997" y="2503752"/>
            <a:ext cx="9265641" cy="4734700"/>
          </a:xfrm>
          <a:prstGeom prst="rect">
            <a:avLst/>
          </a:prstGeom>
        </p:spPr>
      </p:pic>
    </p:spTree>
    <p:extLst>
      <p:ext uri="{BB962C8B-B14F-4D97-AF65-F5344CB8AC3E}">
        <p14:creationId xmlns:p14="http://schemas.microsoft.com/office/powerpoint/2010/main" val="171162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068189" y="-498994"/>
            <a:ext cx="3015172" cy="2719137"/>
          </a:xfrm>
          <a:prstGeom prst="rect">
            <a:avLst/>
          </a:prstGeom>
        </p:spPr>
      </p:pic>
      <p:pic>
        <p:nvPicPr>
          <p:cNvPr id="3" name="Picture 7"/>
          <p:cNvPicPr>
            <a:picLocks noChangeAspect="1"/>
          </p:cNvPicPr>
          <p:nvPr/>
        </p:nvPicPr>
        <p:blipFill>
          <a:blip r:embed="rId5"/>
          <a:srcRect/>
          <a:stretch>
            <a:fillRect/>
          </a:stretch>
        </p:blipFill>
        <p:spPr>
          <a:xfrm rot="10448595">
            <a:off x="-1575546" y="7985792"/>
            <a:ext cx="2640921" cy="3605353"/>
          </a:xfrm>
          <a:prstGeom prst="rect">
            <a:avLst/>
          </a:prstGeom>
        </p:spPr>
      </p:pic>
      <p:pic>
        <p:nvPicPr>
          <p:cNvPr id="4"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475046" y="8578785"/>
            <a:ext cx="4631175" cy="4176478"/>
          </a:xfrm>
          <a:prstGeom prst="rect">
            <a:avLst/>
          </a:prstGeom>
        </p:spPr>
      </p:pic>
      <p:sp>
        <p:nvSpPr>
          <p:cNvPr id="5" name="Rectangle 2"/>
          <p:cNvSpPr txBox="1">
            <a:spLocks noChangeArrowheads="1"/>
          </p:cNvSpPr>
          <p:nvPr/>
        </p:nvSpPr>
        <p:spPr>
          <a:xfrm>
            <a:off x="1019075" y="379563"/>
            <a:ext cx="15011400" cy="962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dirty="0">
                <a:latin typeface="Times New Roman" panose="02020603050405020304" pitchFamily="18" charset="0"/>
                <a:cs typeface="Times New Roman" panose="02020603050405020304" pitchFamily="18" charset="0"/>
              </a:rPr>
              <a:t>2. </a:t>
            </a:r>
            <a:r>
              <a:rPr lang="en-US" altLang="en-US" b="1" dirty="0" err="1">
                <a:latin typeface="Times New Roman" panose="02020603050405020304" pitchFamily="18" charset="0"/>
                <a:cs typeface="Times New Roman" panose="02020603050405020304" pitchFamily="18" charset="0"/>
              </a:rPr>
              <a:t>Cụm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động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từ</a:t>
            </a:r>
            <a:endParaRPr lang="vi-VN" altLang="en-US" b="1" dirty="0">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a:xfrm>
            <a:off x="1019074" y="1341589"/>
            <a:ext cx="15744925" cy="15159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altLang="en-US" sz="4400" dirty="0">
                <a:latin typeface="Times New Roman" panose="02020603050405020304" pitchFamily="18" charset="0"/>
                <a:cs typeface="Times New Roman" panose="02020603050405020304" pitchFamily="18" charset="0"/>
              </a:rPr>
              <a:t>Cụm động từ là tổ hợp từ gồm động từ và các từ ngữ bổ trợ cho động từ tạo thành.</a:t>
            </a:r>
          </a:p>
        </p:txBody>
      </p:sp>
      <p:graphicFrame>
        <p:nvGraphicFramePr>
          <p:cNvPr id="11" name="Table 10"/>
          <p:cNvGraphicFramePr>
            <a:graphicFrameLocks noGrp="1"/>
          </p:cNvGraphicFramePr>
          <p:nvPr>
            <p:extLst>
              <p:ext uri="{D42A27DB-BD31-4B8C-83A1-F6EECF244321}">
                <p14:modId xmlns:p14="http://schemas.microsoft.com/office/powerpoint/2010/main" val="2308462767"/>
              </p:ext>
            </p:extLst>
          </p:nvPr>
        </p:nvGraphicFramePr>
        <p:xfrm>
          <a:off x="1011455" y="3031425"/>
          <a:ext cx="16056734" cy="5547360"/>
        </p:xfrm>
        <a:graphic>
          <a:graphicData uri="http://schemas.openxmlformats.org/drawingml/2006/table">
            <a:tbl>
              <a:tblPr firstRow="1" bandRow="1">
                <a:tableStyleId>{5C22544A-7EE6-4342-B048-85BDC9FD1C3A}</a:tableStyleId>
              </a:tblPr>
              <a:tblGrid>
                <a:gridCol w="7682315">
                  <a:extLst>
                    <a:ext uri="{9D8B030D-6E8A-4147-A177-3AD203B41FA5}">
                      <a16:colId xmlns:a16="http://schemas.microsoft.com/office/drawing/2014/main" val="20000"/>
                    </a:ext>
                  </a:extLst>
                </a:gridCol>
                <a:gridCol w="2117829">
                  <a:extLst>
                    <a:ext uri="{9D8B030D-6E8A-4147-A177-3AD203B41FA5}">
                      <a16:colId xmlns:a16="http://schemas.microsoft.com/office/drawing/2014/main" val="20001"/>
                    </a:ext>
                  </a:extLst>
                </a:gridCol>
                <a:gridCol w="6256590">
                  <a:extLst>
                    <a:ext uri="{9D8B030D-6E8A-4147-A177-3AD203B41FA5}">
                      <a16:colId xmlns:a16="http://schemas.microsoft.com/office/drawing/2014/main" val="20002"/>
                    </a:ext>
                  </a:extLst>
                </a:gridCol>
              </a:tblGrid>
              <a:tr h="457200">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Phần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trước</a:t>
                      </a:r>
                      <a:endParaRPr lang="en-US" sz="4400" dirty="0">
                        <a:solidFill>
                          <a:schemeClr val="tx1"/>
                        </a:solidFill>
                        <a:latin typeface="Times New Roman" panose="02020603050405020304" pitchFamily="18" charset="0"/>
                        <a:cs typeface="Times New Roman" panose="02020603050405020304"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Phần</a:t>
                      </a:r>
                      <a:r>
                        <a:rPr lang="en-US" sz="4400" dirty="0">
                          <a:solidFill>
                            <a:schemeClr val="tx1"/>
                          </a:solidFill>
                          <a:latin typeface="Times New Roman" panose="02020603050405020304" pitchFamily="18" charset="0"/>
                          <a:cs typeface="Times New Roman" panose="02020603050405020304" pitchFamily="18" charset="0"/>
                        </a:rPr>
                        <a:t> TT</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dirty="0" err="1">
                          <a:solidFill>
                            <a:schemeClr val="tx1"/>
                          </a:solidFill>
                          <a:latin typeface="Times New Roman" panose="02020603050405020304" pitchFamily="18" charset="0"/>
                          <a:cs typeface="Times New Roman" panose="02020603050405020304" pitchFamily="18" charset="0"/>
                        </a:rPr>
                        <a:t>Phần</a:t>
                      </a:r>
                      <a:r>
                        <a:rPr lang="en-US" sz="4400" dirty="0">
                          <a:solidFill>
                            <a:schemeClr val="tx1"/>
                          </a:solidFill>
                          <a:latin typeface="Times New Roman" panose="02020603050405020304" pitchFamily="18" charset="0"/>
                          <a:cs typeface="Times New Roman" panose="02020603050405020304" pitchFamily="18" charset="0"/>
                        </a:rPr>
                        <a:t> </a:t>
                      </a:r>
                      <a:r>
                        <a:rPr lang="en-US" sz="4400" dirty="0" err="1">
                          <a:solidFill>
                            <a:schemeClr val="tx1"/>
                          </a:solidFill>
                          <a:latin typeface="Times New Roman" panose="02020603050405020304" pitchFamily="18" charset="0"/>
                          <a:cs typeface="Times New Roman" panose="02020603050405020304" pitchFamily="18" charset="0"/>
                        </a:rPr>
                        <a:t>sau</a:t>
                      </a:r>
                      <a:endParaRPr lang="en-US" sz="4400" dirty="0">
                        <a:solidFill>
                          <a:schemeClr val="tx1"/>
                        </a:solidFill>
                        <a:latin typeface="Times New Roman" panose="02020603050405020304" pitchFamily="18" charset="0"/>
                        <a:cs typeface="Times New Roman" panose="02020603050405020304"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indent="0" algn="just">
                        <a:buFontTx/>
                        <a:buNone/>
                      </a:pPr>
                      <a:r>
                        <a:rPr lang="en-US" sz="4400" b="0" i="0" baseline="0" dirty="0" err="1">
                          <a:solidFill>
                            <a:schemeClr val="tx1"/>
                          </a:solidFill>
                          <a:latin typeface="Times New Roman" panose="02020603050405020304" pitchFamily="18" charset="0"/>
                          <a:cs typeface="Times New Roman" panose="02020603050405020304" pitchFamily="18" charset="0"/>
                        </a:rPr>
                        <a:t>Các</a:t>
                      </a:r>
                      <a:r>
                        <a:rPr lang="en-US" sz="4400" b="0" i="0" baseline="0" dirty="0">
                          <a:solidFill>
                            <a:schemeClr val="tx1"/>
                          </a:solidFill>
                          <a:latin typeface="Times New Roman" panose="02020603050405020304" pitchFamily="18" charset="0"/>
                          <a:cs typeface="Times New Roman" panose="02020603050405020304" pitchFamily="18" charset="0"/>
                        </a:rPr>
                        <a:t> </a:t>
                      </a:r>
                      <a:r>
                        <a:rPr lang="en-US" sz="4400" b="0" i="0" baseline="0" dirty="0" err="1">
                          <a:solidFill>
                            <a:schemeClr val="tx1"/>
                          </a:solidFill>
                          <a:latin typeface="Times New Roman" panose="02020603050405020304" pitchFamily="18" charset="0"/>
                          <a:cs typeface="Times New Roman" panose="02020603050405020304" pitchFamily="18" charset="0"/>
                        </a:rPr>
                        <a:t>phó</a:t>
                      </a:r>
                      <a:r>
                        <a:rPr lang="en-US" sz="4400" b="0" i="0" baseline="0" dirty="0">
                          <a:solidFill>
                            <a:schemeClr val="tx1"/>
                          </a:solidFill>
                          <a:latin typeface="Times New Roman" panose="02020603050405020304" pitchFamily="18" charset="0"/>
                          <a:cs typeface="Times New Roman" panose="02020603050405020304" pitchFamily="18" charset="0"/>
                        </a:rPr>
                        <a:t> </a:t>
                      </a:r>
                      <a:r>
                        <a:rPr lang="en-US" sz="4400" b="0" i="0" baseline="0" dirty="0" err="1">
                          <a:solidFill>
                            <a:schemeClr val="tx1"/>
                          </a:solidFill>
                          <a:latin typeface="Times New Roman" panose="02020603050405020304" pitchFamily="18" charset="0"/>
                          <a:cs typeface="Times New Roman" panose="02020603050405020304" pitchFamily="18" charset="0"/>
                        </a:rPr>
                        <a:t>từ</a:t>
                      </a:r>
                      <a:r>
                        <a:rPr lang="en-US" sz="4400" b="0" i="0" baseline="0" dirty="0">
                          <a:solidFill>
                            <a:schemeClr val="tx1"/>
                          </a:solidFill>
                          <a:latin typeface="Times New Roman" panose="02020603050405020304" pitchFamily="18" charset="0"/>
                          <a:cs typeface="Times New Roman" panose="02020603050405020304" pitchFamily="18" charset="0"/>
                        </a:rPr>
                        <a:t> </a:t>
                      </a:r>
                      <a:r>
                        <a:rPr lang="en-US" sz="4400" b="0" i="0" baseline="0" dirty="0" err="1">
                          <a:solidFill>
                            <a:schemeClr val="tx1"/>
                          </a:solidFill>
                          <a:latin typeface="Times New Roman" panose="02020603050405020304" pitchFamily="18" charset="0"/>
                          <a:cs typeface="Times New Roman" panose="02020603050405020304" pitchFamily="18" charset="0"/>
                        </a:rPr>
                        <a:t>bổ</a:t>
                      </a:r>
                      <a:r>
                        <a:rPr lang="en-US" sz="4400" b="0" i="0" baseline="0" dirty="0">
                          <a:solidFill>
                            <a:schemeClr val="tx1"/>
                          </a:solidFill>
                          <a:latin typeface="Times New Roman" panose="02020603050405020304" pitchFamily="18" charset="0"/>
                          <a:cs typeface="Times New Roman" panose="02020603050405020304" pitchFamily="18" charset="0"/>
                        </a:rPr>
                        <a:t> sung ý </a:t>
                      </a:r>
                      <a:r>
                        <a:rPr lang="en-US" sz="4400" b="0" i="0" baseline="0" dirty="0" err="1">
                          <a:solidFill>
                            <a:schemeClr val="tx1"/>
                          </a:solidFill>
                          <a:latin typeface="Times New Roman" panose="02020603050405020304" pitchFamily="18" charset="0"/>
                          <a:cs typeface="Times New Roman" panose="02020603050405020304" pitchFamily="18" charset="0"/>
                        </a:rPr>
                        <a:t>nghĩa</a:t>
                      </a:r>
                      <a:r>
                        <a:rPr lang="vi-VN" sz="4400" b="0" i="0" dirty="0">
                          <a:solidFill>
                            <a:schemeClr val="tx1"/>
                          </a:solidFill>
                          <a:latin typeface="Times New Roman" panose="02020603050405020304" pitchFamily="18" charset="0"/>
                          <a:cs typeface="Times New Roman" panose="02020603050405020304" pitchFamily="18" charset="0"/>
                        </a:rPr>
                        <a:t> thời gian</a:t>
                      </a:r>
                      <a:r>
                        <a:rPr lang="en-US" sz="4400" b="0" i="0" dirty="0">
                          <a:solidFill>
                            <a:schemeClr val="tx1"/>
                          </a:solidFill>
                          <a:latin typeface="Times New Roman" panose="02020603050405020304" pitchFamily="18" charset="0"/>
                          <a:cs typeface="Times New Roman" panose="02020603050405020304" pitchFamily="18" charset="0"/>
                        </a:rPr>
                        <a:t>,</a:t>
                      </a:r>
                      <a:r>
                        <a:rPr lang="en-US" sz="4400" b="0" i="0" baseline="0" dirty="0">
                          <a:solidFill>
                            <a:schemeClr val="tx1"/>
                          </a:solidFill>
                          <a:latin typeface="Times New Roman" panose="02020603050405020304" pitchFamily="18" charset="0"/>
                          <a:cs typeface="Times New Roman" panose="02020603050405020304" pitchFamily="18" charset="0"/>
                        </a:rPr>
                        <a:t> </a:t>
                      </a:r>
                      <a:r>
                        <a:rPr lang="en-US" sz="4400" b="0" i="0" baseline="0" dirty="0" err="1">
                          <a:solidFill>
                            <a:schemeClr val="tx1"/>
                          </a:solidFill>
                          <a:latin typeface="Times New Roman" panose="02020603050405020304" pitchFamily="18" charset="0"/>
                          <a:cs typeface="Times New Roman" panose="02020603050405020304" pitchFamily="18" charset="0"/>
                        </a:rPr>
                        <a:t>sự</a:t>
                      </a:r>
                      <a:r>
                        <a:rPr lang="en-US" sz="4400" b="0" i="0" baseline="0" dirty="0">
                          <a:solidFill>
                            <a:schemeClr val="tx1"/>
                          </a:solidFill>
                          <a:latin typeface="Times New Roman" panose="02020603050405020304" pitchFamily="18" charset="0"/>
                          <a:cs typeface="Times New Roman" panose="02020603050405020304" pitchFamily="18" charset="0"/>
                        </a:rPr>
                        <a:t> </a:t>
                      </a:r>
                      <a:r>
                        <a:rPr lang="vi-VN" sz="4400" b="0" i="0" dirty="0">
                          <a:solidFill>
                            <a:schemeClr val="tx1"/>
                          </a:solidFill>
                          <a:latin typeface="Times New Roman" panose="02020603050405020304" pitchFamily="18" charset="0"/>
                          <a:cs typeface="Times New Roman" panose="02020603050405020304" pitchFamily="18" charset="0"/>
                        </a:rPr>
                        <a:t>tiếp diễn tương tự</a:t>
                      </a:r>
                      <a:r>
                        <a:rPr lang="en-US" sz="4400" b="0" i="0" dirty="0">
                          <a:solidFill>
                            <a:schemeClr val="tx1"/>
                          </a:solidFill>
                          <a:latin typeface="Times New Roman" panose="02020603050405020304" pitchFamily="18" charset="0"/>
                          <a:cs typeface="Times New Roman" panose="02020603050405020304" pitchFamily="18" charset="0"/>
                        </a:rPr>
                        <a:t>,</a:t>
                      </a:r>
                      <a:r>
                        <a:rPr lang="en-US" sz="4400" b="0" i="0" baseline="0" dirty="0">
                          <a:solidFill>
                            <a:schemeClr val="tx1"/>
                          </a:solidFill>
                          <a:latin typeface="Times New Roman" panose="02020603050405020304" pitchFamily="18" charset="0"/>
                          <a:cs typeface="Times New Roman" panose="02020603050405020304" pitchFamily="18" charset="0"/>
                        </a:rPr>
                        <a:t> </a:t>
                      </a:r>
                      <a:r>
                        <a:rPr lang="vi-VN" sz="4400" b="0" i="0" dirty="0">
                          <a:solidFill>
                            <a:schemeClr val="tx1"/>
                          </a:solidFill>
                          <a:latin typeface="Times New Roman" panose="02020603050405020304" pitchFamily="18" charset="0"/>
                          <a:cs typeface="Times New Roman" panose="02020603050405020304" pitchFamily="18" charset="0"/>
                        </a:rPr>
                        <a:t>sự khuyến khích hoặc ngăn cản hành động</a:t>
                      </a:r>
                      <a:r>
                        <a:rPr lang="en-US" sz="4400" b="0" i="0" dirty="0">
                          <a:solidFill>
                            <a:schemeClr val="tx1"/>
                          </a:solidFill>
                          <a:latin typeface="Times New Roman" panose="02020603050405020304" pitchFamily="18" charset="0"/>
                          <a:cs typeface="Times New Roman" panose="02020603050405020304" pitchFamily="18" charset="0"/>
                        </a:rPr>
                        <a:t>,</a:t>
                      </a:r>
                      <a:r>
                        <a:rPr lang="vi-VN" sz="4400" b="0" i="0" dirty="0">
                          <a:solidFill>
                            <a:schemeClr val="tx1"/>
                          </a:solidFill>
                          <a:latin typeface="Times New Roman" panose="02020603050405020304" pitchFamily="18" charset="0"/>
                          <a:cs typeface="Times New Roman" panose="02020603050405020304" pitchFamily="18" charset="0"/>
                        </a:rPr>
                        <a:t> sự khẳng định hoặc phủ định hành động </a:t>
                      </a:r>
                      <a:r>
                        <a:rPr lang="en-US" sz="4400" b="0" i="0" dirty="0">
                          <a:solidFill>
                            <a:schemeClr val="tx1"/>
                          </a:solidFill>
                          <a:latin typeface="Times New Roman" panose="02020603050405020304" pitchFamily="18" charset="0"/>
                          <a:cs typeface="Times New Roman" panose="02020603050405020304" pitchFamily="18" charset="0"/>
                        </a:rPr>
                        <a:t>….</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b="1" i="0" dirty="0" err="1">
                          <a:solidFill>
                            <a:schemeClr val="tx1"/>
                          </a:solidFill>
                          <a:latin typeface="Times New Roman" panose="02020603050405020304" pitchFamily="18" charset="0"/>
                          <a:cs typeface="Times New Roman" panose="02020603050405020304" pitchFamily="18" charset="0"/>
                        </a:rPr>
                        <a:t>Động</a:t>
                      </a:r>
                      <a:r>
                        <a:rPr lang="en-US" sz="4400" b="1" i="0" dirty="0">
                          <a:solidFill>
                            <a:schemeClr val="tx1"/>
                          </a:solidFill>
                          <a:latin typeface="Times New Roman" panose="02020603050405020304" pitchFamily="18" charset="0"/>
                          <a:cs typeface="Times New Roman" panose="02020603050405020304" pitchFamily="18" charset="0"/>
                        </a:rPr>
                        <a:t> </a:t>
                      </a:r>
                      <a:r>
                        <a:rPr lang="en-US" sz="4400" b="1" i="0" dirty="0" err="1">
                          <a:solidFill>
                            <a:schemeClr val="tx1"/>
                          </a:solidFill>
                          <a:latin typeface="Times New Roman" panose="02020603050405020304" pitchFamily="18" charset="0"/>
                          <a:cs typeface="Times New Roman" panose="02020603050405020304" pitchFamily="18" charset="0"/>
                        </a:rPr>
                        <a:t>từ</a:t>
                      </a:r>
                      <a:endParaRPr lang="en-US" sz="4400" b="1" i="0" dirty="0">
                        <a:solidFill>
                          <a:schemeClr val="tx1"/>
                        </a:solidFill>
                        <a:latin typeface="Times New Roman" panose="02020603050405020304" pitchFamily="18" charset="0"/>
                        <a:cs typeface="Times New Roman" panose="02020603050405020304" pitchFamily="18"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4400" b="0" i="1" dirty="0">
                          <a:solidFill>
                            <a:schemeClr val="tx1"/>
                          </a:solidFill>
                          <a:latin typeface="Times New Roman" panose="02020603050405020304" pitchFamily="18" charset="0"/>
                          <a:cs typeface="Times New Roman" panose="02020603050405020304" pitchFamily="18" charset="0"/>
                        </a:rPr>
                        <a:t> </a:t>
                      </a:r>
                      <a:r>
                        <a:rPr lang="en-US" sz="4400" b="0" i="0" dirty="0">
                          <a:solidFill>
                            <a:schemeClr val="tx1"/>
                          </a:solidFill>
                          <a:latin typeface="Times New Roman" panose="02020603050405020304" pitchFamily="18" charset="0"/>
                          <a:cs typeface="Times New Roman" panose="02020603050405020304" pitchFamily="18" charset="0"/>
                        </a:rPr>
                        <a:t>B</a:t>
                      </a:r>
                      <a:r>
                        <a:rPr lang="vi-VN" sz="4400" b="0" i="0" dirty="0">
                          <a:solidFill>
                            <a:schemeClr val="tx1"/>
                          </a:solidFill>
                          <a:latin typeface="Times New Roman" panose="02020603050405020304" pitchFamily="18" charset="0"/>
                          <a:cs typeface="Times New Roman" panose="02020603050405020304" pitchFamily="18" charset="0"/>
                        </a:rPr>
                        <a:t>ổ sung cho </a:t>
                      </a:r>
                      <a:r>
                        <a:rPr lang="en-US" sz="4400" b="0" i="0" dirty="0">
                          <a:solidFill>
                            <a:schemeClr val="tx1"/>
                          </a:solidFill>
                          <a:latin typeface="Times New Roman" panose="02020603050405020304" pitchFamily="18" charset="0"/>
                          <a:cs typeface="Times New Roman" panose="02020603050405020304" pitchFamily="18" charset="0"/>
                        </a:rPr>
                        <a:t>ĐT</a:t>
                      </a:r>
                      <a:r>
                        <a:rPr lang="en-US" sz="4400" b="0" i="0" baseline="0" dirty="0">
                          <a:solidFill>
                            <a:schemeClr val="tx1"/>
                          </a:solidFill>
                          <a:latin typeface="Times New Roman" panose="02020603050405020304" pitchFamily="18" charset="0"/>
                          <a:cs typeface="Times New Roman" panose="02020603050405020304" pitchFamily="18" charset="0"/>
                        </a:rPr>
                        <a:t> </a:t>
                      </a:r>
                      <a:r>
                        <a:rPr lang="vi-VN" sz="4400" b="0" i="0" dirty="0">
                          <a:solidFill>
                            <a:schemeClr val="tx1"/>
                          </a:solidFill>
                          <a:latin typeface="Times New Roman" panose="02020603050405020304" pitchFamily="18" charset="0"/>
                          <a:cs typeface="Times New Roman" panose="02020603050405020304" pitchFamily="18" charset="0"/>
                        </a:rPr>
                        <a:t>các chi tiết về đối tượng</a:t>
                      </a:r>
                      <a:r>
                        <a:rPr lang="en-US" sz="4400" b="0" i="0" dirty="0">
                          <a:solidFill>
                            <a:schemeClr val="tx1"/>
                          </a:solidFill>
                          <a:latin typeface="Times New Roman" panose="02020603050405020304" pitchFamily="18" charset="0"/>
                          <a:cs typeface="Times New Roman" panose="02020603050405020304" pitchFamily="18" charset="0"/>
                        </a:rPr>
                        <a:t>,</a:t>
                      </a:r>
                      <a:r>
                        <a:rPr lang="en-US" sz="4400" b="0" i="0" baseline="0" dirty="0">
                          <a:solidFill>
                            <a:schemeClr val="tx1"/>
                          </a:solidFill>
                          <a:latin typeface="Times New Roman" panose="02020603050405020304" pitchFamily="18" charset="0"/>
                          <a:cs typeface="Times New Roman" panose="02020603050405020304" pitchFamily="18" charset="0"/>
                        </a:rPr>
                        <a:t> </a:t>
                      </a:r>
                      <a:r>
                        <a:rPr lang="vi-VN" sz="4400" b="0" i="0" dirty="0">
                          <a:solidFill>
                            <a:schemeClr val="tx1"/>
                          </a:solidFill>
                          <a:latin typeface="Times New Roman" panose="02020603050405020304" pitchFamily="18" charset="0"/>
                          <a:cs typeface="Times New Roman" panose="02020603050405020304" pitchFamily="18" charset="0"/>
                        </a:rPr>
                        <a:t>Các phụ ngữ ở phần sau hướng</a:t>
                      </a:r>
                      <a:r>
                        <a:rPr lang="en-US" sz="4400" b="0" i="0" dirty="0">
                          <a:solidFill>
                            <a:schemeClr val="tx1"/>
                          </a:solidFill>
                          <a:latin typeface="Times New Roman" panose="02020603050405020304" pitchFamily="18" charset="0"/>
                          <a:cs typeface="Times New Roman" panose="02020603050405020304" pitchFamily="18" charset="0"/>
                        </a:rPr>
                        <a:t>,</a:t>
                      </a:r>
                      <a:r>
                        <a:rPr lang="en-US" sz="4400" b="0" i="0" baseline="0" dirty="0">
                          <a:solidFill>
                            <a:schemeClr val="tx1"/>
                          </a:solidFill>
                          <a:latin typeface="Times New Roman" panose="02020603050405020304" pitchFamily="18" charset="0"/>
                          <a:cs typeface="Times New Roman" panose="02020603050405020304" pitchFamily="18" charset="0"/>
                        </a:rPr>
                        <a:t> </a:t>
                      </a:r>
                      <a:r>
                        <a:rPr lang="vi-VN" sz="4400" b="0" i="0" dirty="0">
                          <a:solidFill>
                            <a:schemeClr val="tx1"/>
                          </a:solidFill>
                          <a:latin typeface="Times New Roman" panose="02020603050405020304" pitchFamily="18" charset="0"/>
                          <a:cs typeface="Times New Roman" panose="02020603050405020304" pitchFamily="18" charset="0"/>
                        </a:rPr>
                        <a:t>địa điểm</a:t>
                      </a:r>
                      <a:r>
                        <a:rPr lang="en-US" sz="4400" b="0" i="0" dirty="0">
                          <a:solidFill>
                            <a:schemeClr val="tx1"/>
                          </a:solidFill>
                          <a:latin typeface="Times New Roman" panose="02020603050405020304" pitchFamily="18" charset="0"/>
                          <a:cs typeface="Times New Roman" panose="02020603050405020304" pitchFamily="18" charset="0"/>
                        </a:rPr>
                        <a:t>,</a:t>
                      </a:r>
                      <a:r>
                        <a:rPr lang="en-US" sz="4400" b="0" i="0" baseline="0" dirty="0">
                          <a:solidFill>
                            <a:schemeClr val="tx1"/>
                          </a:solidFill>
                          <a:latin typeface="Times New Roman" panose="02020603050405020304" pitchFamily="18" charset="0"/>
                          <a:cs typeface="Times New Roman" panose="02020603050405020304" pitchFamily="18" charset="0"/>
                        </a:rPr>
                        <a:t> </a:t>
                      </a:r>
                      <a:r>
                        <a:rPr lang="vi-VN" sz="4400" b="0" i="0" dirty="0">
                          <a:solidFill>
                            <a:schemeClr val="tx1"/>
                          </a:solidFill>
                          <a:latin typeface="Times New Roman" panose="02020603050405020304" pitchFamily="18" charset="0"/>
                          <a:cs typeface="Times New Roman" panose="02020603050405020304" pitchFamily="18" charset="0"/>
                        </a:rPr>
                        <a:t>thời gian</a:t>
                      </a:r>
                      <a:r>
                        <a:rPr lang="en-US" sz="4400" b="0" i="0" dirty="0">
                          <a:solidFill>
                            <a:schemeClr val="tx1"/>
                          </a:solidFill>
                          <a:latin typeface="Times New Roman" panose="02020603050405020304" pitchFamily="18" charset="0"/>
                          <a:cs typeface="Times New Roman" panose="02020603050405020304" pitchFamily="18" charset="0"/>
                        </a:rPr>
                        <a:t>,</a:t>
                      </a:r>
                      <a:r>
                        <a:rPr lang="en-US" sz="4400" b="0" i="0" baseline="0" dirty="0">
                          <a:solidFill>
                            <a:schemeClr val="tx1"/>
                          </a:solidFill>
                          <a:latin typeface="Times New Roman" panose="02020603050405020304" pitchFamily="18" charset="0"/>
                          <a:cs typeface="Times New Roman" panose="02020603050405020304" pitchFamily="18" charset="0"/>
                        </a:rPr>
                        <a:t> </a:t>
                      </a:r>
                      <a:r>
                        <a:rPr lang="vi-VN" sz="4400" b="0" i="0" dirty="0">
                          <a:solidFill>
                            <a:schemeClr val="tx1"/>
                          </a:solidFill>
                          <a:latin typeface="Times New Roman" panose="02020603050405020304" pitchFamily="18" charset="0"/>
                          <a:cs typeface="Times New Roman" panose="02020603050405020304" pitchFamily="18" charset="0"/>
                        </a:rPr>
                        <a:t>mục đích</a:t>
                      </a:r>
                      <a:r>
                        <a:rPr lang="en-US" sz="4400" b="0" i="0" dirty="0">
                          <a:solidFill>
                            <a:schemeClr val="tx1"/>
                          </a:solidFill>
                          <a:latin typeface="Times New Roman" panose="02020603050405020304" pitchFamily="18" charset="0"/>
                          <a:cs typeface="Times New Roman" panose="02020603050405020304" pitchFamily="18" charset="0"/>
                        </a:rPr>
                        <a:t>,</a:t>
                      </a:r>
                      <a:r>
                        <a:rPr lang="en-US" sz="4400" b="0" i="0" baseline="0" dirty="0">
                          <a:solidFill>
                            <a:schemeClr val="tx1"/>
                          </a:solidFill>
                          <a:latin typeface="Times New Roman" panose="02020603050405020304" pitchFamily="18" charset="0"/>
                          <a:cs typeface="Times New Roman" panose="02020603050405020304" pitchFamily="18" charset="0"/>
                        </a:rPr>
                        <a:t> </a:t>
                      </a:r>
                      <a:r>
                        <a:rPr lang="vi-VN" sz="4400" b="0" i="0" dirty="0">
                          <a:solidFill>
                            <a:schemeClr val="tx1"/>
                          </a:solidFill>
                          <a:latin typeface="Times New Roman" panose="02020603050405020304" pitchFamily="18" charset="0"/>
                          <a:cs typeface="Times New Roman" panose="02020603050405020304" pitchFamily="18" charset="0"/>
                        </a:rPr>
                        <a:t>nguyên nhân</a:t>
                      </a:r>
                      <a:r>
                        <a:rPr lang="en-US" sz="4400" b="0" i="0" dirty="0">
                          <a:solidFill>
                            <a:schemeClr val="tx1"/>
                          </a:solidFill>
                          <a:latin typeface="Times New Roman" panose="02020603050405020304" pitchFamily="18" charset="0"/>
                          <a:cs typeface="Times New Roman" panose="02020603050405020304" pitchFamily="18" charset="0"/>
                        </a:rPr>
                        <a:t>,</a:t>
                      </a:r>
                      <a:r>
                        <a:rPr lang="en-US" sz="4400" b="0" i="0" baseline="0" dirty="0">
                          <a:solidFill>
                            <a:schemeClr val="tx1"/>
                          </a:solidFill>
                          <a:latin typeface="Times New Roman" panose="02020603050405020304" pitchFamily="18" charset="0"/>
                          <a:cs typeface="Times New Roman" panose="02020603050405020304" pitchFamily="18" charset="0"/>
                        </a:rPr>
                        <a:t> </a:t>
                      </a:r>
                      <a:r>
                        <a:rPr lang="vi-VN" sz="4400" b="0" i="0" dirty="0">
                          <a:solidFill>
                            <a:schemeClr val="tx1"/>
                          </a:solidFill>
                          <a:latin typeface="Times New Roman" panose="02020603050405020304" pitchFamily="18" charset="0"/>
                          <a:cs typeface="Times New Roman" panose="02020603050405020304" pitchFamily="18" charset="0"/>
                        </a:rPr>
                        <a:t>phương tiện và cách thức h</a:t>
                      </a:r>
                      <a:r>
                        <a:rPr lang="en-US" sz="4400" b="0" i="0" dirty="0" err="1">
                          <a:solidFill>
                            <a:schemeClr val="tx1"/>
                          </a:solidFill>
                          <a:latin typeface="Times New Roman" panose="02020603050405020304" pitchFamily="18" charset="0"/>
                          <a:cs typeface="Times New Roman" panose="02020603050405020304" pitchFamily="18" charset="0"/>
                        </a:rPr>
                        <a:t>oạt</a:t>
                      </a:r>
                      <a:r>
                        <a:rPr lang="vi-VN" sz="4400" b="0" i="0" dirty="0">
                          <a:solidFill>
                            <a:schemeClr val="tx1"/>
                          </a:solidFill>
                          <a:latin typeface="Times New Roman" panose="02020603050405020304" pitchFamily="18" charset="0"/>
                          <a:cs typeface="Times New Roman" panose="02020603050405020304" pitchFamily="18" charset="0"/>
                        </a:rPr>
                        <a:t> động</a:t>
                      </a:r>
                      <a:r>
                        <a:rPr lang="en-US" sz="4400" b="0" i="0" dirty="0">
                          <a:solidFill>
                            <a:schemeClr val="tx1"/>
                          </a:solidFill>
                          <a:latin typeface="Times New Roman" panose="02020603050405020304" pitchFamily="18" charset="0"/>
                          <a:cs typeface="Times New Roman" panose="02020603050405020304" pitchFamily="18" charset="0"/>
                        </a:rPr>
                        <a:t>….</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12" name="Picture 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195352" y="-274274"/>
            <a:ext cx="4875566" cy="4426126"/>
          </a:xfrm>
          <a:prstGeom prst="rect">
            <a:avLst/>
          </a:prstGeom>
        </p:spPr>
      </p:pic>
    </p:spTree>
    <p:extLst>
      <p:ext uri="{BB962C8B-B14F-4D97-AF65-F5344CB8AC3E}">
        <p14:creationId xmlns:p14="http://schemas.microsoft.com/office/powerpoint/2010/main" val="310819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12500" b="12500"/>
          <a:stretch>
            <a:fillRect/>
          </a:stretch>
        </p:blipFill>
        <p:spPr>
          <a:xfrm>
            <a:off x="0" y="0"/>
            <a:ext cx="18288000" cy="10287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631223">
            <a:off x="2821713" y="-369063"/>
            <a:ext cx="12644574" cy="12281042"/>
          </a:xfrm>
          <a:prstGeom prst="rect">
            <a:avLst/>
          </a:prstGeom>
        </p:spPr>
      </p:pic>
      <p:pic>
        <p:nvPicPr>
          <p:cNvPr id="4" name="Picture 4"/>
          <p:cNvPicPr>
            <a:picLocks noChangeAspect="1"/>
          </p:cNvPicPr>
          <p:nvPr/>
        </p:nvPicPr>
        <p:blipFill>
          <a:blip r:embed="rId6">
            <a:alphaModFix amt="46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670437" y="2105991"/>
            <a:ext cx="7249950" cy="590541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302925" y="2369418"/>
            <a:ext cx="3888486" cy="4114800"/>
          </a:xfrm>
          <a:prstGeom prst="rect">
            <a:avLst/>
          </a:prstGeom>
        </p:spPr>
      </p:pic>
      <p:sp>
        <p:nvSpPr>
          <p:cNvPr id="6" name="TextBox 6"/>
          <p:cNvSpPr txBox="1"/>
          <p:nvPr/>
        </p:nvSpPr>
        <p:spPr>
          <a:xfrm>
            <a:off x="2477074" y="3081208"/>
            <a:ext cx="12912090" cy="4231928"/>
          </a:xfrm>
          <a:prstGeom prst="rect">
            <a:avLst/>
          </a:prstGeom>
        </p:spPr>
        <p:txBody>
          <a:bodyPr lIns="0" tIns="0" rIns="0" bIns="0" rtlCol="0" anchor="t">
            <a:spAutoFit/>
          </a:bodyPr>
          <a:lstStyle/>
          <a:p>
            <a:pPr algn="ctr">
              <a:lnSpc>
                <a:spcPts val="16519"/>
              </a:lnSpc>
            </a:pPr>
            <a:r>
              <a:rPr lang="en-US" sz="8000" spc="1463" dirty="0">
                <a:solidFill>
                  <a:srgbClr val="5A3B66"/>
                </a:solidFill>
                <a:latin typeface="#9Slide07 IcielNabila" pitchFamily="2" charset="0"/>
              </a:rPr>
              <a:t>II.</a:t>
            </a:r>
          </a:p>
          <a:p>
            <a:pPr algn="ctr">
              <a:lnSpc>
                <a:spcPts val="16519"/>
              </a:lnSpc>
            </a:pPr>
            <a:r>
              <a:rPr lang="en-US" sz="8000" spc="1463" dirty="0" err="1">
                <a:solidFill>
                  <a:srgbClr val="5A3B66"/>
                </a:solidFill>
                <a:latin typeface="#9Slide07 IcielNabila" pitchFamily="2" charset="0"/>
              </a:rPr>
              <a:t>Thực</a:t>
            </a:r>
            <a:r>
              <a:rPr lang="en-US" sz="8000" spc="1463" dirty="0">
                <a:solidFill>
                  <a:srgbClr val="5A3B66"/>
                </a:solidFill>
                <a:latin typeface="#9Slide07 IcielNabila" pitchFamily="2" charset="0"/>
              </a:rPr>
              <a:t> </a:t>
            </a:r>
            <a:r>
              <a:rPr lang="en-US" sz="8000" spc="1463" dirty="0" err="1">
                <a:solidFill>
                  <a:srgbClr val="5A3B66"/>
                </a:solidFill>
                <a:latin typeface="#9Slide07 IcielNabila" pitchFamily="2" charset="0"/>
              </a:rPr>
              <a:t>hành</a:t>
            </a:r>
            <a:endParaRPr lang="en-US" sz="8000" spc="1463" dirty="0">
              <a:solidFill>
                <a:srgbClr val="5A3B66"/>
              </a:solidFill>
              <a:latin typeface="#9Slide07 IcielNabila" pitchFamily="2" charset="0"/>
            </a:endParaRPr>
          </a:p>
        </p:txBody>
      </p:sp>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515565">
            <a:off x="1694983" y="185085"/>
            <a:ext cx="1985816" cy="373719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594642">
            <a:off x="12340802" y="7215694"/>
            <a:ext cx="1962122" cy="369260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3802782"/>
            <a:ext cx="3024480" cy="3041067"/>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913279">
            <a:off x="14680532" y="6967674"/>
            <a:ext cx="3024480" cy="3041067"/>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982325" y="702545"/>
            <a:ext cx="7315200" cy="326155"/>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616116" y="9410700"/>
            <a:ext cx="7315200" cy="326155"/>
          </a:xfrm>
          <a:prstGeom prst="rect">
            <a:avLst/>
          </a:prstGeom>
        </p:spPr>
      </p:pic>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2730</Words>
  <Application>Microsoft Office PowerPoint</Application>
  <PresentationFormat>Custom</PresentationFormat>
  <Paragraphs>216</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#9Slide07 IcielNabila</vt:lpstr>
      <vt:lpstr>Symbol</vt:lpstr>
      <vt:lpstr>Times New Roman</vt:lpstr>
      <vt:lpstr>Arial</vt:lpstr>
      <vt:lpstr>Calibri</vt:lpstr>
      <vt:lpstr>#9Slide06 SVNFreestyle</vt:lpstr>
      <vt:lpstr>Space Mono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Cute Creative Kids Zone Presentation</dc:title>
  <dc:creator>Nguyen Ha</dc:creator>
  <cp:lastModifiedBy>Administrator</cp:lastModifiedBy>
  <cp:revision>25</cp:revision>
  <dcterms:created xsi:type="dcterms:W3CDTF">2006-08-16T00:00:00Z</dcterms:created>
  <dcterms:modified xsi:type="dcterms:W3CDTF">2026-02-23T08:42:09Z</dcterms:modified>
  <dc:identifier>DAFZ2xlQVxw</dc:identifier>
</cp:coreProperties>
</file>