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48.jpg" ContentType="image/jpeg"/>
  <Override PartName="/ppt/media/image49.jpg" ContentType="image/jpeg"/>
  <Override PartName="/ppt/media/image50.jpg" ContentType="image/jpeg"/>
  <Override PartName="/ppt/media/image51.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84.jpg" ContentType="image/jpeg"/>
  <Override PartName="/ppt/media/image85.jpg" ContentType="image/jpeg"/>
  <Override PartName="/ppt/notesSlides/notesSlide33.xml" ContentType="application/vnd.openxmlformats-officedocument.presentationml.notesSlide+xml"/>
  <Override PartName="/ppt/media/image86.jpg" ContentType="image/jpeg"/>
  <Override PartName="/ppt/media/image87.jpg" ContentType="image/jpeg"/>
  <Override PartName="/ppt/notesSlides/notesSlide34.xml" ContentType="application/vnd.openxmlformats-officedocument.presentationml.notesSlide+xml"/>
  <Override PartName="/ppt/media/image88.jpg" ContentType="image/jpeg"/>
  <Override PartName="/ppt/media/image89.jpg" ContentType="image/jpeg"/>
  <Override PartName="/ppt/notesSlides/notesSlide35.xml" ContentType="application/vnd.openxmlformats-officedocument.presentationml.notesSlide+xml"/>
  <Override PartName="/ppt/media/image90.jpg" ContentType="image/jpeg"/>
  <Override PartName="/ppt/media/image91.jpg" ContentType="image/jpeg"/>
  <Override PartName="/ppt/notesSlides/notesSlide36.xml" ContentType="application/vnd.openxmlformats-officedocument.presentationml.notesSlide+xml"/>
  <Override PartName="/ppt/media/image92.jpg" ContentType="image/jpeg"/>
  <Override PartName="/ppt/media/image93.jpg" ContentType="image/jpeg"/>
  <Override PartName="/ppt/media/image94.jpg" ContentType="image/jpeg"/>
  <Override PartName="/ppt/notesSlides/notesSlide37.xml" ContentType="application/vnd.openxmlformats-officedocument.presentationml.notesSlide+xml"/>
  <Override PartName="/ppt/media/image95.jpg" ContentType="image/jpeg"/>
  <Override PartName="/ppt/media/image96.jpg" ContentType="image/jpeg"/>
  <Override PartName="/ppt/media/image97.jpg" ContentType="image/jpe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79" r:id="rId2"/>
    <p:sldId id="256" r:id="rId3"/>
    <p:sldId id="260" r:id="rId4"/>
    <p:sldId id="257" r:id="rId5"/>
    <p:sldId id="328" r:id="rId6"/>
    <p:sldId id="280" r:id="rId7"/>
    <p:sldId id="343" r:id="rId8"/>
    <p:sldId id="344" r:id="rId9"/>
    <p:sldId id="345" r:id="rId10"/>
    <p:sldId id="346" r:id="rId11"/>
    <p:sldId id="347" r:id="rId12"/>
    <p:sldId id="348" r:id="rId13"/>
    <p:sldId id="349" r:id="rId14"/>
    <p:sldId id="350" r:id="rId15"/>
    <p:sldId id="351" r:id="rId16"/>
    <p:sldId id="352" r:id="rId17"/>
    <p:sldId id="340" r:id="rId18"/>
    <p:sldId id="353" r:id="rId19"/>
    <p:sldId id="354" r:id="rId20"/>
    <p:sldId id="355" r:id="rId21"/>
    <p:sldId id="258" r:id="rId22"/>
    <p:sldId id="266" r:id="rId23"/>
    <p:sldId id="383" r:id="rId24"/>
    <p:sldId id="356" r:id="rId25"/>
    <p:sldId id="361" r:id="rId26"/>
    <p:sldId id="362" r:id="rId27"/>
    <p:sldId id="363" r:id="rId28"/>
    <p:sldId id="384" r:id="rId29"/>
    <p:sldId id="385" r:id="rId30"/>
    <p:sldId id="387" r:id="rId31"/>
    <p:sldId id="388" r:id="rId32"/>
    <p:sldId id="389" r:id="rId33"/>
    <p:sldId id="390" r:id="rId34"/>
    <p:sldId id="391" r:id="rId35"/>
    <p:sldId id="392" r:id="rId36"/>
    <p:sldId id="393" r:id="rId37"/>
    <p:sldId id="394" r:id="rId38"/>
    <p:sldId id="396" r:id="rId39"/>
    <p:sldId id="397" r:id="rId40"/>
    <p:sldId id="364" r:id="rId41"/>
    <p:sldId id="398" r:id="rId42"/>
    <p:sldId id="399" r:id="rId43"/>
    <p:sldId id="268" r:id="rId44"/>
    <p:sldId id="281" r:id="rId45"/>
    <p:sldId id="264" r:id="rId46"/>
    <p:sldId id="267" r:id="rId47"/>
    <p:sldId id="282" r:id="rId48"/>
    <p:sldId id="271" r:id="rId49"/>
    <p:sldId id="400" r:id="rId50"/>
    <p:sldId id="272" r:id="rId51"/>
  </p:sldIdLst>
  <p:sldSz cx="18288000" cy="10287000"/>
  <p:notesSz cx="6858000" cy="9144000"/>
  <p:embeddedFontLst>
    <p:embeddedFont>
      <p:font typeface="Ribeye"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80" autoAdjust="0"/>
    <p:restoredTop sz="89273" autoAdjust="0"/>
  </p:normalViewPr>
  <p:slideViewPr>
    <p:cSldViewPr>
      <p:cViewPr varScale="1">
        <p:scale>
          <a:sx n="51" d="100"/>
          <a:sy n="51" d="100"/>
        </p:scale>
        <p:origin x="102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007F1-A1D6-4931-8824-D696DF76D8D0}"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5EDCB6-8109-43ED-9899-947D31E03959}" type="slidenum">
              <a:rPr lang="en-US" smtClean="0"/>
              <a:t>‹#›</a:t>
            </a:fld>
            <a:endParaRPr lang="en-US"/>
          </a:p>
        </p:txBody>
      </p:sp>
    </p:spTree>
    <p:extLst>
      <p:ext uri="{BB962C8B-B14F-4D97-AF65-F5344CB8AC3E}">
        <p14:creationId xmlns:p14="http://schemas.microsoft.com/office/powerpoint/2010/main" val="190153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a:t>
            </a:fld>
            <a:endParaRPr lang="en-US"/>
          </a:p>
        </p:txBody>
      </p:sp>
    </p:spTree>
    <p:extLst>
      <p:ext uri="{BB962C8B-B14F-4D97-AF65-F5344CB8AC3E}">
        <p14:creationId xmlns:p14="http://schemas.microsoft.com/office/powerpoint/2010/main" val="401428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10</a:t>
            </a:fld>
            <a:endParaRPr lang="en-US"/>
          </a:p>
        </p:txBody>
      </p:sp>
    </p:spTree>
    <p:extLst>
      <p:ext uri="{BB962C8B-B14F-4D97-AF65-F5344CB8AC3E}">
        <p14:creationId xmlns:p14="http://schemas.microsoft.com/office/powerpoint/2010/main" val="3058642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11</a:t>
            </a:fld>
            <a:endParaRPr lang="en-US"/>
          </a:p>
        </p:txBody>
      </p:sp>
    </p:spTree>
    <p:extLst>
      <p:ext uri="{BB962C8B-B14F-4D97-AF65-F5344CB8AC3E}">
        <p14:creationId xmlns:p14="http://schemas.microsoft.com/office/powerpoint/2010/main" val="1640057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12</a:t>
            </a:fld>
            <a:endParaRPr lang="en-US"/>
          </a:p>
        </p:txBody>
      </p:sp>
    </p:spTree>
    <p:extLst>
      <p:ext uri="{BB962C8B-B14F-4D97-AF65-F5344CB8AC3E}">
        <p14:creationId xmlns:p14="http://schemas.microsoft.com/office/powerpoint/2010/main" val="679115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13</a:t>
            </a:fld>
            <a:endParaRPr lang="en-US"/>
          </a:p>
        </p:txBody>
      </p:sp>
    </p:spTree>
    <p:extLst>
      <p:ext uri="{BB962C8B-B14F-4D97-AF65-F5344CB8AC3E}">
        <p14:creationId xmlns:p14="http://schemas.microsoft.com/office/powerpoint/2010/main" val="246770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14</a:t>
            </a:fld>
            <a:endParaRPr lang="en-US"/>
          </a:p>
        </p:txBody>
      </p:sp>
    </p:spTree>
    <p:extLst>
      <p:ext uri="{BB962C8B-B14F-4D97-AF65-F5344CB8AC3E}">
        <p14:creationId xmlns:p14="http://schemas.microsoft.com/office/powerpoint/2010/main" val="1933389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15</a:t>
            </a:fld>
            <a:endParaRPr lang="en-US"/>
          </a:p>
        </p:txBody>
      </p:sp>
    </p:spTree>
    <p:extLst>
      <p:ext uri="{BB962C8B-B14F-4D97-AF65-F5344CB8AC3E}">
        <p14:creationId xmlns:p14="http://schemas.microsoft.com/office/powerpoint/2010/main" val="354405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16</a:t>
            </a:fld>
            <a:endParaRPr lang="en-US"/>
          </a:p>
        </p:txBody>
      </p:sp>
    </p:spTree>
    <p:extLst>
      <p:ext uri="{BB962C8B-B14F-4D97-AF65-F5344CB8AC3E}">
        <p14:creationId xmlns:p14="http://schemas.microsoft.com/office/powerpoint/2010/main" val="660799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1827812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18</a:t>
            </a:fld>
            <a:endParaRPr lang="en-US"/>
          </a:p>
        </p:txBody>
      </p:sp>
    </p:spTree>
    <p:extLst>
      <p:ext uri="{BB962C8B-B14F-4D97-AF65-F5344CB8AC3E}">
        <p14:creationId xmlns:p14="http://schemas.microsoft.com/office/powerpoint/2010/main" val="3907293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19</a:t>
            </a:fld>
            <a:endParaRPr lang="en-US"/>
          </a:p>
        </p:txBody>
      </p:sp>
    </p:spTree>
    <p:extLst>
      <p:ext uri="{BB962C8B-B14F-4D97-AF65-F5344CB8AC3E}">
        <p14:creationId xmlns:p14="http://schemas.microsoft.com/office/powerpoint/2010/main" val="422099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a:t>
            </a:fld>
            <a:endParaRPr lang="en-US"/>
          </a:p>
        </p:txBody>
      </p:sp>
    </p:spTree>
    <p:extLst>
      <p:ext uri="{BB962C8B-B14F-4D97-AF65-F5344CB8AC3E}">
        <p14:creationId xmlns:p14="http://schemas.microsoft.com/office/powerpoint/2010/main" val="996304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20</a:t>
            </a:fld>
            <a:endParaRPr lang="en-US"/>
          </a:p>
        </p:txBody>
      </p:sp>
    </p:spTree>
    <p:extLst>
      <p:ext uri="{BB962C8B-B14F-4D97-AF65-F5344CB8AC3E}">
        <p14:creationId xmlns:p14="http://schemas.microsoft.com/office/powerpoint/2010/main" val="1700645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21</a:t>
            </a:fld>
            <a:endParaRPr lang="en-US"/>
          </a:p>
        </p:txBody>
      </p:sp>
    </p:spTree>
    <p:extLst>
      <p:ext uri="{BB962C8B-B14F-4D97-AF65-F5344CB8AC3E}">
        <p14:creationId xmlns:p14="http://schemas.microsoft.com/office/powerpoint/2010/main" val="2342815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22</a:t>
            </a:fld>
            <a:endParaRPr lang="en-US"/>
          </a:p>
        </p:txBody>
      </p:sp>
    </p:spTree>
    <p:extLst>
      <p:ext uri="{BB962C8B-B14F-4D97-AF65-F5344CB8AC3E}">
        <p14:creationId xmlns:p14="http://schemas.microsoft.com/office/powerpoint/2010/main" val="951635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23</a:t>
            </a:fld>
            <a:endParaRPr lang="en-US"/>
          </a:p>
        </p:txBody>
      </p:sp>
    </p:spTree>
    <p:extLst>
      <p:ext uri="{BB962C8B-B14F-4D97-AF65-F5344CB8AC3E}">
        <p14:creationId xmlns:p14="http://schemas.microsoft.com/office/powerpoint/2010/main" val="1488803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24</a:t>
            </a:fld>
            <a:endParaRPr lang="en-US"/>
          </a:p>
        </p:txBody>
      </p:sp>
    </p:spTree>
    <p:extLst>
      <p:ext uri="{BB962C8B-B14F-4D97-AF65-F5344CB8AC3E}">
        <p14:creationId xmlns:p14="http://schemas.microsoft.com/office/powerpoint/2010/main" val="2559133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25</a:t>
            </a:fld>
            <a:endParaRPr lang="en-US"/>
          </a:p>
        </p:txBody>
      </p:sp>
    </p:spTree>
    <p:extLst>
      <p:ext uri="{BB962C8B-B14F-4D97-AF65-F5344CB8AC3E}">
        <p14:creationId xmlns:p14="http://schemas.microsoft.com/office/powerpoint/2010/main" val="3659506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00" dirty="0">
                <a:latin typeface="Times New Roman" panose="02020603050405020304" pitchFamily="18" charset="0"/>
                <a:ea typeface="SimSun" panose="02010600030101010101" pitchFamily="2" charset="-122"/>
                <a:cs typeface="Times New Roman" panose="02020603050405020304" pitchFamily="18" charset="0"/>
              </a:rPr>
              <a:t>Hiện nay: Vấn đề an toàn biển đảo bị đe dọa, Đảng và Nhà nước đã giải quyết bằng phương pháp hòa bình nhằm bảo vệ chủ quyền biển, đảo của Tổ quốc</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26</a:t>
            </a:fld>
            <a:endParaRPr lang="en-US"/>
          </a:p>
        </p:txBody>
      </p:sp>
    </p:spTree>
    <p:extLst>
      <p:ext uri="{BB962C8B-B14F-4D97-AF65-F5344CB8AC3E}">
        <p14:creationId xmlns:p14="http://schemas.microsoft.com/office/powerpoint/2010/main" val="2654538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27</a:t>
            </a:fld>
            <a:endParaRPr lang="en-US"/>
          </a:p>
        </p:txBody>
      </p:sp>
    </p:spTree>
    <p:extLst>
      <p:ext uri="{BB962C8B-B14F-4D97-AF65-F5344CB8AC3E}">
        <p14:creationId xmlns:p14="http://schemas.microsoft.com/office/powerpoint/2010/main" val="92163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28</a:t>
            </a:fld>
            <a:endParaRPr lang="en-US"/>
          </a:p>
        </p:txBody>
      </p:sp>
    </p:spTree>
    <p:extLst>
      <p:ext uri="{BB962C8B-B14F-4D97-AF65-F5344CB8AC3E}">
        <p14:creationId xmlns:p14="http://schemas.microsoft.com/office/powerpoint/2010/main" val="3350235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29</a:t>
            </a:fld>
            <a:endParaRPr lang="en-US"/>
          </a:p>
        </p:txBody>
      </p:sp>
    </p:spTree>
    <p:extLst>
      <p:ext uri="{BB962C8B-B14F-4D97-AF65-F5344CB8AC3E}">
        <p14:creationId xmlns:p14="http://schemas.microsoft.com/office/powerpoint/2010/main" val="126407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a:t>
            </a:fld>
            <a:endParaRPr lang="en-US"/>
          </a:p>
        </p:txBody>
      </p:sp>
    </p:spTree>
    <p:extLst>
      <p:ext uri="{BB962C8B-B14F-4D97-AF65-F5344CB8AC3E}">
        <p14:creationId xmlns:p14="http://schemas.microsoft.com/office/powerpoint/2010/main" val="1150603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30</a:t>
            </a:fld>
            <a:endParaRPr lang="en-US"/>
          </a:p>
        </p:txBody>
      </p:sp>
    </p:spTree>
    <p:extLst>
      <p:ext uri="{BB962C8B-B14F-4D97-AF65-F5344CB8AC3E}">
        <p14:creationId xmlns:p14="http://schemas.microsoft.com/office/powerpoint/2010/main" val="1991383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31</a:t>
            </a:fld>
            <a:endParaRPr lang="en-US"/>
          </a:p>
        </p:txBody>
      </p:sp>
    </p:spTree>
    <p:extLst>
      <p:ext uri="{BB962C8B-B14F-4D97-AF65-F5344CB8AC3E}">
        <p14:creationId xmlns:p14="http://schemas.microsoft.com/office/powerpoint/2010/main" val="3097721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32</a:t>
            </a:fld>
            <a:endParaRPr lang="en-US"/>
          </a:p>
        </p:txBody>
      </p:sp>
    </p:spTree>
    <p:extLst>
      <p:ext uri="{BB962C8B-B14F-4D97-AF65-F5344CB8AC3E}">
        <p14:creationId xmlns:p14="http://schemas.microsoft.com/office/powerpoint/2010/main" val="2942659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33</a:t>
            </a:fld>
            <a:endParaRPr lang="en-US"/>
          </a:p>
        </p:txBody>
      </p:sp>
    </p:spTree>
    <p:extLst>
      <p:ext uri="{BB962C8B-B14F-4D97-AF65-F5344CB8AC3E}">
        <p14:creationId xmlns:p14="http://schemas.microsoft.com/office/powerpoint/2010/main" val="547263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34</a:t>
            </a:fld>
            <a:endParaRPr lang="en-US"/>
          </a:p>
        </p:txBody>
      </p:sp>
    </p:spTree>
    <p:extLst>
      <p:ext uri="{BB962C8B-B14F-4D97-AF65-F5344CB8AC3E}">
        <p14:creationId xmlns:p14="http://schemas.microsoft.com/office/powerpoint/2010/main" val="1189428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35</a:t>
            </a:fld>
            <a:endParaRPr lang="en-US"/>
          </a:p>
        </p:txBody>
      </p:sp>
    </p:spTree>
    <p:extLst>
      <p:ext uri="{BB962C8B-B14F-4D97-AF65-F5344CB8AC3E}">
        <p14:creationId xmlns:p14="http://schemas.microsoft.com/office/powerpoint/2010/main" val="228076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36</a:t>
            </a:fld>
            <a:endParaRPr lang="en-US"/>
          </a:p>
        </p:txBody>
      </p:sp>
    </p:spTree>
    <p:extLst>
      <p:ext uri="{BB962C8B-B14F-4D97-AF65-F5344CB8AC3E}">
        <p14:creationId xmlns:p14="http://schemas.microsoft.com/office/powerpoint/2010/main" val="2501917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37</a:t>
            </a:fld>
            <a:endParaRPr lang="en-US"/>
          </a:p>
        </p:txBody>
      </p:sp>
    </p:spTree>
    <p:extLst>
      <p:ext uri="{BB962C8B-B14F-4D97-AF65-F5344CB8AC3E}">
        <p14:creationId xmlns:p14="http://schemas.microsoft.com/office/powerpoint/2010/main" val="3855043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38</a:t>
            </a:fld>
            <a:endParaRPr lang="en-US"/>
          </a:p>
        </p:txBody>
      </p:sp>
    </p:spTree>
    <p:extLst>
      <p:ext uri="{BB962C8B-B14F-4D97-AF65-F5344CB8AC3E}">
        <p14:creationId xmlns:p14="http://schemas.microsoft.com/office/powerpoint/2010/main" val="1752697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39</a:t>
            </a:fld>
            <a:endParaRPr lang="en-US"/>
          </a:p>
        </p:txBody>
      </p:sp>
    </p:spTree>
    <p:extLst>
      <p:ext uri="{BB962C8B-B14F-4D97-AF65-F5344CB8AC3E}">
        <p14:creationId xmlns:p14="http://schemas.microsoft.com/office/powerpoint/2010/main" val="213584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a:t>
            </a:fld>
            <a:endParaRPr lang="en-US"/>
          </a:p>
        </p:txBody>
      </p:sp>
    </p:spTree>
    <p:extLst>
      <p:ext uri="{BB962C8B-B14F-4D97-AF65-F5344CB8AC3E}">
        <p14:creationId xmlns:p14="http://schemas.microsoft.com/office/powerpoint/2010/main" val="2918358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40</a:t>
            </a:fld>
            <a:endParaRPr lang="en-US"/>
          </a:p>
        </p:txBody>
      </p:sp>
    </p:spTree>
    <p:extLst>
      <p:ext uri="{BB962C8B-B14F-4D97-AF65-F5344CB8AC3E}">
        <p14:creationId xmlns:p14="http://schemas.microsoft.com/office/powerpoint/2010/main" val="3779937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41</a:t>
            </a:fld>
            <a:endParaRPr lang="en-US"/>
          </a:p>
        </p:txBody>
      </p:sp>
    </p:spTree>
    <p:extLst>
      <p:ext uri="{BB962C8B-B14F-4D97-AF65-F5344CB8AC3E}">
        <p14:creationId xmlns:p14="http://schemas.microsoft.com/office/powerpoint/2010/main" val="3584656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69318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43</a:t>
            </a:fld>
            <a:endParaRPr lang="en-US"/>
          </a:p>
        </p:txBody>
      </p:sp>
    </p:spTree>
    <p:extLst>
      <p:ext uri="{BB962C8B-B14F-4D97-AF65-F5344CB8AC3E}">
        <p14:creationId xmlns:p14="http://schemas.microsoft.com/office/powerpoint/2010/main" val="1249842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44</a:t>
            </a:fld>
            <a:endParaRPr lang="en-US"/>
          </a:p>
        </p:txBody>
      </p:sp>
    </p:spTree>
    <p:extLst>
      <p:ext uri="{BB962C8B-B14F-4D97-AF65-F5344CB8AC3E}">
        <p14:creationId xmlns:p14="http://schemas.microsoft.com/office/powerpoint/2010/main" val="973195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45</a:t>
            </a:fld>
            <a:endParaRPr lang="en-US"/>
          </a:p>
        </p:txBody>
      </p:sp>
    </p:spTree>
    <p:extLst>
      <p:ext uri="{BB962C8B-B14F-4D97-AF65-F5344CB8AC3E}">
        <p14:creationId xmlns:p14="http://schemas.microsoft.com/office/powerpoint/2010/main" val="436311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46</a:t>
            </a:fld>
            <a:endParaRPr lang="en-US"/>
          </a:p>
        </p:txBody>
      </p:sp>
    </p:spTree>
    <p:extLst>
      <p:ext uri="{BB962C8B-B14F-4D97-AF65-F5344CB8AC3E}">
        <p14:creationId xmlns:p14="http://schemas.microsoft.com/office/powerpoint/2010/main" val="3053098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47</a:t>
            </a:fld>
            <a:endParaRPr lang="en-US"/>
          </a:p>
        </p:txBody>
      </p:sp>
    </p:spTree>
    <p:extLst>
      <p:ext uri="{BB962C8B-B14F-4D97-AF65-F5344CB8AC3E}">
        <p14:creationId xmlns:p14="http://schemas.microsoft.com/office/powerpoint/2010/main" val="19681809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48</a:t>
            </a:fld>
            <a:endParaRPr lang="en-US"/>
          </a:p>
        </p:txBody>
      </p:sp>
    </p:spTree>
    <p:extLst>
      <p:ext uri="{BB962C8B-B14F-4D97-AF65-F5344CB8AC3E}">
        <p14:creationId xmlns:p14="http://schemas.microsoft.com/office/powerpoint/2010/main" val="3515245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49</a:t>
            </a:fld>
            <a:endParaRPr lang="en-US"/>
          </a:p>
        </p:txBody>
      </p:sp>
    </p:spTree>
    <p:extLst>
      <p:ext uri="{BB962C8B-B14F-4D97-AF65-F5344CB8AC3E}">
        <p14:creationId xmlns:p14="http://schemas.microsoft.com/office/powerpoint/2010/main" val="957624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5</a:t>
            </a:fld>
            <a:endParaRPr lang="en-US"/>
          </a:p>
        </p:txBody>
      </p:sp>
    </p:spTree>
    <p:extLst>
      <p:ext uri="{BB962C8B-B14F-4D97-AF65-F5344CB8AC3E}">
        <p14:creationId xmlns:p14="http://schemas.microsoft.com/office/powerpoint/2010/main" val="1913600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50</a:t>
            </a:fld>
            <a:endParaRPr lang="en-US"/>
          </a:p>
        </p:txBody>
      </p:sp>
    </p:spTree>
    <p:extLst>
      <p:ext uri="{BB962C8B-B14F-4D97-AF65-F5344CB8AC3E}">
        <p14:creationId xmlns:p14="http://schemas.microsoft.com/office/powerpoint/2010/main" val="2072628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6</a:t>
            </a:fld>
            <a:endParaRPr lang="en-US"/>
          </a:p>
        </p:txBody>
      </p:sp>
    </p:spTree>
    <p:extLst>
      <p:ext uri="{BB962C8B-B14F-4D97-AF65-F5344CB8AC3E}">
        <p14:creationId xmlns:p14="http://schemas.microsoft.com/office/powerpoint/2010/main" val="3070923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7</a:t>
            </a:fld>
            <a:endParaRPr lang="en-US"/>
          </a:p>
        </p:txBody>
      </p:sp>
    </p:spTree>
    <p:extLst>
      <p:ext uri="{BB962C8B-B14F-4D97-AF65-F5344CB8AC3E}">
        <p14:creationId xmlns:p14="http://schemas.microsoft.com/office/powerpoint/2010/main" val="72924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8</a:t>
            </a:fld>
            <a:endParaRPr lang="en-US"/>
          </a:p>
        </p:txBody>
      </p:sp>
    </p:spTree>
    <p:extLst>
      <p:ext uri="{BB962C8B-B14F-4D97-AF65-F5344CB8AC3E}">
        <p14:creationId xmlns:p14="http://schemas.microsoft.com/office/powerpoint/2010/main" val="3807201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C25EDCB6-8109-43ED-9899-947D31E03959}" type="slidenum">
              <a:rPr lang="en-US" smtClean="0"/>
              <a:t>9</a:t>
            </a:fld>
            <a:endParaRPr lang="en-US"/>
          </a:p>
        </p:txBody>
      </p:sp>
    </p:spTree>
    <p:extLst>
      <p:ext uri="{BB962C8B-B14F-4D97-AF65-F5344CB8AC3E}">
        <p14:creationId xmlns:p14="http://schemas.microsoft.com/office/powerpoint/2010/main" val="2976824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480"/>
        <p:cNvGrpSpPr/>
        <p:nvPr/>
      </p:nvGrpSpPr>
      <p:grpSpPr>
        <a:xfrm>
          <a:off x="0" y="0"/>
          <a:ext cx="0" cy="0"/>
          <a:chOff x="0" y="0"/>
          <a:chExt cx="0" cy="0"/>
        </a:xfrm>
      </p:grpSpPr>
      <p:sp>
        <p:nvSpPr>
          <p:cNvPr id="481" name="Google Shape;481;p26"/>
          <p:cNvSpPr txBox="1">
            <a:spLocks noGrp="1"/>
          </p:cNvSpPr>
          <p:nvPr>
            <p:ph type="title"/>
          </p:nvPr>
        </p:nvSpPr>
        <p:spPr>
          <a:xfrm>
            <a:off x="1426450" y="1079000"/>
            <a:ext cx="15435000" cy="12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82" name="Google Shape;482;p26"/>
          <p:cNvSpPr txBox="1">
            <a:spLocks noGrp="1"/>
          </p:cNvSpPr>
          <p:nvPr>
            <p:ph type="subTitle" idx="1"/>
          </p:nvPr>
        </p:nvSpPr>
        <p:spPr>
          <a:xfrm>
            <a:off x="12824596" y="4557000"/>
            <a:ext cx="3485400" cy="12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rtl="0">
              <a:spcBef>
                <a:spcPts val="3200"/>
              </a:spcBef>
              <a:spcAft>
                <a:spcPts val="0"/>
              </a:spcAft>
              <a:buSzPts val="1600"/>
              <a:buNone/>
              <a:defRPr sz="3200"/>
            </a:lvl2pPr>
            <a:lvl3pPr lvl="2" rtl="0">
              <a:spcBef>
                <a:spcPts val="3200"/>
              </a:spcBef>
              <a:spcAft>
                <a:spcPts val="0"/>
              </a:spcAft>
              <a:buSzPts val="1600"/>
              <a:buNone/>
              <a:defRPr sz="3200"/>
            </a:lvl3pPr>
            <a:lvl4pPr lvl="3" rtl="0">
              <a:spcBef>
                <a:spcPts val="3200"/>
              </a:spcBef>
              <a:spcAft>
                <a:spcPts val="0"/>
              </a:spcAft>
              <a:buSzPts val="1600"/>
              <a:buNone/>
              <a:defRPr sz="3200"/>
            </a:lvl4pPr>
            <a:lvl5pPr lvl="4" rtl="0">
              <a:spcBef>
                <a:spcPts val="3200"/>
              </a:spcBef>
              <a:spcAft>
                <a:spcPts val="0"/>
              </a:spcAft>
              <a:buSzPts val="1600"/>
              <a:buNone/>
              <a:defRPr sz="3200"/>
            </a:lvl5pPr>
            <a:lvl6pPr lvl="5" rtl="0">
              <a:spcBef>
                <a:spcPts val="3200"/>
              </a:spcBef>
              <a:spcAft>
                <a:spcPts val="0"/>
              </a:spcAft>
              <a:buSzPts val="1600"/>
              <a:buNone/>
              <a:defRPr sz="3200"/>
            </a:lvl6pPr>
            <a:lvl7pPr lvl="6" rtl="0">
              <a:spcBef>
                <a:spcPts val="3200"/>
              </a:spcBef>
              <a:spcAft>
                <a:spcPts val="0"/>
              </a:spcAft>
              <a:buSzPts val="1600"/>
              <a:buNone/>
              <a:defRPr sz="3200"/>
            </a:lvl7pPr>
            <a:lvl8pPr lvl="7" rtl="0">
              <a:spcBef>
                <a:spcPts val="3200"/>
              </a:spcBef>
              <a:spcAft>
                <a:spcPts val="0"/>
              </a:spcAft>
              <a:buSzPts val="1600"/>
              <a:buNone/>
              <a:defRPr sz="3200"/>
            </a:lvl8pPr>
            <a:lvl9pPr lvl="8" rtl="0">
              <a:spcBef>
                <a:spcPts val="3200"/>
              </a:spcBef>
              <a:spcAft>
                <a:spcPts val="3200"/>
              </a:spcAft>
              <a:buSzPts val="1600"/>
              <a:buNone/>
              <a:defRPr sz="3200"/>
            </a:lvl9pPr>
          </a:lstStyle>
          <a:p>
            <a:endParaRPr/>
          </a:p>
        </p:txBody>
      </p:sp>
      <p:sp>
        <p:nvSpPr>
          <p:cNvPr id="483" name="Google Shape;483;p26"/>
          <p:cNvSpPr txBox="1">
            <a:spLocks noGrp="1"/>
          </p:cNvSpPr>
          <p:nvPr>
            <p:ph type="subTitle" idx="2"/>
          </p:nvPr>
        </p:nvSpPr>
        <p:spPr>
          <a:xfrm>
            <a:off x="12824620" y="3706850"/>
            <a:ext cx="3485400" cy="7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b="1">
                <a:latin typeface="Ribeye"/>
                <a:ea typeface="Ribeye"/>
                <a:cs typeface="Ribeye"/>
                <a:sym typeface="Ribeye"/>
              </a:defRPr>
            </a:lvl1pPr>
            <a:lvl2pPr lvl="1" rtl="0">
              <a:spcBef>
                <a:spcPts val="3200"/>
              </a:spcBef>
              <a:spcAft>
                <a:spcPts val="0"/>
              </a:spcAft>
              <a:buSzPts val="3000"/>
              <a:buNone/>
              <a:defRPr sz="6000"/>
            </a:lvl2pPr>
            <a:lvl3pPr lvl="2" rtl="0">
              <a:spcBef>
                <a:spcPts val="3200"/>
              </a:spcBef>
              <a:spcAft>
                <a:spcPts val="0"/>
              </a:spcAft>
              <a:buSzPts val="3000"/>
              <a:buNone/>
              <a:defRPr sz="6000"/>
            </a:lvl3pPr>
            <a:lvl4pPr lvl="3" rtl="0">
              <a:spcBef>
                <a:spcPts val="3200"/>
              </a:spcBef>
              <a:spcAft>
                <a:spcPts val="0"/>
              </a:spcAft>
              <a:buSzPts val="3000"/>
              <a:buNone/>
              <a:defRPr sz="6000"/>
            </a:lvl4pPr>
            <a:lvl5pPr lvl="4" rtl="0">
              <a:spcBef>
                <a:spcPts val="3200"/>
              </a:spcBef>
              <a:spcAft>
                <a:spcPts val="0"/>
              </a:spcAft>
              <a:buSzPts val="3000"/>
              <a:buNone/>
              <a:defRPr sz="6000"/>
            </a:lvl5pPr>
            <a:lvl6pPr lvl="5" rtl="0">
              <a:spcBef>
                <a:spcPts val="3200"/>
              </a:spcBef>
              <a:spcAft>
                <a:spcPts val="0"/>
              </a:spcAft>
              <a:buSzPts val="3000"/>
              <a:buNone/>
              <a:defRPr sz="6000"/>
            </a:lvl6pPr>
            <a:lvl7pPr lvl="6" rtl="0">
              <a:spcBef>
                <a:spcPts val="3200"/>
              </a:spcBef>
              <a:spcAft>
                <a:spcPts val="0"/>
              </a:spcAft>
              <a:buSzPts val="3000"/>
              <a:buNone/>
              <a:defRPr sz="6000"/>
            </a:lvl7pPr>
            <a:lvl8pPr lvl="7" rtl="0">
              <a:spcBef>
                <a:spcPts val="3200"/>
              </a:spcBef>
              <a:spcAft>
                <a:spcPts val="0"/>
              </a:spcAft>
              <a:buSzPts val="3000"/>
              <a:buNone/>
              <a:defRPr sz="6000"/>
            </a:lvl8pPr>
            <a:lvl9pPr lvl="8" rtl="0">
              <a:spcBef>
                <a:spcPts val="3200"/>
              </a:spcBef>
              <a:spcAft>
                <a:spcPts val="3200"/>
              </a:spcAft>
              <a:buSzPts val="3000"/>
              <a:buNone/>
              <a:defRPr sz="6000"/>
            </a:lvl9pPr>
          </a:lstStyle>
          <a:p>
            <a:endParaRPr/>
          </a:p>
        </p:txBody>
      </p:sp>
      <p:sp>
        <p:nvSpPr>
          <p:cNvPr id="484" name="Google Shape;484;p26"/>
          <p:cNvSpPr txBox="1">
            <a:spLocks noGrp="1"/>
          </p:cNvSpPr>
          <p:nvPr>
            <p:ph type="subTitle" idx="3"/>
          </p:nvPr>
        </p:nvSpPr>
        <p:spPr>
          <a:xfrm>
            <a:off x="9074080" y="7840850"/>
            <a:ext cx="3485400" cy="12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rtl="0">
              <a:spcBef>
                <a:spcPts val="3200"/>
              </a:spcBef>
              <a:spcAft>
                <a:spcPts val="0"/>
              </a:spcAft>
              <a:buSzPts val="1600"/>
              <a:buNone/>
              <a:defRPr sz="3200"/>
            </a:lvl2pPr>
            <a:lvl3pPr lvl="2" rtl="0">
              <a:spcBef>
                <a:spcPts val="3200"/>
              </a:spcBef>
              <a:spcAft>
                <a:spcPts val="0"/>
              </a:spcAft>
              <a:buSzPts val="1600"/>
              <a:buNone/>
              <a:defRPr sz="3200"/>
            </a:lvl3pPr>
            <a:lvl4pPr lvl="3" rtl="0">
              <a:spcBef>
                <a:spcPts val="3200"/>
              </a:spcBef>
              <a:spcAft>
                <a:spcPts val="0"/>
              </a:spcAft>
              <a:buSzPts val="1600"/>
              <a:buNone/>
              <a:defRPr sz="3200"/>
            </a:lvl4pPr>
            <a:lvl5pPr lvl="4" rtl="0">
              <a:spcBef>
                <a:spcPts val="3200"/>
              </a:spcBef>
              <a:spcAft>
                <a:spcPts val="0"/>
              </a:spcAft>
              <a:buSzPts val="1600"/>
              <a:buNone/>
              <a:defRPr sz="3200"/>
            </a:lvl5pPr>
            <a:lvl6pPr lvl="5" rtl="0">
              <a:spcBef>
                <a:spcPts val="3200"/>
              </a:spcBef>
              <a:spcAft>
                <a:spcPts val="0"/>
              </a:spcAft>
              <a:buSzPts val="1600"/>
              <a:buNone/>
              <a:defRPr sz="3200"/>
            </a:lvl6pPr>
            <a:lvl7pPr lvl="6" rtl="0">
              <a:spcBef>
                <a:spcPts val="3200"/>
              </a:spcBef>
              <a:spcAft>
                <a:spcPts val="0"/>
              </a:spcAft>
              <a:buSzPts val="1600"/>
              <a:buNone/>
              <a:defRPr sz="3200"/>
            </a:lvl7pPr>
            <a:lvl8pPr lvl="7" rtl="0">
              <a:spcBef>
                <a:spcPts val="3200"/>
              </a:spcBef>
              <a:spcAft>
                <a:spcPts val="0"/>
              </a:spcAft>
              <a:buSzPts val="1600"/>
              <a:buNone/>
              <a:defRPr sz="3200"/>
            </a:lvl8pPr>
            <a:lvl9pPr lvl="8" rtl="0">
              <a:spcBef>
                <a:spcPts val="3200"/>
              </a:spcBef>
              <a:spcAft>
                <a:spcPts val="3200"/>
              </a:spcAft>
              <a:buSzPts val="1600"/>
              <a:buNone/>
              <a:defRPr sz="3200"/>
            </a:lvl9pPr>
          </a:lstStyle>
          <a:p>
            <a:endParaRPr/>
          </a:p>
        </p:txBody>
      </p:sp>
      <p:sp>
        <p:nvSpPr>
          <p:cNvPr id="485" name="Google Shape;485;p26"/>
          <p:cNvSpPr txBox="1">
            <a:spLocks noGrp="1"/>
          </p:cNvSpPr>
          <p:nvPr>
            <p:ph type="subTitle" idx="4"/>
          </p:nvPr>
        </p:nvSpPr>
        <p:spPr>
          <a:xfrm>
            <a:off x="9074104" y="6990700"/>
            <a:ext cx="3485400" cy="7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b="1">
                <a:latin typeface="Ribeye"/>
                <a:ea typeface="Ribeye"/>
                <a:cs typeface="Ribeye"/>
                <a:sym typeface="Ribeye"/>
              </a:defRPr>
            </a:lvl1pPr>
            <a:lvl2pPr lvl="1" rtl="0">
              <a:spcBef>
                <a:spcPts val="3200"/>
              </a:spcBef>
              <a:spcAft>
                <a:spcPts val="0"/>
              </a:spcAft>
              <a:buSzPts val="3000"/>
              <a:buNone/>
              <a:defRPr sz="6000"/>
            </a:lvl2pPr>
            <a:lvl3pPr lvl="2" rtl="0">
              <a:spcBef>
                <a:spcPts val="3200"/>
              </a:spcBef>
              <a:spcAft>
                <a:spcPts val="0"/>
              </a:spcAft>
              <a:buSzPts val="3000"/>
              <a:buNone/>
              <a:defRPr sz="6000"/>
            </a:lvl3pPr>
            <a:lvl4pPr lvl="3" rtl="0">
              <a:spcBef>
                <a:spcPts val="3200"/>
              </a:spcBef>
              <a:spcAft>
                <a:spcPts val="0"/>
              </a:spcAft>
              <a:buSzPts val="3000"/>
              <a:buNone/>
              <a:defRPr sz="6000"/>
            </a:lvl4pPr>
            <a:lvl5pPr lvl="4" rtl="0">
              <a:spcBef>
                <a:spcPts val="3200"/>
              </a:spcBef>
              <a:spcAft>
                <a:spcPts val="0"/>
              </a:spcAft>
              <a:buSzPts val="3000"/>
              <a:buNone/>
              <a:defRPr sz="6000"/>
            </a:lvl5pPr>
            <a:lvl6pPr lvl="5" rtl="0">
              <a:spcBef>
                <a:spcPts val="3200"/>
              </a:spcBef>
              <a:spcAft>
                <a:spcPts val="0"/>
              </a:spcAft>
              <a:buSzPts val="3000"/>
              <a:buNone/>
              <a:defRPr sz="6000"/>
            </a:lvl6pPr>
            <a:lvl7pPr lvl="6" rtl="0">
              <a:spcBef>
                <a:spcPts val="3200"/>
              </a:spcBef>
              <a:spcAft>
                <a:spcPts val="0"/>
              </a:spcAft>
              <a:buSzPts val="3000"/>
              <a:buNone/>
              <a:defRPr sz="6000"/>
            </a:lvl7pPr>
            <a:lvl8pPr lvl="7" rtl="0">
              <a:spcBef>
                <a:spcPts val="3200"/>
              </a:spcBef>
              <a:spcAft>
                <a:spcPts val="0"/>
              </a:spcAft>
              <a:buSzPts val="3000"/>
              <a:buNone/>
              <a:defRPr sz="6000"/>
            </a:lvl8pPr>
            <a:lvl9pPr lvl="8" rtl="0">
              <a:spcBef>
                <a:spcPts val="3200"/>
              </a:spcBef>
              <a:spcAft>
                <a:spcPts val="3200"/>
              </a:spcAft>
              <a:buSzPts val="3000"/>
              <a:buNone/>
              <a:defRPr sz="6000"/>
            </a:lvl9pPr>
          </a:lstStyle>
          <a:p>
            <a:endParaRPr/>
          </a:p>
        </p:txBody>
      </p:sp>
      <p:sp>
        <p:nvSpPr>
          <p:cNvPr id="486" name="Google Shape;486;p26"/>
          <p:cNvSpPr txBox="1">
            <a:spLocks noGrp="1"/>
          </p:cNvSpPr>
          <p:nvPr>
            <p:ph type="subTitle" idx="5"/>
          </p:nvPr>
        </p:nvSpPr>
        <p:spPr>
          <a:xfrm>
            <a:off x="12824612" y="7840850"/>
            <a:ext cx="3485400" cy="12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rtl="0">
              <a:spcBef>
                <a:spcPts val="3200"/>
              </a:spcBef>
              <a:spcAft>
                <a:spcPts val="0"/>
              </a:spcAft>
              <a:buSzPts val="1600"/>
              <a:buNone/>
              <a:defRPr sz="3200"/>
            </a:lvl2pPr>
            <a:lvl3pPr lvl="2" rtl="0">
              <a:spcBef>
                <a:spcPts val="3200"/>
              </a:spcBef>
              <a:spcAft>
                <a:spcPts val="0"/>
              </a:spcAft>
              <a:buSzPts val="1600"/>
              <a:buNone/>
              <a:defRPr sz="3200"/>
            </a:lvl3pPr>
            <a:lvl4pPr lvl="3" rtl="0">
              <a:spcBef>
                <a:spcPts val="3200"/>
              </a:spcBef>
              <a:spcAft>
                <a:spcPts val="0"/>
              </a:spcAft>
              <a:buSzPts val="1600"/>
              <a:buNone/>
              <a:defRPr sz="3200"/>
            </a:lvl4pPr>
            <a:lvl5pPr lvl="4" rtl="0">
              <a:spcBef>
                <a:spcPts val="3200"/>
              </a:spcBef>
              <a:spcAft>
                <a:spcPts val="0"/>
              </a:spcAft>
              <a:buSzPts val="1600"/>
              <a:buNone/>
              <a:defRPr sz="3200"/>
            </a:lvl5pPr>
            <a:lvl6pPr lvl="5" rtl="0">
              <a:spcBef>
                <a:spcPts val="3200"/>
              </a:spcBef>
              <a:spcAft>
                <a:spcPts val="0"/>
              </a:spcAft>
              <a:buSzPts val="1600"/>
              <a:buNone/>
              <a:defRPr sz="3200"/>
            </a:lvl6pPr>
            <a:lvl7pPr lvl="6" rtl="0">
              <a:spcBef>
                <a:spcPts val="3200"/>
              </a:spcBef>
              <a:spcAft>
                <a:spcPts val="0"/>
              </a:spcAft>
              <a:buSzPts val="1600"/>
              <a:buNone/>
              <a:defRPr sz="3200"/>
            </a:lvl7pPr>
            <a:lvl8pPr lvl="7" rtl="0">
              <a:spcBef>
                <a:spcPts val="3200"/>
              </a:spcBef>
              <a:spcAft>
                <a:spcPts val="0"/>
              </a:spcAft>
              <a:buSzPts val="1600"/>
              <a:buNone/>
              <a:defRPr sz="3200"/>
            </a:lvl8pPr>
            <a:lvl9pPr lvl="8" rtl="0">
              <a:spcBef>
                <a:spcPts val="3200"/>
              </a:spcBef>
              <a:spcAft>
                <a:spcPts val="3200"/>
              </a:spcAft>
              <a:buSzPts val="1600"/>
              <a:buNone/>
              <a:defRPr sz="3200"/>
            </a:lvl9pPr>
          </a:lstStyle>
          <a:p>
            <a:endParaRPr/>
          </a:p>
        </p:txBody>
      </p:sp>
      <p:sp>
        <p:nvSpPr>
          <p:cNvPr id="487" name="Google Shape;487;p26"/>
          <p:cNvSpPr txBox="1">
            <a:spLocks noGrp="1"/>
          </p:cNvSpPr>
          <p:nvPr>
            <p:ph type="subTitle" idx="6"/>
          </p:nvPr>
        </p:nvSpPr>
        <p:spPr>
          <a:xfrm>
            <a:off x="12824638" y="6990700"/>
            <a:ext cx="3485400" cy="7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b="1">
                <a:latin typeface="Ribeye"/>
                <a:ea typeface="Ribeye"/>
                <a:cs typeface="Ribeye"/>
                <a:sym typeface="Ribeye"/>
              </a:defRPr>
            </a:lvl1pPr>
            <a:lvl2pPr lvl="1" rtl="0">
              <a:spcBef>
                <a:spcPts val="3200"/>
              </a:spcBef>
              <a:spcAft>
                <a:spcPts val="0"/>
              </a:spcAft>
              <a:buSzPts val="3000"/>
              <a:buNone/>
              <a:defRPr sz="6000"/>
            </a:lvl2pPr>
            <a:lvl3pPr lvl="2" rtl="0">
              <a:spcBef>
                <a:spcPts val="3200"/>
              </a:spcBef>
              <a:spcAft>
                <a:spcPts val="0"/>
              </a:spcAft>
              <a:buSzPts val="3000"/>
              <a:buNone/>
              <a:defRPr sz="6000"/>
            </a:lvl3pPr>
            <a:lvl4pPr lvl="3" rtl="0">
              <a:spcBef>
                <a:spcPts val="3200"/>
              </a:spcBef>
              <a:spcAft>
                <a:spcPts val="0"/>
              </a:spcAft>
              <a:buSzPts val="3000"/>
              <a:buNone/>
              <a:defRPr sz="6000"/>
            </a:lvl4pPr>
            <a:lvl5pPr lvl="4" rtl="0">
              <a:spcBef>
                <a:spcPts val="3200"/>
              </a:spcBef>
              <a:spcAft>
                <a:spcPts val="0"/>
              </a:spcAft>
              <a:buSzPts val="3000"/>
              <a:buNone/>
              <a:defRPr sz="6000"/>
            </a:lvl5pPr>
            <a:lvl6pPr lvl="5" rtl="0">
              <a:spcBef>
                <a:spcPts val="3200"/>
              </a:spcBef>
              <a:spcAft>
                <a:spcPts val="0"/>
              </a:spcAft>
              <a:buSzPts val="3000"/>
              <a:buNone/>
              <a:defRPr sz="6000"/>
            </a:lvl6pPr>
            <a:lvl7pPr lvl="6" rtl="0">
              <a:spcBef>
                <a:spcPts val="3200"/>
              </a:spcBef>
              <a:spcAft>
                <a:spcPts val="0"/>
              </a:spcAft>
              <a:buSzPts val="3000"/>
              <a:buNone/>
              <a:defRPr sz="6000"/>
            </a:lvl7pPr>
            <a:lvl8pPr lvl="7" rtl="0">
              <a:spcBef>
                <a:spcPts val="3200"/>
              </a:spcBef>
              <a:spcAft>
                <a:spcPts val="0"/>
              </a:spcAft>
              <a:buSzPts val="3000"/>
              <a:buNone/>
              <a:defRPr sz="6000"/>
            </a:lvl8pPr>
            <a:lvl9pPr lvl="8" rtl="0">
              <a:spcBef>
                <a:spcPts val="3200"/>
              </a:spcBef>
              <a:spcAft>
                <a:spcPts val="3200"/>
              </a:spcAft>
              <a:buSzPts val="3000"/>
              <a:buNone/>
              <a:defRPr sz="6000"/>
            </a:lvl9pPr>
          </a:lstStyle>
          <a:p>
            <a:endParaRPr/>
          </a:p>
        </p:txBody>
      </p:sp>
      <p:sp>
        <p:nvSpPr>
          <p:cNvPr id="488" name="Google Shape;488;p26"/>
          <p:cNvSpPr txBox="1">
            <a:spLocks noGrp="1"/>
          </p:cNvSpPr>
          <p:nvPr>
            <p:ph type="subTitle" idx="7"/>
          </p:nvPr>
        </p:nvSpPr>
        <p:spPr>
          <a:xfrm>
            <a:off x="9074062" y="4557000"/>
            <a:ext cx="3485400" cy="12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rtl="0">
              <a:spcBef>
                <a:spcPts val="3200"/>
              </a:spcBef>
              <a:spcAft>
                <a:spcPts val="0"/>
              </a:spcAft>
              <a:buSzPts val="1600"/>
              <a:buNone/>
              <a:defRPr sz="3200"/>
            </a:lvl2pPr>
            <a:lvl3pPr lvl="2" rtl="0">
              <a:spcBef>
                <a:spcPts val="3200"/>
              </a:spcBef>
              <a:spcAft>
                <a:spcPts val="0"/>
              </a:spcAft>
              <a:buSzPts val="1600"/>
              <a:buNone/>
              <a:defRPr sz="3200"/>
            </a:lvl3pPr>
            <a:lvl4pPr lvl="3" rtl="0">
              <a:spcBef>
                <a:spcPts val="3200"/>
              </a:spcBef>
              <a:spcAft>
                <a:spcPts val="0"/>
              </a:spcAft>
              <a:buSzPts val="1600"/>
              <a:buNone/>
              <a:defRPr sz="3200"/>
            </a:lvl4pPr>
            <a:lvl5pPr lvl="4" rtl="0">
              <a:spcBef>
                <a:spcPts val="3200"/>
              </a:spcBef>
              <a:spcAft>
                <a:spcPts val="0"/>
              </a:spcAft>
              <a:buSzPts val="1600"/>
              <a:buNone/>
              <a:defRPr sz="3200"/>
            </a:lvl5pPr>
            <a:lvl6pPr lvl="5" rtl="0">
              <a:spcBef>
                <a:spcPts val="3200"/>
              </a:spcBef>
              <a:spcAft>
                <a:spcPts val="0"/>
              </a:spcAft>
              <a:buSzPts val="1600"/>
              <a:buNone/>
              <a:defRPr sz="3200"/>
            </a:lvl6pPr>
            <a:lvl7pPr lvl="6" rtl="0">
              <a:spcBef>
                <a:spcPts val="3200"/>
              </a:spcBef>
              <a:spcAft>
                <a:spcPts val="0"/>
              </a:spcAft>
              <a:buSzPts val="1600"/>
              <a:buNone/>
              <a:defRPr sz="3200"/>
            </a:lvl7pPr>
            <a:lvl8pPr lvl="7" rtl="0">
              <a:spcBef>
                <a:spcPts val="3200"/>
              </a:spcBef>
              <a:spcAft>
                <a:spcPts val="0"/>
              </a:spcAft>
              <a:buSzPts val="1600"/>
              <a:buNone/>
              <a:defRPr sz="3200"/>
            </a:lvl8pPr>
            <a:lvl9pPr lvl="8" rtl="0">
              <a:spcBef>
                <a:spcPts val="3200"/>
              </a:spcBef>
              <a:spcAft>
                <a:spcPts val="3200"/>
              </a:spcAft>
              <a:buSzPts val="1600"/>
              <a:buNone/>
              <a:defRPr sz="3200"/>
            </a:lvl9pPr>
          </a:lstStyle>
          <a:p>
            <a:endParaRPr/>
          </a:p>
        </p:txBody>
      </p:sp>
      <p:sp>
        <p:nvSpPr>
          <p:cNvPr id="489" name="Google Shape;489;p26"/>
          <p:cNvSpPr txBox="1">
            <a:spLocks noGrp="1"/>
          </p:cNvSpPr>
          <p:nvPr>
            <p:ph type="subTitle" idx="8"/>
          </p:nvPr>
        </p:nvSpPr>
        <p:spPr>
          <a:xfrm>
            <a:off x="9074088" y="3706850"/>
            <a:ext cx="3485400" cy="7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b="1">
                <a:latin typeface="Ribeye"/>
                <a:ea typeface="Ribeye"/>
                <a:cs typeface="Ribeye"/>
                <a:sym typeface="Ribeye"/>
              </a:defRPr>
            </a:lvl1pPr>
            <a:lvl2pPr lvl="1" rtl="0">
              <a:spcBef>
                <a:spcPts val="3200"/>
              </a:spcBef>
              <a:spcAft>
                <a:spcPts val="0"/>
              </a:spcAft>
              <a:buSzPts val="3000"/>
              <a:buNone/>
              <a:defRPr sz="6000"/>
            </a:lvl2pPr>
            <a:lvl3pPr lvl="2" rtl="0">
              <a:spcBef>
                <a:spcPts val="3200"/>
              </a:spcBef>
              <a:spcAft>
                <a:spcPts val="0"/>
              </a:spcAft>
              <a:buSzPts val="3000"/>
              <a:buNone/>
              <a:defRPr sz="6000"/>
            </a:lvl3pPr>
            <a:lvl4pPr lvl="3" rtl="0">
              <a:spcBef>
                <a:spcPts val="3200"/>
              </a:spcBef>
              <a:spcAft>
                <a:spcPts val="0"/>
              </a:spcAft>
              <a:buSzPts val="3000"/>
              <a:buNone/>
              <a:defRPr sz="6000"/>
            </a:lvl4pPr>
            <a:lvl5pPr lvl="4" rtl="0">
              <a:spcBef>
                <a:spcPts val="3200"/>
              </a:spcBef>
              <a:spcAft>
                <a:spcPts val="0"/>
              </a:spcAft>
              <a:buSzPts val="3000"/>
              <a:buNone/>
              <a:defRPr sz="6000"/>
            </a:lvl5pPr>
            <a:lvl6pPr lvl="5" rtl="0">
              <a:spcBef>
                <a:spcPts val="3200"/>
              </a:spcBef>
              <a:spcAft>
                <a:spcPts val="0"/>
              </a:spcAft>
              <a:buSzPts val="3000"/>
              <a:buNone/>
              <a:defRPr sz="6000"/>
            </a:lvl6pPr>
            <a:lvl7pPr lvl="6" rtl="0">
              <a:spcBef>
                <a:spcPts val="3200"/>
              </a:spcBef>
              <a:spcAft>
                <a:spcPts val="0"/>
              </a:spcAft>
              <a:buSzPts val="3000"/>
              <a:buNone/>
              <a:defRPr sz="6000"/>
            </a:lvl7pPr>
            <a:lvl8pPr lvl="7" rtl="0">
              <a:spcBef>
                <a:spcPts val="3200"/>
              </a:spcBef>
              <a:spcAft>
                <a:spcPts val="0"/>
              </a:spcAft>
              <a:buSzPts val="3000"/>
              <a:buNone/>
              <a:defRPr sz="6000"/>
            </a:lvl8pPr>
            <a:lvl9pPr lvl="8" rtl="0">
              <a:spcBef>
                <a:spcPts val="3200"/>
              </a:spcBef>
              <a:spcAft>
                <a:spcPts val="3200"/>
              </a:spcAft>
              <a:buSzPts val="3000"/>
              <a:buNone/>
              <a:defRPr sz="6000"/>
            </a:lvl9pPr>
          </a:lstStyle>
          <a:p>
            <a:endParaRPr/>
          </a:p>
        </p:txBody>
      </p:sp>
    </p:spTree>
    <p:extLst>
      <p:ext uri="{BB962C8B-B14F-4D97-AF65-F5344CB8AC3E}">
        <p14:creationId xmlns:p14="http://schemas.microsoft.com/office/powerpoint/2010/main" val="3288220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sv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76.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10.svg"/><Relationship Id="rId4" Type="http://schemas.openxmlformats.org/officeDocument/2006/relationships/image" Target="../media/image77.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3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3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9.jpg"/></Relationships>
</file>

<file path=ppt/slides/_rels/slide3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3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4.jpg"/><Relationship Id="rId4" Type="http://schemas.openxmlformats.org/officeDocument/2006/relationships/image" Target="../media/image93.jpg"/></Relationships>
</file>

<file path=ppt/slides/_rels/slide3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96.jpg"/></Relationships>
</file>

<file path=ppt/slides/_rels/slide38.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99.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6.png"/><Relationship Id="rId7" Type="http://schemas.openxmlformats.org/officeDocument/2006/relationships/image" Target="../media/image8.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9.png"/><Relationship Id="rId4" Type="http://schemas.openxmlformats.org/officeDocument/2006/relationships/image" Target="../media/image77.sv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22.sv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sv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50.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23.sv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121.svg"/><Relationship Id="rId9"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6.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hị luận xã hội về lòng yêu nước của thanh niên hiện na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backgroundMark x1="34917" y1="10350" x2="96000" y2="33439"/>
                        <a14:backgroundMark x1="35333" y1="34713" x2="89250" y2="33599"/>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48600" y="266700"/>
            <a:ext cx="7315200" cy="3666744"/>
          </a:xfrm>
          <a:prstGeom prst="rect">
            <a:avLst/>
          </a:prstGeom>
        </p:spPr>
      </p:pic>
      <p:sp>
        <p:nvSpPr>
          <p:cNvPr id="2" name="TextBox 2"/>
          <p:cNvSpPr txBox="1"/>
          <p:nvPr/>
        </p:nvSpPr>
        <p:spPr>
          <a:xfrm>
            <a:off x="8229600" y="1028700"/>
            <a:ext cx="6477000"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Theo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081551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p:cNvSpPr/>
          <p:nvPr/>
        </p:nvSpPr>
        <p:spPr>
          <a:xfrm>
            <a:off x="381000" y="1257300"/>
            <a:ext cx="8229600" cy="6400800"/>
          </a:xfrm>
          <a:prstGeom prst="rect">
            <a:avLst/>
          </a:prstGeom>
          <a:blipFill>
            <a:blip r:embed="rId3" cstate="print"/>
            <a:stretch>
              <a:fillRect/>
            </a:stretch>
          </a:blipFill>
        </p:spPr>
        <p:txBody>
          <a:bodyPr wrap="square" lIns="0" tIns="0" rIns="0" bIns="0" rtlCol="0"/>
          <a:lstStyle/>
          <a:p>
            <a:endParaRPr sz="3600"/>
          </a:p>
        </p:txBody>
      </p:sp>
      <p:sp>
        <p:nvSpPr>
          <p:cNvPr id="3" name="object 10"/>
          <p:cNvSpPr txBox="1"/>
          <p:nvPr/>
        </p:nvSpPr>
        <p:spPr>
          <a:xfrm>
            <a:off x="2209800" y="8572500"/>
            <a:ext cx="14602691" cy="764312"/>
          </a:xfrm>
          <a:prstGeom prst="rect">
            <a:avLst/>
          </a:prstGeom>
        </p:spPr>
        <p:txBody>
          <a:bodyPr vert="horz" wrap="square" lIns="0" tIns="25400" rIns="0" bIns="0" rtlCol="0">
            <a:spAutoFit/>
          </a:bodyPr>
          <a:lstStyle/>
          <a:p>
            <a:pPr marL="25400" algn="just">
              <a:spcBef>
                <a:spcPts val="200"/>
              </a:spcBef>
            </a:pPr>
            <a:r>
              <a:rPr sz="4800" dirty="0">
                <a:latin typeface="Times New Roman" panose="02020603050405020304" pitchFamily="18" charset="0"/>
                <a:cs typeface="Times New Roman" panose="02020603050405020304" pitchFamily="18" charset="0"/>
              </a:rPr>
              <a:t>Nguyễn Ái Quốc tại </a:t>
            </a:r>
            <a:r>
              <a:rPr sz="4800" spc="-10" dirty="0">
                <a:latin typeface="Times New Roman" panose="02020603050405020304" pitchFamily="18" charset="0"/>
                <a:cs typeface="Times New Roman" panose="02020603050405020304" pitchFamily="18" charset="0"/>
              </a:rPr>
              <a:t>Đại </a:t>
            </a:r>
            <a:r>
              <a:rPr sz="4800" dirty="0">
                <a:latin typeface="Times New Roman" panose="02020603050405020304" pitchFamily="18" charset="0"/>
                <a:cs typeface="Times New Roman" panose="02020603050405020304" pitchFamily="18" charset="0"/>
              </a:rPr>
              <a:t>hội </a:t>
            </a:r>
            <a:r>
              <a:rPr sz="4800" spc="-10" dirty="0">
                <a:latin typeface="Times New Roman" panose="02020603050405020304" pitchFamily="18" charset="0"/>
                <a:cs typeface="Times New Roman" panose="02020603050405020304" pitchFamily="18" charset="0"/>
              </a:rPr>
              <a:t>Đảng xã </a:t>
            </a:r>
            <a:r>
              <a:rPr sz="4800" dirty="0">
                <a:latin typeface="Times New Roman" panose="02020603050405020304" pitchFamily="18" charset="0"/>
                <a:cs typeface="Times New Roman" panose="02020603050405020304" pitchFamily="18" charset="0"/>
              </a:rPr>
              <a:t>hội </a:t>
            </a:r>
            <a:r>
              <a:rPr sz="4800" spc="-10" dirty="0">
                <a:latin typeface="Times New Roman" panose="02020603050405020304" pitchFamily="18" charset="0"/>
                <a:cs typeface="Times New Roman" panose="02020603050405020304" pitchFamily="18" charset="0"/>
              </a:rPr>
              <a:t>Pháp </a:t>
            </a:r>
            <a:r>
              <a:rPr sz="4800" dirty="0">
                <a:latin typeface="Times New Roman" panose="02020603050405020304" pitchFamily="18" charset="0"/>
                <a:cs typeface="Times New Roman" panose="02020603050405020304" pitchFamily="18" charset="0"/>
              </a:rPr>
              <a:t>họp ở</a:t>
            </a:r>
            <a:r>
              <a:rPr sz="4800" spc="50" dirty="0">
                <a:latin typeface="Times New Roman" panose="02020603050405020304" pitchFamily="18" charset="0"/>
                <a:cs typeface="Times New Roman" panose="02020603050405020304" pitchFamily="18" charset="0"/>
              </a:rPr>
              <a:t> </a:t>
            </a:r>
            <a:r>
              <a:rPr sz="4800" spc="-10" dirty="0">
                <a:latin typeface="Times New Roman" panose="02020603050405020304" pitchFamily="18" charset="0"/>
                <a:cs typeface="Times New Roman" panose="02020603050405020304" pitchFamily="18" charset="0"/>
              </a:rPr>
              <a:t>Tours</a:t>
            </a:r>
            <a:endParaRPr sz="4800" dirty="0">
              <a:latin typeface="Times New Roman" panose="02020603050405020304" pitchFamily="18" charset="0"/>
              <a:cs typeface="Times New Roman" panose="02020603050405020304" pitchFamily="18" charset="0"/>
            </a:endParaRPr>
          </a:p>
        </p:txBody>
      </p:sp>
      <p:pic>
        <p:nvPicPr>
          <p:cNvPr id="4" name="Picture 2" descr="25/12/1920-Nguyễn Ái Quốc tham dự Đại hội lần thứ XVIII Đảng Xã hội Phá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1257300"/>
            <a:ext cx="900992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7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bác trong cuộc chiến tranh biên giới&quot;"/>
          <p:cNvPicPr>
            <a:picLocks noChangeAspect="1" noChangeArrowheads="1"/>
          </p:cNvPicPr>
          <p:nvPr/>
        </p:nvPicPr>
        <p:blipFill>
          <a:blip r:embed="rId3"/>
          <a:srcRect/>
          <a:stretch>
            <a:fillRect/>
          </a:stretch>
        </p:blipFill>
        <p:spPr bwMode="auto">
          <a:xfrm>
            <a:off x="533400" y="4914900"/>
            <a:ext cx="7848600" cy="4953000"/>
          </a:xfrm>
          <a:prstGeom prst="rect">
            <a:avLst/>
          </a:prstGeom>
          <a:noFill/>
        </p:spPr>
      </p:pic>
      <p:sp>
        <p:nvSpPr>
          <p:cNvPr id="3" name="Rectangle 2"/>
          <p:cNvSpPr/>
          <p:nvPr/>
        </p:nvSpPr>
        <p:spPr>
          <a:xfrm>
            <a:off x="8596204" y="8496300"/>
            <a:ext cx="9234596" cy="1569660"/>
          </a:xfrm>
          <a:prstGeom prst="rect">
            <a:avLst/>
          </a:prstGeom>
        </p:spPr>
        <p:txBody>
          <a:bodyPr wrap="square">
            <a:spAutoFit/>
          </a:bodyPr>
          <a:lstStyle/>
          <a:p>
            <a:pPr algn="ctr" defTabSz="1828800" fontAlgn="base">
              <a:spcBef>
                <a:spcPct val="0"/>
              </a:spcBef>
              <a:spcAft>
                <a:spcPct val="0"/>
              </a:spcAft>
              <a:tabLst>
                <a:tab pos="1079500" algn="l"/>
              </a:tabLst>
            </a:pP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Bác</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1950</a:t>
            </a:r>
            <a:endParaRPr lang="en-US" sz="6000" dirty="0">
              <a:latin typeface="Times New Roman" panose="02020603050405020304" pitchFamily="18" charset="0"/>
              <a:cs typeface="Times New Roman" panose="02020603050405020304" pitchFamily="18" charset="0"/>
            </a:endParaRPr>
          </a:p>
        </p:txBody>
      </p:sp>
      <p:pic>
        <p:nvPicPr>
          <p:cNvPr id="4" name="Picture 2" descr="Chiến thắng Biên Giới Thu Đông 1950: 70 năm vẹn nguyên giá trị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204" y="170886"/>
            <a:ext cx="9234596" cy="7487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hiến dịch Biên giới 1950 - Một bước ngoặt quan trọ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8186"/>
            <a:ext cx="7848600" cy="460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1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2"/>
          <p:cNvSpPr txBox="1"/>
          <p:nvPr/>
        </p:nvSpPr>
        <p:spPr>
          <a:xfrm>
            <a:off x="5029200" y="409595"/>
            <a:ext cx="9566910" cy="764312"/>
          </a:xfrm>
          <a:prstGeom prst="rect">
            <a:avLst/>
          </a:prstGeom>
        </p:spPr>
        <p:txBody>
          <a:bodyPr vert="horz" wrap="square" lIns="0" tIns="25400" rIns="0" bIns="0" rtlCol="0">
            <a:spAutoFit/>
          </a:bodyPr>
          <a:lstStyle/>
          <a:p>
            <a:pPr marL="25400">
              <a:spcBef>
                <a:spcPts val="200"/>
              </a:spcBef>
            </a:pPr>
            <a:r>
              <a:rPr sz="4800" spc="-10" dirty="0">
                <a:latin typeface="Times New Roman" panose="02020603050405020304" pitchFamily="18" charset="0"/>
                <a:cs typeface="Times New Roman" panose="02020603050405020304" pitchFamily="18" charset="0"/>
              </a:rPr>
              <a:t>Bác Hồ với đồng </a:t>
            </a:r>
            <a:r>
              <a:rPr sz="4800" dirty="0">
                <a:latin typeface="Times New Roman" panose="02020603050405020304" pitchFamily="18" charset="0"/>
                <a:cs typeface="Times New Roman" panose="02020603050405020304" pitchFamily="18" charset="0"/>
              </a:rPr>
              <a:t>bào </a:t>
            </a:r>
            <a:r>
              <a:rPr sz="4800" spc="-10" dirty="0">
                <a:latin typeface="Times New Roman" panose="02020603050405020304" pitchFamily="18" charset="0"/>
                <a:cs typeface="Times New Roman" panose="02020603050405020304" pitchFamily="18" charset="0"/>
              </a:rPr>
              <a:t>vùng</a:t>
            </a:r>
            <a:r>
              <a:rPr sz="4800" spc="-100" dirty="0">
                <a:latin typeface="Times New Roman" panose="02020603050405020304" pitchFamily="18" charset="0"/>
                <a:cs typeface="Times New Roman" panose="02020603050405020304" pitchFamily="18" charset="0"/>
              </a:rPr>
              <a:t> </a:t>
            </a:r>
            <a:r>
              <a:rPr sz="4800" spc="-10" dirty="0">
                <a:latin typeface="Times New Roman" panose="02020603050405020304" pitchFamily="18" charset="0"/>
                <a:cs typeface="Times New Roman" panose="02020603050405020304" pitchFamily="18" charset="0"/>
              </a:rPr>
              <a:t>cao.</a:t>
            </a:r>
            <a:endParaRPr sz="4800" dirty="0">
              <a:latin typeface="Times New Roman" panose="02020603050405020304" pitchFamily="18" charset="0"/>
              <a:cs typeface="Times New Roman" panose="02020603050405020304" pitchFamily="18" charset="0"/>
            </a:endParaRPr>
          </a:p>
        </p:txBody>
      </p:sp>
      <p:sp>
        <p:nvSpPr>
          <p:cNvPr id="3" name="object 9"/>
          <p:cNvSpPr/>
          <p:nvPr/>
        </p:nvSpPr>
        <p:spPr>
          <a:xfrm>
            <a:off x="9372600" y="1249872"/>
            <a:ext cx="7197438" cy="4393553"/>
          </a:xfrm>
          <a:prstGeom prst="rect">
            <a:avLst/>
          </a:prstGeom>
          <a:blipFill>
            <a:blip r:embed="rId3" cstate="print"/>
            <a:srcRect/>
            <a:stretch>
              <a:fillRect t="-2746" b="1"/>
            </a:stretch>
          </a:blipFill>
        </p:spPr>
        <p:txBody>
          <a:bodyPr wrap="square" lIns="0" tIns="0" rIns="0" bIns="0" rtlCol="0"/>
          <a:lstStyle/>
          <a:p>
            <a:endParaRPr sz="3600"/>
          </a:p>
        </p:txBody>
      </p:sp>
      <p:sp>
        <p:nvSpPr>
          <p:cNvPr id="4" name="object 13"/>
          <p:cNvSpPr/>
          <p:nvPr/>
        </p:nvSpPr>
        <p:spPr>
          <a:xfrm>
            <a:off x="1524000" y="5913120"/>
            <a:ext cx="7010400" cy="4153175"/>
          </a:xfrm>
          <a:prstGeom prst="rect">
            <a:avLst/>
          </a:prstGeom>
          <a:blipFill>
            <a:blip r:embed="rId4" cstate="print"/>
            <a:srcRect/>
            <a:stretch>
              <a:fillRect l="-3741" t="-3207" r="-2749" b="-5397"/>
            </a:stretch>
          </a:blipFill>
        </p:spPr>
        <p:txBody>
          <a:bodyPr wrap="square" lIns="0" tIns="0" rIns="0" bIns="0" rtlCol="0"/>
          <a:lstStyle/>
          <a:p>
            <a:endParaRPr sz="3600"/>
          </a:p>
        </p:txBody>
      </p:sp>
      <p:pic>
        <p:nvPicPr>
          <p:cNvPr id="5" name="Picture 2" descr="Đảng và Chính phủ lúc nào cũng chú ý đến đồng bào vùng c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308754"/>
            <a:ext cx="7010400" cy="43346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9372600" y="5913119"/>
            <a:ext cx="7197438" cy="4153175"/>
          </a:xfrm>
          <a:prstGeom prst="rect">
            <a:avLst/>
          </a:prstGeom>
        </p:spPr>
      </p:pic>
    </p:spTree>
    <p:extLst>
      <p:ext uri="{BB962C8B-B14F-4D97-AF65-F5344CB8AC3E}">
        <p14:creationId xmlns:p14="http://schemas.microsoft.com/office/powerpoint/2010/main" val="98827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0"/>
          <p:cNvSpPr txBox="1"/>
          <p:nvPr/>
        </p:nvSpPr>
        <p:spPr>
          <a:xfrm>
            <a:off x="6248400" y="260958"/>
            <a:ext cx="8192770" cy="764312"/>
          </a:xfrm>
          <a:prstGeom prst="rect">
            <a:avLst/>
          </a:prstGeom>
        </p:spPr>
        <p:txBody>
          <a:bodyPr vert="horz" wrap="square" lIns="0" tIns="25400" rIns="0" bIns="0" rtlCol="0">
            <a:spAutoFit/>
          </a:bodyPr>
          <a:lstStyle/>
          <a:p>
            <a:pPr marL="76200">
              <a:spcBef>
                <a:spcPts val="200"/>
              </a:spcBef>
            </a:pPr>
            <a:r>
              <a:rPr sz="4800" spc="-10" dirty="0" err="1">
                <a:latin typeface="Times New Roman" panose="02020603050405020304" pitchFamily="18" charset="0"/>
                <a:cs typeface="Times New Roman" panose="02020603050405020304" pitchFamily="18" charset="0"/>
              </a:rPr>
              <a:t>Bác</a:t>
            </a:r>
            <a:r>
              <a:rPr sz="4800" spc="-10" dirty="0">
                <a:latin typeface="Times New Roman" panose="02020603050405020304" pitchFamily="18" charset="0"/>
                <a:cs typeface="Times New Roman" panose="02020603050405020304" pitchFamily="18" charset="0"/>
              </a:rPr>
              <a:t> Hồ </a:t>
            </a:r>
            <a:r>
              <a:rPr sz="4800" dirty="0">
                <a:latin typeface="Times New Roman" panose="02020603050405020304" pitchFamily="18" charset="0"/>
                <a:cs typeface="Times New Roman" panose="02020603050405020304" pitchFamily="18" charset="0"/>
              </a:rPr>
              <a:t>thăm </a:t>
            </a:r>
            <a:r>
              <a:rPr sz="4800" spc="-10" dirty="0">
                <a:latin typeface="Times New Roman" panose="02020603050405020304" pitchFamily="18" charset="0"/>
                <a:cs typeface="Times New Roman" panose="02020603050405020304" pitchFamily="18" charset="0"/>
              </a:rPr>
              <a:t>đền</a:t>
            </a:r>
            <a:r>
              <a:rPr sz="4800" spc="-120" dirty="0">
                <a:latin typeface="Times New Roman" panose="02020603050405020304" pitchFamily="18" charset="0"/>
                <a:cs typeface="Times New Roman" panose="02020603050405020304" pitchFamily="18" charset="0"/>
              </a:rPr>
              <a:t> </a:t>
            </a:r>
            <a:r>
              <a:rPr sz="4800" spc="-10" dirty="0">
                <a:latin typeface="Times New Roman" panose="02020603050405020304" pitchFamily="18" charset="0"/>
                <a:cs typeface="Times New Roman" panose="02020603050405020304" pitchFamily="18" charset="0"/>
              </a:rPr>
              <a:t>Hùng</a:t>
            </a:r>
            <a:endParaRPr sz="4800" dirty="0">
              <a:latin typeface="Times New Roman" panose="02020603050405020304" pitchFamily="18" charset="0"/>
              <a:cs typeface="Times New Roman" panose="02020603050405020304" pitchFamily="18" charset="0"/>
            </a:endParaRPr>
          </a:p>
        </p:txBody>
      </p:sp>
      <p:sp>
        <p:nvSpPr>
          <p:cNvPr id="3" name="object 11"/>
          <p:cNvSpPr txBox="1"/>
          <p:nvPr/>
        </p:nvSpPr>
        <p:spPr>
          <a:xfrm>
            <a:off x="609600" y="1485900"/>
            <a:ext cx="17297400" cy="1405513"/>
          </a:xfrm>
          <a:prstGeom prst="rect">
            <a:avLst/>
          </a:prstGeom>
        </p:spPr>
        <p:txBody>
          <a:bodyPr vert="horz" wrap="square" lIns="0" tIns="25400" rIns="0" bIns="0" rtlCol="0">
            <a:spAutoFit/>
          </a:bodyPr>
          <a:lstStyle/>
          <a:p>
            <a:pPr marL="25400" marR="10160" algn="ctr">
              <a:spcBef>
                <a:spcPts val="200"/>
              </a:spcBef>
              <a:tabLst>
                <a:tab pos="811530" algn="l"/>
              </a:tabLst>
            </a:pPr>
            <a:r>
              <a:rPr sz="4400" i="1" dirty="0">
                <a:latin typeface="Times New Roman" panose="02020603050405020304" pitchFamily="18" charset="0"/>
                <a:cs typeface="Times New Roman" panose="02020603050405020304" pitchFamily="18" charset="0"/>
              </a:rPr>
              <a:t>“</a:t>
            </a:r>
            <a:r>
              <a:rPr sz="4400" i="1" spc="-10" dirty="0" err="1">
                <a:latin typeface="Times New Roman" panose="02020603050405020304" pitchFamily="18" charset="0"/>
                <a:cs typeface="Times New Roman" panose="02020603050405020304" pitchFamily="18" charset="0"/>
              </a:rPr>
              <a:t>Các</a:t>
            </a:r>
            <a:r>
              <a:rPr sz="4400" i="1" spc="-10" dirty="0">
                <a:latin typeface="Times New Roman" panose="02020603050405020304" pitchFamily="18" charset="0"/>
                <a:cs typeface="Times New Roman" panose="02020603050405020304" pitchFamily="18" charset="0"/>
              </a:rPr>
              <a:t> vua Hùng </a:t>
            </a:r>
            <a:r>
              <a:rPr sz="4400" i="1" spc="-10" dirty="0" err="1">
                <a:latin typeface="Times New Roman" panose="02020603050405020304" pitchFamily="18" charset="0"/>
                <a:cs typeface="Times New Roman" panose="02020603050405020304" pitchFamily="18" charset="0"/>
              </a:rPr>
              <a:t>đã</a:t>
            </a:r>
            <a:r>
              <a:rPr sz="4400" i="1" spc="-1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có</a:t>
            </a:r>
            <a:r>
              <a:rPr sz="4400" i="1" spc="-10" dirty="0">
                <a:latin typeface="Times New Roman" panose="02020603050405020304" pitchFamily="18" charset="0"/>
                <a:cs typeface="Times New Roman" panose="02020603050405020304" pitchFamily="18" charset="0"/>
              </a:rPr>
              <a:t> công </a:t>
            </a:r>
            <a:r>
              <a:rPr sz="4400" i="1" spc="-20" dirty="0" err="1">
                <a:latin typeface="Times New Roman" panose="02020603050405020304" pitchFamily="18" charset="0"/>
                <a:cs typeface="Times New Roman" panose="02020603050405020304" pitchFamily="18" charset="0"/>
              </a:rPr>
              <a:t>dựng</a:t>
            </a:r>
            <a:r>
              <a:rPr sz="4400" i="1" spc="-14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nước</a:t>
            </a:r>
            <a:r>
              <a:rPr sz="4400" i="1" spc="-10" dirty="0">
                <a:latin typeface="Times New Roman" panose="02020603050405020304" pitchFamily="18" charset="0"/>
                <a:cs typeface="Times New Roman" panose="02020603050405020304" pitchFamily="18" charset="0"/>
              </a:rPr>
              <a:t>.</a:t>
            </a:r>
            <a:r>
              <a:rPr lang="en-US" sz="4400" i="1" spc="-10" dirty="0">
                <a:latin typeface="Times New Roman" panose="02020603050405020304" pitchFamily="18" charset="0"/>
                <a:cs typeface="Times New Roman" panose="02020603050405020304" pitchFamily="18" charset="0"/>
              </a:rPr>
              <a:t> </a:t>
            </a:r>
          </a:p>
          <a:p>
            <a:pPr marL="25400" marR="10160" algn="ctr">
              <a:spcBef>
                <a:spcPts val="200"/>
              </a:spcBef>
              <a:tabLst>
                <a:tab pos="811530" algn="l"/>
              </a:tabLst>
            </a:pPr>
            <a:r>
              <a:rPr sz="4400" i="1" spc="-10" dirty="0" err="1">
                <a:latin typeface="Times New Roman" panose="02020603050405020304" pitchFamily="18" charset="0"/>
                <a:cs typeface="Times New Roman" panose="02020603050405020304" pitchFamily="18" charset="0"/>
              </a:rPr>
              <a:t>Bác</a:t>
            </a:r>
            <a:r>
              <a:rPr sz="4400" i="1" spc="-10" dirty="0">
                <a:latin typeface="Times New Roman" panose="02020603050405020304" pitchFamily="18" charset="0"/>
                <a:cs typeface="Times New Roman" panose="02020603050405020304" pitchFamily="18" charset="0"/>
              </a:rPr>
              <a:t> cháu </a:t>
            </a:r>
            <a:r>
              <a:rPr sz="4400" i="1" spc="-20" dirty="0">
                <a:latin typeface="Times New Roman" panose="02020603050405020304" pitchFamily="18" charset="0"/>
                <a:cs typeface="Times New Roman" panose="02020603050405020304" pitchFamily="18" charset="0"/>
              </a:rPr>
              <a:t>ta </a:t>
            </a:r>
            <a:r>
              <a:rPr sz="4400" i="1" spc="-10" dirty="0">
                <a:latin typeface="Times New Roman" panose="02020603050405020304" pitchFamily="18" charset="0"/>
                <a:cs typeface="Times New Roman" panose="02020603050405020304" pitchFamily="18" charset="0"/>
              </a:rPr>
              <a:t>phải  cùng nhau giữ lấy  nước.”</a:t>
            </a:r>
            <a:endParaRPr sz="4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09600" y="3467100"/>
            <a:ext cx="8286750" cy="6276975"/>
          </a:xfrm>
          <a:prstGeom prst="rect">
            <a:avLst/>
          </a:prstGeom>
        </p:spPr>
      </p:pic>
      <p:pic>
        <p:nvPicPr>
          <p:cNvPr id="9218" name="Picture 2" descr="Kỷ niệm 2 lần Bác Hồ về thăm Đền Hù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3467099"/>
            <a:ext cx="8077200" cy="627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4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218"/>
                                        </p:tgtEl>
                                        <p:attrNameLst>
                                          <p:attrName>style.visibility</p:attrName>
                                        </p:attrNameLst>
                                      </p:cBhvr>
                                      <p:to>
                                        <p:strVal val="visible"/>
                                      </p:to>
                                    </p:set>
                                    <p:animEffect transition="in" filter="fade">
                                      <p:cBhvr>
                                        <p:cTn id="22" dur="1000"/>
                                        <p:tgtEl>
                                          <p:spTgt spid="9218"/>
                                        </p:tgtEl>
                                      </p:cBhvr>
                                    </p:animEffect>
                                    <p:anim calcmode="lin" valueType="num">
                                      <p:cBhvr>
                                        <p:cTn id="23" dur="1000" fill="hold"/>
                                        <p:tgtEl>
                                          <p:spTgt spid="9218"/>
                                        </p:tgtEl>
                                        <p:attrNameLst>
                                          <p:attrName>ppt_x</p:attrName>
                                        </p:attrNameLst>
                                      </p:cBhvr>
                                      <p:tavLst>
                                        <p:tav tm="0">
                                          <p:val>
                                            <p:strVal val="#ppt_x"/>
                                          </p:val>
                                        </p:tav>
                                        <p:tav tm="100000">
                                          <p:val>
                                            <p:strVal val="#ppt_x"/>
                                          </p:val>
                                        </p:tav>
                                      </p:tavLst>
                                    </p:anim>
                                    <p:anim calcmode="lin" valueType="num">
                                      <p:cBhvr>
                                        <p:cTn id="2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0"/>
          <p:cNvSpPr txBox="1"/>
          <p:nvPr/>
        </p:nvSpPr>
        <p:spPr>
          <a:xfrm>
            <a:off x="533400" y="1181100"/>
            <a:ext cx="17497584" cy="3054682"/>
          </a:xfrm>
          <a:prstGeom prst="rect">
            <a:avLst/>
          </a:prstGeom>
        </p:spPr>
        <p:txBody>
          <a:bodyPr vert="horz" wrap="square" lIns="0" tIns="342900" rIns="0" bIns="0" rtlCol="0">
            <a:spAutoFit/>
          </a:bodyPr>
          <a:lstStyle/>
          <a:p>
            <a:pPr marL="25400" algn="just">
              <a:spcBef>
                <a:spcPts val="2700"/>
              </a:spcBef>
            </a:pPr>
            <a:r>
              <a:rPr sz="4400" i="1" dirty="0">
                <a:latin typeface="Times New Roman" panose="02020603050405020304" pitchFamily="18" charset="0"/>
                <a:cs typeface="Times New Roman" panose="02020603050405020304" pitchFamily="18" charset="0"/>
              </a:rPr>
              <a:t>“</a:t>
            </a:r>
            <a:r>
              <a:rPr sz="4400" i="1" spc="-10" dirty="0" err="1">
                <a:latin typeface="Times New Roman" panose="02020603050405020304" pitchFamily="18" charset="0"/>
                <a:cs typeface="Times New Roman" panose="02020603050405020304" pitchFamily="18" charset="0"/>
              </a:rPr>
              <a:t>Nhiệm</a:t>
            </a:r>
            <a:r>
              <a:rPr sz="4400" i="1" spc="-10" dirty="0">
                <a:latin typeface="Times New Roman" panose="02020603050405020304" pitchFamily="18" charset="0"/>
                <a:cs typeface="Times New Roman" panose="02020603050405020304" pitchFamily="18" charset="0"/>
              </a:rPr>
              <a:t> </a:t>
            </a:r>
            <a:r>
              <a:rPr sz="4400" i="1" spc="-20" dirty="0">
                <a:latin typeface="Times New Roman" panose="02020603050405020304" pitchFamily="18" charset="0"/>
                <a:cs typeface="Times New Roman" panose="02020603050405020304" pitchFamily="18" charset="0"/>
              </a:rPr>
              <a:t>vụ </a:t>
            </a:r>
            <a:r>
              <a:rPr sz="4400" i="1" spc="-10" dirty="0">
                <a:latin typeface="Times New Roman" panose="02020603050405020304" pitchFamily="18" charset="0"/>
                <a:cs typeface="Times New Roman" panose="02020603050405020304" pitchFamily="18" charset="0"/>
              </a:rPr>
              <a:t>của </a:t>
            </a:r>
            <a:r>
              <a:rPr sz="4400" i="1" dirty="0" err="1">
                <a:latin typeface="Times New Roman" panose="02020603050405020304" pitchFamily="18" charset="0"/>
                <a:cs typeface="Times New Roman" panose="02020603050405020304" pitchFamily="18" charset="0"/>
              </a:rPr>
              <a:t>thanh</a:t>
            </a:r>
            <a:r>
              <a:rPr sz="4400" i="1" spc="-2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niên</a:t>
            </a:r>
            <a:r>
              <a:rPr lang="en-US" sz="4400" i="1" spc="-10" dirty="0">
                <a:latin typeface="Times New Roman" panose="02020603050405020304" pitchFamily="18" charset="0"/>
                <a:cs typeface="Times New Roman" panose="02020603050405020304" pitchFamily="18" charset="0"/>
              </a:rPr>
              <a:t> </a:t>
            </a:r>
            <a:r>
              <a:rPr sz="4400" i="1" dirty="0" err="1">
                <a:latin typeface="Times New Roman" panose="02020603050405020304" pitchFamily="18" charset="0"/>
                <a:cs typeface="Times New Roman" panose="02020603050405020304" pitchFamily="18" charset="0"/>
              </a:rPr>
              <a:t>không</a:t>
            </a:r>
            <a:r>
              <a:rPr sz="4400" i="1" dirty="0">
                <a:latin typeface="Times New Roman" panose="02020603050405020304" pitchFamily="18" charset="0"/>
                <a:cs typeface="Times New Roman" panose="02020603050405020304" pitchFamily="18" charset="0"/>
              </a:rPr>
              <a:t> phải </a:t>
            </a:r>
            <a:r>
              <a:rPr sz="4400" i="1" spc="-10" dirty="0">
                <a:latin typeface="Times New Roman" panose="02020603050405020304" pitchFamily="18" charset="0"/>
                <a:cs typeface="Times New Roman" panose="02020603050405020304" pitchFamily="18" charset="0"/>
              </a:rPr>
              <a:t>là </a:t>
            </a:r>
            <a:r>
              <a:rPr sz="4400" i="1" dirty="0" err="1">
                <a:latin typeface="Times New Roman" panose="02020603050405020304" pitchFamily="18" charset="0"/>
                <a:cs typeface="Times New Roman" panose="02020603050405020304" pitchFamily="18" charset="0"/>
              </a:rPr>
              <a:t>đòi</a:t>
            </a:r>
            <a:r>
              <a:rPr sz="4400" i="1" spc="-12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hỏi</a:t>
            </a:r>
            <a:r>
              <a:rPr lang="en-US" sz="4400" i="1" spc="-1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nước</a:t>
            </a:r>
            <a:r>
              <a:rPr sz="4400" i="1" spc="-10" dirty="0">
                <a:latin typeface="Times New Roman" panose="02020603050405020304" pitchFamily="18" charset="0"/>
                <a:cs typeface="Times New Roman" panose="02020603050405020304" pitchFamily="18" charset="0"/>
              </a:rPr>
              <a:t> </a:t>
            </a:r>
            <a:r>
              <a:rPr sz="4400" i="1" dirty="0">
                <a:latin typeface="Times New Roman" panose="02020603050405020304" pitchFamily="18" charset="0"/>
                <a:cs typeface="Times New Roman" panose="02020603050405020304" pitchFamily="18" charset="0"/>
              </a:rPr>
              <a:t>nhà </a:t>
            </a:r>
            <a:r>
              <a:rPr sz="4400" i="1" spc="-10" dirty="0">
                <a:latin typeface="Times New Roman" panose="02020603050405020304" pitchFamily="18" charset="0"/>
                <a:cs typeface="Times New Roman" panose="02020603050405020304" pitchFamily="18" charset="0"/>
              </a:rPr>
              <a:t>đã </a:t>
            </a:r>
            <a:r>
              <a:rPr sz="4400" i="1" dirty="0">
                <a:latin typeface="Times New Roman" panose="02020603050405020304" pitchFamily="18" charset="0"/>
                <a:cs typeface="Times New Roman" panose="02020603050405020304" pitchFamily="18" charset="0"/>
              </a:rPr>
              <a:t>cho </a:t>
            </a:r>
            <a:r>
              <a:rPr sz="4400" i="1" spc="-10" dirty="0">
                <a:latin typeface="Times New Roman" panose="02020603050405020304" pitchFamily="18" charset="0"/>
                <a:cs typeface="Times New Roman" panose="02020603050405020304" pitchFamily="18" charset="0"/>
              </a:rPr>
              <a:t>mình  những gì, mà phải </a:t>
            </a:r>
            <a:r>
              <a:rPr sz="4400" i="1" spc="10" dirty="0">
                <a:latin typeface="Times New Roman" panose="02020603050405020304" pitchFamily="18" charset="0"/>
                <a:cs typeface="Times New Roman" panose="02020603050405020304" pitchFamily="18" charset="0"/>
              </a:rPr>
              <a:t>tự </a:t>
            </a:r>
            <a:r>
              <a:rPr sz="4400" i="1" dirty="0">
                <a:latin typeface="Times New Roman" panose="02020603050405020304" pitchFamily="18" charset="0"/>
                <a:cs typeface="Times New Roman" panose="02020603050405020304" pitchFamily="18" charset="0"/>
              </a:rPr>
              <a:t>hỏi  </a:t>
            </a:r>
            <a:r>
              <a:rPr sz="4400" i="1" spc="-10" dirty="0">
                <a:latin typeface="Times New Roman" panose="02020603050405020304" pitchFamily="18" charset="0"/>
                <a:cs typeface="Times New Roman" panose="02020603050405020304" pitchFamily="18" charset="0"/>
              </a:rPr>
              <a:t>mình đã làm </a:t>
            </a:r>
            <a:r>
              <a:rPr sz="4400" i="1" dirty="0">
                <a:latin typeface="Times New Roman" panose="02020603050405020304" pitchFamily="18" charset="0"/>
                <a:cs typeface="Times New Roman" panose="02020603050405020304" pitchFamily="18" charset="0"/>
              </a:rPr>
              <a:t>gì </a:t>
            </a:r>
            <a:r>
              <a:rPr sz="4400" i="1" spc="-10" dirty="0">
                <a:latin typeface="Times New Roman" panose="02020603050405020304" pitchFamily="18" charset="0"/>
                <a:cs typeface="Times New Roman" panose="02020603050405020304" pitchFamily="18" charset="0"/>
              </a:rPr>
              <a:t>cho nước nhà?  Mình phải làm </a:t>
            </a:r>
            <a:r>
              <a:rPr sz="4400" i="1" dirty="0">
                <a:latin typeface="Times New Roman" panose="02020603050405020304" pitchFamily="18" charset="0"/>
                <a:cs typeface="Times New Roman" panose="02020603050405020304" pitchFamily="18" charset="0"/>
              </a:rPr>
              <a:t>thế nào </a:t>
            </a:r>
            <a:r>
              <a:rPr sz="4400" i="1" spc="-10" dirty="0">
                <a:latin typeface="Times New Roman" panose="02020603050405020304" pitchFamily="18" charset="0"/>
                <a:cs typeface="Times New Roman" panose="02020603050405020304" pitchFamily="18" charset="0"/>
              </a:rPr>
              <a:t>cho  ích lợi </a:t>
            </a:r>
            <a:r>
              <a:rPr sz="4400" i="1" dirty="0">
                <a:latin typeface="Times New Roman" panose="02020603050405020304" pitchFamily="18" charset="0"/>
                <a:cs typeface="Times New Roman" panose="02020603050405020304" pitchFamily="18" charset="0"/>
              </a:rPr>
              <a:t>nước </a:t>
            </a:r>
            <a:r>
              <a:rPr sz="4400" i="1" dirty="0" err="1">
                <a:latin typeface="Times New Roman" panose="02020603050405020304" pitchFamily="18" charset="0"/>
                <a:cs typeface="Times New Roman" panose="02020603050405020304" pitchFamily="18" charset="0"/>
              </a:rPr>
              <a:t>nhà</a:t>
            </a:r>
            <a:r>
              <a:rPr sz="4400" i="1"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nhiều</a:t>
            </a:r>
            <a:r>
              <a:rPr lang="en-US" sz="4400" i="1" spc="-10" dirty="0">
                <a:latin typeface="Times New Roman" panose="02020603050405020304" pitchFamily="18" charset="0"/>
                <a:cs typeface="Times New Roman" panose="02020603050405020304" pitchFamily="18" charset="0"/>
              </a:rPr>
              <a:t> </a:t>
            </a:r>
            <a:r>
              <a:rPr sz="4400" i="1" spc="-10" dirty="0" err="1">
                <a:latin typeface="Times New Roman" panose="02020603050405020304" pitchFamily="18" charset="0"/>
                <a:cs typeface="Times New Roman" panose="02020603050405020304" pitchFamily="18" charset="0"/>
              </a:rPr>
              <a:t>hơn</a:t>
            </a:r>
            <a:r>
              <a:rPr sz="4400" i="1" spc="-170" dirty="0">
                <a:latin typeface="Times New Roman" panose="02020603050405020304" pitchFamily="18" charset="0"/>
                <a:cs typeface="Times New Roman" panose="02020603050405020304" pitchFamily="18" charset="0"/>
              </a:rPr>
              <a:t> </a:t>
            </a:r>
            <a:r>
              <a:rPr sz="4400" i="1" dirty="0">
                <a:latin typeface="Times New Roman" panose="02020603050405020304" pitchFamily="18" charset="0"/>
                <a:cs typeface="Times New Roman" panose="02020603050405020304" pitchFamily="18" charset="0"/>
              </a:rPr>
              <a:t>?  </a:t>
            </a:r>
            <a:r>
              <a:rPr sz="4400" i="1" spc="-10" dirty="0">
                <a:latin typeface="Times New Roman" panose="02020603050405020304" pitchFamily="18" charset="0"/>
                <a:cs typeface="Times New Roman" panose="02020603050405020304" pitchFamily="18" charset="0"/>
              </a:rPr>
              <a:t>Mình đã vì lợi ích </a:t>
            </a:r>
            <a:r>
              <a:rPr sz="4400" i="1" dirty="0">
                <a:latin typeface="Times New Roman" panose="02020603050405020304" pitchFamily="18" charset="0"/>
                <a:cs typeface="Times New Roman" panose="02020603050405020304" pitchFamily="18" charset="0"/>
              </a:rPr>
              <a:t>nước </a:t>
            </a:r>
            <a:r>
              <a:rPr sz="4400" i="1" spc="-10" dirty="0">
                <a:latin typeface="Times New Roman" panose="02020603050405020304" pitchFamily="18" charset="0"/>
                <a:cs typeface="Times New Roman" panose="02020603050405020304" pitchFamily="18" charset="0"/>
              </a:rPr>
              <a:t>nhà  mà </a:t>
            </a:r>
            <a:r>
              <a:rPr sz="4400" i="1" dirty="0">
                <a:latin typeface="Times New Roman" panose="02020603050405020304" pitchFamily="18" charset="0"/>
                <a:cs typeface="Times New Roman" panose="02020603050405020304" pitchFamily="18" charset="0"/>
              </a:rPr>
              <a:t>hy </a:t>
            </a:r>
            <a:r>
              <a:rPr sz="4400" i="1" spc="-10" dirty="0">
                <a:latin typeface="Times New Roman" panose="02020603050405020304" pitchFamily="18" charset="0"/>
                <a:cs typeface="Times New Roman" panose="02020603050405020304" pitchFamily="18" charset="0"/>
              </a:rPr>
              <a:t>sinh phấn </a:t>
            </a:r>
            <a:r>
              <a:rPr sz="4400" i="1" dirty="0">
                <a:latin typeface="Times New Roman" panose="02020603050405020304" pitchFamily="18" charset="0"/>
                <a:cs typeface="Times New Roman" panose="02020603050405020304" pitchFamily="18" charset="0"/>
              </a:rPr>
              <a:t>đấu </a:t>
            </a:r>
            <a:r>
              <a:rPr sz="4400" i="1" spc="-10" dirty="0">
                <a:latin typeface="Times New Roman" panose="02020603050405020304" pitchFamily="18" charset="0"/>
                <a:cs typeface="Times New Roman" panose="02020603050405020304" pitchFamily="18" charset="0"/>
              </a:rPr>
              <a:t>đến  chừng</a:t>
            </a:r>
            <a:r>
              <a:rPr sz="4400" i="1" spc="-20" dirty="0">
                <a:latin typeface="Times New Roman" panose="02020603050405020304" pitchFamily="18" charset="0"/>
                <a:cs typeface="Times New Roman" panose="02020603050405020304" pitchFamily="18" charset="0"/>
              </a:rPr>
              <a:t> </a:t>
            </a:r>
            <a:r>
              <a:rPr sz="4400" i="1" spc="-10" dirty="0">
                <a:latin typeface="Times New Roman" panose="02020603050405020304" pitchFamily="18" charset="0"/>
                <a:cs typeface="Times New Roman" panose="02020603050405020304" pitchFamily="18" charset="0"/>
              </a:rPr>
              <a:t>nào?”</a:t>
            </a:r>
            <a:endParaRPr sz="4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029200" y="4533900"/>
            <a:ext cx="7910512" cy="5528536"/>
          </a:xfrm>
          <a:prstGeom prst="rect">
            <a:avLst/>
          </a:prstGeom>
        </p:spPr>
      </p:pic>
      <p:sp>
        <p:nvSpPr>
          <p:cNvPr id="6" name="object 10"/>
          <p:cNvSpPr txBox="1"/>
          <p:nvPr/>
        </p:nvSpPr>
        <p:spPr>
          <a:xfrm>
            <a:off x="5029200" y="449808"/>
            <a:ext cx="8192770" cy="764312"/>
          </a:xfrm>
          <a:prstGeom prst="rect">
            <a:avLst/>
          </a:prstGeom>
        </p:spPr>
        <p:txBody>
          <a:bodyPr vert="horz" wrap="square" lIns="0" tIns="25400" rIns="0" bIns="0" rtlCol="0">
            <a:spAutoFit/>
          </a:bodyPr>
          <a:lstStyle/>
          <a:p>
            <a:pPr marL="76200">
              <a:spcBef>
                <a:spcPts val="200"/>
              </a:spcBef>
            </a:pPr>
            <a:r>
              <a:rPr lang="en-US" sz="4800" spc="-10" dirty="0" err="1">
                <a:latin typeface="Times New Roman" panose="02020603050405020304" pitchFamily="18" charset="0"/>
                <a:cs typeface="Times New Roman" panose="02020603050405020304" pitchFamily="18" charset="0"/>
              </a:rPr>
              <a:t>Lời</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dặn</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dò</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trong</a:t>
            </a:r>
            <a:r>
              <a:rPr lang="en-US" sz="4800" spc="-10" dirty="0">
                <a:latin typeface="Times New Roman" panose="02020603050405020304" pitchFamily="18" charset="0"/>
                <a:cs typeface="Times New Roman" panose="02020603050405020304" pitchFamily="18" charset="0"/>
              </a:rPr>
              <a:t> di </a:t>
            </a:r>
            <a:r>
              <a:rPr lang="en-US" sz="4800" spc="-10" dirty="0" err="1">
                <a:latin typeface="Times New Roman" panose="02020603050405020304" pitchFamily="18" charset="0"/>
                <a:cs typeface="Times New Roman" panose="02020603050405020304" pitchFamily="18" charset="0"/>
              </a:rPr>
              <a:t>chúc</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của</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Bác</a:t>
            </a:r>
            <a:endParaRPr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27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0"/>
          <p:cNvSpPr txBox="1"/>
          <p:nvPr/>
        </p:nvSpPr>
        <p:spPr>
          <a:xfrm>
            <a:off x="5029200" y="449808"/>
            <a:ext cx="8192770" cy="764312"/>
          </a:xfrm>
          <a:prstGeom prst="rect">
            <a:avLst/>
          </a:prstGeom>
        </p:spPr>
        <p:txBody>
          <a:bodyPr vert="horz" wrap="square" lIns="0" tIns="25400" rIns="0" bIns="0" rtlCol="0">
            <a:spAutoFit/>
          </a:bodyPr>
          <a:lstStyle/>
          <a:p>
            <a:pPr marL="76200">
              <a:spcBef>
                <a:spcPts val="200"/>
              </a:spcBef>
            </a:pPr>
            <a:r>
              <a:rPr lang="en-US" sz="4800" spc="-10" dirty="0" err="1">
                <a:latin typeface="Times New Roman" panose="02020603050405020304" pitchFamily="18" charset="0"/>
                <a:cs typeface="Times New Roman" panose="02020603050405020304" pitchFamily="18" charset="0"/>
              </a:rPr>
              <a:t>Bác</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với</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thiếu</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nhi</a:t>
            </a:r>
            <a:r>
              <a:rPr lang="en-US" sz="4800" spc="-10" dirty="0">
                <a:latin typeface="Times New Roman" panose="02020603050405020304" pitchFamily="18" charset="0"/>
                <a:cs typeface="Times New Roman" panose="02020603050405020304" pitchFamily="18" charset="0"/>
              </a:rPr>
              <a:t> </a:t>
            </a:r>
            <a:r>
              <a:rPr lang="en-US" sz="4800" spc="-10" dirty="0" err="1">
                <a:latin typeface="Times New Roman" panose="02020603050405020304" pitchFamily="18" charset="0"/>
                <a:cs typeface="Times New Roman" panose="02020603050405020304" pitchFamily="18" charset="0"/>
              </a:rPr>
              <a:t>Việt</a:t>
            </a:r>
            <a:r>
              <a:rPr lang="en-US" sz="4800" spc="-10" dirty="0">
                <a:latin typeface="Times New Roman" panose="02020603050405020304" pitchFamily="18" charset="0"/>
                <a:cs typeface="Times New Roman" panose="02020603050405020304" pitchFamily="18" charset="0"/>
              </a:rPr>
              <a:t> Nam</a:t>
            </a:r>
            <a:endParaRPr sz="4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9372600" y="1894840"/>
            <a:ext cx="8224657" cy="6830060"/>
          </a:xfrm>
          <a:prstGeom prst="rect">
            <a:avLst/>
          </a:prstGeom>
        </p:spPr>
      </p:pic>
      <p:pic>
        <p:nvPicPr>
          <p:cNvPr id="11" name="Picture 10"/>
          <p:cNvPicPr>
            <a:picLocks noChangeAspect="1"/>
          </p:cNvPicPr>
          <p:nvPr/>
        </p:nvPicPr>
        <p:blipFill>
          <a:blip r:embed="rId4"/>
          <a:stretch>
            <a:fillRect/>
          </a:stretch>
        </p:blipFill>
        <p:spPr>
          <a:xfrm>
            <a:off x="304800" y="1866900"/>
            <a:ext cx="8440615" cy="6858000"/>
          </a:xfrm>
          <a:prstGeom prst="rect">
            <a:avLst/>
          </a:prstGeom>
        </p:spPr>
      </p:pic>
    </p:spTree>
    <p:extLst>
      <p:ext uri="{BB962C8B-B14F-4D97-AF65-F5344CB8AC3E}">
        <p14:creationId xmlns:p14="http://schemas.microsoft.com/office/powerpoint/2010/main" val="163695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96600" y="3009900"/>
            <a:ext cx="6705600" cy="3785652"/>
          </a:xfrm>
          <a:prstGeom prst="rect">
            <a:avLst/>
          </a:prstGeom>
        </p:spPr>
        <p:txBody>
          <a:bodyPr wrap="square">
            <a:spAutoFit/>
          </a:bodyPr>
          <a:lstStyle/>
          <a:p>
            <a:pPr algn="just"/>
            <a:r>
              <a:rPr lang="vi-VN" sz="4000" dirty="0">
                <a:latin typeface="+mj-lt"/>
              </a:rPr>
              <a:t>Ngày 2 - 9 - 1945, tại Quảng  trường Ba Đình, Chủ tịch Hồ Chí Minh đọc bản Tuyên Ngôn  độc lập, khai sinh ra nước  Việt Nam Dân chủ Cộng hòa.</a:t>
            </a:r>
          </a:p>
          <a:p>
            <a:pPr algn="just"/>
            <a:endParaRPr lang="vi-VN" sz="4000" dirty="0">
              <a:latin typeface="+mj-lt"/>
            </a:endParaRPr>
          </a:p>
        </p:txBody>
      </p:sp>
      <p:pic>
        <p:nvPicPr>
          <p:cNvPr id="7" name="Picture 6"/>
          <p:cNvPicPr>
            <a:picLocks noChangeAspect="1"/>
          </p:cNvPicPr>
          <p:nvPr/>
        </p:nvPicPr>
        <p:blipFill>
          <a:blip r:embed="rId3"/>
          <a:stretch>
            <a:fillRect/>
          </a:stretch>
        </p:blipFill>
        <p:spPr>
          <a:xfrm>
            <a:off x="660400" y="1257300"/>
            <a:ext cx="9677400" cy="7258050"/>
          </a:xfrm>
          <a:prstGeom prst="rect">
            <a:avLst/>
          </a:prstGeom>
        </p:spPr>
      </p:pic>
    </p:spTree>
    <p:extLst>
      <p:ext uri="{BB962C8B-B14F-4D97-AF65-F5344CB8AC3E}">
        <p14:creationId xmlns:p14="http://schemas.microsoft.com/office/powerpoint/2010/main" val="335470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3"/>
          <p:cNvGrpSpPr/>
          <p:nvPr/>
        </p:nvGrpSpPr>
        <p:grpSpPr>
          <a:xfrm>
            <a:off x="-3550675" y="6684086"/>
            <a:ext cx="7101350" cy="7101350"/>
            <a:chOff x="0" y="0"/>
            <a:chExt cx="6350000" cy="6350000"/>
          </a:xfrm>
        </p:grpSpPr>
        <p:sp>
          <p:nvSpPr>
            <p:cNvPr id="8"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02" y="342900"/>
            <a:ext cx="4055298" cy="57912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6369804"/>
            <a:ext cx="6172200" cy="362925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9000" y="342900"/>
            <a:ext cx="6172200" cy="942289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342900"/>
            <a:ext cx="4111870" cy="5791200"/>
          </a:xfrm>
          <a:prstGeom prst="rect">
            <a:avLst/>
          </a:prstGeom>
        </p:spPr>
      </p:pic>
    </p:spTree>
    <p:extLst>
      <p:ext uri="{BB962C8B-B14F-4D97-AF65-F5344CB8AC3E}">
        <p14:creationId xmlns:p14="http://schemas.microsoft.com/office/powerpoint/2010/main" val="412440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7"/>
          <p:cNvSpPr txBox="1"/>
          <p:nvPr/>
        </p:nvSpPr>
        <p:spPr>
          <a:xfrm>
            <a:off x="439153" y="-7620"/>
            <a:ext cx="9141266" cy="1104854"/>
          </a:xfrm>
          <a:prstGeom prst="rect">
            <a:avLst/>
          </a:prstGeom>
        </p:spPr>
        <p:txBody>
          <a:bodyPr wrap="square"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1222757"/>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7581900"/>
            <a:ext cx="4209514" cy="4114800"/>
          </a:xfrm>
          <a:prstGeom prst="rect">
            <a:avLst/>
          </a:prstGeom>
        </p:spPr>
      </p:pic>
      <p:pic>
        <p:nvPicPr>
          <p:cNvPr id="9"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62760" y="3467100"/>
            <a:ext cx="9525000" cy="4774406"/>
          </a:xfrm>
          <a:prstGeom prst="rect">
            <a:avLst/>
          </a:prstGeom>
        </p:spPr>
      </p:pic>
      <p:sp>
        <p:nvSpPr>
          <p:cNvPr id="2" name="Rectangle 1"/>
          <p:cNvSpPr/>
          <p:nvPr/>
        </p:nvSpPr>
        <p:spPr>
          <a:xfrm>
            <a:off x="2344420" y="4229100"/>
            <a:ext cx="8361680" cy="2800767"/>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II,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1951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p>
        </p:txBody>
      </p:sp>
      <p:grpSp>
        <p:nvGrpSpPr>
          <p:cNvPr id="11" name="Group 45"/>
          <p:cNvGrpSpPr>
            <a:grpSpLocks noChangeAspect="1"/>
          </p:cNvGrpSpPr>
          <p:nvPr/>
        </p:nvGrpSpPr>
        <p:grpSpPr>
          <a:xfrm>
            <a:off x="10635808" y="-2151033"/>
            <a:ext cx="4286825" cy="4286825"/>
            <a:chOff x="0" y="0"/>
            <a:chExt cx="6350000" cy="6350000"/>
          </a:xfrm>
        </p:grpSpPr>
        <p:sp>
          <p:nvSpPr>
            <p:cNvPr id="12" name="Freeform 46"/>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blipFill>
              <a:blip r:embed="rId7"/>
              <a:stretch>
                <a:fillRect l="-44942" r="-44942"/>
              </a:stretch>
            </a:blipFill>
          </p:spPr>
        </p:sp>
        <p:sp>
          <p:nvSpPr>
            <p:cNvPr id="13" name="Freeform 47"/>
            <p:cNvSpPr/>
            <p:nvPr/>
          </p:nvSpPr>
          <p:spPr>
            <a:xfrm>
              <a:off x="0" y="0"/>
              <a:ext cx="6350000" cy="3175000"/>
            </a:xfrm>
            <a:custGeom>
              <a:avLst/>
              <a:gdLst/>
              <a:ahLst/>
              <a:cxnLst/>
              <a:rect l="l" t="t" r="r" b="b"/>
              <a:pathLst>
                <a:path w="6350000" h="3175000">
                  <a:moveTo>
                    <a:pt x="3175000" y="0"/>
                  </a:moveTo>
                  <a:cubicBezTo>
                    <a:pt x="1421130" y="0"/>
                    <a:pt x="0" y="1421130"/>
                    <a:pt x="0" y="3175000"/>
                  </a:cubicBezTo>
                  <a:lnTo>
                    <a:pt x="6350000" y="3175000"/>
                  </a:lnTo>
                  <a:cubicBezTo>
                    <a:pt x="6350000" y="1421130"/>
                    <a:pt x="4928870" y="0"/>
                    <a:pt x="3175000" y="0"/>
                  </a:cubicBezTo>
                  <a:close/>
                </a:path>
              </a:pathLst>
            </a:custGeom>
            <a:solidFill>
              <a:srgbClr val="EE2A7B"/>
            </a:solidFill>
          </p:spPr>
        </p:sp>
      </p:grpSp>
      <p:sp>
        <p:nvSpPr>
          <p:cNvPr id="14" name="TextBox 13"/>
          <p:cNvSpPr txBox="1"/>
          <p:nvPr/>
        </p:nvSpPr>
        <p:spPr>
          <a:xfrm>
            <a:off x="3581400" y="2367030"/>
            <a:ext cx="8756890" cy="577081"/>
          </a:xfrm>
          <a:prstGeom prst="rect">
            <a:avLst/>
          </a:prstGeom>
        </p:spPr>
        <p:txBody>
          <a:bodyPr lIns="0" tIns="0" rIns="0" bIns="0" rtlCol="0" anchor="t">
            <a:spAutoFit/>
          </a:bodyPr>
          <a:lstStyle/>
          <a:p>
            <a:pPr algn="just">
              <a:lnSpc>
                <a:spcPts val="4508"/>
              </a:lnSpc>
            </a:pPr>
            <a:r>
              <a:rPr lang="en-US" sz="4000" b="1" dirty="0" err="1">
                <a:solidFill>
                  <a:srgbClr val="000000"/>
                </a:solidFill>
                <a:latin typeface="Times New Roman" panose="02020603050405020304" pitchFamily="18" charset="0"/>
                <a:cs typeface="Times New Roman" panose="02020603050405020304" pitchFamily="18" charset="0"/>
              </a:rPr>
              <a:t>Xuất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xứ</a:t>
            </a:r>
            <a:endParaRPr lang="en-US" sz="4000" b="1" dirty="0">
              <a:solidFill>
                <a:srgbClr val="000000"/>
              </a:solidFill>
              <a:latin typeface="Times New Roman" panose="02020603050405020304" pitchFamily="18" charset="0"/>
              <a:cs typeface="Times New Roman" panose="02020603050405020304" pitchFamily="18" charset="0"/>
            </a:endParaRPr>
          </a:p>
        </p:txBody>
      </p:sp>
      <p:grpSp>
        <p:nvGrpSpPr>
          <p:cNvPr id="15" name="Group 22"/>
          <p:cNvGrpSpPr/>
          <p:nvPr/>
        </p:nvGrpSpPr>
        <p:grpSpPr>
          <a:xfrm>
            <a:off x="2364740" y="2316182"/>
            <a:ext cx="634574" cy="634574"/>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solidFill>
          </p:spPr>
        </p:sp>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06200" y="3360781"/>
            <a:ext cx="6346798" cy="4987043"/>
          </a:xfrm>
          <a:prstGeom prst="rect">
            <a:avLst/>
          </a:prstGeom>
          <a:effectLst>
            <a:glow>
              <a:schemeClr val="accent1">
                <a:alpha val="40000"/>
              </a:schemeClr>
            </a:glow>
            <a:outerShdw blurRad="50800" dist="50800" dir="5400000" algn="ctr" rotWithShape="0">
              <a:srgbClr val="000000">
                <a:alpha val="69000"/>
              </a:srgbClr>
            </a:outerShdw>
            <a:softEdge rad="228600"/>
          </a:effectLst>
        </p:spPr>
      </p:pic>
      <p:pic>
        <p:nvPicPr>
          <p:cNvPr id="18"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2768924" y="7734300"/>
            <a:ext cx="4325677" cy="4114800"/>
          </a:xfrm>
          <a:prstGeom prst="rect">
            <a:avLst/>
          </a:prstGeom>
        </p:spPr>
      </p:pic>
    </p:spTree>
    <p:extLst>
      <p:ext uri="{BB962C8B-B14F-4D97-AF65-F5344CB8AC3E}">
        <p14:creationId xmlns:p14="http://schemas.microsoft.com/office/powerpoint/2010/main" val="348466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9153" y="3591260"/>
            <a:ext cx="7996950" cy="5059888"/>
          </a:xfrm>
          <a:prstGeom prst="rect">
            <a:avLst/>
          </a:prstGeom>
        </p:spPr>
      </p:pic>
      <p:sp>
        <p:nvSpPr>
          <p:cNvPr id="40" name="TextBox 17"/>
          <p:cNvSpPr txBox="1"/>
          <p:nvPr/>
        </p:nvSpPr>
        <p:spPr>
          <a:xfrm>
            <a:off x="439153" y="-7620"/>
            <a:ext cx="9141266" cy="1104854"/>
          </a:xfrm>
          <a:prstGeom prst="rect">
            <a:avLst/>
          </a:prstGeom>
        </p:spPr>
        <p:txBody>
          <a:bodyPr wrap="square"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1222757"/>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172200" y="2316182"/>
            <a:ext cx="2662950" cy="707886"/>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endParaRPr lang="en-US" sz="4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581400" y="2367030"/>
            <a:ext cx="8756890" cy="577081"/>
          </a:xfrm>
          <a:prstGeom prst="rect">
            <a:avLst/>
          </a:prstGeom>
        </p:spPr>
        <p:txBody>
          <a:bodyPr lIns="0" tIns="0" rIns="0" bIns="0" rtlCol="0" anchor="t">
            <a:spAutoFit/>
          </a:bodyPr>
          <a:lstStyle/>
          <a:p>
            <a:pPr algn="just">
              <a:lnSpc>
                <a:spcPts val="4508"/>
              </a:lnSpc>
            </a:pPr>
            <a:r>
              <a:rPr lang="en-US" sz="4000" b="1" dirty="0" err="1">
                <a:solidFill>
                  <a:srgbClr val="000000"/>
                </a:solidFill>
                <a:latin typeface="Times New Roman" panose="02020603050405020304" pitchFamily="18" charset="0"/>
                <a:cs typeface="Times New Roman" panose="02020603050405020304" pitchFamily="18" charset="0"/>
              </a:rPr>
              <a:t>Thể</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loại</a:t>
            </a:r>
            <a:endParaRPr lang="en-US" sz="4000" b="1" dirty="0">
              <a:solidFill>
                <a:srgbClr val="000000"/>
              </a:solidFill>
              <a:latin typeface="Times New Roman" panose="02020603050405020304" pitchFamily="18" charset="0"/>
              <a:cs typeface="Times New Roman" panose="02020603050405020304" pitchFamily="18" charset="0"/>
            </a:endParaRPr>
          </a:p>
        </p:txBody>
      </p:sp>
      <p:grpSp>
        <p:nvGrpSpPr>
          <p:cNvPr id="15" name="Group 22"/>
          <p:cNvGrpSpPr/>
          <p:nvPr/>
        </p:nvGrpSpPr>
        <p:grpSpPr>
          <a:xfrm>
            <a:off x="2364740" y="2316182"/>
            <a:ext cx="634574" cy="634574"/>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solidFill>
          </p:spPr>
        </p:sp>
      </p:grpSp>
      <p:sp>
        <p:nvSpPr>
          <p:cNvPr id="18" name="TextBox 2"/>
          <p:cNvSpPr txBox="1"/>
          <p:nvPr/>
        </p:nvSpPr>
        <p:spPr>
          <a:xfrm>
            <a:off x="1618228" y="4274544"/>
            <a:ext cx="5638800" cy="3693319"/>
          </a:xfrm>
          <a:prstGeom prst="rect">
            <a:avLst/>
          </a:prstGeom>
        </p:spPr>
        <p:txBody>
          <a:bodyPr wrap="square" lIns="0" tIns="0" rIns="0" bIns="0" rtlCol="0" anchor="t">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thần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yêu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phần</a:t>
            </a:r>
            <a:r>
              <a:rPr lang="en-US" sz="4000" dirty="0">
                <a:solidFill>
                  <a:srgbClr val="000000"/>
                </a:solidFill>
                <a:latin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cs typeface="Times New Roman" panose="02020603050405020304" pitchFamily="18" charset="0"/>
              </a:rPr>
              <a:t>khái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nội</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8840230" y="3511303"/>
            <a:ext cx="8914370" cy="5539978"/>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ấy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ngay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thần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yêu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ta</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nội</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phần</a:t>
            </a:r>
            <a:r>
              <a:rPr lang="en-US" sz="4000" dirty="0">
                <a:solidFill>
                  <a:srgbClr val="000000"/>
                </a:solidFill>
                <a:latin typeface="Times New Roman" panose="02020603050405020304" pitchFamily="18" charset="0"/>
                <a:cs typeface="Times New Roman" panose="02020603050405020304" pitchFamily="18" charset="0"/>
              </a:rPr>
              <a:t> (1):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có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một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lòng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lồng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nàn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yêu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nội</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trọng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endParaRPr lang="en-US" sz="4000" dirty="0">
              <a:solidFill>
                <a:srgbClr val="000000"/>
              </a:solidFill>
              <a:latin typeface="Times New Roman" panose="02020603050405020304" pitchFamily="18" charset="0"/>
              <a:cs typeface="Times New Roman" panose="02020603050405020304" pitchFamily="18" charset="0"/>
            </a:endParaRPr>
          </a:p>
        </p:txBody>
      </p:sp>
      <p:grpSp>
        <p:nvGrpSpPr>
          <p:cNvPr id="20" name="Group 33"/>
          <p:cNvGrpSpPr>
            <a:grpSpLocks noChangeAspect="1"/>
          </p:cNvGrpSpPr>
          <p:nvPr/>
        </p:nvGrpSpPr>
        <p:grpSpPr>
          <a:xfrm>
            <a:off x="0" y="8236762"/>
            <a:ext cx="4100476" cy="4100476"/>
            <a:chOff x="0" y="0"/>
            <a:chExt cx="6350000" cy="6350000"/>
          </a:xfrm>
        </p:grpSpPr>
        <p:sp>
          <p:nvSpPr>
            <p:cNvPr id="21" name="Freeform 3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blipFill>
              <a:blip r:embed="rId5"/>
              <a:stretch>
                <a:fillRect l="223" r="-90107"/>
              </a:stretch>
            </a:blipFill>
          </p:spPr>
        </p:sp>
        <p:sp>
          <p:nvSpPr>
            <p:cNvPr id="22" name="Freeform 35"/>
            <p:cNvSpPr/>
            <p:nvPr/>
          </p:nvSpPr>
          <p:spPr>
            <a:xfrm>
              <a:off x="0" y="3175000"/>
              <a:ext cx="6350000" cy="3175000"/>
            </a:xfrm>
            <a:custGeom>
              <a:avLst/>
              <a:gdLst/>
              <a:ahLst/>
              <a:cxnLst/>
              <a:rect l="l" t="t" r="r" b="b"/>
              <a:pathLst>
                <a:path w="6350000" h="3175000">
                  <a:moveTo>
                    <a:pt x="3175000" y="3175000"/>
                  </a:moveTo>
                  <a:cubicBezTo>
                    <a:pt x="4928870" y="3175000"/>
                    <a:pt x="6350000" y="1753870"/>
                    <a:pt x="6350000" y="0"/>
                  </a:cubicBezTo>
                  <a:lnTo>
                    <a:pt x="0" y="0"/>
                  </a:lnTo>
                  <a:cubicBezTo>
                    <a:pt x="0" y="1753870"/>
                    <a:pt x="1421130" y="3175000"/>
                    <a:pt x="3175000" y="3175000"/>
                  </a:cubicBezTo>
                  <a:close/>
                </a:path>
              </a:pathLst>
            </a:custGeom>
            <a:solidFill>
              <a:srgbClr val="00A14B"/>
            </a:solidFill>
          </p:spPr>
        </p:sp>
      </p:grpSp>
      <p:grpSp>
        <p:nvGrpSpPr>
          <p:cNvPr id="24" name="Group 16"/>
          <p:cNvGrpSpPr/>
          <p:nvPr/>
        </p:nvGrpSpPr>
        <p:grpSpPr>
          <a:xfrm>
            <a:off x="16101518" y="-1653082"/>
            <a:ext cx="3306164" cy="3306164"/>
            <a:chOff x="0" y="0"/>
            <a:chExt cx="6350000" cy="6350000"/>
          </a:xfrm>
        </p:grpSpPr>
        <p:sp>
          <p:nvSpPr>
            <p:cNvPr id="25"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5867E"/>
            </a:solidFill>
          </p:spPr>
        </p:sp>
      </p:grpSp>
    </p:spTree>
    <p:extLst>
      <p:ext uri="{BB962C8B-B14F-4D97-AF65-F5344CB8AC3E}">
        <p14:creationId xmlns:p14="http://schemas.microsoft.com/office/powerpoint/2010/main" val="153954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3">
            <a:alphaModFix amt="31000"/>
            <a:extLst>
              <a:ext uri="{28A0092B-C50C-407E-A947-70E740481C1C}">
                <a14:useLocalDpi xmlns:a14="http://schemas.microsoft.com/office/drawing/2010/main" val="0"/>
              </a:ext>
            </a:extLst>
          </a:blip>
          <a:srcRect/>
          <a:stretch>
            <a:fillRect/>
          </a:stretch>
        </p:blipFill>
        <p:spPr>
          <a:xfrm rot="-10800000" flipH="1">
            <a:off x="12966406" y="3357977"/>
            <a:ext cx="8142263" cy="10438799"/>
          </a:xfrm>
          <a:prstGeom prst="rect">
            <a:avLst/>
          </a:prstGeom>
        </p:spPr>
      </p:pic>
      <p:pic>
        <p:nvPicPr>
          <p:cNvPr id="3" name="Picture 3"/>
          <p:cNvPicPr>
            <a:picLocks noChangeAspect="1"/>
          </p:cNvPicPr>
          <p:nvPr/>
        </p:nvPicPr>
        <p:blipFill>
          <a:blip r:embed="rId4">
            <a:alphaModFix amt="68000"/>
          </a:blip>
          <a:srcRect/>
          <a:stretch>
            <a:fillRect/>
          </a:stretch>
        </p:blipFill>
        <p:spPr>
          <a:xfrm>
            <a:off x="1975598" y="8279205"/>
            <a:ext cx="5621334" cy="1243720"/>
          </a:xfrm>
          <a:prstGeom prst="rect">
            <a:avLst/>
          </a:prstGeom>
        </p:spPr>
      </p:pic>
      <p:grpSp>
        <p:nvGrpSpPr>
          <p:cNvPr id="4" name="Group 4"/>
          <p:cNvGrpSpPr>
            <a:grpSpLocks noChangeAspect="1"/>
          </p:cNvGrpSpPr>
          <p:nvPr/>
        </p:nvGrpSpPr>
        <p:grpSpPr>
          <a:xfrm>
            <a:off x="1028700" y="1385935"/>
            <a:ext cx="7515131" cy="7515131"/>
            <a:chOff x="0" y="0"/>
            <a:chExt cx="6350000" cy="6350000"/>
          </a:xfrm>
        </p:grpSpPr>
        <p:sp>
          <p:nvSpPr>
            <p:cNvPr id="5" name="Freeform 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85596" r="-5139"/>
              </a:stretch>
            </a:blipFill>
          </p:spPr>
        </p:sp>
        <p:sp>
          <p:nvSpPr>
            <p:cNvPr id="6" name="Freeform 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sp>
      </p:grpSp>
      <p:pic>
        <p:nvPicPr>
          <p:cNvPr id="19"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7107" y="-1714500"/>
            <a:ext cx="4209514" cy="4114800"/>
          </a:xfrm>
          <a:prstGeom prst="rect">
            <a:avLst/>
          </a:prstGeom>
        </p:spPr>
      </p:pic>
      <p:pic>
        <p:nvPicPr>
          <p:cNvPr id="20"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19973" y="7619228"/>
            <a:ext cx="3748209" cy="4114800"/>
          </a:xfrm>
          <a:prstGeom prst="rect">
            <a:avLst/>
          </a:prstGeom>
        </p:spPr>
      </p:pic>
      <p:pic>
        <p:nvPicPr>
          <p:cNvPr id="7" name="Picture 6"/>
          <p:cNvPicPr>
            <a:picLocks noChangeAspect="1"/>
          </p:cNvPicPr>
          <p:nvPr/>
        </p:nvPicPr>
        <p:blipFill>
          <a:blip r:embed="rId10"/>
          <a:stretch>
            <a:fillRect/>
          </a:stretch>
        </p:blipFill>
        <p:spPr>
          <a:xfrm>
            <a:off x="7086600" y="669605"/>
            <a:ext cx="11644369" cy="7584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9153" y="3591260"/>
            <a:ext cx="7150064" cy="4524040"/>
          </a:xfrm>
          <a:prstGeom prst="rect">
            <a:avLst/>
          </a:prstGeom>
        </p:spPr>
      </p:pic>
      <p:sp>
        <p:nvSpPr>
          <p:cNvPr id="40" name="TextBox 17"/>
          <p:cNvSpPr txBox="1"/>
          <p:nvPr/>
        </p:nvSpPr>
        <p:spPr>
          <a:xfrm>
            <a:off x="439153" y="-7620"/>
            <a:ext cx="9141266" cy="1104854"/>
          </a:xfrm>
          <a:prstGeom prst="rect">
            <a:avLst/>
          </a:prstGeom>
        </p:spPr>
        <p:txBody>
          <a:bodyPr wrap="square"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1222757"/>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581400" y="2367030"/>
            <a:ext cx="8756890" cy="577081"/>
          </a:xfrm>
          <a:prstGeom prst="rect">
            <a:avLst/>
          </a:prstGeom>
        </p:spPr>
        <p:txBody>
          <a:bodyPr lIns="0" tIns="0" rIns="0" bIns="0" rtlCol="0" anchor="t">
            <a:spAutoFit/>
          </a:bodyPr>
          <a:lstStyle/>
          <a:p>
            <a:pPr algn="just">
              <a:lnSpc>
                <a:spcPts val="4508"/>
              </a:lnSpc>
            </a:pPr>
            <a:r>
              <a:rPr lang="en-US" sz="4000" b="1" dirty="0" err="1">
                <a:solidFill>
                  <a:srgbClr val="000000"/>
                </a:solidFill>
                <a:latin typeface="Times New Roman" panose="02020603050405020304" pitchFamily="18" charset="0"/>
                <a:cs typeface="Times New Roman" panose="02020603050405020304" pitchFamily="18" charset="0"/>
              </a:rPr>
              <a:t>Bố</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cục</a:t>
            </a:r>
            <a:endParaRPr lang="en-US" sz="4000" b="1" dirty="0">
              <a:solidFill>
                <a:srgbClr val="000000"/>
              </a:solidFill>
              <a:latin typeface="Times New Roman" panose="02020603050405020304" pitchFamily="18" charset="0"/>
              <a:cs typeface="Times New Roman" panose="02020603050405020304" pitchFamily="18" charset="0"/>
            </a:endParaRPr>
          </a:p>
        </p:txBody>
      </p:sp>
      <p:grpSp>
        <p:nvGrpSpPr>
          <p:cNvPr id="15" name="Group 22"/>
          <p:cNvGrpSpPr/>
          <p:nvPr/>
        </p:nvGrpSpPr>
        <p:grpSpPr>
          <a:xfrm>
            <a:off x="2364740" y="2316182"/>
            <a:ext cx="634574" cy="634574"/>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solidFill>
          </p:spPr>
        </p:sp>
      </p:grpSp>
      <p:sp>
        <p:nvSpPr>
          <p:cNvPr id="18" name="TextBox 2"/>
          <p:cNvSpPr txBox="1"/>
          <p:nvPr/>
        </p:nvSpPr>
        <p:spPr>
          <a:xfrm>
            <a:off x="1295400" y="4500075"/>
            <a:ext cx="5638800" cy="2462213"/>
          </a:xfrm>
          <a:prstGeom prst="rect">
            <a:avLst/>
          </a:prstGeom>
        </p:spPr>
        <p:txBody>
          <a:bodyPr wrap="square" lIns="0" tIns="0" rIns="0" bIns="0" rtlCol="0" anchor="t">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Xác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định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nội</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chính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thần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yêu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ta.</a:t>
            </a:r>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902702" y="2491124"/>
            <a:ext cx="9851897" cy="738663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000" b="1" dirty="0" err="1">
                <a:solidFill>
                  <a:srgbClr val="000000"/>
                </a:solidFill>
                <a:latin typeface="Times New Roman" panose="02020603050405020304" pitchFamily="18" charset="0"/>
                <a:cs typeface="Times New Roman" panose="02020603050405020304" pitchFamily="18" charset="0"/>
              </a:rPr>
              <a:t>Phần</a:t>
            </a:r>
            <a:r>
              <a:rPr lang="en-US" sz="4000" b="1" dirty="0">
                <a:solidFill>
                  <a:srgbClr val="000000"/>
                </a:solidFill>
                <a:latin typeface="Times New Roman" panose="02020603050405020304" pitchFamily="18" charset="0"/>
                <a:cs typeface="Times New Roman" panose="02020603050405020304" pitchFamily="18" charset="0"/>
              </a:rPr>
              <a:t> 1: (MỞ BÀI) </a:t>
            </a:r>
            <a:r>
              <a:rPr lang="en-US" sz="4000" dirty="0" err="1">
                <a:solidFill>
                  <a:srgbClr val="000000"/>
                </a:solidFill>
                <a:latin typeface="Times New Roman" panose="02020603050405020304" pitchFamily="18" charset="0"/>
                <a:cs typeface="Times New Roman" panose="02020603050405020304" pitchFamily="18" charset="0"/>
              </a:rPr>
              <a:t>Chủ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khẳng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định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ta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giá</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trị</a:t>
            </a:r>
            <a:r>
              <a:rPr lang="en-US" sz="4000" dirty="0">
                <a:solidFill>
                  <a:srgbClr val="000000"/>
                </a:solidFill>
                <a:latin typeface="Times New Roman" panose="02020603050405020304" pitchFamily="18" charset="0"/>
                <a:cs typeface="Times New Roman" panose="02020603050405020304" pitchFamily="18" charset="0"/>
              </a:rPr>
              <a:t> to </a:t>
            </a:r>
            <a:r>
              <a:rPr lang="en-US" sz="4000" dirty="0" err="1">
                <a:solidFill>
                  <a:srgbClr val="000000"/>
                </a:solidFill>
                <a:latin typeface="Times New Roman" panose="02020603050405020304" pitchFamily="18" charset="0"/>
                <a:cs typeface="Times New Roman" panose="02020603050405020304" pitchFamily="18" charset="0"/>
              </a:rPr>
              <a:t>lớn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ấy</a:t>
            </a:r>
            <a:r>
              <a:rPr lang="en-US" sz="4000" dirty="0">
                <a:solidFill>
                  <a:srgbClr val="000000"/>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000" b="1" dirty="0" err="1">
                <a:solidFill>
                  <a:srgbClr val="000000"/>
                </a:solidFill>
                <a:latin typeface="Times New Roman" panose="02020603050405020304" pitchFamily="18" charset="0"/>
                <a:cs typeface="Times New Roman" panose="02020603050405020304" pitchFamily="18" charset="0"/>
              </a:rPr>
              <a:t>Phần</a:t>
            </a:r>
            <a:r>
              <a:rPr lang="en-US" sz="4000" b="1" dirty="0">
                <a:solidFill>
                  <a:srgbClr val="000000"/>
                </a:solidFill>
                <a:latin typeface="Times New Roman" panose="02020603050405020304" pitchFamily="18" charset="0"/>
                <a:cs typeface="Times New Roman" panose="02020603050405020304" pitchFamily="18" charset="0"/>
              </a:rPr>
              <a:t> 2: (THÂN BÀI)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triển</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mở</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dẫn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yếu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lấy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dẫn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tế</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tộc</a:t>
            </a:r>
            <a:r>
              <a:rPr lang="en-US" sz="4000" dirty="0">
                <a:solidFill>
                  <a:srgbClr val="000000"/>
                </a:solidFill>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000" b="1" dirty="0" err="1">
                <a:solidFill>
                  <a:srgbClr val="000000"/>
                </a:solidFill>
                <a:latin typeface="Times New Roman" panose="02020603050405020304" pitchFamily="18" charset="0"/>
                <a:cs typeface="Times New Roman" panose="02020603050405020304" pitchFamily="18" charset="0"/>
              </a:rPr>
              <a:t>Phần</a:t>
            </a:r>
            <a:r>
              <a:rPr lang="en-US" sz="4000" b="1" dirty="0">
                <a:solidFill>
                  <a:srgbClr val="000000"/>
                </a:solidFill>
                <a:latin typeface="Times New Roman" panose="02020603050405020304" pitchFamily="18" charset="0"/>
                <a:cs typeface="Times New Roman" panose="02020603050405020304" pitchFamily="18" charset="0"/>
              </a:rPr>
              <a:t> 3: (KẾT BÀI)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giá</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trách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nhiệm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mỗi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endParaRPr lang="en-US" sz="4000" dirty="0">
              <a:solidFill>
                <a:srgbClr val="000000"/>
              </a:solidFill>
              <a:latin typeface="Times New Roman" panose="02020603050405020304" pitchFamily="18" charset="0"/>
              <a:cs typeface="Times New Roman" panose="02020603050405020304" pitchFamily="18" charset="0"/>
            </a:endParaRPr>
          </a:p>
        </p:txBody>
      </p:sp>
      <p:grpSp>
        <p:nvGrpSpPr>
          <p:cNvPr id="24" name="Group 16"/>
          <p:cNvGrpSpPr/>
          <p:nvPr/>
        </p:nvGrpSpPr>
        <p:grpSpPr>
          <a:xfrm>
            <a:off x="16101518" y="-1653082"/>
            <a:ext cx="3306164" cy="3306164"/>
            <a:chOff x="0" y="0"/>
            <a:chExt cx="6350000" cy="6350000"/>
          </a:xfrm>
        </p:grpSpPr>
        <p:sp>
          <p:nvSpPr>
            <p:cNvPr id="25"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5867E"/>
            </a:solidFill>
          </p:spPr>
        </p:sp>
      </p:grpSp>
      <p:pic>
        <p:nvPicPr>
          <p:cNvPr id="17"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8650" y="7602792"/>
            <a:ext cx="4533756" cy="3332311"/>
          </a:xfrm>
          <a:prstGeom prst="rect">
            <a:avLst/>
          </a:prstGeom>
        </p:spPr>
      </p:pic>
    </p:spTree>
    <p:extLst>
      <p:ext uri="{BB962C8B-B14F-4D97-AF65-F5344CB8AC3E}">
        <p14:creationId xmlns:p14="http://schemas.microsoft.com/office/powerpoint/2010/main" val="55838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barn(inVertical)">
                                      <p:cBhvr>
                                        <p:cTn id="23" dur="500"/>
                                        <p:tgtEl>
                                          <p:spTgt spid="1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xEl>
                                              <p:pRg st="1" end="1"/>
                                            </p:txEl>
                                          </p:spTgt>
                                        </p:tgtEl>
                                        <p:attrNameLst>
                                          <p:attrName>style.visibility</p:attrName>
                                        </p:attrNameLst>
                                      </p:cBhvr>
                                      <p:to>
                                        <p:strVal val="visible"/>
                                      </p:to>
                                    </p:set>
                                    <p:animEffect transition="in" filter="wipe(down)">
                                      <p:cBhvr>
                                        <p:cTn id="28" dur="500"/>
                                        <p:tgtEl>
                                          <p:spTgt spid="1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animEffect transition="in" filter="circle(in)">
                                      <p:cBhvr>
                                        <p:cTn id="33" dur="2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259300" y="4316308"/>
            <a:ext cx="1654384" cy="1654384"/>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F6249"/>
            </a:solidFill>
          </p:spPr>
        </p:sp>
      </p:grpSp>
      <p:grpSp>
        <p:nvGrpSpPr>
          <p:cNvPr id="5" name="Group 5"/>
          <p:cNvGrpSpPr>
            <a:grpSpLocks noChangeAspect="1"/>
          </p:cNvGrpSpPr>
          <p:nvPr/>
        </p:nvGrpSpPr>
        <p:grpSpPr>
          <a:xfrm>
            <a:off x="9318595" y="5970692"/>
            <a:ext cx="8632616" cy="8632616"/>
            <a:chOff x="0" y="0"/>
            <a:chExt cx="6350000" cy="6350000"/>
          </a:xfrm>
        </p:grpSpPr>
        <p:sp>
          <p:nvSpPr>
            <p:cNvPr id="6" name="Freeform 6"/>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blipFill>
              <a:blip r:embed="rId3"/>
              <a:stretch>
                <a:fillRect l="-44942" r="-44942"/>
              </a:stretch>
            </a:blipFill>
          </p:spPr>
        </p:sp>
        <p:sp>
          <p:nvSpPr>
            <p:cNvPr id="7" name="Freeform 7"/>
            <p:cNvSpPr/>
            <p:nvPr/>
          </p:nvSpPr>
          <p:spPr>
            <a:xfrm>
              <a:off x="0" y="3175000"/>
              <a:ext cx="6350000" cy="3175000"/>
            </a:xfrm>
            <a:custGeom>
              <a:avLst/>
              <a:gdLst/>
              <a:ahLst/>
              <a:cxnLst/>
              <a:rect l="l" t="t" r="r" b="b"/>
              <a:pathLst>
                <a:path w="6350000" h="3175000">
                  <a:moveTo>
                    <a:pt x="3175000" y="3175000"/>
                  </a:moveTo>
                  <a:cubicBezTo>
                    <a:pt x="4928870" y="3175000"/>
                    <a:pt x="6350000" y="1753870"/>
                    <a:pt x="6350000" y="0"/>
                  </a:cubicBezTo>
                  <a:lnTo>
                    <a:pt x="0" y="0"/>
                  </a:lnTo>
                  <a:cubicBezTo>
                    <a:pt x="0" y="1753870"/>
                    <a:pt x="1421130" y="3175000"/>
                    <a:pt x="3175000" y="3175000"/>
                  </a:cubicBezTo>
                  <a:close/>
                </a:path>
              </a:pathLst>
            </a:custGeom>
            <a:solidFill>
              <a:srgbClr val="00A14B"/>
            </a:solidFill>
          </p:spPr>
        </p:sp>
      </p:grpSp>
      <p:grpSp>
        <p:nvGrpSpPr>
          <p:cNvPr id="8" name="Group 8"/>
          <p:cNvGrpSpPr>
            <a:grpSpLocks noChangeAspect="1"/>
          </p:cNvGrpSpPr>
          <p:nvPr/>
        </p:nvGrpSpPr>
        <p:grpSpPr>
          <a:xfrm>
            <a:off x="9785590" y="-3821165"/>
            <a:ext cx="7642329" cy="7642329"/>
            <a:chOff x="0" y="0"/>
            <a:chExt cx="6350000" cy="6350000"/>
          </a:xfrm>
        </p:grpSpPr>
        <p:sp>
          <p:nvSpPr>
            <p:cNvPr id="9" name="Freeform 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blipFill>
              <a:blip r:embed="rId4"/>
              <a:stretch>
                <a:fillRect l="-18801" r="-18801"/>
              </a:stretch>
            </a:blipFill>
          </p:spPr>
        </p:sp>
        <p:sp>
          <p:nvSpPr>
            <p:cNvPr id="10" name="Freeform 10"/>
            <p:cNvSpPr/>
            <p:nvPr/>
          </p:nvSpPr>
          <p:spPr>
            <a:xfrm>
              <a:off x="0" y="0"/>
              <a:ext cx="6350000" cy="3175000"/>
            </a:xfrm>
            <a:custGeom>
              <a:avLst/>
              <a:gdLst/>
              <a:ahLst/>
              <a:cxnLst/>
              <a:rect l="l" t="t" r="r" b="b"/>
              <a:pathLst>
                <a:path w="6350000" h="3175000">
                  <a:moveTo>
                    <a:pt x="3175000" y="0"/>
                  </a:moveTo>
                  <a:cubicBezTo>
                    <a:pt x="1421130" y="0"/>
                    <a:pt x="0" y="1421130"/>
                    <a:pt x="0" y="3175000"/>
                  </a:cubicBezTo>
                  <a:lnTo>
                    <a:pt x="6350000" y="3175000"/>
                  </a:lnTo>
                  <a:cubicBezTo>
                    <a:pt x="6350000" y="1421130"/>
                    <a:pt x="4928870" y="0"/>
                    <a:pt x="3175000" y="0"/>
                  </a:cubicBezTo>
                  <a:close/>
                </a:path>
              </a:pathLst>
            </a:custGeom>
            <a:solidFill>
              <a:srgbClr val="EE2A7B"/>
            </a:solidFill>
          </p:spPr>
        </p:sp>
      </p:grpSp>
      <p:grpSp>
        <p:nvGrpSpPr>
          <p:cNvPr id="11" name="Group 11"/>
          <p:cNvGrpSpPr/>
          <p:nvPr/>
        </p:nvGrpSpPr>
        <p:grpSpPr>
          <a:xfrm>
            <a:off x="372892" y="1028700"/>
            <a:ext cx="2200617" cy="2200617"/>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13" name="Group 13"/>
          <p:cNvGrpSpPr/>
          <p:nvPr/>
        </p:nvGrpSpPr>
        <p:grpSpPr>
          <a:xfrm>
            <a:off x="1028700" y="8706828"/>
            <a:ext cx="764385" cy="7643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5867E"/>
            </a:solidFill>
          </p:spPr>
        </p:sp>
      </p:grpSp>
      <p:grpSp>
        <p:nvGrpSpPr>
          <p:cNvPr id="15" name="Group 15"/>
          <p:cNvGrpSpPr/>
          <p:nvPr/>
        </p:nvGrpSpPr>
        <p:grpSpPr>
          <a:xfrm>
            <a:off x="9318595" y="2939432"/>
            <a:ext cx="1015659" cy="1015659"/>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pic>
        <p:nvPicPr>
          <p:cNvPr id="20" name="Picture 19"/>
          <p:cNvPicPr>
            <a:picLocks noChangeAspect="1"/>
          </p:cNvPicPr>
          <p:nvPr/>
        </p:nvPicPr>
        <p:blipFill>
          <a:blip r:embed="rId5"/>
          <a:stretch>
            <a:fillRect/>
          </a:stretch>
        </p:blipFill>
        <p:spPr>
          <a:xfrm>
            <a:off x="372722" y="1281876"/>
            <a:ext cx="9723963" cy="5218628"/>
          </a:xfrm>
          <a:prstGeom prst="rect">
            <a:avLst/>
          </a:prstGeom>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86346" y="254878"/>
            <a:ext cx="1884141" cy="1884141"/>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4" name="Group 4"/>
          <p:cNvGrpSpPr/>
          <p:nvPr/>
        </p:nvGrpSpPr>
        <p:grpSpPr>
          <a:xfrm>
            <a:off x="-2021290" y="2400168"/>
            <a:ext cx="9617838" cy="961783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6" name="Group 6"/>
          <p:cNvGrpSpPr>
            <a:grpSpLocks noChangeAspect="1"/>
          </p:cNvGrpSpPr>
          <p:nvPr/>
        </p:nvGrpSpPr>
        <p:grpSpPr>
          <a:xfrm>
            <a:off x="1028700" y="1028700"/>
            <a:ext cx="3938759" cy="406795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8791" r="-18791"/>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9" name="Group 9"/>
          <p:cNvGrpSpPr>
            <a:grpSpLocks noChangeAspect="1"/>
          </p:cNvGrpSpPr>
          <p:nvPr/>
        </p:nvGrpSpPr>
        <p:grpSpPr>
          <a:xfrm>
            <a:off x="5593120" y="4084664"/>
            <a:ext cx="3162601" cy="3266334"/>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14546" r="-14546"/>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12" name="Group 12"/>
          <p:cNvGrpSpPr>
            <a:grpSpLocks noChangeAspect="1"/>
          </p:cNvGrpSpPr>
          <p:nvPr/>
        </p:nvGrpSpPr>
        <p:grpSpPr>
          <a:xfrm>
            <a:off x="2311309" y="5815070"/>
            <a:ext cx="2974299" cy="3071856"/>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3537" r="-69177"/>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21" name="Group 21"/>
          <p:cNvGrpSpPr/>
          <p:nvPr/>
        </p:nvGrpSpPr>
        <p:grpSpPr>
          <a:xfrm>
            <a:off x="5971202" y="2239950"/>
            <a:ext cx="1203219" cy="1203219"/>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23" name="Group 23"/>
          <p:cNvGrpSpPr/>
          <p:nvPr/>
        </p:nvGrpSpPr>
        <p:grpSpPr>
          <a:xfrm>
            <a:off x="2311309" y="-601610"/>
            <a:ext cx="1203219" cy="120321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pic>
        <p:nvPicPr>
          <p:cNvPr id="15" name="Picture 14"/>
          <p:cNvPicPr>
            <a:picLocks noChangeAspect="1"/>
          </p:cNvPicPr>
          <p:nvPr/>
        </p:nvPicPr>
        <p:blipFill>
          <a:blip r:embed="rId6"/>
          <a:stretch>
            <a:fillRect/>
          </a:stretch>
        </p:blipFill>
        <p:spPr>
          <a:xfrm>
            <a:off x="8625003" y="4366574"/>
            <a:ext cx="9662997" cy="30238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762" r="10760"/>
          <a:stretch/>
        </p:blipFill>
        <p:spPr>
          <a:xfrm>
            <a:off x="6290123" y="1181100"/>
            <a:ext cx="11380788" cy="8153400"/>
          </a:xfrm>
          <a:prstGeom prst="rect">
            <a:avLst/>
          </a:prstGeom>
        </p:spPr>
      </p:pic>
      <p:sp>
        <p:nvSpPr>
          <p:cNvPr id="4" name="TextBox 3"/>
          <p:cNvSpPr txBox="1"/>
          <p:nvPr/>
        </p:nvSpPr>
        <p:spPr>
          <a:xfrm>
            <a:off x="483141" y="3623988"/>
            <a:ext cx="6324600" cy="1920526"/>
          </a:xfrm>
          <a:prstGeom prst="rect">
            <a:avLst/>
          </a:prstGeom>
        </p:spPr>
        <p:txBody>
          <a:bodyPr wrap="square" lIns="0" tIns="0" rIns="0" bIns="0" rtlCol="0" anchor="t">
            <a:spAutoFit/>
          </a:bodyPr>
          <a:lstStyle/>
          <a:p>
            <a:pPr marL="571500" lvl="0" indent="-571500" algn="just">
              <a:lnSpc>
                <a:spcPct val="130000"/>
              </a:lnSpc>
              <a:buFontTx/>
              <a:buChar char="-"/>
            </a:pPr>
            <a:r>
              <a:rPr lang="en-US" sz="3200" dirty="0">
                <a:solidFill>
                  <a:srgbClr val="000000"/>
                </a:solidFill>
                <a:latin typeface="Times New Roman" panose="02020603050405020304" pitchFamily="18" charset="0"/>
                <a:cs typeface="Times New Roman" panose="02020603050405020304" pitchFamily="18" charset="0"/>
              </a:rPr>
              <a:t>HS </a:t>
            </a:r>
            <a:r>
              <a:rPr lang="en-US" sz="3200" dirty="0" err="1">
                <a:solidFill>
                  <a:srgbClr val="000000"/>
                </a:solidFill>
                <a:latin typeface="Times New Roman" panose="02020603050405020304" pitchFamily="18" charset="0"/>
                <a:cs typeface="Times New Roman" panose="02020603050405020304" pitchFamily="18" charset="0"/>
              </a:rPr>
              <a:t>thực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đôi</a:t>
            </a:r>
            <a:endParaRPr lang="en-US" sz="3200" dirty="0">
              <a:solidFill>
                <a:srgbClr val="000000"/>
              </a:solidFill>
              <a:latin typeface="Times New Roman" panose="02020603050405020304" pitchFamily="18" charset="0"/>
              <a:cs typeface="Times New Roman" panose="02020603050405020304" pitchFamily="18" charset="0"/>
            </a:endParaRPr>
          </a:p>
          <a:p>
            <a:pPr marL="571500" lvl="0" indent="-571500" algn="just">
              <a:lnSpc>
                <a:spcPct val="130000"/>
              </a:lnSpc>
              <a:buFontTx/>
              <a:buChar char="-"/>
            </a:pP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cs typeface="Times New Roman" panose="02020603050405020304" pitchFamily="18" charset="0"/>
              </a:rPr>
              <a:t>phút</a:t>
            </a:r>
            <a:endParaRPr lang="en-US" sz="3200" dirty="0">
              <a:solidFill>
                <a:srgbClr val="000000"/>
              </a:solidFill>
              <a:latin typeface="Times New Roman" panose="02020603050405020304" pitchFamily="18" charset="0"/>
              <a:cs typeface="Times New Roman" panose="02020603050405020304" pitchFamily="18" charset="0"/>
            </a:endParaRPr>
          </a:p>
          <a:p>
            <a:pPr marL="571500" lvl="0" indent="-571500" algn="just">
              <a:lnSpc>
                <a:spcPct val="130000"/>
              </a:lnSpc>
              <a:buFontTx/>
              <a:buChar char="-"/>
            </a:pPr>
            <a:r>
              <a:rPr lang="en-US" sz="3200" dirty="0" err="1">
                <a:solidFill>
                  <a:srgbClr val="000000"/>
                </a:solidFill>
                <a:latin typeface="Times New Roman" panose="02020603050405020304" pitchFamily="18" charset="0"/>
                <a:cs typeface="Times New Roman" panose="02020603050405020304" pitchFamily="18" charset="0"/>
              </a:rPr>
              <a:t>Hoàn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phiếu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tập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cs typeface="Times New Roman" panose="02020603050405020304" pitchFamily="18" charset="0"/>
              </a:rPr>
              <a:t> 1</a:t>
            </a:r>
            <a:endParaRPr lang="vi-VN" sz="3200" dirty="0">
              <a:solidFill>
                <a:srgbClr val="000000"/>
              </a:solidFill>
              <a:latin typeface="Times New Roman" panose="02020603050405020304" pitchFamily="18" charset="0"/>
              <a:cs typeface="Times New Roman" panose="02020603050405020304" pitchFamily="18" charset="0"/>
            </a:endParaRPr>
          </a:p>
        </p:txBody>
      </p:sp>
      <p:pic>
        <p:nvPicPr>
          <p:cNvPr id="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6769922">
            <a:off x="-4106772" y="5563623"/>
            <a:ext cx="9179824" cy="7560837"/>
          </a:xfrm>
          <a:prstGeom prst="rect">
            <a:avLst/>
          </a:prstGeom>
        </p:spPr>
      </p:pic>
      <p:pic>
        <p:nvPicPr>
          <p:cNvPr id="6" name="Picture 5"/>
          <p:cNvPicPr>
            <a:picLocks noChangeAspect="1"/>
          </p:cNvPicPr>
          <p:nvPr/>
        </p:nvPicPr>
        <p:blipFill>
          <a:blip r:embed="rId5"/>
          <a:stretch>
            <a:fillRect/>
          </a:stretch>
        </p:blipFill>
        <p:spPr>
          <a:xfrm>
            <a:off x="822748" y="2441261"/>
            <a:ext cx="5645385" cy="1182727"/>
          </a:xfrm>
          <a:prstGeom prst="rect">
            <a:avLst/>
          </a:prstGeom>
        </p:spPr>
      </p:pic>
    </p:spTree>
    <p:extLst>
      <p:ext uri="{BB962C8B-B14F-4D97-AF65-F5344CB8AC3E}">
        <p14:creationId xmlns:p14="http://schemas.microsoft.com/office/powerpoint/2010/main" val="305652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66700"/>
            <a:ext cx="17297400" cy="2800767"/>
          </a:xfrm>
          <a:prstGeom prst="rect">
            <a:avLst/>
          </a:prstGeom>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	"</a:t>
            </a:r>
            <a:r>
              <a:rPr lang="it-IT" sz="4400" b="1" i="1" kern="100" spc="-20" dirty="0">
                <a:latin typeface="Times New Roman" panose="02020603050405020304" pitchFamily="18" charset="0"/>
                <a:ea typeface="SimSun" panose="02010600030101010101" pitchFamily="2" charset="-122"/>
                <a:cs typeface="Times New Roman" panose="02020603050405020304" pitchFamily="18" charset="0"/>
              </a:rPr>
              <a:t>Dân ta có một lòng nồng nàn yêu nước</a:t>
            </a:r>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grpSp>
        <p:nvGrpSpPr>
          <p:cNvPr id="6" name="Group 8"/>
          <p:cNvGrpSpPr/>
          <p:nvPr/>
        </p:nvGrpSpPr>
        <p:grpSpPr>
          <a:xfrm rot="5400000">
            <a:off x="1488905" y="2435396"/>
            <a:ext cx="3352800" cy="5263809"/>
            <a:chOff x="0" y="0"/>
            <a:chExt cx="5216920" cy="4332646"/>
          </a:xfrm>
        </p:grpSpPr>
        <p:sp>
          <p:nvSpPr>
            <p:cNvPr id="7" name="Freeform 9"/>
            <p:cNvSpPr/>
            <p:nvPr/>
          </p:nvSpPr>
          <p:spPr>
            <a:xfrm>
              <a:off x="-9098" y="-6509"/>
              <a:ext cx="5231251" cy="4364699"/>
            </a:xfrm>
            <a:custGeom>
              <a:avLst/>
              <a:gdLst/>
              <a:ahLst/>
              <a:cxnLst/>
              <a:rect l="l" t="t" r="r" b="b"/>
              <a:pathLst>
                <a:path w="5231251"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4338178" y="6965"/>
                  </a:cubicBezTo>
                  <a:lnTo>
                    <a:pt x="4338179" y="6965"/>
                  </a:lnTo>
                  <a:cubicBezTo>
                    <a:pt x="4554926" y="16819"/>
                    <a:pt x="4759241" y="36481"/>
                    <a:pt x="4893430" y="101690"/>
                  </a:cubicBezTo>
                  <a:cubicBezTo>
                    <a:pt x="5149476" y="226120"/>
                    <a:pt x="5231251" y="459160"/>
                    <a:pt x="5225763" y="704684"/>
                  </a:cubicBezTo>
                  <a:cubicBezTo>
                    <a:pt x="5225763" y="704684"/>
                    <a:pt x="5182475" y="1013073"/>
                    <a:pt x="5189909" y="1248607"/>
                  </a:cubicBezTo>
                  <a:cubicBezTo>
                    <a:pt x="5197032" y="3512947"/>
                    <a:pt x="5204188" y="3708550"/>
                    <a:pt x="5204188" y="3708550"/>
                  </a:cubicBezTo>
                  <a:cubicBezTo>
                    <a:pt x="5187507" y="3924283"/>
                    <a:pt x="5072863" y="4134894"/>
                    <a:pt x="4875994" y="4246518"/>
                  </a:cubicBezTo>
                  <a:cubicBezTo>
                    <a:pt x="4725642" y="4331767"/>
                    <a:pt x="4527611" y="4346865"/>
                    <a:pt x="3593740" y="4336123"/>
                  </a:cubicBezTo>
                  <a:lnTo>
                    <a:pt x="3593695" y="4336123"/>
                  </a:lnTo>
                  <a:cubicBezTo>
                    <a:pt x="645952" y="4330847"/>
                    <a:pt x="384604" y="4364700"/>
                    <a:pt x="254278" y="4255542"/>
                  </a:cubicBezTo>
                  <a:cubicBezTo>
                    <a:pt x="145767" y="4164657"/>
                    <a:pt x="81795" y="3971345"/>
                    <a:pt x="63030" y="3771146"/>
                  </a:cubicBezTo>
                  <a:close/>
                </a:path>
              </a:pathLst>
            </a:custGeom>
            <a:solidFill>
              <a:srgbClr val="EEC51D"/>
            </a:solidFill>
          </p:spPr>
        </p:sp>
      </p:grpSp>
      <p:sp>
        <p:nvSpPr>
          <p:cNvPr id="8" name="Rectangle 7"/>
          <p:cNvSpPr/>
          <p:nvPr/>
        </p:nvSpPr>
        <p:spPr>
          <a:xfrm>
            <a:off x="867743" y="4152899"/>
            <a:ext cx="4572000" cy="2123658"/>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it-IT" sz="4400" b="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Vấn đề nghị luận: </a:t>
            </a:r>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 của nhân dân ta. </a:t>
            </a:r>
            <a:endParaRPr lang="en-US"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6019800" y="3737401"/>
            <a:ext cx="11811000"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Đặt vấn đề trực tiếp, ngắn gọn bằng câu khẳng định.</a:t>
            </a:r>
            <a:endParaRPr lang="en-US"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6019800" y="5214729"/>
            <a:ext cx="11811000"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Sử dụng các từ ngữ tinh tế, chọn lọc.</a:t>
            </a:r>
            <a:endParaRPr lang="en-US" sz="4400" dirty="0">
              <a:latin typeface="Times New Roman" panose="02020603050405020304" pitchFamily="18" charset="0"/>
              <a:cs typeface="Times New Roman" panose="02020603050405020304" pitchFamily="18" charset="0"/>
            </a:endParaRPr>
          </a:p>
        </p:txBody>
      </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18555">
            <a:off x="188965" y="3122709"/>
            <a:ext cx="784568" cy="1229380"/>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4642">
            <a:off x="6334504" y="6302981"/>
            <a:ext cx="1164988" cy="359689"/>
          </a:xfrm>
          <a:prstGeom prst="rect">
            <a:avLst/>
          </a:prstGeom>
        </p:spPr>
      </p:pic>
      <p:sp>
        <p:nvSpPr>
          <p:cNvPr id="13" name="Rectangle 12"/>
          <p:cNvSpPr/>
          <p:nvPr/>
        </p:nvSpPr>
        <p:spPr>
          <a:xfrm>
            <a:off x="7772400" y="6189657"/>
            <a:ext cx="5509200" cy="646331"/>
          </a:xfrm>
          <a:prstGeom prst="rect">
            <a:avLst/>
          </a:prstGeom>
        </p:spPr>
        <p:txBody>
          <a:bodyPr wrap="none">
            <a:spAutoFit/>
          </a:bodyPr>
          <a:lstStyle/>
          <a:p>
            <a:r>
              <a:rPr lang="it-IT" sz="3600" i="1" kern="100" spc="-20" dirty="0">
                <a:latin typeface="Times New Roman" panose="02020603050405020304" pitchFamily="18" charset="0"/>
                <a:ea typeface="SimSun" panose="02010600030101010101" pitchFamily="2" charset="-122"/>
                <a:cs typeface="Times New Roman" panose="02020603050405020304" pitchFamily="18" charset="0"/>
              </a:rPr>
              <a:t>Nồng nàn: sôi nổi, mãnh liệt </a:t>
            </a:r>
            <a:endParaRPr lang="en-US" sz="3600" dirty="0"/>
          </a:p>
        </p:txBody>
      </p:sp>
      <p:sp>
        <p:nvSpPr>
          <p:cNvPr id="14" name="Rectangle 13"/>
          <p:cNvSpPr/>
          <p:nvPr/>
        </p:nvSpPr>
        <p:spPr>
          <a:xfrm>
            <a:off x="7772399" y="6890995"/>
            <a:ext cx="10210801" cy="2308324"/>
          </a:xfrm>
          <a:prstGeom prst="rect">
            <a:avLst/>
          </a:prstGeom>
        </p:spPr>
        <p:txBody>
          <a:bodyPr wrap="square">
            <a:spAutoFit/>
          </a:bodyPr>
          <a:lstStyle/>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rPr>
              <a:t>Truyền thống:Những giá trị tốt đẹp đã trải qua nhiều thời gian, thế hệ và trở thành tài sản chung của cộng đồng.</a:t>
            </a:r>
          </a:p>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rPr>
              <a:t> </a:t>
            </a:r>
            <a:endParaRPr lang="en-US" sz="3600" dirty="0"/>
          </a:p>
        </p:txBody>
      </p:sp>
      <p:sp>
        <p:nvSpPr>
          <p:cNvPr id="15" name="Rectangle 14"/>
          <p:cNvSpPr/>
          <p:nvPr/>
        </p:nvSpPr>
        <p:spPr>
          <a:xfrm>
            <a:off x="867742" y="8598038"/>
            <a:ext cx="16963058" cy="1446550"/>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Lòng yêu nước sôi nổi, mãnh liệt là tình cảm đẹp, vốn có của dân tộc Việt Nam từ bao đời nay. </a:t>
            </a:r>
            <a:endParaRPr lang="en-US" sz="3600" b="1" kern="100" dirty="0">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16" name="Google Shape;2491;p62"/>
          <p:cNvGrpSpPr/>
          <p:nvPr/>
        </p:nvGrpSpPr>
        <p:grpSpPr>
          <a:xfrm>
            <a:off x="-757524" y="9199319"/>
            <a:ext cx="1515048" cy="1414598"/>
            <a:chOff x="-1951025" y="-194294"/>
            <a:chExt cx="4985512" cy="4648320"/>
          </a:xfrm>
        </p:grpSpPr>
        <p:sp>
          <p:nvSpPr>
            <p:cNvPr id="17" name="Google Shape;2492;p62"/>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913F">
                <a:alpha val="46630"/>
              </a:srgbClr>
            </a:solidFill>
            <a:ln>
              <a:noFill/>
            </a:ln>
          </p:spPr>
        </p:sp>
        <p:sp>
          <p:nvSpPr>
            <p:cNvPr id="18" name="Google Shape;2493;p62"/>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1"/>
            </a:solidFill>
            <a:ln>
              <a:noFill/>
            </a:ln>
          </p:spPr>
        </p:sp>
      </p:grpSp>
    </p:spTree>
    <p:extLst>
      <p:ext uri="{BB962C8B-B14F-4D97-AF65-F5344CB8AC3E}">
        <p14:creationId xmlns:p14="http://schemas.microsoft.com/office/powerpoint/2010/main" val="355273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66700"/>
            <a:ext cx="17297400" cy="1446550"/>
          </a:xfrm>
          <a:prstGeom prst="rect">
            <a:avLst/>
          </a:prstGeom>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grpSp>
        <p:nvGrpSpPr>
          <p:cNvPr id="6" name="Group 8"/>
          <p:cNvGrpSpPr/>
          <p:nvPr/>
        </p:nvGrpSpPr>
        <p:grpSpPr>
          <a:xfrm rot="5400000">
            <a:off x="753037" y="1870721"/>
            <a:ext cx="4776742" cy="5263809"/>
            <a:chOff x="0" y="0"/>
            <a:chExt cx="5216920" cy="4332646"/>
          </a:xfrm>
        </p:grpSpPr>
        <p:sp>
          <p:nvSpPr>
            <p:cNvPr id="7" name="Freeform 9"/>
            <p:cNvSpPr/>
            <p:nvPr/>
          </p:nvSpPr>
          <p:spPr>
            <a:xfrm>
              <a:off x="-9098" y="-6509"/>
              <a:ext cx="5231251" cy="4364699"/>
            </a:xfrm>
            <a:custGeom>
              <a:avLst/>
              <a:gdLst/>
              <a:ahLst/>
              <a:cxnLst/>
              <a:rect l="l" t="t" r="r" b="b"/>
              <a:pathLst>
                <a:path w="5231251"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4338178" y="6965"/>
                  </a:cubicBezTo>
                  <a:lnTo>
                    <a:pt x="4338179" y="6965"/>
                  </a:lnTo>
                  <a:cubicBezTo>
                    <a:pt x="4554926" y="16819"/>
                    <a:pt x="4759241" y="36481"/>
                    <a:pt x="4893430" y="101690"/>
                  </a:cubicBezTo>
                  <a:cubicBezTo>
                    <a:pt x="5149476" y="226120"/>
                    <a:pt x="5231251" y="459160"/>
                    <a:pt x="5225763" y="704684"/>
                  </a:cubicBezTo>
                  <a:cubicBezTo>
                    <a:pt x="5225763" y="704684"/>
                    <a:pt x="5182475" y="1013073"/>
                    <a:pt x="5189909" y="1248607"/>
                  </a:cubicBezTo>
                  <a:cubicBezTo>
                    <a:pt x="5197032" y="3512947"/>
                    <a:pt x="5204188" y="3708550"/>
                    <a:pt x="5204188" y="3708550"/>
                  </a:cubicBezTo>
                  <a:cubicBezTo>
                    <a:pt x="5187507" y="3924283"/>
                    <a:pt x="5072863" y="4134894"/>
                    <a:pt x="4875994" y="4246518"/>
                  </a:cubicBezTo>
                  <a:cubicBezTo>
                    <a:pt x="4725642" y="4331767"/>
                    <a:pt x="4527611" y="4346865"/>
                    <a:pt x="3593740" y="4336123"/>
                  </a:cubicBezTo>
                  <a:lnTo>
                    <a:pt x="3593695" y="4336123"/>
                  </a:lnTo>
                  <a:cubicBezTo>
                    <a:pt x="645952" y="4330847"/>
                    <a:pt x="384604" y="4364700"/>
                    <a:pt x="254278" y="4255542"/>
                  </a:cubicBezTo>
                  <a:cubicBezTo>
                    <a:pt x="145767" y="4164657"/>
                    <a:pt x="81795" y="3971345"/>
                    <a:pt x="63030" y="3771146"/>
                  </a:cubicBezTo>
                  <a:close/>
                </a:path>
              </a:pathLst>
            </a:custGeom>
            <a:solidFill>
              <a:srgbClr val="EEC51D"/>
            </a:solidFill>
          </p:spPr>
        </p:sp>
      </p:grpSp>
      <p:sp>
        <p:nvSpPr>
          <p:cNvPr id="8" name="Rectangle 7"/>
          <p:cNvSpPr/>
          <p:nvPr/>
        </p:nvSpPr>
        <p:spPr>
          <a:xfrm>
            <a:off x="867742" y="2736011"/>
            <a:ext cx="4572000" cy="4154984"/>
          </a:xfrm>
          <a:prstGeom prst="rect">
            <a:avLst/>
          </a:prstGeom>
        </p:spPr>
        <p:txBody>
          <a:bodyPr wrap="square">
            <a:spAutoFit/>
          </a:bodyPr>
          <a:lstStyle/>
          <a:p>
            <a:pPr algn="just"/>
            <a:r>
              <a:rPr lang="vi-VN"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Truyền thống yêu nước càng được phát huy khi Tổ quốc lâm nguy "mỗi khi Tổ quốc bị xâm lăng".</a:t>
            </a:r>
          </a:p>
        </p:txBody>
      </p:sp>
      <p:sp>
        <p:nvSpPr>
          <p:cNvPr id="9" name="Rectangle 8"/>
          <p:cNvSpPr/>
          <p:nvPr/>
        </p:nvSpPr>
        <p:spPr>
          <a:xfrm>
            <a:off x="6159861" y="2499017"/>
            <a:ext cx="11811000"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So sánh</a:t>
            </a:r>
            <a:endParaRPr lang="en-US"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6159861" y="4899495"/>
            <a:ext cx="11811000"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Động từ mạnh phù hợp với đặc tính của làn sóng: </a:t>
            </a:r>
            <a:r>
              <a:rPr lang="vi-VN"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Kết thành, lướt qua, nhấn chìm</a:t>
            </a:r>
            <a:r>
              <a:rPr lang="vi-VN"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a:t>
            </a:r>
            <a:endPar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endParaRPr>
          </a:p>
        </p:txBody>
      </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18555">
            <a:off x="165068" y="1846063"/>
            <a:ext cx="784568" cy="1229380"/>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4642">
            <a:off x="11121716" y="3508987"/>
            <a:ext cx="1164988" cy="359689"/>
          </a:xfrm>
          <a:prstGeom prst="rect">
            <a:avLst/>
          </a:prstGeom>
        </p:spPr>
      </p:pic>
      <p:sp>
        <p:nvSpPr>
          <p:cNvPr id="15" name="Rectangle 14"/>
          <p:cNvSpPr/>
          <p:nvPr/>
        </p:nvSpPr>
        <p:spPr>
          <a:xfrm>
            <a:off x="1981200" y="9150617"/>
            <a:ext cx="16963058" cy="769441"/>
          </a:xfrm>
          <a:prstGeom prst="rect">
            <a:avLst/>
          </a:prstGeom>
        </p:spPr>
        <p:txBody>
          <a:bodyPr wrap="square">
            <a:spAutoFit/>
          </a:bodyPr>
          <a:lstStyle/>
          <a:p>
            <a:pPr algn="just"/>
            <a:r>
              <a:rPr lang="vi-VN"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Gợi tả sức mạnh và khí thế mạnh mẽ của lòng yêu nước.</a:t>
            </a:r>
          </a:p>
        </p:txBody>
      </p:sp>
      <p:grpSp>
        <p:nvGrpSpPr>
          <p:cNvPr id="16" name="Google Shape;2491;p62"/>
          <p:cNvGrpSpPr/>
          <p:nvPr/>
        </p:nvGrpSpPr>
        <p:grpSpPr>
          <a:xfrm>
            <a:off x="16499538" y="8003856"/>
            <a:ext cx="3576924" cy="3092835"/>
            <a:chOff x="-1951025" y="-194294"/>
            <a:chExt cx="4985512" cy="4648320"/>
          </a:xfrm>
        </p:grpSpPr>
        <p:sp>
          <p:nvSpPr>
            <p:cNvPr id="17" name="Google Shape;2492;p62"/>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913F">
                <a:alpha val="46630"/>
              </a:srgbClr>
            </a:solidFill>
            <a:ln>
              <a:noFill/>
            </a:ln>
          </p:spPr>
        </p:sp>
        <p:sp>
          <p:nvSpPr>
            <p:cNvPr id="18" name="Google Shape;2493;p62"/>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1"/>
            </a:solidFill>
            <a:ln>
              <a:noFill/>
            </a:ln>
          </p:spPr>
        </p:sp>
      </p:grpSp>
      <p:sp>
        <p:nvSpPr>
          <p:cNvPr id="23" name="Rectangle 22"/>
          <p:cNvSpPr/>
          <p:nvPr/>
        </p:nvSpPr>
        <p:spPr>
          <a:xfrm>
            <a:off x="7974746" y="3224005"/>
            <a:ext cx="5694266" cy="646331"/>
          </a:xfrm>
          <a:prstGeom prst="rect">
            <a:avLst/>
          </a:prstGeom>
        </p:spPr>
        <p:txBody>
          <a:bodyPr wrap="square">
            <a:spAutoFit/>
          </a:bodyPr>
          <a:lstStyle/>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a:t>
            </a:r>
            <a:endParaRPr lang="en-US" sz="3600" i="1" dirty="0">
              <a:latin typeface="Times New Roman" panose="02020603050405020304" pitchFamily="18" charset="0"/>
              <a:cs typeface="Times New Roman" panose="02020603050405020304" pitchFamily="18" charset="0"/>
            </a:endParaRPr>
          </a:p>
        </p:txBody>
      </p:sp>
      <p:sp>
        <p:nvSpPr>
          <p:cNvPr id="24" name="Rectangle 23"/>
          <p:cNvSpPr/>
          <p:nvPr/>
        </p:nvSpPr>
        <p:spPr>
          <a:xfrm>
            <a:off x="12483422" y="3224004"/>
            <a:ext cx="5694266" cy="646331"/>
          </a:xfrm>
          <a:prstGeom prst="rect">
            <a:avLst/>
          </a:prstGeom>
        </p:spPr>
        <p:txBody>
          <a:bodyPr wrap="square">
            <a:spAutoFit/>
          </a:bodyPr>
          <a:lstStyle/>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Làn sóng</a:t>
            </a:r>
            <a:endParaRPr lang="en-US" sz="3600" i="1" dirty="0">
              <a:latin typeface="Times New Roman" panose="02020603050405020304" pitchFamily="18" charset="0"/>
              <a:cs typeface="Times New Roman" panose="02020603050405020304" pitchFamily="18" charset="0"/>
            </a:endParaRPr>
          </a:p>
        </p:txBody>
      </p:sp>
      <p:sp>
        <p:nvSpPr>
          <p:cNvPr id="25" name="Rectangle 24"/>
          <p:cNvSpPr/>
          <p:nvPr/>
        </p:nvSpPr>
        <p:spPr>
          <a:xfrm>
            <a:off x="7822346" y="4069497"/>
            <a:ext cx="5694266" cy="646331"/>
          </a:xfrm>
          <a:prstGeom prst="rect">
            <a:avLst/>
          </a:prstGeom>
        </p:spPr>
        <p:txBody>
          <a:bodyPr wrap="square">
            <a:spAutoFit/>
          </a:bodyPr>
          <a:lstStyle/>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(Trừu tượng)</a:t>
            </a:r>
            <a:endParaRPr lang="en-US" sz="3600" i="1" dirty="0">
              <a:latin typeface="Times New Roman" panose="02020603050405020304" pitchFamily="18" charset="0"/>
              <a:cs typeface="Times New Roman" panose="02020603050405020304" pitchFamily="18" charset="0"/>
            </a:endParaRPr>
          </a:p>
        </p:txBody>
      </p:sp>
      <p:sp>
        <p:nvSpPr>
          <p:cNvPr id="26" name="Rectangle 25"/>
          <p:cNvSpPr/>
          <p:nvPr/>
        </p:nvSpPr>
        <p:spPr>
          <a:xfrm>
            <a:off x="12624214" y="4069273"/>
            <a:ext cx="5694266" cy="646331"/>
          </a:xfrm>
          <a:prstGeom prst="rect">
            <a:avLst/>
          </a:prstGeom>
        </p:spPr>
        <p:txBody>
          <a:bodyPr wrap="square">
            <a:spAutoFit/>
          </a:bodyPr>
          <a:lstStyle/>
          <a:p>
            <a:pPr algn="just"/>
            <a:r>
              <a:rPr lang="it-IT" sz="36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(Cụ thể)</a:t>
            </a:r>
            <a:endParaRPr lang="en-US" sz="3600" i="1" dirty="0">
              <a:latin typeface="Times New Roman" panose="02020603050405020304" pitchFamily="18" charset="0"/>
              <a:cs typeface="Times New Roman" panose="02020603050405020304" pitchFamily="18" charset="0"/>
            </a:endParaRPr>
          </a:p>
        </p:txBody>
      </p:sp>
      <p:sp>
        <p:nvSpPr>
          <p:cNvPr id="27" name="Rectangle 26"/>
          <p:cNvSpPr/>
          <p:nvPr/>
        </p:nvSpPr>
        <p:spPr>
          <a:xfrm>
            <a:off x="6159861" y="7789758"/>
            <a:ext cx="11811000" cy="1446550"/>
          </a:xfrm>
          <a:prstGeom prst="rect">
            <a:avLst/>
          </a:prstGeom>
        </p:spPr>
        <p:txBody>
          <a:bodyPr wrap="square">
            <a:spAutoFit/>
          </a:bodyPr>
          <a:lstStyle/>
          <a:p>
            <a:pPr algn="just"/>
            <a:r>
              <a:rPr lang="en-US"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vi-VN"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Điệp cấu trúc: </a:t>
            </a:r>
            <a:r>
              <a:rPr lang="vi-VN"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“nó kết thành”, “nó lướt qua”, “nó nhấn chìm”</a:t>
            </a:r>
            <a:endParaRPr lang="it-IT"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endParaRPr>
          </a:p>
        </p:txBody>
      </p:sp>
      <p:sp>
        <p:nvSpPr>
          <p:cNvPr id="28" name="Rectangle 27"/>
          <p:cNvSpPr/>
          <p:nvPr/>
        </p:nvSpPr>
        <p:spPr>
          <a:xfrm>
            <a:off x="6170494" y="6260354"/>
            <a:ext cx="11811000" cy="1446550"/>
          </a:xfrm>
          <a:prstGeom prst="rect">
            <a:avLst/>
          </a:prstGeom>
        </p:spPr>
        <p:txBody>
          <a:bodyPr wrap="square">
            <a:spAutoFit/>
          </a:bodyPr>
          <a:lstStyle/>
          <a:p>
            <a:pPr algn="just"/>
            <a:r>
              <a:rPr lang="en-US"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Các</a:t>
            </a:r>
            <a:r>
              <a:rPr lang="en-US"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tính</a:t>
            </a:r>
            <a:r>
              <a:rPr lang="en-US"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từ</a:t>
            </a:r>
            <a:r>
              <a:rPr lang="en-US"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m</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ạnh</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mẽ</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to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lớn</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nguy</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hiểm</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khó</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i="1" kern="100" spc="-2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khăn</a:t>
            </a:r>
            <a:r>
              <a:rPr lang="en-US"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endParaRPr lang="it-IT"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9363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p:bldP spid="23" grpId="0"/>
      <p:bldP spid="24" grpId="0"/>
      <p:bldP spid="25" grpId="0"/>
      <p:bldP spid="26" grpId="0"/>
      <p:bldP spid="27"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ƯỞNG ỨNG CÁC HOẠT ĐỘNG TUẦN LỄ BIỂN, HẢI ĐẢO VIỆT NAM VÀ HƯỞNG ỨNG NGÀY  ĐẠI DƯƠNG THẾ GIỚI 2021: Bảo vệ chủ quyền biển, đảo Việt Nam và trách nhiệ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47699"/>
            <a:ext cx="13411200" cy="8851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7200" y="342900"/>
            <a:ext cx="3902689" cy="1877855"/>
          </a:xfrm>
          <a:prstGeom prst="rect">
            <a:avLst/>
          </a:prstGeom>
        </p:spPr>
      </p:pic>
      <p:sp>
        <p:nvSpPr>
          <p:cNvPr id="5" name="Rectangle 4"/>
          <p:cNvSpPr/>
          <p:nvPr/>
        </p:nvSpPr>
        <p:spPr>
          <a:xfrm>
            <a:off x="1295400" y="680719"/>
            <a:ext cx="2667000" cy="769441"/>
          </a:xfrm>
          <a:prstGeom prst="rect">
            <a:avLst/>
          </a:prstGeom>
        </p:spPr>
        <p:txBody>
          <a:bodyPr wrap="square">
            <a:spAutoFit/>
          </a:bodyPr>
          <a:lstStyle/>
          <a:p>
            <a:pPr algn="just"/>
            <a:r>
              <a:rPr lang="it-IT" sz="4400" b="1" i="1" kern="100" spc="-20" dirty="0">
                <a:latin typeface="Times New Roman" panose="02020603050405020304" pitchFamily="18" charset="0"/>
                <a:ea typeface="SimSun" panose="02010600030101010101" pitchFamily="2" charset="-122"/>
                <a:cs typeface="Times New Roman" panose="02020603050405020304" pitchFamily="18" charset="0"/>
              </a:rPr>
              <a:t>Liên hệ</a:t>
            </a:r>
            <a:endParaRPr lang="en-US" sz="4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3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fade">
                                      <p:cBhvr>
                                        <p:cTn id="15" dur="1000"/>
                                        <p:tgtEl>
                                          <p:spTgt spid="13314"/>
                                        </p:tgtEl>
                                      </p:cBhvr>
                                    </p:animEffect>
                                    <p:anim calcmode="lin" valueType="num">
                                      <p:cBhvr>
                                        <p:cTn id="16" dur="1000" fill="hold"/>
                                        <p:tgtEl>
                                          <p:spTgt spid="13314"/>
                                        </p:tgtEl>
                                        <p:attrNameLst>
                                          <p:attrName>ppt_x</p:attrName>
                                        </p:attrNameLst>
                                      </p:cBhvr>
                                      <p:tavLst>
                                        <p:tav tm="0">
                                          <p:val>
                                            <p:strVal val="#ppt_x"/>
                                          </p:val>
                                        </p:tav>
                                        <p:tav tm="100000">
                                          <p:val>
                                            <p:strVal val="#ppt_x"/>
                                          </p:val>
                                        </p:tav>
                                      </p:tavLst>
                                    </p:anim>
                                    <p:anim calcmode="lin" valueType="num">
                                      <p:cBhvr>
                                        <p:cTn id="17"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86346" y="254878"/>
            <a:ext cx="1884141" cy="1884141"/>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4" name="Group 4"/>
          <p:cNvGrpSpPr/>
          <p:nvPr/>
        </p:nvGrpSpPr>
        <p:grpSpPr>
          <a:xfrm>
            <a:off x="-2021290" y="2400168"/>
            <a:ext cx="9617838" cy="961783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6" name="Group 6"/>
          <p:cNvGrpSpPr>
            <a:grpSpLocks noChangeAspect="1"/>
          </p:cNvGrpSpPr>
          <p:nvPr/>
        </p:nvGrpSpPr>
        <p:grpSpPr>
          <a:xfrm>
            <a:off x="1028700" y="1028700"/>
            <a:ext cx="3938759" cy="406795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8791" r="-18791"/>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9" name="Group 9"/>
          <p:cNvGrpSpPr>
            <a:grpSpLocks noChangeAspect="1"/>
          </p:cNvGrpSpPr>
          <p:nvPr/>
        </p:nvGrpSpPr>
        <p:grpSpPr>
          <a:xfrm>
            <a:off x="5593120" y="4084664"/>
            <a:ext cx="3162601" cy="3266334"/>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14546" r="-14546"/>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12" name="Group 12"/>
          <p:cNvGrpSpPr>
            <a:grpSpLocks noChangeAspect="1"/>
          </p:cNvGrpSpPr>
          <p:nvPr/>
        </p:nvGrpSpPr>
        <p:grpSpPr>
          <a:xfrm>
            <a:off x="2311309" y="5815070"/>
            <a:ext cx="2974299" cy="3071856"/>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3537" r="-69177"/>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21" name="Group 21"/>
          <p:cNvGrpSpPr/>
          <p:nvPr/>
        </p:nvGrpSpPr>
        <p:grpSpPr>
          <a:xfrm>
            <a:off x="5971202" y="2239950"/>
            <a:ext cx="1203219" cy="1203219"/>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23" name="Group 23"/>
          <p:cNvGrpSpPr/>
          <p:nvPr/>
        </p:nvGrpSpPr>
        <p:grpSpPr>
          <a:xfrm>
            <a:off x="2311309" y="-601610"/>
            <a:ext cx="1203219" cy="120321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pic>
        <p:nvPicPr>
          <p:cNvPr id="15" name="Picture 14"/>
          <p:cNvPicPr>
            <a:picLocks noChangeAspect="1"/>
          </p:cNvPicPr>
          <p:nvPr/>
        </p:nvPicPr>
        <p:blipFill>
          <a:blip r:embed="rId6"/>
          <a:stretch>
            <a:fillRect/>
          </a:stretch>
        </p:blipFill>
        <p:spPr>
          <a:xfrm>
            <a:off x="8625003" y="4205892"/>
            <a:ext cx="9662997" cy="3023878"/>
          </a:xfrm>
          <a:prstGeom prst="rect">
            <a:avLst/>
          </a:prstGeom>
        </p:spPr>
      </p:pic>
    </p:spTree>
    <p:extLst>
      <p:ext uri="{BB962C8B-B14F-4D97-AF65-F5344CB8AC3E}">
        <p14:creationId xmlns:p14="http://schemas.microsoft.com/office/powerpoint/2010/main" val="108282161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6362700"/>
            <a:ext cx="5981700" cy="3295650"/>
          </a:xfrm>
          <a:prstGeom prst="rect">
            <a:avLst/>
          </a:prstGeom>
        </p:spPr>
      </p:pic>
      <p:pic>
        <p:nvPicPr>
          <p:cNvPr id="3" name="Picture 2"/>
          <p:cNvPicPr>
            <a:picLocks noChangeAspect="1"/>
          </p:cNvPicPr>
          <p:nvPr/>
        </p:nvPicPr>
        <p:blipFill rotWithShape="1">
          <a:blip r:embed="rId4"/>
          <a:srcRect l="30674" r="30674"/>
          <a:stretch/>
        </p:blipFill>
        <p:spPr>
          <a:xfrm>
            <a:off x="8839200" y="190500"/>
            <a:ext cx="6781800" cy="9864436"/>
          </a:xfrm>
          <a:prstGeom prst="rect">
            <a:avLst/>
          </a:prstGeom>
        </p:spPr>
      </p:pic>
      <p:sp>
        <p:nvSpPr>
          <p:cNvPr id="5" name="TextBox 4"/>
          <p:cNvSpPr txBox="1"/>
          <p:nvPr/>
        </p:nvSpPr>
        <p:spPr>
          <a:xfrm>
            <a:off x="1503680" y="2521648"/>
            <a:ext cx="6324600" cy="3841052"/>
          </a:xfrm>
          <a:prstGeom prst="rect">
            <a:avLst/>
          </a:prstGeom>
        </p:spPr>
        <p:txBody>
          <a:bodyPr wrap="square" lIns="0" tIns="0" rIns="0" bIns="0" rtlCol="0" anchor="t">
            <a:spAutoFit/>
          </a:bodyPr>
          <a:lstStyle/>
          <a:p>
            <a:pPr marL="571500" lvl="0" indent="-571500" algn="just">
              <a:lnSpc>
                <a:spcPct val="130000"/>
              </a:lnSpc>
              <a:buFontTx/>
              <a:buChar char="-"/>
            </a:pPr>
            <a:r>
              <a:rPr lang="en-US" sz="3200" dirty="0">
                <a:solidFill>
                  <a:srgbClr val="000000"/>
                </a:solidFill>
                <a:latin typeface="Times New Roman" panose="02020603050405020304" pitchFamily="18" charset="0"/>
                <a:cs typeface="Times New Roman" panose="02020603050405020304" pitchFamily="18" charset="0"/>
              </a:rPr>
              <a:t>GV chia </a:t>
            </a:r>
            <a:r>
              <a:rPr lang="en-US" sz="3200" dirty="0" err="1">
                <a:solidFill>
                  <a:srgbClr val="000000"/>
                </a:solidFill>
                <a:latin typeface="Times New Roman" panose="02020603050405020304" pitchFamily="18" charset="0"/>
                <a:cs typeface="Times New Roman" panose="02020603050405020304" pitchFamily="18" charset="0"/>
              </a:rPr>
              <a:t>lớp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4 </a:t>
            </a:r>
            <a:r>
              <a:rPr lang="en-US" sz="3200" dirty="0" err="1">
                <a:solidFill>
                  <a:srgbClr val="000000"/>
                </a:solidFill>
                <a:latin typeface="Times New Roman" panose="02020603050405020304" pitchFamily="18" charset="0"/>
                <a:cs typeface="Times New Roman" panose="02020603050405020304" pitchFamily="18" charset="0"/>
              </a:rPr>
              <a:t>nhóm</a:t>
            </a:r>
            <a:endParaRPr lang="en-US" sz="3200" dirty="0">
              <a:solidFill>
                <a:srgbClr val="000000"/>
              </a:solidFill>
              <a:latin typeface="Times New Roman" panose="02020603050405020304" pitchFamily="18" charset="0"/>
              <a:cs typeface="Times New Roman" panose="02020603050405020304" pitchFamily="18" charset="0"/>
            </a:endParaRPr>
          </a:p>
          <a:p>
            <a:pPr marL="571500" lvl="0" indent="-571500" algn="just">
              <a:lnSpc>
                <a:spcPct val="130000"/>
              </a:lnSpc>
              <a:buFontTx/>
              <a:buChar char="-"/>
            </a:pPr>
            <a:r>
              <a:rPr lang="en-US" sz="3200" dirty="0" err="1">
                <a:solidFill>
                  <a:srgbClr val="000000"/>
                </a:solidFill>
                <a:latin typeface="Times New Roman" panose="02020603050405020304" pitchFamily="18" charset="0"/>
                <a:cs typeface="Times New Roman" panose="02020603050405020304" pitchFamily="18" charset="0"/>
              </a:rPr>
              <a:t>Hoàn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phiếu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tập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cs typeface="Times New Roman" panose="02020603050405020304" pitchFamily="18" charset="0"/>
              </a:rPr>
              <a:t> 2</a:t>
            </a:r>
          </a:p>
          <a:p>
            <a:pPr marL="571500" lvl="0" indent="-571500" algn="just">
              <a:lnSpc>
                <a:spcPct val="130000"/>
              </a:lnSpc>
              <a:buFontTx/>
              <a:buChar char="-"/>
            </a:pP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giấy</a:t>
            </a:r>
            <a:r>
              <a:rPr lang="en-US" sz="3200" dirty="0">
                <a:solidFill>
                  <a:srgbClr val="000000"/>
                </a:solidFill>
                <a:latin typeface="Times New Roman" panose="02020603050405020304" pitchFamily="18" charset="0"/>
                <a:cs typeface="Times New Roman" panose="02020603050405020304" pitchFamily="18" charset="0"/>
              </a:rPr>
              <a:t> A0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kỹ</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bàn</a:t>
            </a:r>
            <a:endParaRPr lang="en-US" sz="3200" dirty="0">
              <a:solidFill>
                <a:srgbClr val="000000"/>
              </a:solidFill>
              <a:latin typeface="Times New Roman" panose="02020603050405020304" pitchFamily="18" charset="0"/>
              <a:cs typeface="Times New Roman" panose="02020603050405020304" pitchFamily="18" charset="0"/>
            </a:endParaRPr>
          </a:p>
          <a:p>
            <a:pPr marL="571500" indent="-571500" algn="just">
              <a:lnSpc>
                <a:spcPct val="130000"/>
              </a:lnSpc>
              <a:buFontTx/>
              <a:buChar char="-"/>
            </a:pP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cs typeface="Times New Roman" panose="02020603050405020304" pitchFamily="18" charset="0"/>
              </a:rPr>
              <a:t>phút</a:t>
            </a:r>
            <a:endParaRPr lang="en-US" sz="3200" dirty="0">
              <a:solidFill>
                <a:srgbClr val="000000"/>
              </a:solidFill>
              <a:latin typeface="Times New Roman" panose="02020603050405020304" pitchFamily="18" charset="0"/>
              <a:cs typeface="Times New Roman" panose="02020603050405020304" pitchFamily="18" charset="0"/>
            </a:endParaRPr>
          </a:p>
          <a:p>
            <a:pPr lvl="0" algn="just">
              <a:lnSpc>
                <a:spcPct val="130000"/>
              </a:lnSpc>
            </a:pPr>
            <a:endParaRPr lang="vi-VN" sz="32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1981200" y="1333478"/>
            <a:ext cx="5651482" cy="1182727"/>
          </a:xfrm>
          <a:prstGeom prst="rect">
            <a:avLst/>
          </a:prstGeom>
        </p:spPr>
      </p:pic>
    </p:spTree>
    <p:extLst>
      <p:ext uri="{BB962C8B-B14F-4D97-AF65-F5344CB8AC3E}">
        <p14:creationId xmlns:p14="http://schemas.microsoft.com/office/powerpoint/2010/main" val="323711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04388" y="1978228"/>
            <a:ext cx="4533900" cy="3207734"/>
          </a:xfrm>
          <a:prstGeom prst="rect">
            <a:avLst/>
          </a:prstGeom>
        </p:spPr>
      </p:pic>
      <p:pic>
        <p:nvPicPr>
          <p:cNvPr id="3"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9826" y="3116209"/>
            <a:ext cx="4676337" cy="3308508"/>
          </a:xfrm>
          <a:prstGeom prst="rect">
            <a:avLst/>
          </a:prstGeom>
        </p:spPr>
      </p:pic>
      <p:sp>
        <p:nvSpPr>
          <p:cNvPr id="4" name="Rectangle 3"/>
          <p:cNvSpPr/>
          <p:nvPr/>
        </p:nvSpPr>
        <p:spPr>
          <a:xfrm>
            <a:off x="952500" y="614075"/>
            <a:ext cx="16582176" cy="830997"/>
          </a:xfrm>
          <a:prstGeom prst="rect">
            <a:avLst/>
          </a:prstGeom>
        </p:spPr>
        <p:txBody>
          <a:bodyPr wrap="square">
            <a:spAutoFit/>
          </a:bodyPr>
          <a:lstStyle/>
          <a:p>
            <a:pPr algn="ctr"/>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Chứng minh những biểu hiện của lòng yêu nước.</a:t>
            </a:r>
            <a:endParaRPr lang="en-US" sz="4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3657600" y="3166596"/>
            <a:ext cx="3657600" cy="830997"/>
          </a:xfrm>
          <a:prstGeom prst="rect">
            <a:avLst/>
          </a:prstGeom>
        </p:spPr>
        <p:txBody>
          <a:bodyPr wrap="square">
            <a:spAutoFit/>
          </a:bodyPr>
          <a:lstStyle/>
          <a:p>
            <a:pPr algn="just"/>
            <a:r>
              <a:rPr lang="it-IT" sz="4800" kern="100" spc="-20" dirty="0">
                <a:latin typeface="Times New Roman" panose="02020603050405020304" pitchFamily="18" charset="0"/>
                <a:ea typeface="SimSun" panose="02010600030101010101" pitchFamily="2" charset="-122"/>
                <a:cs typeface="Times New Roman" panose="02020603050405020304" pitchFamily="18" charset="0"/>
              </a:rPr>
              <a:t>Trong lịch sử</a:t>
            </a:r>
            <a:endParaRPr lang="en-US" sz="4800" dirty="0">
              <a:latin typeface="Times New Roman" panose="02020603050405020304" pitchFamily="18" charset="0"/>
              <a:cs typeface="Times New Roman" panose="02020603050405020304" pitchFamily="18" charset="0"/>
            </a:endParaRPr>
          </a:p>
        </p:txBody>
      </p:sp>
      <p:sp>
        <p:nvSpPr>
          <p:cNvPr id="6" name="Rectangle 5"/>
          <p:cNvSpPr/>
          <p:nvPr/>
        </p:nvSpPr>
        <p:spPr>
          <a:xfrm>
            <a:off x="10668784" y="4354965"/>
            <a:ext cx="4333583" cy="830997"/>
          </a:xfrm>
          <a:prstGeom prst="rect">
            <a:avLst/>
          </a:prstGeom>
        </p:spPr>
        <p:txBody>
          <a:bodyPr wrap="square">
            <a:spAutoFit/>
          </a:bodyPr>
          <a:lstStyle/>
          <a:p>
            <a:pPr algn="just"/>
            <a:r>
              <a:rPr lang="it-IT" sz="4800" kern="100" spc="-20" dirty="0">
                <a:latin typeface="Times New Roman" panose="02020603050405020304" pitchFamily="18" charset="0"/>
                <a:ea typeface="SimSun" panose="02010600030101010101" pitchFamily="2" charset="-122"/>
                <a:cs typeface="Times New Roman" panose="02020603050405020304" pitchFamily="18" charset="0"/>
              </a:rPr>
              <a:t>Trong hiện tại</a:t>
            </a:r>
            <a:endParaRPr lang="en-US" sz="4800" dirty="0">
              <a:latin typeface="Times New Roman" panose="02020603050405020304" pitchFamily="18" charset="0"/>
              <a:cs typeface="Times New Roman" panose="02020603050405020304" pitchFamily="18" charset="0"/>
            </a:endParaRPr>
          </a:p>
        </p:txBody>
      </p:sp>
      <p:pic>
        <p:nvPicPr>
          <p:cNvPr id="7" name="Picture 5"/>
          <p:cNvPicPr>
            <a:picLocks noChangeAspect="1"/>
          </p:cNvPicPr>
          <p:nvPr/>
        </p:nvPicPr>
        <p:blipFill>
          <a:blip r:embed="rId5"/>
          <a:srcRect/>
          <a:stretch>
            <a:fillRect/>
          </a:stretch>
        </p:blipFill>
        <p:spPr>
          <a:xfrm>
            <a:off x="-616789" y="4770463"/>
            <a:ext cx="7561359" cy="561430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58800" y="1847125"/>
            <a:ext cx="5730492" cy="5730492"/>
          </a:xfrm>
          <a:prstGeom prst="rect">
            <a:avLst/>
          </a:prstGeom>
        </p:spPr>
      </p:pic>
      <p:pic>
        <p:nvPicPr>
          <p:cNvPr id="9"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57484" y="-1788172"/>
            <a:ext cx="4209514" cy="4114800"/>
          </a:xfrm>
          <a:prstGeom prst="rect">
            <a:avLst/>
          </a:prstGeom>
        </p:spPr>
      </p:pic>
      <p:pic>
        <p:nvPicPr>
          <p:cNvPr id="10"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731083" y="7956810"/>
            <a:ext cx="3748209" cy="4114800"/>
          </a:xfrm>
          <a:prstGeom prst="rect">
            <a:avLst/>
          </a:prstGeom>
        </p:spPr>
      </p:pic>
    </p:spTree>
    <p:extLst>
      <p:ext uri="{BB962C8B-B14F-4D97-AF65-F5344CB8AC3E}">
        <p14:creationId xmlns:p14="http://schemas.microsoft.com/office/powerpoint/2010/main" val="357317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4382" y="6359904"/>
            <a:ext cx="4712815" cy="471281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59"/>
            </a:solidFill>
          </p:spPr>
        </p:sp>
      </p:grpSp>
      <p:pic>
        <p:nvPicPr>
          <p:cNvPr id="4" name="Picture 4"/>
          <p:cNvPicPr>
            <a:picLocks noChangeAspect="1"/>
          </p:cNvPicPr>
          <p:nvPr/>
        </p:nvPicPr>
        <p:blipFill>
          <a:blip r:embed="rId3">
            <a:alphaModFix amt="86000"/>
          </a:blip>
          <a:srcRect/>
          <a:stretch>
            <a:fillRect/>
          </a:stretch>
        </p:blipFill>
        <p:spPr>
          <a:xfrm>
            <a:off x="1028703" y="6690367"/>
            <a:ext cx="9286143" cy="464307"/>
          </a:xfrm>
          <a:prstGeom prst="rect">
            <a:avLst/>
          </a:prstGeom>
        </p:spPr>
      </p:pic>
      <p:grpSp>
        <p:nvGrpSpPr>
          <p:cNvPr id="5" name="Group 5"/>
          <p:cNvGrpSpPr/>
          <p:nvPr/>
        </p:nvGrpSpPr>
        <p:grpSpPr>
          <a:xfrm>
            <a:off x="1099318" y="3072585"/>
            <a:ext cx="9215525" cy="3513271"/>
            <a:chOff x="0" y="0"/>
            <a:chExt cx="3361848" cy="1281651"/>
          </a:xfrm>
        </p:grpSpPr>
        <p:sp>
          <p:nvSpPr>
            <p:cNvPr id="6" name="Freeform 6"/>
            <p:cNvSpPr/>
            <p:nvPr/>
          </p:nvSpPr>
          <p:spPr>
            <a:xfrm>
              <a:off x="0" y="0"/>
              <a:ext cx="3361849" cy="1281651"/>
            </a:xfrm>
            <a:custGeom>
              <a:avLst/>
              <a:gdLst/>
              <a:ahLst/>
              <a:cxnLst/>
              <a:rect l="l" t="t" r="r" b="b"/>
              <a:pathLst>
                <a:path w="3361849" h="1281651">
                  <a:moveTo>
                    <a:pt x="3237388" y="1281651"/>
                  </a:moveTo>
                  <a:lnTo>
                    <a:pt x="124460" y="1281651"/>
                  </a:lnTo>
                  <a:cubicBezTo>
                    <a:pt x="55880" y="1281651"/>
                    <a:pt x="0" y="1225771"/>
                    <a:pt x="0" y="1157191"/>
                  </a:cubicBezTo>
                  <a:lnTo>
                    <a:pt x="0" y="124460"/>
                  </a:lnTo>
                  <a:cubicBezTo>
                    <a:pt x="0" y="55880"/>
                    <a:pt x="55880" y="0"/>
                    <a:pt x="124460" y="0"/>
                  </a:cubicBezTo>
                  <a:lnTo>
                    <a:pt x="3237389" y="0"/>
                  </a:lnTo>
                  <a:cubicBezTo>
                    <a:pt x="3305968" y="0"/>
                    <a:pt x="3361849" y="55880"/>
                    <a:pt x="3361849" y="124460"/>
                  </a:cubicBezTo>
                  <a:lnTo>
                    <a:pt x="3361849" y="1157191"/>
                  </a:lnTo>
                  <a:cubicBezTo>
                    <a:pt x="3361849" y="1225771"/>
                    <a:pt x="3305968" y="1281651"/>
                    <a:pt x="3237389" y="1281651"/>
                  </a:cubicBezTo>
                  <a:close/>
                </a:path>
              </a:pathLst>
            </a:custGeom>
            <a:solidFill>
              <a:srgbClr val="FEFEC3"/>
            </a:solidFill>
          </p:spPr>
        </p:sp>
      </p:grpSp>
      <p:grpSp>
        <p:nvGrpSpPr>
          <p:cNvPr id="7" name="Group 7"/>
          <p:cNvGrpSpPr/>
          <p:nvPr/>
        </p:nvGrpSpPr>
        <p:grpSpPr>
          <a:xfrm>
            <a:off x="13828166" y="-2356407"/>
            <a:ext cx="6816242" cy="681624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5867E"/>
            </a:solidFill>
          </p:spPr>
        </p:sp>
      </p:grpSp>
      <p:grpSp>
        <p:nvGrpSpPr>
          <p:cNvPr id="9" name="Group 9"/>
          <p:cNvGrpSpPr/>
          <p:nvPr/>
        </p:nvGrpSpPr>
        <p:grpSpPr>
          <a:xfrm>
            <a:off x="520871" y="543884"/>
            <a:ext cx="1604823" cy="160482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11" name="Group 11"/>
          <p:cNvGrpSpPr>
            <a:grpSpLocks noChangeAspect="1"/>
          </p:cNvGrpSpPr>
          <p:nvPr/>
        </p:nvGrpSpPr>
        <p:grpSpPr>
          <a:xfrm>
            <a:off x="10851218" y="1028700"/>
            <a:ext cx="6243965" cy="8390937"/>
            <a:chOff x="0" y="0"/>
            <a:chExt cx="3663950" cy="4923790"/>
          </a:xfrm>
        </p:grpSpPr>
        <p:sp>
          <p:nvSpPr>
            <p:cNvPr id="12" name="Freeform 12"/>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117751" r="-22405"/>
              </a:stretch>
            </a:blipFill>
          </p:spPr>
        </p:sp>
        <p:sp>
          <p:nvSpPr>
            <p:cNvPr id="13" name="Freeform 13"/>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EFEC3"/>
            </a:solidFill>
          </p:spPr>
        </p:sp>
      </p:grpSp>
      <p:grpSp>
        <p:nvGrpSpPr>
          <p:cNvPr id="14" name="Group 14"/>
          <p:cNvGrpSpPr/>
          <p:nvPr/>
        </p:nvGrpSpPr>
        <p:grpSpPr>
          <a:xfrm>
            <a:off x="17590143" y="9605058"/>
            <a:ext cx="1015659" cy="1015659"/>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16" name="Group 16"/>
          <p:cNvGrpSpPr/>
          <p:nvPr/>
        </p:nvGrpSpPr>
        <p:grpSpPr>
          <a:xfrm>
            <a:off x="9144000" y="1454576"/>
            <a:ext cx="634574" cy="63457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5867E"/>
            </a:solidFill>
          </p:spPr>
        </p:sp>
      </p:grpSp>
      <p:pic>
        <p:nvPicPr>
          <p:cNvPr id="26" name="Picture 25"/>
          <p:cNvPicPr>
            <a:picLocks noChangeAspect="1"/>
          </p:cNvPicPr>
          <p:nvPr/>
        </p:nvPicPr>
        <p:blipFill>
          <a:blip r:embed="rId5"/>
          <a:stretch>
            <a:fillRect/>
          </a:stretch>
        </p:blipFill>
        <p:spPr>
          <a:xfrm>
            <a:off x="524451" y="535881"/>
            <a:ext cx="9876376" cy="57185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8771093"/>
              </p:ext>
            </p:extLst>
          </p:nvPr>
        </p:nvGraphicFramePr>
        <p:xfrm>
          <a:off x="381000" y="419100"/>
          <a:ext cx="17373600" cy="5547518"/>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362247224"/>
                    </a:ext>
                  </a:extLst>
                </a:gridCol>
                <a:gridCol w="8686800">
                  <a:extLst>
                    <a:ext uri="{9D8B030D-6E8A-4147-A177-3AD203B41FA5}">
                      <a16:colId xmlns:a16="http://schemas.microsoft.com/office/drawing/2014/main" val="517295698"/>
                    </a:ext>
                  </a:extLst>
                </a:gridCol>
              </a:tblGrid>
              <a:tr h="996664">
                <a:tc gridSpan="2">
                  <a:txBody>
                    <a:bodyPr/>
                    <a:lstStyle/>
                    <a:p>
                      <a:pPr algn="ctr"/>
                      <a:r>
                        <a:rPr lang="en-US" sz="4000" dirty="0">
                          <a:solidFill>
                            <a:schemeClr val="tx1"/>
                          </a:solidFill>
                          <a:latin typeface="Times New Roman" panose="02020603050405020304" pitchFamily="18" charset="0"/>
                          <a:cs typeface="Times New Roman" panose="02020603050405020304" pitchFamily="18" charset="0"/>
                        </a:rPr>
                        <a:t>Ý</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kiến</a:t>
                      </a:r>
                      <a:endParaRPr lang="en-US" sz="4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dirty="0"/>
                    </a:p>
                  </a:txBody>
                  <a:tcPr/>
                </a:tc>
                <a:extLst>
                  <a:ext uri="{0D108BD9-81ED-4DB2-BD59-A6C34878D82A}">
                    <a16:rowId xmlns:a16="http://schemas.microsoft.com/office/drawing/2014/main" val="3770175133"/>
                  </a:ext>
                </a:extLst>
              </a:tr>
              <a:tr h="1010507">
                <a:tc gridSpan="2">
                  <a:txBody>
                    <a:bodyPr/>
                    <a:lstStyle/>
                    <a:p>
                      <a:pPr algn="ctr"/>
                      <a:r>
                        <a:rPr lang="en-US" sz="4000" dirty="0" err="1">
                          <a:latin typeface="Times New Roman" panose="02020603050405020304" pitchFamily="18" charset="0"/>
                          <a:cs typeface="Times New Roman" panose="02020603050405020304" pitchFamily="18" charset="0"/>
                        </a:rPr>
                        <a:t>Dân</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lòng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nước</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extLst>
                  <a:ext uri="{0D108BD9-81ED-4DB2-BD59-A6C34878D82A}">
                    <a16:rowId xmlns:a16="http://schemas.microsoft.com/office/drawing/2014/main" val="938549411"/>
                  </a:ext>
                </a:extLst>
              </a:tr>
              <a:tr h="1010507">
                <a:tc>
                  <a:txBody>
                    <a:bodyPr/>
                    <a:lstStyle/>
                    <a:p>
                      <a:pPr algn="ctr"/>
                      <a:r>
                        <a:rPr lang="en-US" sz="4000" b="1" dirty="0" err="1">
                          <a:latin typeface="Times New Roman" panose="02020603050405020304" pitchFamily="18" charset="0"/>
                          <a:cs typeface="Times New Roman" panose="02020603050405020304" pitchFamily="18" charset="0"/>
                        </a:rPr>
                        <a:t>Lí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lẽ</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4000" b="1" dirty="0" err="1">
                          <a:latin typeface="Times New Roman" panose="02020603050405020304" pitchFamily="18" charset="0"/>
                          <a:cs typeface="Times New Roman" panose="02020603050405020304" pitchFamily="18" charset="0"/>
                        </a:rPr>
                        <a:t>Bằng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chứng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Dẫn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chứng</a:t>
                      </a:r>
                      <a:r>
                        <a:rPr lang="en-US" sz="4000" b="1" baseline="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57631678"/>
                  </a:ext>
                </a:extLst>
              </a:tr>
              <a:tr h="1744163">
                <a:tc>
                  <a:txBody>
                    <a:bodyPr/>
                    <a:lstStyle/>
                    <a:p>
                      <a:pPr algn="just"/>
                      <a:r>
                        <a:rPr lang="en-US" sz="4000" b="1" dirty="0" err="1">
                          <a:latin typeface="Times New Roman" panose="02020603050405020304" pitchFamily="18" charset="0"/>
                          <a:cs typeface="Times New Roman" panose="02020603050405020304" pitchFamily="18" charset="0"/>
                        </a:rPr>
                        <a:t>Lịch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sử</a:t>
                      </a:r>
                      <a:r>
                        <a:rPr lang="en-US" sz="4000" b="1"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đã</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nhiều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chiến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vĩ</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tỏ</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tinh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thần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dân</a:t>
                      </a:r>
                      <a:r>
                        <a:rPr lang="en-US" sz="4000" baseline="0" dirty="0">
                          <a:latin typeface="Times New Roman" panose="02020603050405020304" pitchFamily="18" charset="0"/>
                          <a:cs typeface="Times New Roman" panose="02020603050405020304" pitchFamily="18" charset="0"/>
                        </a:rPr>
                        <a:t> ta</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dirty="0" err="1">
                          <a:latin typeface="Times New Roman" panose="02020603050405020304" pitchFamily="18" charset="0"/>
                          <a:cs typeface="Times New Roman" panose="02020603050405020304" pitchFamily="18" charset="0"/>
                        </a:rPr>
                        <a:t>Chúng</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quyền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vì</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lịch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vẻ</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Triệu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Trần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Hưng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Lê</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Lợi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Trung</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51275097"/>
                  </a:ext>
                </a:extLst>
              </a:tr>
            </a:tbl>
          </a:graphicData>
        </a:graphic>
      </p:graphicFrame>
      <p:grpSp>
        <p:nvGrpSpPr>
          <p:cNvPr id="5" name="Group 2"/>
          <p:cNvGrpSpPr>
            <a:grpSpLocks noChangeAspect="1"/>
          </p:cNvGrpSpPr>
          <p:nvPr/>
        </p:nvGrpSpPr>
        <p:grpSpPr>
          <a:xfrm>
            <a:off x="5334000" y="6515100"/>
            <a:ext cx="3149795" cy="3253108"/>
            <a:chOff x="0" y="0"/>
            <a:chExt cx="6350000" cy="6558280"/>
          </a:xfrm>
        </p:grpSpPr>
        <p:sp>
          <p:nvSpPr>
            <p:cNvPr id="6" name="Freeform 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48820" r="-48820"/>
              </a:stretch>
            </a:blipFill>
          </p:spPr>
        </p:sp>
        <p:sp>
          <p:nvSpPr>
            <p:cNvPr id="7" name="Freeform 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8" name="Group 5"/>
          <p:cNvGrpSpPr>
            <a:grpSpLocks noChangeAspect="1"/>
          </p:cNvGrpSpPr>
          <p:nvPr/>
        </p:nvGrpSpPr>
        <p:grpSpPr>
          <a:xfrm>
            <a:off x="9398968" y="6437495"/>
            <a:ext cx="3149795" cy="3253108"/>
            <a:chOff x="0" y="0"/>
            <a:chExt cx="6350000" cy="6558280"/>
          </a:xfrm>
        </p:grpSpPr>
        <p:sp>
          <p:nvSpPr>
            <p:cNvPr id="9"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t="-6554" b="-6554"/>
              </a:stretch>
            </a:blipFill>
          </p:spPr>
        </p:sp>
        <p:sp>
          <p:nvSpPr>
            <p:cNvPr id="10"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11" name="Group 10"/>
          <p:cNvGrpSpPr>
            <a:grpSpLocks noChangeAspect="1"/>
          </p:cNvGrpSpPr>
          <p:nvPr/>
        </p:nvGrpSpPr>
        <p:grpSpPr>
          <a:xfrm>
            <a:off x="13786073" y="6437495"/>
            <a:ext cx="3149795" cy="3253108"/>
            <a:chOff x="0" y="0"/>
            <a:chExt cx="6350000" cy="6558280"/>
          </a:xfrm>
        </p:grpSpPr>
        <p:sp>
          <p:nvSpPr>
            <p:cNvPr id="12"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38399" r="-38399"/>
              </a:stretch>
            </a:blipFill>
          </p:spPr>
        </p:sp>
        <p:sp>
          <p:nvSpPr>
            <p:cNvPr id="13"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14" name="Group 13"/>
          <p:cNvGrpSpPr>
            <a:grpSpLocks noChangeAspect="1"/>
          </p:cNvGrpSpPr>
          <p:nvPr/>
        </p:nvGrpSpPr>
        <p:grpSpPr>
          <a:xfrm>
            <a:off x="1025369" y="6515100"/>
            <a:ext cx="3149795" cy="3253108"/>
            <a:chOff x="0" y="0"/>
            <a:chExt cx="6350000" cy="6558280"/>
          </a:xfrm>
        </p:grpSpPr>
        <p:sp>
          <p:nvSpPr>
            <p:cNvPr id="15" name="Freeform 1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16925" r="-16925"/>
              </a:stretch>
            </a:blipFill>
          </p:spPr>
        </p:sp>
        <p:sp>
          <p:nvSpPr>
            <p:cNvPr id="16" name="Freeform 1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spTree>
    <p:extLst>
      <p:ext uri="{BB962C8B-B14F-4D97-AF65-F5344CB8AC3E}">
        <p14:creationId xmlns:p14="http://schemas.microsoft.com/office/powerpoint/2010/main" val="29978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27802781"/>
              </p:ext>
            </p:extLst>
          </p:nvPr>
        </p:nvGraphicFramePr>
        <p:xfrm>
          <a:off x="381000" y="419100"/>
          <a:ext cx="17373600" cy="9296558"/>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362247224"/>
                    </a:ext>
                  </a:extLst>
                </a:gridCol>
                <a:gridCol w="8686800">
                  <a:extLst>
                    <a:ext uri="{9D8B030D-6E8A-4147-A177-3AD203B41FA5}">
                      <a16:colId xmlns:a16="http://schemas.microsoft.com/office/drawing/2014/main" val="517295698"/>
                    </a:ext>
                  </a:extLst>
                </a:gridCol>
              </a:tblGrid>
              <a:tr h="996664">
                <a:tc gridSpan="2">
                  <a:txBody>
                    <a:bodyPr/>
                    <a:lstStyle/>
                    <a:p>
                      <a:pPr algn="ctr"/>
                      <a:r>
                        <a:rPr lang="en-US" sz="4000" dirty="0">
                          <a:solidFill>
                            <a:schemeClr val="tx1"/>
                          </a:solidFill>
                          <a:latin typeface="Times New Roman" panose="02020603050405020304" pitchFamily="18" charset="0"/>
                          <a:cs typeface="Times New Roman" panose="02020603050405020304" pitchFamily="18" charset="0"/>
                        </a:rPr>
                        <a:t>Ý</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kiến</a:t>
                      </a:r>
                      <a:endParaRPr lang="en-US" sz="4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dirty="0"/>
                    </a:p>
                  </a:txBody>
                  <a:tcPr/>
                </a:tc>
                <a:extLst>
                  <a:ext uri="{0D108BD9-81ED-4DB2-BD59-A6C34878D82A}">
                    <a16:rowId xmlns:a16="http://schemas.microsoft.com/office/drawing/2014/main" val="3770175133"/>
                  </a:ext>
                </a:extLst>
              </a:tr>
              <a:tr h="1010507">
                <a:tc gridSpan="2">
                  <a:txBody>
                    <a:bodyPr/>
                    <a:lstStyle/>
                    <a:p>
                      <a:pPr algn="ctr"/>
                      <a:r>
                        <a:rPr lang="en-US" sz="4000" dirty="0" err="1">
                          <a:latin typeface="Times New Roman" panose="02020603050405020304" pitchFamily="18" charset="0"/>
                          <a:cs typeface="Times New Roman" panose="02020603050405020304" pitchFamily="18" charset="0"/>
                        </a:rPr>
                        <a:t>Dân</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lòng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nước</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extLst>
                  <a:ext uri="{0D108BD9-81ED-4DB2-BD59-A6C34878D82A}">
                    <a16:rowId xmlns:a16="http://schemas.microsoft.com/office/drawing/2014/main" val="938549411"/>
                  </a:ext>
                </a:extLst>
              </a:tr>
              <a:tr h="1010507">
                <a:tc>
                  <a:txBody>
                    <a:bodyPr/>
                    <a:lstStyle/>
                    <a:p>
                      <a:pPr algn="ctr"/>
                      <a:r>
                        <a:rPr lang="en-US" sz="4000" b="1" dirty="0" err="1">
                          <a:latin typeface="Times New Roman" panose="02020603050405020304" pitchFamily="18" charset="0"/>
                          <a:cs typeface="Times New Roman" panose="02020603050405020304" pitchFamily="18" charset="0"/>
                        </a:rPr>
                        <a:t>Lí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lẽ</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4000" b="1" dirty="0" err="1">
                          <a:latin typeface="Times New Roman" panose="02020603050405020304" pitchFamily="18" charset="0"/>
                          <a:cs typeface="Times New Roman" panose="02020603050405020304" pitchFamily="18" charset="0"/>
                        </a:rPr>
                        <a:t>Bằng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chứng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Dẫn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chứng</a:t>
                      </a:r>
                      <a:r>
                        <a:rPr lang="en-US" sz="4000" b="1" baseline="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57631678"/>
                  </a:ext>
                </a:extLst>
              </a:tr>
              <a:tr h="1744163">
                <a:tc>
                  <a:txBody>
                    <a:bodyPr/>
                    <a:lstStyle/>
                    <a:p>
                      <a:pPr algn="just"/>
                      <a:r>
                        <a:rPr lang="en-US" sz="4000" b="1" dirty="0" err="1">
                          <a:latin typeface="Times New Roman" panose="02020603050405020304" pitchFamily="18" charset="0"/>
                          <a:cs typeface="Times New Roman" panose="02020603050405020304" pitchFamily="18" charset="0"/>
                        </a:rPr>
                        <a:t>Lịch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sử</a:t>
                      </a:r>
                      <a:r>
                        <a:rPr lang="en-US" sz="4000" b="1"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đã</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nhiều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chiến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vĩ</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tỏ</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tinh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thần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dân</a:t>
                      </a:r>
                      <a:r>
                        <a:rPr lang="en-US" sz="4000" baseline="0" dirty="0">
                          <a:latin typeface="Times New Roman" panose="02020603050405020304" pitchFamily="18" charset="0"/>
                          <a:cs typeface="Times New Roman" panose="02020603050405020304" pitchFamily="18" charset="0"/>
                        </a:rPr>
                        <a:t> ta</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dirty="0" err="1">
                          <a:latin typeface="Times New Roman" panose="02020603050405020304" pitchFamily="18" charset="0"/>
                          <a:cs typeface="Times New Roman" panose="02020603050405020304" pitchFamily="18" charset="0"/>
                        </a:rPr>
                        <a:t>Chúng</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quyền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vì</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lịch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vẻ</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Triệu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Trần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Hưng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Đạo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Lê</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Lợi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Quang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Trung</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51275097"/>
                  </a:ext>
                </a:extLst>
              </a:tr>
              <a:tr h="3239159">
                <a:tc>
                  <a:txBody>
                    <a:bodyPr/>
                    <a:lstStyle/>
                    <a:p>
                      <a:pPr algn="just"/>
                      <a:r>
                        <a:rPr lang="en-US" sz="4000" dirty="0" err="1">
                          <a:latin typeface="Times New Roman" panose="02020603050405020304" pitchFamily="18" charset="0"/>
                          <a:cs typeface="Times New Roman" panose="02020603050405020304" pitchFamily="18" charset="0"/>
                        </a:rPr>
                        <a:t>Đồng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bào</a:t>
                      </a:r>
                      <a:r>
                        <a:rPr lang="en-US" sz="4000" baseline="0" dirty="0">
                          <a:latin typeface="Times New Roman" panose="02020603050405020304" pitchFamily="18" charset="0"/>
                          <a:cs typeface="Times New Roman" panose="02020603050405020304" pitchFamily="18" charset="0"/>
                        </a:rPr>
                        <a:t> ta </a:t>
                      </a:r>
                      <a:r>
                        <a:rPr lang="en-US" sz="4000" b="1" baseline="0" dirty="0" err="1">
                          <a:latin typeface="Times New Roman" panose="02020603050405020304" pitchFamily="18" charset="0"/>
                          <a:cs typeface="Times New Roman" panose="02020603050405020304" pitchFamily="18" charset="0"/>
                        </a:rPr>
                        <a:t>ngày</a:t>
                      </a:r>
                      <a:r>
                        <a:rPr lang="en-US" sz="4000" b="1" baseline="0" dirty="0">
                          <a:latin typeface="Times New Roman" panose="02020603050405020304" pitchFamily="18" charset="0"/>
                          <a:cs typeface="Times New Roman" panose="02020603050405020304" pitchFamily="18" charset="0"/>
                        </a:rPr>
                        <a:t> nay </a:t>
                      </a:r>
                      <a:r>
                        <a:rPr lang="en-US" sz="4000" baseline="0" dirty="0" err="1">
                          <a:latin typeface="Times New Roman" panose="02020603050405020304" pitchFamily="18" charset="0"/>
                          <a:cs typeface="Times New Roman" panose="02020603050405020304" pitchFamily="18" charset="0"/>
                        </a:rPr>
                        <a:t>cũng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rất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với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tổ</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tiên</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ngày</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trước</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dirty="0" err="1">
                          <a:latin typeface="Times New Roman" panose="02020603050405020304" pitchFamily="18" charset="0"/>
                          <a:cs typeface="Times New Roman" panose="02020603050405020304" pitchFamily="18" charset="0"/>
                        </a:rPr>
                        <a:t>Từ</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cụ</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tóc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cháu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trẻ</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thơ</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từ</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kiều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bào</a:t>
                      </a:r>
                      <a:r>
                        <a:rPr lang="en-US" sz="4000" baseline="0" dirty="0">
                          <a:latin typeface="Times New Roman" panose="02020603050405020304" pitchFamily="18" charset="0"/>
                          <a:cs typeface="Times New Roman" panose="02020603050405020304" pitchFamily="18" charset="0"/>
                        </a:rPr>
                        <a:t> ở </a:t>
                      </a:r>
                      <a:r>
                        <a:rPr lang="en-US" sz="4000" baseline="0" dirty="0" err="1">
                          <a:latin typeface="Times New Roman" panose="02020603050405020304" pitchFamily="18" charset="0"/>
                          <a:cs typeface="Times New Roman" panose="02020603050405020304" pitchFamily="18" charset="0"/>
                        </a:rPr>
                        <a:t>nước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ngoài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bào</a:t>
                      </a:r>
                      <a:r>
                        <a:rPr lang="en-US" sz="4000" baseline="0" dirty="0">
                          <a:latin typeface="Times New Roman" panose="02020603050405020304" pitchFamily="18" charset="0"/>
                          <a:cs typeface="Times New Roman" panose="02020603050405020304" pitchFamily="18" charset="0"/>
                        </a:rPr>
                        <a:t> ở </a:t>
                      </a:r>
                      <a:r>
                        <a:rPr lang="en-US" sz="4000" baseline="0" dirty="0" err="1">
                          <a:latin typeface="Times New Roman" panose="02020603050405020304" pitchFamily="18" charset="0"/>
                          <a:cs typeface="Times New Roman" panose="02020603050405020304" pitchFamily="18" charset="0"/>
                        </a:rPr>
                        <a:t>vùng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tạm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chiếm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từ</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miền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ngược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miền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xuôi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ai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lòng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ghét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giặc</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48935291"/>
                  </a:ext>
                </a:extLst>
              </a:tr>
            </a:tbl>
          </a:graphicData>
        </a:graphic>
      </p:graphicFrame>
    </p:spTree>
    <p:extLst>
      <p:ext uri="{BB962C8B-B14F-4D97-AF65-F5344CB8AC3E}">
        <p14:creationId xmlns:p14="http://schemas.microsoft.com/office/powerpoint/2010/main" val="29297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28864"/>
            <a:ext cx="16873246" cy="830997"/>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các cụ già tóc bạc đến các cháu nhi đồng trẻ thơ,..." </a:t>
            </a:r>
            <a:endParaRPr lang="en-US" sz="4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88606"/>
            <a:ext cx="9068758" cy="8001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58" y="1888606"/>
            <a:ext cx="8582890" cy="8001000"/>
          </a:xfrm>
          <a:prstGeom prst="rect">
            <a:avLst/>
          </a:prstGeom>
        </p:spPr>
      </p:pic>
    </p:spTree>
    <p:extLst>
      <p:ext uri="{BB962C8B-B14F-4D97-AF65-F5344CB8AC3E}">
        <p14:creationId xmlns:p14="http://schemas.microsoft.com/office/powerpoint/2010/main" val="218694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2423225"/>
            <a:ext cx="8233502" cy="712209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423225"/>
            <a:ext cx="8236659" cy="7122093"/>
          </a:xfrm>
          <a:prstGeom prst="rect">
            <a:avLst/>
          </a:prstGeom>
        </p:spPr>
      </p:pic>
      <p:sp>
        <p:nvSpPr>
          <p:cNvPr id="4" name="Rectangle 3"/>
          <p:cNvSpPr/>
          <p:nvPr/>
        </p:nvSpPr>
        <p:spPr>
          <a:xfrm>
            <a:off x="642898" y="503972"/>
            <a:ext cx="17167120" cy="1569660"/>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những kiều bào ở nước ngoài đến những đồng bào ở vùng tạm bị chiếm, ..."</a:t>
            </a:r>
            <a:endParaRPr lang="en-US" sz="4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1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0062" y="400062"/>
            <a:ext cx="14595944" cy="830997"/>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nhân dân miền ngược đến miền xuôi, ..."</a:t>
            </a:r>
            <a:endParaRPr lang="en-US" sz="4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3053" y="1323392"/>
            <a:ext cx="9144002" cy="8585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46252"/>
            <a:ext cx="7941144" cy="8585200"/>
          </a:xfrm>
          <a:prstGeom prst="rect">
            <a:avLst/>
          </a:prstGeom>
        </p:spPr>
      </p:pic>
    </p:spTree>
    <p:extLst>
      <p:ext uri="{BB962C8B-B14F-4D97-AF65-F5344CB8AC3E}">
        <p14:creationId xmlns:p14="http://schemas.microsoft.com/office/powerpoint/2010/main" val="24661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3643" y="275370"/>
            <a:ext cx="16956374" cy="1569660"/>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những chiến sĩ ngoài mặt trận.... đến những công chức ở hậu phương, ..."</a:t>
            </a:r>
            <a:endParaRPr lang="en-US" sz="4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124" y="1999250"/>
            <a:ext cx="8147733" cy="755600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53" y="1999250"/>
            <a:ext cx="8282247" cy="7556009"/>
          </a:xfrm>
          <a:prstGeom prst="rect">
            <a:avLst/>
          </a:prstGeom>
        </p:spPr>
      </p:pic>
    </p:spTree>
    <p:extLst>
      <p:ext uri="{BB962C8B-B14F-4D97-AF65-F5344CB8AC3E}">
        <p14:creationId xmlns:p14="http://schemas.microsoft.com/office/powerpoint/2010/main" val="327611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3643" y="275370"/>
            <a:ext cx="16956374" cy="830997"/>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những phụ nữ ... đến các bà mẹ chiến sĩ..."</a:t>
            </a:r>
            <a:endParaRPr lang="en-US" sz="4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19482"/>
            <a:ext cx="8419544" cy="407641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635964"/>
            <a:ext cx="8419544" cy="432128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1219482"/>
            <a:ext cx="7793182" cy="8858364"/>
          </a:xfrm>
          <a:prstGeom prst="rect">
            <a:avLst/>
          </a:prstGeom>
        </p:spPr>
      </p:pic>
    </p:spTree>
    <p:extLst>
      <p:ext uri="{BB962C8B-B14F-4D97-AF65-F5344CB8AC3E}">
        <p14:creationId xmlns:p14="http://schemas.microsoft.com/office/powerpoint/2010/main" val="237009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3643" y="296152"/>
            <a:ext cx="16956374" cy="1569660"/>
          </a:xfrm>
          <a:prstGeom prst="rect">
            <a:avLst/>
          </a:prstGeom>
        </p:spPr>
        <p:txBody>
          <a:bodyPr wrap="square">
            <a:spAutoFit/>
          </a:bodyPr>
          <a:lstStyle/>
          <a:p>
            <a:pPr algn="just"/>
            <a:r>
              <a:rPr lang="it-IT" sz="4800" i="1" kern="100" spc="-20" dirty="0">
                <a:latin typeface="Times New Roman" panose="02020603050405020304" pitchFamily="18" charset="0"/>
                <a:ea typeface="SimSun" panose="02010600030101010101" pitchFamily="2" charset="-122"/>
                <a:cs typeface="Times New Roman" panose="02020603050405020304" pitchFamily="18" charset="0"/>
              </a:rPr>
              <a:t>	"...Từ những nam nữ công nhân và nông dân.... đến những đồng bào điền chủ, ..."</a:t>
            </a:r>
            <a:endParaRPr lang="en-US" sz="4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924412"/>
            <a:ext cx="9093922" cy="40889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837872"/>
            <a:ext cx="9157783" cy="393240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8422" y="1759986"/>
            <a:ext cx="7959438" cy="8328852"/>
          </a:xfrm>
          <a:prstGeom prst="rect">
            <a:avLst/>
          </a:prstGeom>
        </p:spPr>
      </p:pic>
    </p:spTree>
    <p:extLst>
      <p:ext uri="{BB962C8B-B14F-4D97-AF65-F5344CB8AC3E}">
        <p14:creationId xmlns:p14="http://schemas.microsoft.com/office/powerpoint/2010/main" val="178209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a:xfrm>
            <a:off x="8763000" y="2781300"/>
            <a:ext cx="10997937" cy="8001000"/>
          </a:xfrm>
          <a:prstGeom prst="rect">
            <a:avLst/>
          </a:prstGeom>
        </p:spPr>
      </p:pic>
      <p:pic>
        <p:nvPicPr>
          <p:cNvPr id="7" name="Picture 4"/>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2" y="1005929"/>
            <a:ext cx="11391342" cy="6909286"/>
          </a:xfrm>
          <a:prstGeom prst="rect">
            <a:avLst/>
          </a:prstGeom>
        </p:spPr>
      </p:pic>
      <p:sp>
        <p:nvSpPr>
          <p:cNvPr id="3" name="TextBox 2"/>
          <p:cNvSpPr txBox="1"/>
          <p:nvPr/>
        </p:nvSpPr>
        <p:spPr>
          <a:xfrm>
            <a:off x="11734800" y="4899005"/>
            <a:ext cx="6172200" cy="3693319"/>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Mô</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liệt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kê</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theo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mẫu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giúp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khắp</a:t>
            </a:r>
            <a:r>
              <a:rPr lang="en-US" sz="4000" dirty="0">
                <a:solidFill>
                  <a:srgbClr val="000000"/>
                </a:solidFill>
                <a:latin typeface="Times New Roman" panose="02020603050405020304" pitchFamily="18" charset="0"/>
                <a:cs typeface="Times New Roman" panose="02020603050405020304" pitchFamily="18" charset="0"/>
              </a:rPr>
              <a:t>...</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biểu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ta</a:t>
            </a:r>
          </a:p>
        </p:txBody>
      </p:sp>
      <p:sp>
        <p:nvSpPr>
          <p:cNvPr id="6" name="TextBox 5"/>
          <p:cNvSpPr txBox="1"/>
          <p:nvPr/>
        </p:nvSpPr>
        <p:spPr>
          <a:xfrm>
            <a:off x="1143000" y="1998359"/>
            <a:ext cx="8244840" cy="4924425"/>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sắp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xếp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theo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xưa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nay), </a:t>
            </a:r>
            <a:r>
              <a:rPr lang="en-US" sz="4000" dirty="0" err="1">
                <a:solidFill>
                  <a:srgbClr val="000000"/>
                </a:solidFill>
                <a:latin typeface="Times New Roman" panose="02020603050405020304" pitchFamily="18" charset="0"/>
                <a:cs typeface="Times New Roman" panose="02020603050405020304" pitchFamily="18" charset="0"/>
              </a:rPr>
              <a:t>theo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cụ</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cháu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phụ</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nữ</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theo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xuôi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kiều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ngoài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tuyến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hậu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phương</a:t>
            </a:r>
            <a:r>
              <a:rPr lang="en-US" sz="4000" dirty="0">
                <a:solidFill>
                  <a:srgbClr val="000000"/>
                </a:solidFill>
                <a:latin typeface="Times New Roman" panose="02020603050405020304" pitchFamily="18" charset="0"/>
                <a:cs typeface="Times New Roman" panose="02020603050405020304" pitchFamily="18" charset="0"/>
              </a:rPr>
              <a:t>...)</a:t>
            </a:r>
          </a:p>
        </p:txBody>
      </p:sp>
      <p:pic>
        <p:nvPicPr>
          <p:cNvPr id="8"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99772">
            <a:off x="14853194" y="-1424898"/>
            <a:ext cx="5033394" cy="4114800"/>
          </a:xfrm>
          <a:prstGeom prst="rect">
            <a:avLst/>
          </a:prstGeom>
        </p:spPr>
      </p:pic>
    </p:spTree>
    <p:extLst>
      <p:ext uri="{BB962C8B-B14F-4D97-AF65-F5344CB8AC3E}">
        <p14:creationId xmlns:p14="http://schemas.microsoft.com/office/powerpoint/2010/main" val="116544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04388" y="1978228"/>
            <a:ext cx="4533900" cy="3207734"/>
          </a:xfrm>
          <a:prstGeom prst="rect">
            <a:avLst/>
          </a:prstGeom>
        </p:spPr>
      </p:pic>
      <p:pic>
        <p:nvPicPr>
          <p:cNvPr id="3"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85442" y="1823415"/>
            <a:ext cx="4676337" cy="3308508"/>
          </a:xfrm>
          <a:prstGeom prst="rect">
            <a:avLst/>
          </a:prstGeom>
        </p:spPr>
      </p:pic>
      <p:sp>
        <p:nvSpPr>
          <p:cNvPr id="4" name="Rectangle 3"/>
          <p:cNvSpPr/>
          <p:nvPr/>
        </p:nvSpPr>
        <p:spPr>
          <a:xfrm>
            <a:off x="952500" y="614075"/>
            <a:ext cx="16582176" cy="830997"/>
          </a:xfrm>
          <a:prstGeom prst="rect">
            <a:avLst/>
          </a:prstGeom>
        </p:spPr>
        <p:txBody>
          <a:bodyPr wrap="square">
            <a:spAutoFit/>
          </a:bodyPr>
          <a:lstStyle/>
          <a:p>
            <a:pPr algn="ctr"/>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Những biểu hiện của lòng yêu nước.</a:t>
            </a:r>
            <a:endParaRPr lang="en-US" sz="4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3312657" y="3166596"/>
            <a:ext cx="3657600" cy="830997"/>
          </a:xfrm>
          <a:prstGeom prst="rect">
            <a:avLst/>
          </a:prstGeom>
        </p:spPr>
        <p:txBody>
          <a:bodyPr wrap="square">
            <a:spAutoFit/>
          </a:bodyPr>
          <a:lstStyle/>
          <a:p>
            <a:pPr algn="ctr"/>
            <a:r>
              <a:rPr lang="it-IT" sz="4800" kern="100" spc="-20" dirty="0">
                <a:latin typeface="Times New Roman" panose="02020603050405020304" pitchFamily="18" charset="0"/>
                <a:ea typeface="SimSun" panose="02010600030101010101" pitchFamily="2" charset="-122"/>
                <a:cs typeface="Times New Roman" panose="02020603050405020304" pitchFamily="18" charset="0"/>
              </a:rPr>
              <a:t>Quá khứ</a:t>
            </a:r>
            <a:endParaRPr lang="en-US" sz="4800" dirty="0">
              <a:latin typeface="Times New Roman" panose="02020603050405020304" pitchFamily="18" charset="0"/>
              <a:cs typeface="Times New Roman" panose="02020603050405020304" pitchFamily="18" charset="0"/>
            </a:endParaRPr>
          </a:p>
        </p:txBody>
      </p:sp>
      <p:sp>
        <p:nvSpPr>
          <p:cNvPr id="6" name="Rectangle 5"/>
          <p:cNvSpPr/>
          <p:nvPr/>
        </p:nvSpPr>
        <p:spPr>
          <a:xfrm>
            <a:off x="10779416" y="3062170"/>
            <a:ext cx="4333583" cy="830997"/>
          </a:xfrm>
          <a:prstGeom prst="rect">
            <a:avLst/>
          </a:prstGeom>
        </p:spPr>
        <p:txBody>
          <a:bodyPr wrap="square">
            <a:spAutoFit/>
          </a:bodyPr>
          <a:lstStyle/>
          <a:p>
            <a:pPr algn="just"/>
            <a:r>
              <a:rPr lang="it-IT" sz="4800" kern="100" spc="-20" dirty="0">
                <a:latin typeface="Times New Roman" panose="02020603050405020304" pitchFamily="18" charset="0"/>
                <a:ea typeface="SimSun" panose="02010600030101010101" pitchFamily="2" charset="-122"/>
                <a:cs typeface="Times New Roman" panose="02020603050405020304" pitchFamily="18" charset="0"/>
              </a:rPr>
              <a:t>Hiện tại</a:t>
            </a:r>
            <a:endParaRPr lang="en-US" sz="4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58800" y="1847125"/>
            <a:ext cx="5730492" cy="5730492"/>
          </a:xfrm>
          <a:prstGeom prst="rect">
            <a:avLst/>
          </a:prstGeom>
        </p:spPr>
      </p:pic>
      <p:pic>
        <p:nvPicPr>
          <p:cNvPr id="9"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57484" y="-1788172"/>
            <a:ext cx="4209514" cy="4114800"/>
          </a:xfrm>
          <a:prstGeom prst="rect">
            <a:avLst/>
          </a:prstGeom>
        </p:spPr>
      </p:pic>
      <p:pic>
        <p:nvPicPr>
          <p:cNvPr id="10"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31083" y="7956810"/>
            <a:ext cx="3748209" cy="4114800"/>
          </a:xfrm>
          <a:prstGeom prst="rect">
            <a:avLst/>
          </a:prstGeom>
        </p:spPr>
      </p:pic>
      <p:sp>
        <p:nvSpPr>
          <p:cNvPr id="11" name="Rectangle 10"/>
          <p:cNvSpPr/>
          <p:nvPr/>
        </p:nvSpPr>
        <p:spPr>
          <a:xfrm>
            <a:off x="820796" y="5362888"/>
            <a:ext cx="14266803" cy="2123658"/>
          </a:xfrm>
          <a:prstGeom prst="rect">
            <a:avLst/>
          </a:prstGeom>
        </p:spPr>
        <p:txBody>
          <a:bodyPr wrap="square">
            <a:spAutoFit/>
          </a:bodyPr>
          <a:lstStyle/>
          <a:p>
            <a:pPr algn="just"/>
            <a:r>
              <a:rPr lang="en-US" sz="4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Nhận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xét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khái</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quát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lập</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luận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chặt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chẽ</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dẫn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chứng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tiêu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biểu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toàn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diện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liệt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kê</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theo</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trình</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tự</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thời</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gian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lịch</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sử</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giàu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sức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thuyết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phục</a:t>
            </a:r>
            <a:r>
              <a:rPr lang="en-US" sz="44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800476" y="7915409"/>
            <a:ext cx="14287123" cy="2123658"/>
          </a:xfrm>
          <a:prstGeom prst="rect">
            <a:avLst/>
          </a:prstGeom>
        </p:spPr>
        <p:txBody>
          <a:bodyPr wrap="square">
            <a:spAutoFit/>
          </a:bodyPr>
          <a:lstStyle/>
          <a:p>
            <a:pPr algn="just"/>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yêu</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nước</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nồng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nàn</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tinh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4034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7"/>
          <p:cNvSpPr txBox="1"/>
          <p:nvPr/>
        </p:nvSpPr>
        <p:spPr>
          <a:xfrm>
            <a:off x="609600" y="0"/>
            <a:ext cx="5178738" cy="1256754"/>
          </a:xfrm>
          <a:prstGeom prst="rect">
            <a:avLst/>
          </a:prstGeom>
        </p:spPr>
        <p:txBody>
          <a:bodyPr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1"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6200000">
            <a:off x="6658066" y="-2269340"/>
            <a:ext cx="5810068" cy="14249400"/>
          </a:xfrm>
          <a:prstGeom prst="rect">
            <a:avLst/>
          </a:prstGeom>
        </p:spPr>
      </p:pic>
      <p:sp>
        <p:nvSpPr>
          <p:cNvPr id="42" name="TextBox 9"/>
          <p:cNvSpPr txBox="1"/>
          <p:nvPr/>
        </p:nvSpPr>
        <p:spPr>
          <a:xfrm>
            <a:off x="2743200" y="3044644"/>
            <a:ext cx="10744200" cy="2636171"/>
          </a:xfrm>
          <a:prstGeom prst="rect">
            <a:avLst/>
          </a:prstGeom>
        </p:spPr>
        <p:txBody>
          <a:bodyPr wrap="square" lIns="0" tIns="0" rIns="0" bIns="0" rtlCol="0" anchor="t">
            <a:spAutoFit/>
          </a:bodyPr>
          <a:lstStyle/>
          <a:p>
            <a:pPr marL="1101093" lvl="1" indent="-550547" algn="just">
              <a:lnSpc>
                <a:spcPts val="7140"/>
              </a:lnSpc>
              <a:buFont typeface="Arial"/>
              <a:buChar char="•"/>
            </a:pP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to,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chảy</a:t>
            </a:r>
            <a:r>
              <a:rPr lang="en-US" sz="4400" dirty="0">
                <a:latin typeface="Times New Roman" panose="02020603050405020304" pitchFamily="18" charset="0"/>
                <a:cs typeface="Times New Roman" panose="02020603050405020304" pitchFamily="18" charset="0"/>
              </a:rPr>
              <a:t>.</a:t>
            </a:r>
          </a:p>
          <a:p>
            <a:pPr marL="1101093" lvl="1" indent="-550547" algn="just">
              <a:lnSpc>
                <a:spcPts val="7140"/>
              </a:lnSpc>
              <a:buFont typeface="Arial"/>
              <a:buChar char="•"/>
            </a:pPr>
            <a:r>
              <a:rPr lang="en-US" sz="4400" dirty="0">
                <a:latin typeface="Times New Roman" panose="02020603050405020304" pitchFamily="18" charset="0"/>
                <a:cs typeface="Times New Roman" panose="02020603050405020304" pitchFamily="18" charset="0"/>
              </a:rPr>
              <a:t>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p>
        </p:txBody>
      </p:sp>
      <p:pic>
        <p:nvPicPr>
          <p:cNvPr id="43"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3335000" y="5448300"/>
            <a:ext cx="4094049" cy="4280851"/>
          </a:xfrm>
          <a:prstGeom prst="rect">
            <a:avLst/>
          </a:prstGeom>
        </p:spPr>
      </p:pic>
      <p:pic>
        <p:nvPicPr>
          <p:cNvPr id="4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6769922">
            <a:off x="-3287076" y="5207225"/>
            <a:ext cx="9179824" cy="7560837"/>
          </a:xfrm>
          <a:prstGeom prst="rect">
            <a:avLst/>
          </a:prstGeom>
        </p:spPr>
      </p:pic>
      <p:pic>
        <p:nvPicPr>
          <p:cNvPr id="45"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440717" flipH="1">
            <a:off x="1394422" y="5711386"/>
            <a:ext cx="1932476" cy="2113045"/>
          </a:xfrm>
          <a:prstGeom prst="rect">
            <a:avLst/>
          </a:prstGeom>
        </p:spPr>
      </p:pic>
      <p:sp>
        <p:nvSpPr>
          <p:cNvPr id="46" name="TextBox 45"/>
          <p:cNvSpPr txBox="1"/>
          <p:nvPr/>
        </p:nvSpPr>
        <p:spPr>
          <a:xfrm>
            <a:off x="1409893" y="1373245"/>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a. </a:t>
            </a:r>
            <a:r>
              <a:rPr lang="en-US" sz="4000" dirty="0" err="1">
                <a:solidFill>
                  <a:srgbClr val="000000"/>
                </a:solidFill>
                <a:latin typeface="Times New Roman" panose="02020603050405020304" pitchFamily="18" charset="0"/>
                <a:cs typeface="Times New Roman" panose="02020603050405020304" pitchFamily="18" charset="0"/>
              </a:rPr>
              <a:t>Đọc</a:t>
            </a:r>
            <a:endParaRPr lang="en-US" sz="40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86346" y="254878"/>
            <a:ext cx="1884141" cy="1884141"/>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4" name="Group 4"/>
          <p:cNvGrpSpPr/>
          <p:nvPr/>
        </p:nvGrpSpPr>
        <p:grpSpPr>
          <a:xfrm>
            <a:off x="-2021290" y="2400168"/>
            <a:ext cx="9617838" cy="961783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6" name="Group 6"/>
          <p:cNvGrpSpPr>
            <a:grpSpLocks noChangeAspect="1"/>
          </p:cNvGrpSpPr>
          <p:nvPr/>
        </p:nvGrpSpPr>
        <p:grpSpPr>
          <a:xfrm>
            <a:off x="1028700" y="1028700"/>
            <a:ext cx="3938759" cy="406795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8791" r="-18791"/>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9" name="Group 9"/>
          <p:cNvGrpSpPr>
            <a:grpSpLocks noChangeAspect="1"/>
          </p:cNvGrpSpPr>
          <p:nvPr/>
        </p:nvGrpSpPr>
        <p:grpSpPr>
          <a:xfrm>
            <a:off x="5593120" y="4084664"/>
            <a:ext cx="3162601" cy="3266334"/>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14546" r="-14546"/>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12" name="Group 12"/>
          <p:cNvGrpSpPr>
            <a:grpSpLocks noChangeAspect="1"/>
          </p:cNvGrpSpPr>
          <p:nvPr/>
        </p:nvGrpSpPr>
        <p:grpSpPr>
          <a:xfrm>
            <a:off x="2311309" y="5815070"/>
            <a:ext cx="2974299" cy="3071856"/>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3537" r="-69177"/>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EFEC3"/>
            </a:solidFill>
          </p:spPr>
        </p:sp>
      </p:grpSp>
      <p:grpSp>
        <p:nvGrpSpPr>
          <p:cNvPr id="21" name="Group 21"/>
          <p:cNvGrpSpPr/>
          <p:nvPr/>
        </p:nvGrpSpPr>
        <p:grpSpPr>
          <a:xfrm>
            <a:off x="5971202" y="2239950"/>
            <a:ext cx="1203219" cy="1203219"/>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23" name="Group 23"/>
          <p:cNvGrpSpPr/>
          <p:nvPr/>
        </p:nvGrpSpPr>
        <p:grpSpPr>
          <a:xfrm>
            <a:off x="2311309" y="-601610"/>
            <a:ext cx="1203219" cy="120321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pic>
        <p:nvPicPr>
          <p:cNvPr id="15" name="Picture 14"/>
          <p:cNvPicPr>
            <a:picLocks noChangeAspect="1"/>
          </p:cNvPicPr>
          <p:nvPr/>
        </p:nvPicPr>
        <p:blipFill>
          <a:blip r:embed="rId6"/>
          <a:stretch>
            <a:fillRect/>
          </a:stretch>
        </p:blipFill>
        <p:spPr>
          <a:xfrm>
            <a:off x="8614117" y="4100993"/>
            <a:ext cx="9662997" cy="3023878"/>
          </a:xfrm>
          <a:prstGeom prst="rect">
            <a:avLst/>
          </a:prstGeom>
        </p:spPr>
      </p:pic>
    </p:spTree>
    <p:extLst>
      <p:ext uri="{BB962C8B-B14F-4D97-AF65-F5344CB8AC3E}">
        <p14:creationId xmlns:p14="http://schemas.microsoft.com/office/powerpoint/2010/main" val="307444183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8"/>
          <p:cNvGrpSpPr/>
          <p:nvPr/>
        </p:nvGrpSpPr>
        <p:grpSpPr>
          <a:xfrm>
            <a:off x="4368303" y="8596381"/>
            <a:ext cx="4547099" cy="1314858"/>
            <a:chOff x="0" y="0"/>
            <a:chExt cx="3317588" cy="660400"/>
          </a:xfrm>
        </p:grpSpPr>
        <p:sp>
          <p:nvSpPr>
            <p:cNvPr id="14" name="Freeform 29"/>
            <p:cNvSpPr/>
            <p:nvPr/>
          </p:nvSpPr>
          <p:spPr>
            <a:xfrm>
              <a:off x="0" y="0"/>
              <a:ext cx="3317588" cy="660400"/>
            </a:xfrm>
            <a:custGeom>
              <a:avLst/>
              <a:gdLst/>
              <a:ahLst/>
              <a:cxnLst/>
              <a:rect l="l" t="t" r="r" b="b"/>
              <a:pathLst>
                <a:path w="3317588" h="660400">
                  <a:moveTo>
                    <a:pt x="3193128" y="660400"/>
                  </a:moveTo>
                  <a:lnTo>
                    <a:pt x="124460" y="660400"/>
                  </a:lnTo>
                  <a:cubicBezTo>
                    <a:pt x="55880" y="660400"/>
                    <a:pt x="0" y="604520"/>
                    <a:pt x="0" y="535940"/>
                  </a:cubicBezTo>
                  <a:lnTo>
                    <a:pt x="0" y="124460"/>
                  </a:lnTo>
                  <a:cubicBezTo>
                    <a:pt x="0" y="55880"/>
                    <a:pt x="55880" y="0"/>
                    <a:pt x="124460" y="0"/>
                  </a:cubicBezTo>
                  <a:lnTo>
                    <a:pt x="3193128" y="0"/>
                  </a:lnTo>
                  <a:cubicBezTo>
                    <a:pt x="3261708" y="0"/>
                    <a:pt x="3317588" y="55880"/>
                    <a:pt x="3317588" y="124460"/>
                  </a:cubicBezTo>
                  <a:lnTo>
                    <a:pt x="3317588" y="535940"/>
                  </a:lnTo>
                  <a:cubicBezTo>
                    <a:pt x="3317588" y="604520"/>
                    <a:pt x="3261708" y="660400"/>
                    <a:pt x="3193128" y="660400"/>
                  </a:cubicBezTo>
                  <a:close/>
                </a:path>
              </a:pathLst>
            </a:custGeom>
            <a:solidFill>
              <a:srgbClr val="FEFEC3"/>
            </a:solidFill>
          </p:spPr>
        </p:sp>
      </p:grpSp>
      <p:sp>
        <p:nvSpPr>
          <p:cNvPr id="2" name="Rectangle 1"/>
          <p:cNvSpPr/>
          <p:nvPr/>
        </p:nvSpPr>
        <p:spPr>
          <a:xfrm>
            <a:off x="685800" y="419100"/>
            <a:ext cx="16886978" cy="3785652"/>
          </a:xfrm>
          <a:prstGeom prst="rect">
            <a:avLst/>
          </a:prstGeom>
        </p:spPr>
        <p:txBody>
          <a:bodyPr wrap="square">
            <a:spAutoFit/>
          </a:bodyPr>
          <a:lstStyle/>
          <a:p>
            <a:pPr algn="just"/>
            <a:r>
              <a:rPr lang="it-IT" sz="4000" i="1" kern="100" spc="-20" dirty="0">
                <a:latin typeface="Times New Roman" panose="02020603050405020304" pitchFamily="18" charset="0"/>
                <a:ea typeface="SimSun" panose="02010600030101010101" pitchFamily="2" charset="-122"/>
                <a:cs typeface="Times New Roman" panose="02020603050405020304" pitchFamily="18" charset="0"/>
              </a:rPr>
              <a:t>	"</a:t>
            </a:r>
            <a:r>
              <a:rPr lang="it-IT" sz="4000" b="1" i="1" u="sng" kern="100" spc="-20" dirty="0">
                <a:latin typeface="Times New Roman" panose="02020603050405020304" pitchFamily="18" charset="0"/>
                <a:ea typeface="SimSun" panose="02010600030101010101" pitchFamily="2" charset="-122"/>
                <a:cs typeface="Times New Roman" panose="02020603050405020304" pitchFamily="18" charset="0"/>
              </a:rPr>
              <a:t>Tinh thần yêu nước cũng như các thứ của quý.</a:t>
            </a:r>
            <a:r>
              <a:rPr lang="it-IT" sz="4000" i="1" kern="100" spc="-20" dirty="0">
                <a:latin typeface="Times New Roman" panose="02020603050405020304" pitchFamily="18" charset="0"/>
                <a:ea typeface="SimSun" panose="02010600030101010101" pitchFamily="2" charset="-122"/>
                <a:cs typeface="Times New Roman" panose="02020603050405020304" pitchFamily="18" charset="0"/>
              </a:rPr>
              <a:t> Có khi được </a:t>
            </a:r>
            <a:r>
              <a:rPr lang="it-IT" sz="4000" b="1" i="1" kern="100" spc="-2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trưng bày trong bình pha lê, rõ ràng dễ thấy</a:t>
            </a:r>
            <a:r>
              <a:rPr lang="it-IT" sz="4000" i="1" kern="100" spc="-20" dirty="0">
                <a:latin typeface="Times New Roman" panose="02020603050405020304" pitchFamily="18" charset="0"/>
                <a:ea typeface="SimSun" panose="02010600030101010101" pitchFamily="2" charset="-122"/>
                <a:cs typeface="Times New Roman" panose="02020603050405020304" pitchFamily="18" charset="0"/>
              </a:rPr>
              <a:t>. Nhưng cũng có khi </a:t>
            </a:r>
            <a:r>
              <a:rPr lang="it-IT" sz="4000" b="1" i="1" kern="100" spc="-2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cất giấu kín đáo trong rương, trong hòm. </a:t>
            </a:r>
            <a:r>
              <a:rPr lang="it-IT" sz="4000" i="1" kern="100" spc="-20" dirty="0">
                <a:latin typeface="Times New Roman" panose="02020603050405020304" pitchFamily="18" charset="0"/>
                <a:ea typeface="SimSun" panose="02010600030101010101" pitchFamily="2" charset="-122"/>
                <a:cs typeface="Times New Roman" panose="02020603050405020304" pitchFamily="18" charset="0"/>
              </a:rPr>
              <a:t>Bổn phận của chúng ta là làm cho những thứ của quý kín đáo ấy đều được đưa ra trưng bày. Nghĩa là </a:t>
            </a:r>
            <a:r>
              <a:rPr lang="it-IT" sz="4000" b="1" i="1" kern="100" spc="-2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phải ra sức giải thích, tuyên truyền, tổ chức, lãnh đạo, làm cho tinh thần yêu nước của tất cả mọi người đều được thực thành vào công việc yêu nước, công việc kháng chiến</a:t>
            </a:r>
            <a:r>
              <a:rPr lang="it-IT" sz="4000" i="1" kern="100" spc="-20" dirty="0">
                <a:latin typeface="Times New Roman" panose="02020603050405020304" pitchFamily="18" charset="0"/>
                <a:ea typeface="SimSun" panose="02010600030101010101" pitchFamily="2" charset="-122"/>
                <a:cs typeface="Times New Roman" panose="02020603050405020304" pitchFamily="18" charset="0"/>
              </a:rPr>
              <a:t>."</a:t>
            </a:r>
            <a:endParaRPr lang="en-US" sz="4000" i="1" dirty="0">
              <a:latin typeface="Times New Roman" panose="02020603050405020304" pitchFamily="18" charset="0"/>
              <a:cs typeface="Times New Roman" panose="02020603050405020304" pitchFamily="18" charset="0"/>
            </a:endParaRPr>
          </a:p>
        </p:txBody>
      </p:sp>
      <p:grpSp>
        <p:nvGrpSpPr>
          <p:cNvPr id="3" name="Group 40"/>
          <p:cNvGrpSpPr/>
          <p:nvPr/>
        </p:nvGrpSpPr>
        <p:grpSpPr>
          <a:xfrm>
            <a:off x="-838200" y="4838700"/>
            <a:ext cx="9094198" cy="1810294"/>
            <a:chOff x="0" y="0"/>
            <a:chExt cx="3317588" cy="660400"/>
          </a:xfrm>
        </p:grpSpPr>
        <p:sp>
          <p:nvSpPr>
            <p:cNvPr id="4" name="Freeform 41"/>
            <p:cNvSpPr/>
            <p:nvPr/>
          </p:nvSpPr>
          <p:spPr>
            <a:xfrm>
              <a:off x="0" y="0"/>
              <a:ext cx="3317588" cy="660400"/>
            </a:xfrm>
            <a:custGeom>
              <a:avLst/>
              <a:gdLst/>
              <a:ahLst/>
              <a:cxnLst/>
              <a:rect l="l" t="t" r="r" b="b"/>
              <a:pathLst>
                <a:path w="3317588" h="660400">
                  <a:moveTo>
                    <a:pt x="3193128" y="660400"/>
                  </a:moveTo>
                  <a:lnTo>
                    <a:pt x="124460" y="660400"/>
                  </a:lnTo>
                  <a:cubicBezTo>
                    <a:pt x="55880" y="660400"/>
                    <a:pt x="0" y="604520"/>
                    <a:pt x="0" y="535940"/>
                  </a:cubicBezTo>
                  <a:lnTo>
                    <a:pt x="0" y="124460"/>
                  </a:lnTo>
                  <a:cubicBezTo>
                    <a:pt x="0" y="55880"/>
                    <a:pt x="55880" y="0"/>
                    <a:pt x="124460" y="0"/>
                  </a:cubicBezTo>
                  <a:lnTo>
                    <a:pt x="3193128" y="0"/>
                  </a:lnTo>
                  <a:cubicBezTo>
                    <a:pt x="3261708" y="0"/>
                    <a:pt x="3317588" y="55880"/>
                    <a:pt x="3317588" y="124460"/>
                  </a:cubicBezTo>
                  <a:lnTo>
                    <a:pt x="3317588" y="535940"/>
                  </a:lnTo>
                  <a:cubicBezTo>
                    <a:pt x="3317588" y="604520"/>
                    <a:pt x="3261708" y="660400"/>
                    <a:pt x="3193128" y="660400"/>
                  </a:cubicBezTo>
                  <a:close/>
                </a:path>
              </a:pathLst>
            </a:custGeom>
            <a:solidFill>
              <a:srgbClr val="FDD077"/>
            </a:solidFill>
          </p:spPr>
        </p:sp>
      </p:grpSp>
      <p:sp>
        <p:nvSpPr>
          <p:cNvPr id="5" name="Rectangle 4"/>
          <p:cNvSpPr/>
          <p:nvPr/>
        </p:nvSpPr>
        <p:spPr>
          <a:xfrm>
            <a:off x="228601" y="4997861"/>
            <a:ext cx="7620000" cy="1323439"/>
          </a:xfrm>
          <a:prstGeom prst="rect">
            <a:avLst/>
          </a:prstGeom>
        </p:spPr>
        <p:txBody>
          <a:bodyPr wrap="square">
            <a:spAutoFit/>
          </a:bodyPr>
          <a:lstStyle/>
          <a:p>
            <a:pPr algn="just"/>
            <a:r>
              <a:rPr lang="vi-VN" sz="4000" b="1" dirty="0">
                <a:latin typeface="+mj-lt"/>
              </a:rPr>
              <a:t>Nhận định: </a:t>
            </a:r>
            <a:r>
              <a:rPr lang="vi-VN" sz="4000" dirty="0">
                <a:latin typeface="+mj-lt"/>
              </a:rPr>
              <a:t>Tinh thần yêu nước giống như các thứ của quý.</a:t>
            </a:r>
            <a:endParaRPr lang="en-US" sz="4000" dirty="0">
              <a:latin typeface="+mj-lt"/>
            </a:endParaRPr>
          </a:p>
        </p:txBody>
      </p:sp>
      <p:grpSp>
        <p:nvGrpSpPr>
          <p:cNvPr id="6" name="Group 28"/>
          <p:cNvGrpSpPr/>
          <p:nvPr/>
        </p:nvGrpSpPr>
        <p:grpSpPr>
          <a:xfrm>
            <a:off x="4368303" y="6952842"/>
            <a:ext cx="4547099" cy="1314858"/>
            <a:chOff x="0" y="0"/>
            <a:chExt cx="3317588" cy="660400"/>
          </a:xfrm>
        </p:grpSpPr>
        <p:sp>
          <p:nvSpPr>
            <p:cNvPr id="7" name="Freeform 29"/>
            <p:cNvSpPr/>
            <p:nvPr/>
          </p:nvSpPr>
          <p:spPr>
            <a:xfrm>
              <a:off x="0" y="0"/>
              <a:ext cx="3317588" cy="660400"/>
            </a:xfrm>
            <a:custGeom>
              <a:avLst/>
              <a:gdLst/>
              <a:ahLst/>
              <a:cxnLst/>
              <a:rect l="l" t="t" r="r" b="b"/>
              <a:pathLst>
                <a:path w="3317588" h="660400">
                  <a:moveTo>
                    <a:pt x="3193128" y="660400"/>
                  </a:moveTo>
                  <a:lnTo>
                    <a:pt x="124460" y="660400"/>
                  </a:lnTo>
                  <a:cubicBezTo>
                    <a:pt x="55880" y="660400"/>
                    <a:pt x="0" y="604520"/>
                    <a:pt x="0" y="535940"/>
                  </a:cubicBezTo>
                  <a:lnTo>
                    <a:pt x="0" y="124460"/>
                  </a:lnTo>
                  <a:cubicBezTo>
                    <a:pt x="0" y="55880"/>
                    <a:pt x="55880" y="0"/>
                    <a:pt x="124460" y="0"/>
                  </a:cubicBezTo>
                  <a:lnTo>
                    <a:pt x="3193128" y="0"/>
                  </a:lnTo>
                  <a:cubicBezTo>
                    <a:pt x="3261708" y="0"/>
                    <a:pt x="3317588" y="55880"/>
                    <a:pt x="3317588" y="124460"/>
                  </a:cubicBezTo>
                  <a:lnTo>
                    <a:pt x="3317588" y="535940"/>
                  </a:lnTo>
                  <a:cubicBezTo>
                    <a:pt x="3317588" y="604520"/>
                    <a:pt x="3261708" y="660400"/>
                    <a:pt x="3193128" y="660400"/>
                  </a:cubicBezTo>
                  <a:close/>
                </a:path>
              </a:pathLst>
            </a:custGeom>
            <a:solidFill>
              <a:srgbClr val="FEFEC3"/>
            </a:solidFill>
          </p:spPr>
        </p:sp>
      </p:grpSp>
      <p:sp>
        <p:nvSpPr>
          <p:cNvPr id="10" name="Rectangle 9"/>
          <p:cNvSpPr/>
          <p:nvPr/>
        </p:nvSpPr>
        <p:spPr>
          <a:xfrm>
            <a:off x="1371600" y="7154768"/>
            <a:ext cx="3505200" cy="2554545"/>
          </a:xfrm>
          <a:prstGeom prst="rect">
            <a:avLst/>
          </a:prstGeom>
        </p:spPr>
        <p:txBody>
          <a:bodyPr wrap="square">
            <a:spAutoFit/>
          </a:bodyPr>
          <a:lstStyle/>
          <a:p>
            <a:pPr algn="just"/>
            <a:r>
              <a:rPr lang="vi-VN" sz="4000" dirty="0">
                <a:latin typeface="+mj-lt"/>
              </a:rPr>
              <a:t>Tinh thần</a:t>
            </a:r>
          </a:p>
          <a:p>
            <a:pPr algn="just"/>
            <a:r>
              <a:rPr lang="vi-VN" sz="4000" dirty="0">
                <a:latin typeface="+mj-lt"/>
              </a:rPr>
              <a:t>yêu nước</a:t>
            </a:r>
          </a:p>
          <a:p>
            <a:pPr algn="just"/>
            <a:r>
              <a:rPr lang="vi-VN" sz="4000" dirty="0">
                <a:latin typeface="+mj-lt"/>
              </a:rPr>
              <a:t>tồn tại ở 2</a:t>
            </a:r>
          </a:p>
          <a:p>
            <a:pPr algn="just"/>
            <a:r>
              <a:rPr lang="vi-VN" sz="4000" dirty="0">
                <a:latin typeface="+mj-lt"/>
              </a:rPr>
              <a:t>trạng thái</a:t>
            </a:r>
            <a:endParaRPr lang="en-US" sz="4000" dirty="0">
              <a:latin typeface="+mj-lt"/>
            </a:endParaRPr>
          </a:p>
        </p:txBody>
      </p:sp>
      <p:sp>
        <p:nvSpPr>
          <p:cNvPr id="11" name="Rectangle 10"/>
          <p:cNvSpPr/>
          <p:nvPr/>
        </p:nvSpPr>
        <p:spPr>
          <a:xfrm>
            <a:off x="5683501" y="6941721"/>
            <a:ext cx="3505200" cy="1323439"/>
          </a:xfrm>
          <a:prstGeom prst="rect">
            <a:avLst/>
          </a:prstGeom>
        </p:spPr>
        <p:txBody>
          <a:bodyPr wrap="square">
            <a:spAutoFit/>
          </a:bodyPr>
          <a:lstStyle/>
          <a:p>
            <a:pPr algn="just"/>
            <a:r>
              <a:rPr lang="vi-VN" sz="4000" dirty="0">
                <a:latin typeface="+mj-lt"/>
              </a:rPr>
              <a:t>Bộc lộ</a:t>
            </a:r>
          </a:p>
          <a:p>
            <a:pPr algn="just"/>
            <a:r>
              <a:rPr lang="vi-VN" sz="4000" dirty="0">
                <a:latin typeface="+mj-lt"/>
              </a:rPr>
              <a:t>rõ ràng</a:t>
            </a:r>
            <a:endParaRPr lang="en-US" sz="4000" dirty="0">
              <a:latin typeface="+mj-lt"/>
            </a:endParaRPr>
          </a:p>
        </p:txBody>
      </p:sp>
      <p:sp>
        <p:nvSpPr>
          <p:cNvPr id="12" name="Rectangle 11"/>
          <p:cNvSpPr/>
          <p:nvPr/>
        </p:nvSpPr>
        <p:spPr>
          <a:xfrm>
            <a:off x="5683501" y="8511554"/>
            <a:ext cx="3505200" cy="1323439"/>
          </a:xfrm>
          <a:prstGeom prst="rect">
            <a:avLst/>
          </a:prstGeom>
        </p:spPr>
        <p:txBody>
          <a:bodyPr wrap="square">
            <a:spAutoFit/>
          </a:bodyPr>
          <a:lstStyle/>
          <a:p>
            <a:pPr algn="just"/>
            <a:r>
              <a:rPr lang="vi-VN" sz="4000" dirty="0">
                <a:latin typeface="+mj-lt"/>
              </a:rPr>
              <a:t>Tiềm ẩn</a:t>
            </a:r>
          </a:p>
          <a:p>
            <a:pPr algn="just"/>
            <a:r>
              <a:rPr lang="vi-VN" sz="4000" dirty="0">
                <a:latin typeface="+mj-lt"/>
              </a:rPr>
              <a:t>kín đáo</a:t>
            </a:r>
            <a:endParaRPr lang="en-US" sz="4000" dirty="0">
              <a:latin typeface="+mj-lt"/>
            </a:endParaRPr>
          </a:p>
        </p:txBody>
      </p:sp>
      <p:grpSp>
        <p:nvGrpSpPr>
          <p:cNvPr id="17" name="Group 23"/>
          <p:cNvGrpSpPr/>
          <p:nvPr/>
        </p:nvGrpSpPr>
        <p:grpSpPr>
          <a:xfrm>
            <a:off x="9995402" y="4457700"/>
            <a:ext cx="7101350" cy="7101350"/>
            <a:chOff x="0" y="0"/>
            <a:chExt cx="6350000" cy="6350000"/>
          </a:xfrm>
        </p:grpSpPr>
        <p:sp>
          <p:nvSpPr>
            <p:cNvPr id="18"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sp>
        <p:nvSpPr>
          <p:cNvPr id="19" name="Rectangle 18"/>
          <p:cNvSpPr/>
          <p:nvPr/>
        </p:nvSpPr>
        <p:spPr>
          <a:xfrm>
            <a:off x="10819904" y="6045611"/>
            <a:ext cx="5743852" cy="3170099"/>
          </a:xfrm>
          <a:prstGeom prst="rect">
            <a:avLst/>
          </a:prstGeom>
        </p:spPr>
        <p:txBody>
          <a:bodyPr wrap="square">
            <a:spAutoFit/>
          </a:bodyPr>
          <a:lstStyle/>
          <a:p>
            <a:pPr algn="just"/>
            <a:r>
              <a:rPr lang="vi-VN" sz="4000" b="1" dirty="0">
                <a:latin typeface="+mj-lt"/>
              </a:rPr>
              <a:t>Bổn phận, </a:t>
            </a:r>
            <a:r>
              <a:rPr lang="en-US" sz="4000" b="1" dirty="0">
                <a:latin typeface="+mj-lt"/>
              </a:rPr>
              <a:t>n</a:t>
            </a:r>
            <a:r>
              <a:rPr lang="vi-VN" sz="4000" b="1" dirty="0">
                <a:latin typeface="+mj-lt"/>
              </a:rPr>
              <a:t>hiệm</a:t>
            </a:r>
            <a:r>
              <a:rPr lang="en-US" sz="4000" b="1" dirty="0">
                <a:latin typeface="+mj-lt"/>
              </a:rPr>
              <a:t> </a:t>
            </a:r>
            <a:r>
              <a:rPr lang="vi-VN" sz="4000" b="1" dirty="0">
                <a:latin typeface="+mj-lt"/>
              </a:rPr>
              <a:t>vụ: </a:t>
            </a:r>
            <a:r>
              <a:rPr lang="vi-VN" sz="4000" dirty="0">
                <a:latin typeface="+mj-lt"/>
              </a:rPr>
              <a:t>Động viên,</a:t>
            </a:r>
            <a:r>
              <a:rPr lang="en-US" sz="4000" dirty="0">
                <a:latin typeface="+mj-lt"/>
              </a:rPr>
              <a:t> </a:t>
            </a:r>
            <a:r>
              <a:rPr lang="vi-VN" sz="4000" dirty="0">
                <a:latin typeface="+mj-lt"/>
              </a:rPr>
              <a:t>khích lệ khơi dậy</a:t>
            </a:r>
            <a:r>
              <a:rPr lang="en-US" sz="4000" dirty="0">
                <a:latin typeface="+mj-lt"/>
              </a:rPr>
              <a:t> </a:t>
            </a:r>
            <a:r>
              <a:rPr lang="vi-VN" sz="4000" dirty="0">
                <a:latin typeface="+mj-lt"/>
              </a:rPr>
              <a:t>tiềm năng yêu nước</a:t>
            </a:r>
            <a:r>
              <a:rPr lang="en-US" sz="4000" dirty="0">
                <a:latin typeface="+mj-lt"/>
              </a:rPr>
              <a:t> </a:t>
            </a:r>
            <a:r>
              <a:rPr lang="vi-VN" sz="4000" dirty="0">
                <a:latin typeface="+mj-lt"/>
              </a:rPr>
              <a:t>của mọi người vào</a:t>
            </a:r>
            <a:r>
              <a:rPr lang="en-US" sz="4000" dirty="0">
                <a:latin typeface="+mj-lt"/>
              </a:rPr>
              <a:t> </a:t>
            </a:r>
            <a:r>
              <a:rPr lang="vi-VN" sz="4000" dirty="0">
                <a:latin typeface="+mj-lt"/>
              </a:rPr>
              <a:t>công việc kháng</a:t>
            </a:r>
            <a:r>
              <a:rPr lang="en-US" sz="4000" dirty="0">
                <a:latin typeface="+mj-lt"/>
              </a:rPr>
              <a:t> </a:t>
            </a:r>
            <a:r>
              <a:rPr lang="vi-VN" sz="4000" dirty="0">
                <a:latin typeface="+mj-lt"/>
              </a:rPr>
              <a:t>chiến.</a:t>
            </a:r>
            <a:endParaRPr lang="en-US" sz="4000" dirty="0">
              <a:latin typeface="+mj-lt"/>
            </a:endParaRPr>
          </a:p>
        </p:txBody>
      </p:sp>
    </p:spTree>
    <p:extLst>
      <p:ext uri="{BB962C8B-B14F-4D97-AF65-F5344CB8AC3E}">
        <p14:creationId xmlns:p14="http://schemas.microsoft.com/office/powerpoint/2010/main" val="394376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4808685" y="2002756"/>
            <a:ext cx="8701421" cy="769441"/>
          </a:xfrm>
          <a:prstGeom prst="rect">
            <a:avLst/>
          </a:prstGeom>
          <a:solidFill>
            <a:schemeClr val="accent6">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spcBef>
                <a:spcPct val="50000"/>
              </a:spcBef>
            </a:pPr>
            <a:r>
              <a:rPr lang="en-US" sz="4400" b="1" dirty="0" err="1">
                <a:solidFill>
                  <a:schemeClr val="bg1">
                    <a:lumMod val="10000"/>
                  </a:schemeClr>
                </a:solidFill>
                <a:latin typeface="Times New Roman" panose="02020603050405020304" pitchFamily="18" charset="0"/>
                <a:cs typeface="Times New Roman" panose="02020603050405020304" pitchFamily="18" charset="0"/>
              </a:rPr>
              <a:t>Những</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biểu</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hiện</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lòng</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1176556" y="4072167"/>
            <a:ext cx="3510320" cy="769441"/>
          </a:xfrm>
          <a:prstGeom prst="rect">
            <a:avLst/>
          </a:prstGeom>
          <a:solidFill>
            <a:schemeClr val="accent3">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spcBef>
                <a:spcPct val="50000"/>
              </a:spcBef>
            </a:pPr>
            <a:r>
              <a:rPr lang="en-US" sz="4400" dirty="0" err="1">
                <a:solidFill>
                  <a:schemeClr val="bg1">
                    <a:lumMod val="10000"/>
                  </a:schemeClr>
                </a:solidFill>
                <a:latin typeface="Times New Roman" panose="02020603050405020304" pitchFamily="18" charset="0"/>
                <a:cs typeface="Times New Roman" panose="02020603050405020304" pitchFamily="18" charset="0"/>
              </a:rPr>
              <a:t>Trong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quá</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khứ</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10134600" y="4069373"/>
            <a:ext cx="7423630" cy="769441"/>
          </a:xfrm>
          <a:prstGeom prst="rect">
            <a:avLst/>
          </a:prstGeom>
          <a:solidFill>
            <a:schemeClr val="accent3">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spcBef>
                <a:spcPct val="50000"/>
              </a:spcBef>
            </a:pPr>
            <a:r>
              <a:rPr lang="en-US" sz="4400" dirty="0" err="1">
                <a:solidFill>
                  <a:schemeClr val="bg1">
                    <a:lumMod val="10000"/>
                  </a:schemeClr>
                </a:solidFill>
                <a:latin typeface="Times New Roman" panose="02020603050405020304" pitchFamily="18" charset="0"/>
                <a:cs typeface="Times New Roman" panose="02020603050405020304" pitchFamily="18" charset="0"/>
              </a:rPr>
              <a:t>Trong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cuộc</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kháng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hiện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tại</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5767280" y="6306645"/>
            <a:ext cx="6784230" cy="769441"/>
          </a:xfrm>
          <a:prstGeom prst="rect">
            <a:avLst/>
          </a:prstGeom>
          <a:solidFill>
            <a:schemeClr val="accent5">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spcBef>
                <a:spcPct val="50000"/>
              </a:spcBef>
            </a:pPr>
            <a:r>
              <a:rPr lang="en-US" sz="4400" b="1" dirty="0" err="1">
                <a:solidFill>
                  <a:schemeClr val="bg1">
                    <a:lumMod val="10000"/>
                  </a:schemeClr>
                </a:solidFill>
                <a:latin typeface="Times New Roman" panose="02020603050405020304" pitchFamily="18" charset="0"/>
                <a:cs typeface="Times New Roman" panose="02020603050405020304" pitchFamily="18" charset="0"/>
              </a:rPr>
              <a:t>Nhiệm</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vụ</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mỗi</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chúng</a:t>
            </a:r>
            <a:r>
              <a:rPr lang="en-US" sz="4400" b="1" dirty="0">
                <a:solidFill>
                  <a:schemeClr val="bg1">
                    <a:lumMod val="10000"/>
                  </a:schemeClr>
                </a:solidFill>
                <a:latin typeface="Times New Roman" panose="02020603050405020304" pitchFamily="18" charset="0"/>
                <a:cs typeface="Times New Roman" panose="02020603050405020304" pitchFamily="18" charset="0"/>
              </a:rPr>
              <a:t> ta</a:t>
            </a:r>
          </a:p>
        </p:txBody>
      </p:sp>
      <p:sp>
        <p:nvSpPr>
          <p:cNvPr id="51" name="Rectangle 50"/>
          <p:cNvSpPr/>
          <p:nvPr/>
        </p:nvSpPr>
        <p:spPr>
          <a:xfrm>
            <a:off x="4691956" y="352929"/>
            <a:ext cx="8934882" cy="769441"/>
          </a:xfrm>
          <a:prstGeom prst="rect">
            <a:avLst/>
          </a:prstGeom>
          <a:solidFill>
            <a:schemeClr val="accent6">
              <a:lumMod val="60000"/>
              <a:lumOff val="4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spcBef>
                <a:spcPct val="50000"/>
              </a:spcBef>
            </a:pPr>
            <a:r>
              <a:rPr lang="en-US" sz="4400" b="1" dirty="0" err="1">
                <a:solidFill>
                  <a:schemeClr val="bg1">
                    <a:lumMod val="10000"/>
                  </a:schemeClr>
                </a:solidFill>
                <a:latin typeface="Times New Roman" panose="02020603050405020304" pitchFamily="18" charset="0"/>
                <a:cs typeface="Times New Roman" panose="02020603050405020304" pitchFamily="18" charset="0"/>
              </a:rPr>
              <a:t>Tinh</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thần</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nước</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nhân</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dân</a:t>
            </a:r>
            <a:r>
              <a:rPr lang="en-US" sz="4400" b="1" dirty="0">
                <a:solidFill>
                  <a:schemeClr val="bg1">
                    <a:lumMod val="10000"/>
                  </a:schemeClr>
                </a:solidFill>
                <a:latin typeface="Times New Roman" panose="020206030504050203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cs typeface="Times New Roman" panose="02020603050405020304" pitchFamily="18" charset="0"/>
              </a:rPr>
              <a:t>ta</a:t>
            </a:r>
            <a:endParaRPr lang="en-US" sz="4400" b="1" dirty="0">
              <a:solidFill>
                <a:schemeClr val="bg1">
                  <a:lumMod val="10000"/>
                </a:schemeClr>
              </a:solidFill>
              <a:latin typeface="Times New Roman" panose="02020603050405020304" pitchFamily="18" charset="0"/>
              <a:cs typeface="Times New Roman" panose="02020603050405020304" pitchFamily="18" charset="0"/>
            </a:endParaRPr>
          </a:p>
        </p:txBody>
      </p:sp>
      <p:cxnSp>
        <p:nvCxnSpPr>
          <p:cNvPr id="52" name="Straight Arrow Connector 51"/>
          <p:cNvCxnSpPr>
            <a:stCxn id="51" idx="2"/>
            <a:endCxn id="47" idx="0"/>
          </p:cNvCxnSpPr>
          <p:nvPr/>
        </p:nvCxnSpPr>
        <p:spPr>
          <a:xfrm flipH="1">
            <a:off x="9159396" y="1122370"/>
            <a:ext cx="1" cy="880386"/>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sp>
        <p:nvSpPr>
          <p:cNvPr id="53" name="Rectangle 52"/>
          <p:cNvSpPr/>
          <p:nvPr/>
        </p:nvSpPr>
        <p:spPr>
          <a:xfrm>
            <a:off x="1514936" y="8081613"/>
            <a:ext cx="15288918" cy="1446550"/>
          </a:xfrm>
          <a:prstGeom prst="rect">
            <a:avLst/>
          </a:prstGeom>
          <a:solidFill>
            <a:schemeClr val="accent6">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4400" dirty="0" err="1">
                <a:solidFill>
                  <a:schemeClr val="bg1">
                    <a:lumMod val="10000"/>
                  </a:schemeClr>
                </a:solidFill>
                <a:latin typeface="Times New Roman" panose="02020603050405020304" pitchFamily="18" charset="0"/>
                <a:cs typeface="Times New Roman" panose="02020603050405020304" pitchFamily="18" charset="0"/>
              </a:rPr>
              <a:t>Động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viên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khích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lệ</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khơi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dậy</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tiềm</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năng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của</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mọi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vào</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công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việc</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kháng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cs typeface="Times New Roman" panose="02020603050405020304" pitchFamily="18" charset="0"/>
              </a:rPr>
              <a:t>.</a:t>
            </a:r>
          </a:p>
        </p:txBody>
      </p:sp>
      <p:cxnSp>
        <p:nvCxnSpPr>
          <p:cNvPr id="54" name="Straight Arrow Connector 53"/>
          <p:cNvCxnSpPr>
            <a:stCxn id="47" idx="2"/>
            <a:endCxn id="48" idx="0"/>
          </p:cNvCxnSpPr>
          <p:nvPr/>
        </p:nvCxnSpPr>
        <p:spPr>
          <a:xfrm flipH="1">
            <a:off x="2931716" y="2772197"/>
            <a:ext cx="6227680" cy="1299970"/>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cxnSp>
        <p:nvCxnSpPr>
          <p:cNvPr id="55" name="Straight Arrow Connector 54"/>
          <p:cNvCxnSpPr>
            <a:stCxn id="47" idx="2"/>
            <a:endCxn id="49" idx="0"/>
          </p:cNvCxnSpPr>
          <p:nvPr/>
        </p:nvCxnSpPr>
        <p:spPr>
          <a:xfrm>
            <a:off x="9159396" y="2772197"/>
            <a:ext cx="4687019" cy="1297176"/>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cxnSp>
        <p:nvCxnSpPr>
          <p:cNvPr id="56" name="Straight Arrow Connector 55"/>
          <p:cNvCxnSpPr>
            <a:stCxn id="48" idx="2"/>
            <a:endCxn id="50" idx="0"/>
          </p:cNvCxnSpPr>
          <p:nvPr/>
        </p:nvCxnSpPr>
        <p:spPr>
          <a:xfrm>
            <a:off x="2931716" y="4841608"/>
            <a:ext cx="6227679" cy="1465037"/>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cxnSp>
        <p:nvCxnSpPr>
          <p:cNvPr id="57" name="Straight Arrow Connector 56"/>
          <p:cNvCxnSpPr>
            <a:stCxn id="49" idx="2"/>
            <a:endCxn id="50" idx="0"/>
          </p:cNvCxnSpPr>
          <p:nvPr/>
        </p:nvCxnSpPr>
        <p:spPr>
          <a:xfrm flipH="1">
            <a:off x="9159395" y="4838814"/>
            <a:ext cx="4687020" cy="1467831"/>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cxnSp>
        <p:nvCxnSpPr>
          <p:cNvPr id="58" name="Straight Arrow Connector 57"/>
          <p:cNvCxnSpPr>
            <a:stCxn id="50" idx="2"/>
            <a:endCxn id="53" idx="0"/>
          </p:cNvCxnSpPr>
          <p:nvPr/>
        </p:nvCxnSpPr>
        <p:spPr>
          <a:xfrm>
            <a:off x="9159395" y="7076086"/>
            <a:ext cx="0" cy="1005527"/>
          </a:xfrm>
          <a:prstGeom prst="straightConnector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pic>
        <p:nvPicPr>
          <p:cNvPr id="29" name="Picture 3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H="1" flipV="1">
            <a:off x="-810595" y="9476405"/>
            <a:ext cx="3242380" cy="1621190"/>
          </a:xfrm>
          <a:prstGeom prst="rect">
            <a:avLst/>
          </a:prstGeom>
        </p:spPr>
      </p:pic>
      <p:grpSp>
        <p:nvGrpSpPr>
          <p:cNvPr id="30" name="Group 13"/>
          <p:cNvGrpSpPr>
            <a:grpSpLocks noChangeAspect="1"/>
          </p:cNvGrpSpPr>
          <p:nvPr/>
        </p:nvGrpSpPr>
        <p:grpSpPr>
          <a:xfrm>
            <a:off x="15541332" y="1"/>
            <a:ext cx="2746668" cy="2746668"/>
            <a:chOff x="0" y="0"/>
            <a:chExt cx="6350000" cy="6350000"/>
          </a:xfrm>
        </p:grpSpPr>
        <p:sp>
          <p:nvSpPr>
            <p:cNvPr id="31" name="Freeform 14"/>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5"/>
              <a:stretch>
                <a:fillRect l="-25329" r="-25329"/>
              </a:stretch>
            </a:blipFill>
          </p:spPr>
        </p:sp>
      </p:grpSp>
      <p:grpSp>
        <p:nvGrpSpPr>
          <p:cNvPr id="32" name="Group 11"/>
          <p:cNvGrpSpPr>
            <a:grpSpLocks noChangeAspect="1"/>
          </p:cNvGrpSpPr>
          <p:nvPr/>
        </p:nvGrpSpPr>
        <p:grpSpPr>
          <a:xfrm>
            <a:off x="-15211" y="1"/>
            <a:ext cx="3205180" cy="3205180"/>
            <a:chOff x="0" y="0"/>
            <a:chExt cx="6350000" cy="6350000"/>
          </a:xfrm>
        </p:grpSpPr>
        <p:sp>
          <p:nvSpPr>
            <p:cNvPr id="33" name="Freeform 12"/>
            <p:cNvSpPr/>
            <p:nvPr/>
          </p:nvSpPr>
          <p:spPr>
            <a:xfrm>
              <a:off x="0" y="0"/>
              <a:ext cx="6350000" cy="6350000"/>
            </a:xfrm>
            <a:custGeom>
              <a:avLst/>
              <a:gdLst/>
              <a:ahLst/>
              <a:cxnLst/>
              <a:rect l="l" t="t" r="r" b="b"/>
              <a:pathLst>
                <a:path w="6350000" h="6350000">
                  <a:moveTo>
                    <a:pt x="0" y="0"/>
                  </a:moveTo>
                  <a:lnTo>
                    <a:pt x="0" y="6350000"/>
                  </a:lnTo>
                  <a:cubicBezTo>
                    <a:pt x="3506470" y="6350000"/>
                    <a:pt x="6350000" y="3506470"/>
                    <a:pt x="6350000" y="0"/>
                  </a:cubicBezTo>
                  <a:lnTo>
                    <a:pt x="0" y="0"/>
                  </a:lnTo>
                  <a:close/>
                </a:path>
              </a:pathLst>
            </a:custGeom>
            <a:blipFill>
              <a:blip r:embed="rId6"/>
              <a:stretch>
                <a:fillRect l="-26013" r="-26013"/>
              </a:stretch>
            </a:blipFill>
          </p:spPr>
        </p:sp>
      </p:grpSp>
      <p:grpSp>
        <p:nvGrpSpPr>
          <p:cNvPr id="34" name="Group 2"/>
          <p:cNvGrpSpPr/>
          <p:nvPr/>
        </p:nvGrpSpPr>
        <p:grpSpPr>
          <a:xfrm>
            <a:off x="17068800" y="9029700"/>
            <a:ext cx="1884141" cy="1884141"/>
            <a:chOff x="0" y="0"/>
            <a:chExt cx="6350000" cy="6350000"/>
          </a:xfrm>
        </p:grpSpPr>
        <p:sp>
          <p:nvSpPr>
            <p:cNvPr id="35"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spTree>
    <p:extLst>
      <p:ext uri="{BB962C8B-B14F-4D97-AF65-F5344CB8AC3E}">
        <p14:creationId xmlns:p14="http://schemas.microsoft.com/office/powerpoint/2010/main" val="270979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arn(inHorizontal)">
                                      <p:cBhvr>
                                        <p:cTn id="12" dur="500"/>
                                        <p:tgtEl>
                                          <p:spTgt spid="52"/>
                                        </p:tgtEl>
                                      </p:cBhvr>
                                    </p:animEffect>
                                  </p:childTnLst>
                                </p:cTn>
                              </p:par>
                              <p:par>
                                <p:cTn id="13" presetID="16" presetClass="entr" presetSubtype="26"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Horizont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Horizontal)">
                                      <p:cBhvr>
                                        <p:cTn id="20" dur="500"/>
                                        <p:tgtEl>
                                          <p:spTgt spid="54"/>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Horizont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arn(inHorizontal)">
                                      <p:cBhvr>
                                        <p:cTn id="28" dur="500"/>
                                        <p:tgtEl>
                                          <p:spTgt spid="55"/>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arn(inHorizontal)">
                                      <p:cBhvr>
                                        <p:cTn id="36" dur="500"/>
                                        <p:tgtEl>
                                          <p:spTgt spid="56"/>
                                        </p:tgtEl>
                                      </p:cBhvr>
                                    </p:animEffect>
                                  </p:childTnLst>
                                </p:cTn>
                              </p:par>
                              <p:par>
                                <p:cTn id="37" presetID="16" presetClass="entr" presetSubtype="26"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barn(inHorizontal)">
                                      <p:cBhvr>
                                        <p:cTn id="39" dur="500"/>
                                        <p:tgtEl>
                                          <p:spTgt spid="57"/>
                                        </p:tgtEl>
                                      </p:cBhvr>
                                    </p:animEffect>
                                  </p:childTnLst>
                                </p:cTn>
                              </p:par>
                              <p:par>
                                <p:cTn id="40" presetID="16" presetClass="entr" presetSubtype="26"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barn(inHorizontal)">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6"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barn(inHorizontal)">
                                      <p:cBhvr>
                                        <p:cTn id="47" dur="500"/>
                                        <p:tgtEl>
                                          <p:spTgt spid="58"/>
                                        </p:tgtEl>
                                      </p:cBhvr>
                                    </p:animEffect>
                                  </p:childTnLst>
                                </p:cTn>
                              </p:par>
                              <p:par>
                                <p:cTn id="48" presetID="16" presetClass="entr" presetSubtype="26"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barn(inHorizontal)">
                                      <p:cBhvr>
                                        <p:cTn id="5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688262"/>
            <a:ext cx="1884141" cy="1884141"/>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4" name="Group 4"/>
          <p:cNvGrpSpPr/>
          <p:nvPr/>
        </p:nvGrpSpPr>
        <p:grpSpPr>
          <a:xfrm>
            <a:off x="11794456" y="3044287"/>
            <a:ext cx="9617838" cy="961783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6" name="Group 6"/>
          <p:cNvGrpSpPr>
            <a:grpSpLocks noChangeAspect="1"/>
          </p:cNvGrpSpPr>
          <p:nvPr/>
        </p:nvGrpSpPr>
        <p:grpSpPr>
          <a:xfrm>
            <a:off x="13329082" y="1830157"/>
            <a:ext cx="3938759" cy="406795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40439" r="-40439"/>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DD077"/>
            </a:solidFill>
          </p:spPr>
        </p:sp>
      </p:grpSp>
      <p:grpSp>
        <p:nvGrpSpPr>
          <p:cNvPr id="9" name="Group 9"/>
          <p:cNvGrpSpPr>
            <a:grpSpLocks noChangeAspect="1"/>
          </p:cNvGrpSpPr>
          <p:nvPr/>
        </p:nvGrpSpPr>
        <p:grpSpPr>
          <a:xfrm>
            <a:off x="11445264" y="6220039"/>
            <a:ext cx="3162601" cy="3266334"/>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4381" r="-24381"/>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DD077"/>
            </a:solidFill>
          </p:spPr>
        </p:sp>
      </p:grpSp>
      <p:grpSp>
        <p:nvGrpSpPr>
          <p:cNvPr id="12" name="Group 12"/>
          <p:cNvGrpSpPr>
            <a:grpSpLocks noChangeAspect="1"/>
          </p:cNvGrpSpPr>
          <p:nvPr/>
        </p:nvGrpSpPr>
        <p:grpSpPr>
          <a:xfrm>
            <a:off x="15298461" y="6317279"/>
            <a:ext cx="2974299" cy="3071856"/>
            <a:chOff x="0" y="0"/>
            <a:chExt cx="6350000" cy="6558280"/>
          </a:xfrm>
        </p:grpSpPr>
        <p:sp>
          <p:nvSpPr>
            <p:cNvPr id="13" name="Freeform 13"/>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r="-72265"/>
              </a:stretch>
            </a:blipFill>
          </p:spPr>
        </p:sp>
        <p:sp>
          <p:nvSpPr>
            <p:cNvPr id="14" name="Freeform 14"/>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DD077"/>
            </a:solidFill>
          </p:spPr>
        </p:sp>
      </p:grpSp>
      <p:grpSp>
        <p:nvGrpSpPr>
          <p:cNvPr id="16" name="Group 16"/>
          <p:cNvGrpSpPr/>
          <p:nvPr/>
        </p:nvGrpSpPr>
        <p:grpSpPr>
          <a:xfrm>
            <a:off x="-1135459" y="2917610"/>
            <a:ext cx="12144890" cy="7369389"/>
            <a:chOff x="0" y="0"/>
            <a:chExt cx="3260294" cy="716259"/>
          </a:xfrm>
        </p:grpSpPr>
        <p:sp>
          <p:nvSpPr>
            <p:cNvPr id="17" name="Freeform 17"/>
            <p:cNvSpPr/>
            <p:nvPr/>
          </p:nvSpPr>
          <p:spPr>
            <a:xfrm>
              <a:off x="0" y="0"/>
              <a:ext cx="3260294" cy="716259"/>
            </a:xfrm>
            <a:custGeom>
              <a:avLst/>
              <a:gdLst/>
              <a:ahLst/>
              <a:cxnLst/>
              <a:rect l="l" t="t" r="r" b="b"/>
              <a:pathLst>
                <a:path w="3260294" h="716259">
                  <a:moveTo>
                    <a:pt x="3135834" y="716259"/>
                  </a:moveTo>
                  <a:lnTo>
                    <a:pt x="124460" y="716259"/>
                  </a:lnTo>
                  <a:cubicBezTo>
                    <a:pt x="55880" y="716259"/>
                    <a:pt x="0" y="660379"/>
                    <a:pt x="0" y="591799"/>
                  </a:cubicBezTo>
                  <a:lnTo>
                    <a:pt x="0" y="124460"/>
                  </a:lnTo>
                  <a:cubicBezTo>
                    <a:pt x="0" y="55880"/>
                    <a:pt x="55880" y="0"/>
                    <a:pt x="124460" y="0"/>
                  </a:cubicBezTo>
                  <a:lnTo>
                    <a:pt x="3135834" y="0"/>
                  </a:lnTo>
                  <a:cubicBezTo>
                    <a:pt x="3204414" y="0"/>
                    <a:pt x="3260294" y="55880"/>
                    <a:pt x="3260294" y="124460"/>
                  </a:cubicBezTo>
                  <a:lnTo>
                    <a:pt x="3260294" y="591799"/>
                  </a:lnTo>
                  <a:cubicBezTo>
                    <a:pt x="3260294" y="660379"/>
                    <a:pt x="3204414" y="716259"/>
                    <a:pt x="3135834" y="716259"/>
                  </a:cubicBezTo>
                  <a:close/>
                </a:path>
              </a:pathLst>
            </a:custGeom>
            <a:solidFill>
              <a:srgbClr val="FEFEC3"/>
            </a:solidFill>
          </p:spPr>
        </p:sp>
      </p:grpSp>
      <p:grpSp>
        <p:nvGrpSpPr>
          <p:cNvPr id="18" name="Group 18"/>
          <p:cNvGrpSpPr/>
          <p:nvPr/>
        </p:nvGrpSpPr>
        <p:grpSpPr>
          <a:xfrm>
            <a:off x="17345929" y="648686"/>
            <a:ext cx="1884141" cy="1884141"/>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20" name="Group 20"/>
          <p:cNvGrpSpPr/>
          <p:nvPr/>
        </p:nvGrpSpPr>
        <p:grpSpPr>
          <a:xfrm>
            <a:off x="11006709" y="2989314"/>
            <a:ext cx="1220044" cy="122004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22" name="Group 22"/>
          <p:cNvGrpSpPr/>
          <p:nvPr/>
        </p:nvGrpSpPr>
        <p:grpSpPr>
          <a:xfrm>
            <a:off x="7489871" y="9488913"/>
            <a:ext cx="1264872" cy="126487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sp>
        <p:nvSpPr>
          <p:cNvPr id="24" name="TextBox 24"/>
          <p:cNvSpPr txBox="1"/>
          <p:nvPr/>
        </p:nvSpPr>
        <p:spPr>
          <a:xfrm>
            <a:off x="1542108" y="783676"/>
            <a:ext cx="8915112" cy="1846659"/>
          </a:xfrm>
          <a:prstGeom prst="rect">
            <a:avLst/>
          </a:prstGeom>
        </p:spPr>
        <p:txBody>
          <a:bodyPr lIns="0" tIns="0" rIns="0" bIns="0" rtlCol="0" anchor="t">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Theo </a:t>
            </a:r>
            <a:r>
              <a:rPr lang="en-US" sz="4000" b="1" dirty="0" err="1">
                <a:solidFill>
                  <a:srgbClr val="000000"/>
                </a:solidFill>
                <a:latin typeface="Times New Roman" panose="02020603050405020304" pitchFamily="18" charset="0"/>
                <a:cs typeface="Times New Roman" panose="02020603050405020304" pitchFamily="18" charset="0"/>
              </a:rPr>
              <a:t>em</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mục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đích</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của</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văn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bản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này</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là</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gì</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Các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lí</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lẽ</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bằng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chứng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đã</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làm</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sáng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tỏ</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mục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đích</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ấy</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như</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thế</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nào</a:t>
            </a:r>
            <a:r>
              <a:rPr lang="en-US" sz="4000" b="1" dirty="0">
                <a:solidFill>
                  <a:srgbClr val="000000"/>
                </a:solidFill>
                <a:latin typeface="Times New Roman" panose="02020603050405020304" pitchFamily="18" charset="0"/>
                <a:cs typeface="Times New Roman" panose="02020603050405020304" pitchFamily="18" charset="0"/>
              </a:rPr>
              <a:t>?</a:t>
            </a:r>
          </a:p>
        </p:txBody>
      </p:sp>
      <p:sp>
        <p:nvSpPr>
          <p:cNvPr id="32" name="TextBox 31"/>
          <p:cNvSpPr txBox="1"/>
          <p:nvPr/>
        </p:nvSpPr>
        <p:spPr>
          <a:xfrm>
            <a:off x="1404398" y="3044287"/>
            <a:ext cx="9251010" cy="6771084"/>
          </a:xfrm>
          <a:prstGeom prst="rect">
            <a:avLst/>
          </a:prstGeom>
        </p:spPr>
        <p:txBody>
          <a:bodyPr wrap="square" lIns="0" tIns="0" rIns="0" bIns="0" rtlCol="0" anchor="t">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Mục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hội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ta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ấy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chủ</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yếu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cuộc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vô</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phú</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ai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đặt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a:t>
            </a:r>
            <a:endParaRPr lang="en-US" sz="40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3550675" y="5593325"/>
            <a:ext cx="7101350" cy="71013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2" name="Group 2"/>
          <p:cNvGrpSpPr/>
          <p:nvPr/>
        </p:nvGrpSpPr>
        <p:grpSpPr>
          <a:xfrm>
            <a:off x="733036" y="1152919"/>
            <a:ext cx="2044359" cy="204435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pic>
        <p:nvPicPr>
          <p:cNvPr id="5" name="Picture 5"/>
          <p:cNvPicPr>
            <a:picLocks noChangeAspect="1"/>
          </p:cNvPicPr>
          <p:nvPr/>
        </p:nvPicPr>
        <p:blipFill>
          <a:blip r:embed="rId3">
            <a:alphaModFix amt="86000"/>
          </a:blip>
          <a:srcRect/>
          <a:stretch>
            <a:fillRect/>
          </a:stretch>
        </p:blipFill>
        <p:spPr>
          <a:xfrm>
            <a:off x="1755216" y="3952598"/>
            <a:ext cx="8258709" cy="412935"/>
          </a:xfrm>
          <a:prstGeom prst="rect">
            <a:avLst/>
          </a:prstGeom>
        </p:spPr>
      </p:pic>
      <p:pic>
        <p:nvPicPr>
          <p:cNvPr id="6" name="Picture 6"/>
          <p:cNvPicPr>
            <a:picLocks noChangeAspect="1"/>
          </p:cNvPicPr>
          <p:nvPr/>
        </p:nvPicPr>
        <p:blipFill>
          <a:blip r:embed="rId3">
            <a:alphaModFix amt="86000"/>
          </a:blip>
          <a:srcRect/>
          <a:stretch>
            <a:fillRect/>
          </a:stretch>
        </p:blipFill>
        <p:spPr>
          <a:xfrm>
            <a:off x="2328743" y="6394556"/>
            <a:ext cx="8258709" cy="412935"/>
          </a:xfrm>
          <a:prstGeom prst="rect">
            <a:avLst/>
          </a:prstGeom>
        </p:spPr>
      </p:pic>
      <p:grpSp>
        <p:nvGrpSpPr>
          <p:cNvPr id="9" name="Group 9"/>
          <p:cNvGrpSpPr/>
          <p:nvPr/>
        </p:nvGrpSpPr>
        <p:grpSpPr>
          <a:xfrm>
            <a:off x="2371857" y="4264245"/>
            <a:ext cx="7340426" cy="1963414"/>
            <a:chOff x="0" y="0"/>
            <a:chExt cx="2677807" cy="716259"/>
          </a:xfrm>
        </p:grpSpPr>
        <p:sp>
          <p:nvSpPr>
            <p:cNvPr id="10" name="Freeform 10"/>
            <p:cNvSpPr/>
            <p:nvPr/>
          </p:nvSpPr>
          <p:spPr>
            <a:xfrm>
              <a:off x="0" y="0"/>
              <a:ext cx="2677807" cy="716259"/>
            </a:xfrm>
            <a:custGeom>
              <a:avLst/>
              <a:gdLst/>
              <a:ahLst/>
              <a:cxnLst/>
              <a:rect l="l" t="t" r="r" b="b"/>
              <a:pathLst>
                <a:path w="2677807" h="716259">
                  <a:moveTo>
                    <a:pt x="2553347" y="716259"/>
                  </a:moveTo>
                  <a:lnTo>
                    <a:pt x="124460" y="716259"/>
                  </a:lnTo>
                  <a:cubicBezTo>
                    <a:pt x="55880" y="716259"/>
                    <a:pt x="0" y="660379"/>
                    <a:pt x="0" y="591799"/>
                  </a:cubicBezTo>
                  <a:lnTo>
                    <a:pt x="0" y="124460"/>
                  </a:lnTo>
                  <a:cubicBezTo>
                    <a:pt x="0" y="55880"/>
                    <a:pt x="55880" y="0"/>
                    <a:pt x="124460" y="0"/>
                  </a:cubicBezTo>
                  <a:lnTo>
                    <a:pt x="2553347" y="0"/>
                  </a:lnTo>
                  <a:cubicBezTo>
                    <a:pt x="2621927" y="0"/>
                    <a:pt x="2677807" y="55880"/>
                    <a:pt x="2677807" y="124460"/>
                  </a:cubicBezTo>
                  <a:lnTo>
                    <a:pt x="2677807" y="591799"/>
                  </a:lnTo>
                  <a:cubicBezTo>
                    <a:pt x="2677807" y="660379"/>
                    <a:pt x="2621927" y="716259"/>
                    <a:pt x="2553347" y="716259"/>
                  </a:cubicBezTo>
                  <a:close/>
                </a:path>
              </a:pathLst>
            </a:custGeom>
            <a:solidFill>
              <a:srgbClr val="FEFEC3"/>
            </a:solidFill>
          </p:spPr>
        </p:sp>
      </p:grpSp>
      <p:pic>
        <p:nvPicPr>
          <p:cNvPr id="4" name="Picture 3"/>
          <p:cNvPicPr>
            <a:picLocks noChangeAspect="1"/>
          </p:cNvPicPr>
          <p:nvPr/>
        </p:nvPicPr>
        <p:blipFill>
          <a:blip r:embed="rId4"/>
          <a:stretch>
            <a:fillRect/>
          </a:stretch>
        </p:blipFill>
        <p:spPr>
          <a:xfrm>
            <a:off x="1034223" y="1548937"/>
            <a:ext cx="8510754" cy="5633192"/>
          </a:xfrm>
          <a:prstGeom prst="rect">
            <a:avLst/>
          </a:prstGeom>
        </p:spPr>
      </p:pic>
      <p:grpSp>
        <p:nvGrpSpPr>
          <p:cNvPr id="13" name="Group 4"/>
          <p:cNvGrpSpPr>
            <a:grpSpLocks noChangeAspect="1"/>
          </p:cNvGrpSpPr>
          <p:nvPr/>
        </p:nvGrpSpPr>
        <p:grpSpPr>
          <a:xfrm>
            <a:off x="10855446" y="-419100"/>
            <a:ext cx="10151963" cy="10151963"/>
            <a:chOff x="0" y="0"/>
            <a:chExt cx="6350000" cy="6350000"/>
          </a:xfrm>
        </p:grpSpPr>
        <p:sp>
          <p:nvSpPr>
            <p:cNvPr id="14" name="Freeform 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85596" r="-5139"/>
              </a:stretch>
            </a:blipFill>
          </p:spPr>
        </p:sp>
        <p:sp>
          <p:nvSpPr>
            <p:cNvPr id="15" name="Freeform 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sp>
      </p:grpSp>
    </p:spTree>
    <p:extLst>
      <p:ext uri="{BB962C8B-B14F-4D97-AF65-F5344CB8AC3E}">
        <p14:creationId xmlns:p14="http://schemas.microsoft.com/office/powerpoint/2010/main" val="2860147017"/>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9271" y="-172780"/>
            <a:ext cx="10444054" cy="10444054"/>
            <a:chOff x="0" y="0"/>
            <a:chExt cx="6350000" cy="6350000"/>
          </a:xfrm>
        </p:grpSpPr>
        <p:sp>
          <p:nvSpPr>
            <p:cNvPr id="3" name="Freeform 3"/>
            <p:cNvSpPr/>
            <p:nvPr/>
          </p:nvSpPr>
          <p:spPr>
            <a:xfrm>
              <a:off x="0" y="0"/>
              <a:ext cx="6350000" cy="6350000"/>
            </a:xfrm>
            <a:custGeom>
              <a:avLst/>
              <a:gdLst/>
              <a:ahLst/>
              <a:cxnLst/>
              <a:rect l="l" t="t" r="r" b="b"/>
              <a:pathLst>
                <a:path w="6350000" h="6350000">
                  <a:moveTo>
                    <a:pt x="0" y="0"/>
                  </a:moveTo>
                  <a:lnTo>
                    <a:pt x="0" y="6350000"/>
                  </a:lnTo>
                  <a:cubicBezTo>
                    <a:pt x="3506470" y="6350000"/>
                    <a:pt x="6350000" y="3506470"/>
                    <a:pt x="6350000" y="0"/>
                  </a:cubicBezTo>
                  <a:lnTo>
                    <a:pt x="0" y="0"/>
                  </a:lnTo>
                  <a:close/>
                </a:path>
              </a:pathLst>
            </a:custGeom>
            <a:blipFill>
              <a:blip r:embed="rId3"/>
              <a:stretch>
                <a:fillRect l="-21428" r="-21428"/>
              </a:stretch>
            </a:blipFill>
          </p:spPr>
        </p:sp>
      </p:grpSp>
      <p:pic>
        <p:nvPicPr>
          <p:cNvPr id="13" name="Picture 13"/>
          <p:cNvPicPr>
            <a:picLocks noChangeAspect="1"/>
          </p:cNvPicPr>
          <p:nvPr/>
        </p:nvPicPr>
        <p:blipFill>
          <a:blip r:embed="rId4">
            <a:alphaModFix amt="86000"/>
          </a:blip>
          <a:srcRect/>
          <a:stretch>
            <a:fillRect/>
          </a:stretch>
        </p:blipFill>
        <p:spPr>
          <a:xfrm>
            <a:off x="8718650" y="4991100"/>
            <a:ext cx="8258709" cy="412935"/>
          </a:xfrm>
          <a:prstGeom prst="rect">
            <a:avLst/>
          </a:prstGeom>
        </p:spPr>
      </p:pic>
      <p:grpSp>
        <p:nvGrpSpPr>
          <p:cNvPr id="16" name="Group 16"/>
          <p:cNvGrpSpPr/>
          <p:nvPr/>
        </p:nvGrpSpPr>
        <p:grpSpPr>
          <a:xfrm>
            <a:off x="7870966" y="1736423"/>
            <a:ext cx="9121633" cy="4694921"/>
            <a:chOff x="0" y="0"/>
            <a:chExt cx="2677807" cy="716259"/>
          </a:xfrm>
        </p:grpSpPr>
        <p:sp>
          <p:nvSpPr>
            <p:cNvPr id="17" name="Freeform 17"/>
            <p:cNvSpPr/>
            <p:nvPr/>
          </p:nvSpPr>
          <p:spPr>
            <a:xfrm>
              <a:off x="0" y="0"/>
              <a:ext cx="2677807" cy="716259"/>
            </a:xfrm>
            <a:custGeom>
              <a:avLst/>
              <a:gdLst/>
              <a:ahLst/>
              <a:cxnLst/>
              <a:rect l="l" t="t" r="r" b="b"/>
              <a:pathLst>
                <a:path w="2677807" h="716259">
                  <a:moveTo>
                    <a:pt x="2553347" y="716259"/>
                  </a:moveTo>
                  <a:lnTo>
                    <a:pt x="124460" y="716259"/>
                  </a:lnTo>
                  <a:cubicBezTo>
                    <a:pt x="55880" y="716259"/>
                    <a:pt x="0" y="660379"/>
                    <a:pt x="0" y="591799"/>
                  </a:cubicBezTo>
                  <a:lnTo>
                    <a:pt x="0" y="124460"/>
                  </a:lnTo>
                  <a:cubicBezTo>
                    <a:pt x="0" y="55880"/>
                    <a:pt x="55880" y="0"/>
                    <a:pt x="124460" y="0"/>
                  </a:cubicBezTo>
                  <a:lnTo>
                    <a:pt x="2553347" y="0"/>
                  </a:lnTo>
                  <a:cubicBezTo>
                    <a:pt x="2621927" y="0"/>
                    <a:pt x="2677807" y="55880"/>
                    <a:pt x="2677807" y="124460"/>
                  </a:cubicBezTo>
                  <a:lnTo>
                    <a:pt x="2677807" y="591799"/>
                  </a:lnTo>
                  <a:cubicBezTo>
                    <a:pt x="2677807" y="660379"/>
                    <a:pt x="2621927" y="716259"/>
                    <a:pt x="2553347" y="716259"/>
                  </a:cubicBezTo>
                  <a:close/>
                </a:path>
              </a:pathLst>
            </a:custGeom>
            <a:solidFill>
              <a:srgbClr val="FEFEC3"/>
            </a:solidFill>
          </p:spPr>
        </p:sp>
      </p:grpSp>
      <p:pic>
        <p:nvPicPr>
          <p:cNvPr id="31" name="Picture 13"/>
          <p:cNvPicPr>
            <a:picLocks noChangeAspect="1"/>
          </p:cNvPicPr>
          <p:nvPr/>
        </p:nvPicPr>
        <p:blipFill>
          <a:blip r:embed="rId4">
            <a:alphaModFix amt="86000"/>
          </a:blip>
          <a:srcRect/>
          <a:stretch>
            <a:fillRect/>
          </a:stretch>
        </p:blipFill>
        <p:spPr>
          <a:xfrm>
            <a:off x="6629400" y="9377620"/>
            <a:ext cx="8258709" cy="412935"/>
          </a:xfrm>
          <a:prstGeom prst="rect">
            <a:avLst/>
          </a:prstGeom>
        </p:spPr>
      </p:pic>
      <p:grpSp>
        <p:nvGrpSpPr>
          <p:cNvPr id="32" name="Group 16"/>
          <p:cNvGrpSpPr/>
          <p:nvPr/>
        </p:nvGrpSpPr>
        <p:grpSpPr>
          <a:xfrm>
            <a:off x="4157833" y="6671704"/>
            <a:ext cx="12819526" cy="2586596"/>
            <a:chOff x="0" y="0"/>
            <a:chExt cx="2677807" cy="716259"/>
          </a:xfrm>
        </p:grpSpPr>
        <p:sp>
          <p:nvSpPr>
            <p:cNvPr id="33" name="Freeform 17"/>
            <p:cNvSpPr/>
            <p:nvPr/>
          </p:nvSpPr>
          <p:spPr>
            <a:xfrm>
              <a:off x="0" y="0"/>
              <a:ext cx="2677807" cy="716259"/>
            </a:xfrm>
            <a:custGeom>
              <a:avLst/>
              <a:gdLst/>
              <a:ahLst/>
              <a:cxnLst/>
              <a:rect l="l" t="t" r="r" b="b"/>
              <a:pathLst>
                <a:path w="2677807" h="716259">
                  <a:moveTo>
                    <a:pt x="2553347" y="716259"/>
                  </a:moveTo>
                  <a:lnTo>
                    <a:pt x="124460" y="716259"/>
                  </a:lnTo>
                  <a:cubicBezTo>
                    <a:pt x="55880" y="716259"/>
                    <a:pt x="0" y="660379"/>
                    <a:pt x="0" y="591799"/>
                  </a:cubicBezTo>
                  <a:lnTo>
                    <a:pt x="0" y="124460"/>
                  </a:lnTo>
                  <a:cubicBezTo>
                    <a:pt x="0" y="55880"/>
                    <a:pt x="55880" y="0"/>
                    <a:pt x="124460" y="0"/>
                  </a:cubicBezTo>
                  <a:lnTo>
                    <a:pt x="2553347" y="0"/>
                  </a:lnTo>
                  <a:cubicBezTo>
                    <a:pt x="2621927" y="0"/>
                    <a:pt x="2677807" y="55880"/>
                    <a:pt x="2677807" y="124460"/>
                  </a:cubicBezTo>
                  <a:lnTo>
                    <a:pt x="2677807" y="591799"/>
                  </a:lnTo>
                  <a:cubicBezTo>
                    <a:pt x="2677807" y="660379"/>
                    <a:pt x="2621927" y="716259"/>
                    <a:pt x="2553347" y="716259"/>
                  </a:cubicBezTo>
                  <a:close/>
                </a:path>
              </a:pathLst>
            </a:custGeom>
            <a:solidFill>
              <a:srgbClr val="FEFEC3"/>
            </a:solidFill>
          </p:spPr>
        </p:sp>
      </p:grpSp>
      <p:sp>
        <p:nvSpPr>
          <p:cNvPr id="22" name="Rectangle 21"/>
          <p:cNvSpPr/>
          <p:nvPr/>
        </p:nvSpPr>
        <p:spPr>
          <a:xfrm>
            <a:off x="8153400" y="1972189"/>
            <a:ext cx="8534400" cy="4401205"/>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1. </a:t>
            </a:r>
            <a:r>
              <a:rPr lang="en-US" sz="4000" b="1" dirty="0" err="1">
                <a:solidFill>
                  <a:srgbClr val="000000"/>
                </a:solidFill>
                <a:latin typeface="Times New Roman" panose="02020603050405020304" pitchFamily="18" charset="0"/>
                <a:cs typeface="Times New Roman" panose="02020603050405020304" pitchFamily="18" charset="0"/>
              </a:rPr>
              <a:t>Nghệ</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thuật</a:t>
            </a:r>
            <a:endParaRPr lang="en-US" sz="4000" b="1" dirty="0">
              <a:solidFill>
                <a:srgbClr val="000000"/>
              </a:solidFill>
              <a:latin typeface="Times New Roman" panose="02020603050405020304" pitchFamily="18" charset="0"/>
              <a:cs typeface="Times New Roman" panose="02020603050405020304" pitchFamily="18" charset="0"/>
            </a:endParaRPr>
          </a:p>
          <a:p>
            <a:pPr algn="just"/>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đặc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hội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ý </a:t>
            </a:r>
            <a:r>
              <a:rPr lang="en-US" sz="4000" dirty="0" err="1">
                <a:solidFill>
                  <a:srgbClr val="000000"/>
                </a:solidFill>
                <a:latin typeface="Times New Roman" panose="02020603050405020304" pitchFamily="18" charset="0"/>
                <a:cs typeface="Times New Roman" panose="02020603050405020304" pitchFamily="18" charset="0"/>
              </a:rPr>
              <a:t>kiến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cụ</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gọn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dễ</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hiểu</a:t>
            </a:r>
            <a:r>
              <a:rPr lang="en-US" sz="4000" b="1" dirty="0">
                <a:solidFill>
                  <a:srgbClr val="000000"/>
                </a:solidFill>
                <a:latin typeface="Times New Roman" panose="02020603050405020304" pitchFamily="18" charset="0"/>
                <a:cs typeface="Times New Roman" panose="02020603050405020304" pitchFamily="18" charset="0"/>
              </a:rPr>
              <a:t>.</a:t>
            </a:r>
            <a:endParaRPr lang="en-US" sz="4000" dirty="0"/>
          </a:p>
        </p:txBody>
      </p:sp>
      <p:sp>
        <p:nvSpPr>
          <p:cNvPr id="34" name="Rectangle 33"/>
          <p:cNvSpPr/>
          <p:nvPr/>
        </p:nvSpPr>
        <p:spPr>
          <a:xfrm>
            <a:off x="4441116" y="6944114"/>
            <a:ext cx="12252959" cy="2554545"/>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2. </a:t>
            </a:r>
            <a:r>
              <a:rPr lang="en-US" sz="4000" b="1" dirty="0" err="1">
                <a:solidFill>
                  <a:srgbClr val="000000"/>
                </a:solidFill>
                <a:latin typeface="Times New Roman" panose="02020603050405020304" pitchFamily="18" charset="0"/>
                <a:cs typeface="Times New Roman" panose="02020603050405020304" pitchFamily="18" charset="0"/>
              </a:rPr>
              <a:t>Nội</a:t>
            </a:r>
            <a:r>
              <a:rPr lang="en-US" sz="4000" b="1" dirty="0">
                <a:solidFill>
                  <a:srgbClr val="000000"/>
                </a:solidFill>
                <a:latin typeface="Times New Roman" panose="02020603050405020304" pitchFamily="18" charset="0"/>
                <a:cs typeface="Times New Roman" panose="02020603050405020304" pitchFamily="18" charset="0"/>
              </a:rPr>
              <a:t> dung</a:t>
            </a:r>
          </a:p>
          <a:p>
            <a:pPr algn="just"/>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ta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endParaRPr lang="en-US" sz="4000" dirty="0"/>
          </a:p>
          <a:p>
            <a:pPr algn="just"/>
            <a:endParaRPr lang="en-US" sz="40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8"/>
          <p:cNvGrpSpPr/>
          <p:nvPr/>
        </p:nvGrpSpPr>
        <p:grpSpPr>
          <a:xfrm>
            <a:off x="914400" y="5600700"/>
            <a:ext cx="12697765" cy="2133444"/>
            <a:chOff x="0" y="0"/>
            <a:chExt cx="3317588" cy="660400"/>
          </a:xfrm>
        </p:grpSpPr>
        <p:sp>
          <p:nvSpPr>
            <p:cNvPr id="37" name="Freeform 29"/>
            <p:cNvSpPr/>
            <p:nvPr/>
          </p:nvSpPr>
          <p:spPr>
            <a:xfrm>
              <a:off x="0" y="0"/>
              <a:ext cx="3317588" cy="660400"/>
            </a:xfrm>
            <a:custGeom>
              <a:avLst/>
              <a:gdLst/>
              <a:ahLst/>
              <a:cxnLst/>
              <a:rect l="l" t="t" r="r" b="b"/>
              <a:pathLst>
                <a:path w="3317588" h="660400">
                  <a:moveTo>
                    <a:pt x="3193128" y="660400"/>
                  </a:moveTo>
                  <a:lnTo>
                    <a:pt x="124460" y="660400"/>
                  </a:lnTo>
                  <a:cubicBezTo>
                    <a:pt x="55880" y="660400"/>
                    <a:pt x="0" y="604520"/>
                    <a:pt x="0" y="535940"/>
                  </a:cubicBezTo>
                  <a:lnTo>
                    <a:pt x="0" y="124460"/>
                  </a:lnTo>
                  <a:cubicBezTo>
                    <a:pt x="0" y="55880"/>
                    <a:pt x="55880" y="0"/>
                    <a:pt x="124460" y="0"/>
                  </a:cubicBezTo>
                  <a:lnTo>
                    <a:pt x="3193128" y="0"/>
                  </a:lnTo>
                  <a:cubicBezTo>
                    <a:pt x="3261708" y="0"/>
                    <a:pt x="3317588" y="55880"/>
                    <a:pt x="3317588" y="124460"/>
                  </a:cubicBezTo>
                  <a:lnTo>
                    <a:pt x="3317588" y="535940"/>
                  </a:lnTo>
                  <a:cubicBezTo>
                    <a:pt x="3317588" y="604520"/>
                    <a:pt x="3261708" y="660400"/>
                    <a:pt x="3193128" y="660400"/>
                  </a:cubicBezTo>
                  <a:close/>
                </a:path>
              </a:pathLst>
            </a:custGeom>
            <a:solidFill>
              <a:srgbClr val="FEFEC3"/>
            </a:solidFill>
          </p:spPr>
        </p:sp>
      </p:grpSp>
      <p:grpSp>
        <p:nvGrpSpPr>
          <p:cNvPr id="5" name="Group 5"/>
          <p:cNvGrpSpPr/>
          <p:nvPr/>
        </p:nvGrpSpPr>
        <p:grpSpPr>
          <a:xfrm>
            <a:off x="-2172104" y="-1957850"/>
            <a:ext cx="7101350" cy="710135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23" name="Group 23"/>
          <p:cNvGrpSpPr/>
          <p:nvPr/>
        </p:nvGrpSpPr>
        <p:grpSpPr>
          <a:xfrm>
            <a:off x="13201650" y="5707625"/>
            <a:ext cx="7101350" cy="710135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grpSp>
        <p:nvGrpSpPr>
          <p:cNvPr id="30" name="Group 30"/>
          <p:cNvGrpSpPr/>
          <p:nvPr/>
        </p:nvGrpSpPr>
        <p:grpSpPr>
          <a:xfrm>
            <a:off x="16559610" y="342900"/>
            <a:ext cx="865979" cy="865979"/>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5B453"/>
            </a:solidFill>
          </p:spPr>
        </p:sp>
      </p:grpSp>
      <p:sp>
        <p:nvSpPr>
          <p:cNvPr id="34" name="TextBox 2"/>
          <p:cNvSpPr txBox="1"/>
          <p:nvPr/>
        </p:nvSpPr>
        <p:spPr>
          <a:xfrm>
            <a:off x="5412934" y="1461689"/>
            <a:ext cx="11579666" cy="2462213"/>
          </a:xfrm>
          <a:prstGeom prst="rect">
            <a:avLst/>
          </a:prstGeom>
        </p:spPr>
        <p:txBody>
          <a:bodyPr wrap="square" lIns="0" tIns="0" rIns="0" bIns="0" rtlCol="0" anchor="t">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Qua </a:t>
            </a:r>
            <a:r>
              <a:rPr lang="en-US" sz="4000" b="1" dirty="0" err="1">
                <a:solidFill>
                  <a:srgbClr val="000000"/>
                </a:solidFill>
                <a:latin typeface="Times New Roman" panose="02020603050405020304" pitchFamily="18" charset="0"/>
                <a:cs typeface="Times New Roman" panose="02020603050405020304" pitchFamily="18" charset="0"/>
              </a:rPr>
              <a:t>văn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bản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này</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em</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học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được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gì</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cách</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viết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bài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văn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nghị</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luận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một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vấn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xã</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hội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lựa</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chọn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vấn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nghị</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luận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bố</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cục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bài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viết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lựa</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chọn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và</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nêu</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bằng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chứng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diễn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đạt</a:t>
            </a:r>
            <a:r>
              <a:rPr lang="en-US" sz="4000" b="1" dirty="0">
                <a:solidFill>
                  <a:srgbClr val="000000"/>
                </a:solidFill>
                <a:latin typeface="Times New Roman" panose="02020603050405020304" pitchFamily="18" charset="0"/>
                <a:cs typeface="Times New Roman" panose="02020603050405020304" pitchFamily="18" charset="0"/>
              </a:rPr>
              <a:t>,...)?</a:t>
            </a:r>
          </a:p>
        </p:txBody>
      </p:sp>
      <p:sp>
        <p:nvSpPr>
          <p:cNvPr id="35" name="TextBox 2"/>
          <p:cNvSpPr txBox="1"/>
          <p:nvPr/>
        </p:nvSpPr>
        <p:spPr>
          <a:xfrm>
            <a:off x="1637827" y="5696116"/>
            <a:ext cx="11579666" cy="1846659"/>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lập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cứ</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ràng</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cứ</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theo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mạch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hợp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đề</a:t>
            </a:r>
            <a:r>
              <a:rPr lang="en-US" sz="4000"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4910491"/>
            <a:ext cx="5347695" cy="5347695"/>
            <a:chOff x="0" y="0"/>
            <a:chExt cx="6350000" cy="6350000"/>
          </a:xfrm>
        </p:grpSpPr>
        <p:sp>
          <p:nvSpPr>
            <p:cNvPr id="3" name="Freeform 3"/>
            <p:cNvSpPr/>
            <p:nvPr/>
          </p:nvSpPr>
          <p:spPr>
            <a:xfrm>
              <a:off x="0" y="0"/>
              <a:ext cx="6350000" cy="6350000"/>
            </a:xfrm>
            <a:custGeom>
              <a:avLst/>
              <a:gdLst/>
              <a:ahLst/>
              <a:cxnLst/>
              <a:rect l="l" t="t" r="r" b="b"/>
              <a:pathLst>
                <a:path w="6350000" h="6350000">
                  <a:moveTo>
                    <a:pt x="0" y="0"/>
                  </a:moveTo>
                  <a:lnTo>
                    <a:pt x="0" y="6350000"/>
                  </a:lnTo>
                  <a:lnTo>
                    <a:pt x="6350000" y="6350000"/>
                  </a:lnTo>
                  <a:cubicBezTo>
                    <a:pt x="6350000" y="2843530"/>
                    <a:pt x="3506470" y="0"/>
                    <a:pt x="0" y="0"/>
                  </a:cubicBezTo>
                  <a:close/>
                </a:path>
              </a:pathLst>
            </a:custGeom>
            <a:blipFill>
              <a:blip r:embed="rId3"/>
              <a:stretch>
                <a:fillRect l="-26795" r="-26795"/>
              </a:stretch>
            </a:blipFill>
          </p:spPr>
        </p:sp>
      </p:grpSp>
      <p:grpSp>
        <p:nvGrpSpPr>
          <p:cNvPr id="4" name="Group 4"/>
          <p:cNvGrpSpPr>
            <a:grpSpLocks noChangeAspect="1"/>
          </p:cNvGrpSpPr>
          <p:nvPr/>
        </p:nvGrpSpPr>
        <p:grpSpPr>
          <a:xfrm>
            <a:off x="13041630" y="0"/>
            <a:ext cx="5246370" cy="5246370"/>
            <a:chOff x="0" y="0"/>
            <a:chExt cx="6350000" cy="6350000"/>
          </a:xfrm>
        </p:grpSpPr>
        <p:sp>
          <p:nvSpPr>
            <p:cNvPr id="5" name="Freeform 5"/>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50000" r="-50000"/>
              </a:stretch>
            </a:blipFill>
          </p:spPr>
        </p:sp>
      </p:grpSp>
      <p:grpSp>
        <p:nvGrpSpPr>
          <p:cNvPr id="6" name="Group 6"/>
          <p:cNvGrpSpPr/>
          <p:nvPr/>
        </p:nvGrpSpPr>
        <p:grpSpPr>
          <a:xfrm>
            <a:off x="7430766" y="3026350"/>
            <a:ext cx="1884141" cy="188414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grpSp>
        <p:nvGrpSpPr>
          <p:cNvPr id="8" name="Group 8"/>
          <p:cNvGrpSpPr/>
          <p:nvPr/>
        </p:nvGrpSpPr>
        <p:grpSpPr>
          <a:xfrm>
            <a:off x="3125129" y="4265550"/>
            <a:ext cx="1396096" cy="139609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10" name="Group 10"/>
          <p:cNvGrpSpPr/>
          <p:nvPr/>
        </p:nvGrpSpPr>
        <p:grpSpPr>
          <a:xfrm>
            <a:off x="15149079" y="5367530"/>
            <a:ext cx="943453" cy="943453"/>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pic>
        <p:nvPicPr>
          <p:cNvPr id="20" name="Picture 19"/>
          <p:cNvPicPr>
            <a:picLocks noChangeAspect="1"/>
          </p:cNvPicPr>
          <p:nvPr/>
        </p:nvPicPr>
        <p:blipFill>
          <a:blip r:embed="rId5"/>
          <a:stretch>
            <a:fillRect/>
          </a:stretch>
        </p:blipFill>
        <p:spPr>
          <a:xfrm>
            <a:off x="4724400" y="3232179"/>
            <a:ext cx="8023031" cy="4858933"/>
          </a:xfrm>
          <a:prstGeom prst="rect">
            <a:avLst/>
          </a:prstGeom>
        </p:spPr>
      </p:pic>
    </p:spTree>
    <p:extLst>
      <p:ext uri="{BB962C8B-B14F-4D97-AF65-F5344CB8AC3E}">
        <p14:creationId xmlns:p14="http://schemas.microsoft.com/office/powerpoint/2010/main" val="101806954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00864" y="1772920"/>
            <a:ext cx="5201728" cy="4114800"/>
          </a:xfrm>
          <a:prstGeom prst="rect">
            <a:avLst/>
          </a:prstGeom>
        </p:spPr>
      </p:pic>
      <p:sp>
        <p:nvSpPr>
          <p:cNvPr id="2" name="Rectangle 1"/>
          <p:cNvSpPr/>
          <p:nvPr/>
        </p:nvSpPr>
        <p:spPr>
          <a:xfrm>
            <a:off x="7391400" y="2171700"/>
            <a:ext cx="9144000" cy="6863417"/>
          </a:xfrm>
          <a:prstGeom prst="rect">
            <a:avLst/>
          </a:prstGeom>
        </p:spPr>
        <p:txBody>
          <a:bodyPr>
            <a:spAutoFit/>
          </a:bodyPr>
          <a:lstStyle/>
          <a:p>
            <a:pPr marL="571500" indent="-571500" algn="just">
              <a:buFont typeface="Arial" panose="020B0604020202020204" pitchFamily="34" charset="0"/>
              <a:buChar char="•"/>
            </a:pPr>
            <a:r>
              <a:rPr lang="en-US" sz="4000" b="1" dirty="0" err="1">
                <a:latin typeface="Times New Roman" panose="02020603050405020304" pitchFamily="18" charset="0"/>
                <a:cs typeface="Times New Roman" panose="02020603050405020304" pitchFamily="18" charset="0"/>
              </a:rPr>
              <a:t>Đóng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cuộc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Pháp</a:t>
            </a:r>
            <a:r>
              <a:rPr lang="en-US" sz="4000" b="1" dirty="0">
                <a:latin typeface="Times New Roman" panose="02020603050405020304" pitchFamily="18" charset="0"/>
                <a:cs typeface="Times New Roman" panose="02020603050405020304" pitchFamily="18" charset="0"/>
              </a:rPr>
              <a:t>/</a:t>
            </a:r>
            <a:r>
              <a:rPr lang="en-US" sz="4000" b="1" dirty="0" err="1">
                <a:latin typeface="Times New Roman" panose="02020603050405020304" pitchFamily="18" charset="0"/>
                <a:cs typeface="Times New Roman" panose="02020603050405020304" pitchFamily="18" charset="0"/>
              </a:rPr>
              <a:t>Mỹ</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000" b="1" dirty="0" err="1">
                <a:latin typeface="Times New Roman" panose="02020603050405020304" pitchFamily="18" charset="0"/>
                <a:cs typeface="Times New Roman" panose="02020603050405020304" pitchFamily="18" charset="0"/>
              </a:rPr>
              <a:t>Đóng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sinh</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dũng</a:t>
            </a:r>
            <a:r>
              <a:rPr lang="en-US" sz="4000" dirty="0">
                <a:latin typeface="Times New Roman" panose="02020603050405020304" pitchFamily="18" charset="0"/>
                <a:cs typeface="Times New Roman" panose="02020603050405020304" pitchFamily="18" charset="0"/>
              </a:rPr>
              <a:t> hi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5"/>
          <a:stretch>
            <a:fillRect/>
          </a:stretch>
        </p:blipFill>
        <p:spPr>
          <a:xfrm>
            <a:off x="3962400" y="190500"/>
            <a:ext cx="9791025" cy="256663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0" y="5905500"/>
            <a:ext cx="7798805" cy="4087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3550675" y="5593325"/>
            <a:ext cx="7101350" cy="71013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B1A5"/>
            </a:solidFill>
          </p:spPr>
        </p:sp>
      </p:grpSp>
      <p:grpSp>
        <p:nvGrpSpPr>
          <p:cNvPr id="2" name="Group 2"/>
          <p:cNvGrpSpPr/>
          <p:nvPr/>
        </p:nvGrpSpPr>
        <p:grpSpPr>
          <a:xfrm>
            <a:off x="733036" y="1152919"/>
            <a:ext cx="2044359" cy="204435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077"/>
            </a:solidFill>
          </p:spPr>
        </p:sp>
      </p:grpSp>
      <p:pic>
        <p:nvPicPr>
          <p:cNvPr id="5" name="Picture 5"/>
          <p:cNvPicPr>
            <a:picLocks noChangeAspect="1"/>
          </p:cNvPicPr>
          <p:nvPr/>
        </p:nvPicPr>
        <p:blipFill>
          <a:blip r:embed="rId3">
            <a:alphaModFix amt="86000"/>
          </a:blip>
          <a:srcRect/>
          <a:stretch>
            <a:fillRect/>
          </a:stretch>
        </p:blipFill>
        <p:spPr>
          <a:xfrm>
            <a:off x="1755216" y="3952598"/>
            <a:ext cx="8258709" cy="412935"/>
          </a:xfrm>
          <a:prstGeom prst="rect">
            <a:avLst/>
          </a:prstGeom>
        </p:spPr>
      </p:pic>
      <p:pic>
        <p:nvPicPr>
          <p:cNvPr id="6" name="Picture 6"/>
          <p:cNvPicPr>
            <a:picLocks noChangeAspect="1"/>
          </p:cNvPicPr>
          <p:nvPr/>
        </p:nvPicPr>
        <p:blipFill>
          <a:blip r:embed="rId3">
            <a:alphaModFix amt="86000"/>
          </a:blip>
          <a:srcRect/>
          <a:stretch>
            <a:fillRect/>
          </a:stretch>
        </p:blipFill>
        <p:spPr>
          <a:xfrm>
            <a:off x="2328743" y="6394556"/>
            <a:ext cx="8258709" cy="412935"/>
          </a:xfrm>
          <a:prstGeom prst="rect">
            <a:avLst/>
          </a:prstGeom>
        </p:spPr>
      </p:pic>
      <p:grpSp>
        <p:nvGrpSpPr>
          <p:cNvPr id="7" name="Group 7"/>
          <p:cNvGrpSpPr>
            <a:grpSpLocks noChangeAspect="1"/>
          </p:cNvGrpSpPr>
          <p:nvPr/>
        </p:nvGrpSpPr>
        <p:grpSpPr>
          <a:xfrm>
            <a:off x="9144000" y="0"/>
            <a:ext cx="9144000" cy="9144000"/>
            <a:chOff x="0" y="0"/>
            <a:chExt cx="6350000" cy="6350000"/>
          </a:xfrm>
        </p:grpSpPr>
        <p:sp>
          <p:nvSpPr>
            <p:cNvPr id="8" name="Freeform 8"/>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38538" r="-52197"/>
              </a:stretch>
            </a:blipFill>
          </p:spPr>
        </p:sp>
      </p:grpSp>
      <p:grpSp>
        <p:nvGrpSpPr>
          <p:cNvPr id="9" name="Group 9"/>
          <p:cNvGrpSpPr/>
          <p:nvPr/>
        </p:nvGrpSpPr>
        <p:grpSpPr>
          <a:xfrm>
            <a:off x="2371857" y="4264245"/>
            <a:ext cx="7340426" cy="1963414"/>
            <a:chOff x="0" y="0"/>
            <a:chExt cx="2677807" cy="716259"/>
          </a:xfrm>
        </p:grpSpPr>
        <p:sp>
          <p:nvSpPr>
            <p:cNvPr id="10" name="Freeform 10"/>
            <p:cNvSpPr/>
            <p:nvPr/>
          </p:nvSpPr>
          <p:spPr>
            <a:xfrm>
              <a:off x="0" y="0"/>
              <a:ext cx="2677807" cy="716259"/>
            </a:xfrm>
            <a:custGeom>
              <a:avLst/>
              <a:gdLst/>
              <a:ahLst/>
              <a:cxnLst/>
              <a:rect l="l" t="t" r="r" b="b"/>
              <a:pathLst>
                <a:path w="2677807" h="716259">
                  <a:moveTo>
                    <a:pt x="2553347" y="716259"/>
                  </a:moveTo>
                  <a:lnTo>
                    <a:pt x="124460" y="716259"/>
                  </a:lnTo>
                  <a:cubicBezTo>
                    <a:pt x="55880" y="716259"/>
                    <a:pt x="0" y="660379"/>
                    <a:pt x="0" y="591799"/>
                  </a:cubicBezTo>
                  <a:lnTo>
                    <a:pt x="0" y="124460"/>
                  </a:lnTo>
                  <a:cubicBezTo>
                    <a:pt x="0" y="55880"/>
                    <a:pt x="55880" y="0"/>
                    <a:pt x="124460" y="0"/>
                  </a:cubicBezTo>
                  <a:lnTo>
                    <a:pt x="2553347" y="0"/>
                  </a:lnTo>
                  <a:cubicBezTo>
                    <a:pt x="2621927" y="0"/>
                    <a:pt x="2677807" y="55880"/>
                    <a:pt x="2677807" y="124460"/>
                  </a:cubicBezTo>
                  <a:lnTo>
                    <a:pt x="2677807" y="591799"/>
                  </a:lnTo>
                  <a:cubicBezTo>
                    <a:pt x="2677807" y="660379"/>
                    <a:pt x="2621927" y="716259"/>
                    <a:pt x="2553347" y="716259"/>
                  </a:cubicBezTo>
                  <a:close/>
                </a:path>
              </a:pathLst>
            </a:custGeom>
            <a:solidFill>
              <a:srgbClr val="FEFEC3"/>
            </a:solidFill>
          </p:spPr>
        </p:sp>
      </p:grpSp>
      <p:pic>
        <p:nvPicPr>
          <p:cNvPr id="11" name="Picture 10"/>
          <p:cNvPicPr>
            <a:picLocks noChangeAspect="1"/>
          </p:cNvPicPr>
          <p:nvPr/>
        </p:nvPicPr>
        <p:blipFill>
          <a:blip r:embed="rId5"/>
          <a:stretch>
            <a:fillRect/>
          </a:stretch>
        </p:blipFill>
        <p:spPr>
          <a:xfrm>
            <a:off x="1020159" y="1414118"/>
            <a:ext cx="11400508" cy="5700254"/>
          </a:xfrm>
          <a:prstGeom prst="rect">
            <a:avLst/>
          </a:prstGeom>
        </p:spPr>
      </p:pic>
    </p:spTree>
    <p:extLst>
      <p:ext uri="{BB962C8B-B14F-4D97-AF65-F5344CB8AC3E}">
        <p14:creationId xmlns:p14="http://schemas.microsoft.com/office/powerpoint/2010/main" val="658127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7"/>
          <p:cNvSpPr txBox="1"/>
          <p:nvPr/>
        </p:nvSpPr>
        <p:spPr>
          <a:xfrm>
            <a:off x="609600" y="0"/>
            <a:ext cx="5178738" cy="1256754"/>
          </a:xfrm>
          <a:prstGeom prst="rect">
            <a:avLst/>
          </a:prstGeom>
        </p:spPr>
        <p:txBody>
          <a:bodyPr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6769922">
            <a:off x="-3287076" y="5207225"/>
            <a:ext cx="9179824" cy="7560837"/>
          </a:xfrm>
          <a:prstGeom prst="rect">
            <a:avLst/>
          </a:prstGeom>
        </p:spPr>
      </p:pic>
      <p:sp>
        <p:nvSpPr>
          <p:cNvPr id="46" name="TextBox 45"/>
          <p:cNvSpPr txBox="1"/>
          <p:nvPr/>
        </p:nvSpPr>
        <p:spPr>
          <a:xfrm>
            <a:off x="1409893" y="1373245"/>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b. </a:t>
            </a:r>
            <a:r>
              <a:rPr lang="en-US" sz="4000" dirty="0" err="1">
                <a:solidFill>
                  <a:srgbClr val="000000"/>
                </a:solidFill>
                <a:latin typeface="Times New Roman" panose="02020603050405020304" pitchFamily="18" charset="0"/>
                <a:cs typeface="Times New Roman" panose="02020603050405020304" pitchFamily="18" charset="0"/>
              </a:rPr>
              <a:t>Giải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khó</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88097" y="3149301"/>
            <a:ext cx="1615994" cy="4114800"/>
          </a:xfrm>
          <a:prstGeom prst="rect">
            <a:avLst/>
          </a:prstGeom>
        </p:spPr>
      </p:pic>
      <p:sp>
        <p:nvSpPr>
          <p:cNvPr id="10" name="TextBox 9"/>
          <p:cNvSpPr txBox="1"/>
          <p:nvPr/>
        </p:nvSpPr>
        <p:spPr>
          <a:xfrm>
            <a:off x="4704091" y="3056824"/>
            <a:ext cx="13177692" cy="577081"/>
          </a:xfrm>
          <a:prstGeom prst="rect">
            <a:avLst/>
          </a:prstGeom>
        </p:spPr>
        <p:txBody>
          <a:bodyPr wrap="square" lIns="0" tIns="0" rIns="0" bIns="0" rtlCol="0" anchor="t">
            <a:spAutoFit/>
          </a:bodyPr>
          <a:lstStyle/>
          <a:p>
            <a:pPr algn="just">
              <a:lnSpc>
                <a:spcPts val="4508"/>
              </a:lnSpc>
            </a:pPr>
            <a:r>
              <a:rPr lang="en-US" sz="4400" b="1" dirty="0" err="1">
                <a:solidFill>
                  <a:srgbClr val="000000"/>
                </a:solidFill>
                <a:latin typeface="Times New Roman" panose="02020603050405020304" pitchFamily="18" charset="0"/>
                <a:cs typeface="Times New Roman" panose="02020603050405020304" pitchFamily="18" charset="0"/>
              </a:rPr>
              <a:t>Kiều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bào</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704091" y="3770110"/>
            <a:ext cx="13177692" cy="2031325"/>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Vùng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tạm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chiếm</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đây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1946 - 1954</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831475" y="5935192"/>
            <a:ext cx="13050307"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Hậu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phương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vùng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phía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nhiệm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ứng</a:t>
            </a:r>
            <a:r>
              <a:rPr lang="en-US" sz="4400" dirty="0">
                <a:solidFill>
                  <a:srgbClr val="000000"/>
                </a:solidFill>
                <a:latin typeface="Times New Roman" panose="02020603050405020304" pitchFamily="18" charset="0"/>
                <a:cs typeface="Times New Roman" panose="02020603050405020304" pitchFamily="18" charset="0"/>
              </a:rPr>
              <a:t>, chi </a:t>
            </a:r>
            <a:r>
              <a:rPr lang="en-US" sz="4400" dirty="0" err="1">
                <a:solidFill>
                  <a:srgbClr val="000000"/>
                </a:solidFill>
                <a:latin typeface="Times New Roman" panose="02020603050405020304" pitchFamily="18" charset="0"/>
                <a:cs typeface="Times New Roman" panose="02020603050405020304" pitchFamily="18" charset="0"/>
              </a:rPr>
              <a:t>viện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tuyến</a:t>
            </a:r>
            <a:r>
              <a:rPr lang="en-US" sz="4400"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3" name="Picture 4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275833" y="9654242"/>
            <a:ext cx="3242380" cy="1621190"/>
          </a:xfrm>
          <a:prstGeom prst="rect">
            <a:avLst/>
          </a:prstGeom>
        </p:spPr>
      </p:pic>
      <p:pic>
        <p:nvPicPr>
          <p:cNvPr id="1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5217" y="5667495"/>
            <a:ext cx="3924490" cy="4114800"/>
          </a:xfrm>
          <a:prstGeom prst="rect">
            <a:avLst/>
          </a:prstGeom>
        </p:spPr>
      </p:pic>
    </p:spTree>
    <p:extLst>
      <p:ext uri="{BB962C8B-B14F-4D97-AF65-F5344CB8AC3E}">
        <p14:creationId xmlns:p14="http://schemas.microsoft.com/office/powerpoint/2010/main" val="101514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4098" y="1180635"/>
            <a:ext cx="13075502" cy="487359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49600" y="495300"/>
            <a:ext cx="2209800" cy="2209800"/>
          </a:xfrm>
          <a:prstGeom prst="rect">
            <a:avLst/>
          </a:prstGeom>
        </p:spPr>
      </p:pic>
      <p:sp>
        <p:nvSpPr>
          <p:cNvPr id="2" name="Rectangle 1"/>
          <p:cNvSpPr/>
          <p:nvPr/>
        </p:nvSpPr>
        <p:spPr>
          <a:xfrm>
            <a:off x="4770119" y="2352860"/>
            <a:ext cx="9707879" cy="2554545"/>
          </a:xfrm>
          <a:prstGeom prst="rect">
            <a:avLst/>
          </a:prstGeom>
        </p:spPr>
        <p:txBody>
          <a:bodyPr wrap="square">
            <a:spAutoFit/>
          </a:bodyPr>
          <a:lstStyle/>
          <a:p>
            <a:pPr algn="just"/>
            <a:r>
              <a:rPr lang="en-US" sz="4000" b="1" dirty="0" err="1">
                <a:latin typeface="Times New Roman" panose="02020603050405020304" pitchFamily="18" charset="0"/>
                <a:cs typeface="Times New Roman" panose="02020603050405020304" pitchFamily="18" charset="0"/>
              </a:rPr>
              <a:t>Tìm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một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của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Hồ</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Chí</a:t>
            </a:r>
            <a:r>
              <a:rPr lang="en-US" sz="4000" b="1" dirty="0">
                <a:latin typeface="Times New Roman" panose="02020603050405020304" pitchFamily="18" charset="0"/>
                <a:cs typeface="Times New Roman" panose="02020603050405020304" pitchFamily="18" charset="0"/>
              </a:rPr>
              <a:t> Minh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sưu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tầm</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lòng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vắn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tắt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lòng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đó</a:t>
            </a:r>
            <a:r>
              <a:rPr lang="en-US" sz="4000" b="1" dirty="0">
                <a:latin typeface="Times New Roman" panose="02020603050405020304" pitchFamily="18" charset="0"/>
                <a:cs typeface="Times New Roman" panose="02020603050405020304" pitchFamily="18" charset="0"/>
              </a:rPr>
              <a:t>.</a:t>
            </a:r>
          </a:p>
        </p:txBody>
      </p:sp>
      <p:pic>
        <p:nvPicPr>
          <p:cNvPr id="4"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480" y="4991099"/>
            <a:ext cx="5379720" cy="5603875"/>
          </a:xfrm>
          <a:prstGeom prst="rect">
            <a:avLst/>
          </a:prstGeom>
        </p:spPr>
      </p:pic>
      <p:pic>
        <p:nvPicPr>
          <p:cNvPr id="6"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709878">
            <a:off x="15130910" y="6261151"/>
            <a:ext cx="2017149" cy="2641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7"/>
          <p:cNvSpPr txBox="1"/>
          <p:nvPr/>
        </p:nvSpPr>
        <p:spPr>
          <a:xfrm>
            <a:off x="439153" y="-7620"/>
            <a:ext cx="9141266" cy="1104854"/>
          </a:xfrm>
          <a:prstGeom prst="rect">
            <a:avLst/>
          </a:prstGeom>
        </p:spPr>
        <p:txBody>
          <a:bodyPr wrap="square"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1222757"/>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a.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04422">
            <a:off x="-390481" y="5374200"/>
            <a:ext cx="3371759" cy="4415399"/>
          </a:xfrm>
          <a:prstGeom prst="rect">
            <a:avLst/>
          </a:prstGeom>
        </p:spPr>
      </p:pic>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958776">
            <a:off x="16402185" y="-8328"/>
            <a:ext cx="1859148" cy="2117041"/>
          </a:xfrm>
          <a:prstGeom prst="rect">
            <a:avLst/>
          </a:prstGeom>
        </p:spPr>
      </p:pic>
      <p:pic>
        <p:nvPicPr>
          <p:cNvPr id="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935200" y="7581900"/>
            <a:ext cx="4209514" cy="4114800"/>
          </a:xfrm>
          <a:prstGeom prst="rect">
            <a:avLst/>
          </a:prstGeom>
        </p:spPr>
      </p:pic>
      <p:pic>
        <p:nvPicPr>
          <p:cNvPr id="7" name="Picture 6"/>
          <p:cNvPicPr>
            <a:picLocks noChangeAspect="1"/>
          </p:cNvPicPr>
          <p:nvPr/>
        </p:nvPicPr>
        <p:blipFill>
          <a:blip r:embed="rId7"/>
          <a:stretch>
            <a:fillRect/>
          </a:stretch>
        </p:blipFill>
        <p:spPr>
          <a:xfrm>
            <a:off x="3429000" y="2479428"/>
            <a:ext cx="10205589" cy="1554615"/>
          </a:xfrm>
          <a:prstGeom prst="rect">
            <a:avLst/>
          </a:prstGeom>
        </p:spPr>
      </p:pic>
      <p:sp>
        <p:nvSpPr>
          <p:cNvPr id="10" name="Rectangle 9"/>
          <p:cNvSpPr/>
          <p:nvPr/>
        </p:nvSpPr>
        <p:spPr>
          <a:xfrm>
            <a:off x="4572000" y="4820335"/>
            <a:ext cx="9144000" cy="3416320"/>
          </a:xfrm>
          <a:prstGeom prst="rect">
            <a:avLst/>
          </a:prstGeom>
        </p:spPr>
        <p:txBody>
          <a:bodyPr>
            <a:spAutoFit/>
          </a:bodyPr>
          <a:lstStyle/>
          <a:p>
            <a:pPr marL="571500" indent="-571500" algn="jus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GV chia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4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p>
          <a:p>
            <a:pPr marL="571500" indent="-571500" algn="just">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HS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a:t>
            </a:r>
            <a:r>
              <a:rPr lang="en-US" sz="3600" dirty="0">
                <a:latin typeface="Times New Roman" panose="02020603050405020304" pitchFamily="18" charset="0"/>
                <a:cs typeface="Times New Roman" panose="02020603050405020304" pitchFamily="18" charset="0"/>
              </a:rPr>
              <a:t> Minh. </a:t>
            </a:r>
          </a:p>
          <a:p>
            <a:pPr marL="571500" indent="-571500" algn="just">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Vlog, video, </a:t>
            </a:r>
            <a:r>
              <a:rPr lang="en-US" sz="3600" dirty="0" err="1">
                <a:latin typeface="Times New Roman" panose="02020603050405020304" pitchFamily="18" charset="0"/>
                <a:cs typeface="Times New Roman" panose="02020603050405020304" pitchFamily="18" charset="0"/>
              </a:rPr>
              <a:t>thuyết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poster….</a:t>
            </a:r>
          </a:p>
        </p:txBody>
      </p:sp>
    </p:spTree>
    <p:extLst>
      <p:ext uri="{BB962C8B-B14F-4D97-AF65-F5344CB8AC3E}">
        <p14:creationId xmlns:p14="http://schemas.microsoft.com/office/powerpoint/2010/main" val="304888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7581900"/>
            <a:ext cx="4209514" cy="4114800"/>
          </a:xfrm>
          <a:prstGeom prst="rect">
            <a:avLst/>
          </a:prstGeom>
        </p:spPr>
      </p:pic>
      <p:grpSp>
        <p:nvGrpSpPr>
          <p:cNvPr id="22" name="Group 21"/>
          <p:cNvGrpSpPr/>
          <p:nvPr/>
        </p:nvGrpSpPr>
        <p:grpSpPr>
          <a:xfrm>
            <a:off x="6834833" y="8149648"/>
            <a:ext cx="10909059" cy="1587189"/>
            <a:chOff x="0" y="0"/>
            <a:chExt cx="2551341" cy="716259"/>
          </a:xfrm>
        </p:grpSpPr>
        <p:sp>
          <p:nvSpPr>
            <p:cNvPr id="23" name="Freeform 22"/>
            <p:cNvSpPr/>
            <p:nvPr/>
          </p:nvSpPr>
          <p:spPr>
            <a:xfrm>
              <a:off x="0" y="0"/>
              <a:ext cx="2551341" cy="716259"/>
            </a:xfrm>
            <a:custGeom>
              <a:avLst/>
              <a:gdLst/>
              <a:ahLst/>
              <a:cxnLst/>
              <a:rect l="l" t="t" r="r" b="b"/>
              <a:pathLst>
                <a:path w="2551341" h="716259">
                  <a:moveTo>
                    <a:pt x="2426881" y="716259"/>
                  </a:moveTo>
                  <a:lnTo>
                    <a:pt x="124460" y="716259"/>
                  </a:lnTo>
                  <a:cubicBezTo>
                    <a:pt x="55880" y="716259"/>
                    <a:pt x="0" y="660379"/>
                    <a:pt x="0" y="591799"/>
                  </a:cubicBezTo>
                  <a:lnTo>
                    <a:pt x="0" y="124460"/>
                  </a:lnTo>
                  <a:cubicBezTo>
                    <a:pt x="0" y="55880"/>
                    <a:pt x="55880" y="0"/>
                    <a:pt x="124460" y="0"/>
                  </a:cubicBezTo>
                  <a:lnTo>
                    <a:pt x="2426881" y="0"/>
                  </a:lnTo>
                  <a:cubicBezTo>
                    <a:pt x="2495461" y="0"/>
                    <a:pt x="2551341" y="55880"/>
                    <a:pt x="2551341" y="124460"/>
                  </a:cubicBezTo>
                  <a:lnTo>
                    <a:pt x="2551341" y="591799"/>
                  </a:lnTo>
                  <a:cubicBezTo>
                    <a:pt x="2551341" y="660379"/>
                    <a:pt x="2495461" y="716259"/>
                    <a:pt x="2426881" y="716259"/>
                  </a:cubicBezTo>
                  <a:close/>
                </a:path>
              </a:pathLst>
            </a:custGeom>
            <a:solidFill>
              <a:srgbClr val="FEFEC3"/>
            </a:solidFill>
          </p:spPr>
        </p:sp>
      </p:grpSp>
      <p:grpSp>
        <p:nvGrpSpPr>
          <p:cNvPr id="20" name="Group 19"/>
          <p:cNvGrpSpPr/>
          <p:nvPr/>
        </p:nvGrpSpPr>
        <p:grpSpPr>
          <a:xfrm>
            <a:off x="6834833" y="5758152"/>
            <a:ext cx="10909059" cy="2093579"/>
            <a:chOff x="0" y="0"/>
            <a:chExt cx="2551341" cy="716259"/>
          </a:xfrm>
        </p:grpSpPr>
        <p:sp>
          <p:nvSpPr>
            <p:cNvPr id="21" name="Freeform 20"/>
            <p:cNvSpPr/>
            <p:nvPr/>
          </p:nvSpPr>
          <p:spPr>
            <a:xfrm>
              <a:off x="0" y="0"/>
              <a:ext cx="2551341" cy="716259"/>
            </a:xfrm>
            <a:custGeom>
              <a:avLst/>
              <a:gdLst/>
              <a:ahLst/>
              <a:cxnLst/>
              <a:rect l="l" t="t" r="r" b="b"/>
              <a:pathLst>
                <a:path w="2551341" h="716259">
                  <a:moveTo>
                    <a:pt x="2426881" y="716259"/>
                  </a:moveTo>
                  <a:lnTo>
                    <a:pt x="124460" y="716259"/>
                  </a:lnTo>
                  <a:cubicBezTo>
                    <a:pt x="55880" y="716259"/>
                    <a:pt x="0" y="660379"/>
                    <a:pt x="0" y="591799"/>
                  </a:cubicBezTo>
                  <a:lnTo>
                    <a:pt x="0" y="124460"/>
                  </a:lnTo>
                  <a:cubicBezTo>
                    <a:pt x="0" y="55880"/>
                    <a:pt x="55880" y="0"/>
                    <a:pt x="124460" y="0"/>
                  </a:cubicBezTo>
                  <a:lnTo>
                    <a:pt x="2426881" y="0"/>
                  </a:lnTo>
                  <a:cubicBezTo>
                    <a:pt x="2495461" y="0"/>
                    <a:pt x="2551341" y="55880"/>
                    <a:pt x="2551341" y="124460"/>
                  </a:cubicBezTo>
                  <a:lnTo>
                    <a:pt x="2551341" y="591799"/>
                  </a:lnTo>
                  <a:cubicBezTo>
                    <a:pt x="2551341" y="660379"/>
                    <a:pt x="2495461" y="716259"/>
                    <a:pt x="2426881" y="716259"/>
                  </a:cubicBezTo>
                  <a:close/>
                </a:path>
              </a:pathLst>
            </a:custGeom>
            <a:solidFill>
              <a:srgbClr val="FEFEC3"/>
            </a:solidFill>
          </p:spPr>
        </p:sp>
      </p:grpSp>
      <p:grpSp>
        <p:nvGrpSpPr>
          <p:cNvPr id="18" name="Group 17"/>
          <p:cNvGrpSpPr/>
          <p:nvPr/>
        </p:nvGrpSpPr>
        <p:grpSpPr>
          <a:xfrm>
            <a:off x="6834834" y="3841471"/>
            <a:ext cx="10909059" cy="1587189"/>
            <a:chOff x="0" y="0"/>
            <a:chExt cx="2551341" cy="716259"/>
          </a:xfrm>
        </p:grpSpPr>
        <p:sp>
          <p:nvSpPr>
            <p:cNvPr id="19" name="Freeform 18"/>
            <p:cNvSpPr/>
            <p:nvPr/>
          </p:nvSpPr>
          <p:spPr>
            <a:xfrm>
              <a:off x="0" y="0"/>
              <a:ext cx="2551341" cy="716259"/>
            </a:xfrm>
            <a:custGeom>
              <a:avLst/>
              <a:gdLst/>
              <a:ahLst/>
              <a:cxnLst/>
              <a:rect l="l" t="t" r="r" b="b"/>
              <a:pathLst>
                <a:path w="2551341" h="716259">
                  <a:moveTo>
                    <a:pt x="2426881" y="716259"/>
                  </a:moveTo>
                  <a:lnTo>
                    <a:pt x="124460" y="716259"/>
                  </a:lnTo>
                  <a:cubicBezTo>
                    <a:pt x="55880" y="716259"/>
                    <a:pt x="0" y="660379"/>
                    <a:pt x="0" y="591799"/>
                  </a:cubicBezTo>
                  <a:lnTo>
                    <a:pt x="0" y="124460"/>
                  </a:lnTo>
                  <a:cubicBezTo>
                    <a:pt x="0" y="55880"/>
                    <a:pt x="55880" y="0"/>
                    <a:pt x="124460" y="0"/>
                  </a:cubicBezTo>
                  <a:lnTo>
                    <a:pt x="2426881" y="0"/>
                  </a:lnTo>
                  <a:cubicBezTo>
                    <a:pt x="2495461" y="0"/>
                    <a:pt x="2551341" y="55880"/>
                    <a:pt x="2551341" y="124460"/>
                  </a:cubicBezTo>
                  <a:lnTo>
                    <a:pt x="2551341" y="591799"/>
                  </a:lnTo>
                  <a:cubicBezTo>
                    <a:pt x="2551341" y="660379"/>
                    <a:pt x="2495461" y="716259"/>
                    <a:pt x="2426881" y="716259"/>
                  </a:cubicBezTo>
                  <a:close/>
                </a:path>
              </a:pathLst>
            </a:custGeom>
            <a:solidFill>
              <a:srgbClr val="FEFEC3"/>
            </a:solidFill>
          </p:spPr>
        </p:sp>
      </p:grpSp>
      <p:grpSp>
        <p:nvGrpSpPr>
          <p:cNvPr id="12" name="Group 17"/>
          <p:cNvGrpSpPr/>
          <p:nvPr/>
        </p:nvGrpSpPr>
        <p:grpSpPr>
          <a:xfrm>
            <a:off x="6834835" y="1902501"/>
            <a:ext cx="10909059" cy="1587189"/>
            <a:chOff x="0" y="0"/>
            <a:chExt cx="2551341" cy="716259"/>
          </a:xfrm>
        </p:grpSpPr>
        <p:sp>
          <p:nvSpPr>
            <p:cNvPr id="13" name="Freeform 18"/>
            <p:cNvSpPr/>
            <p:nvPr/>
          </p:nvSpPr>
          <p:spPr>
            <a:xfrm>
              <a:off x="0" y="0"/>
              <a:ext cx="2551341" cy="716259"/>
            </a:xfrm>
            <a:custGeom>
              <a:avLst/>
              <a:gdLst/>
              <a:ahLst/>
              <a:cxnLst/>
              <a:rect l="l" t="t" r="r" b="b"/>
              <a:pathLst>
                <a:path w="2551341" h="716259">
                  <a:moveTo>
                    <a:pt x="2426881" y="716259"/>
                  </a:moveTo>
                  <a:lnTo>
                    <a:pt x="124460" y="716259"/>
                  </a:lnTo>
                  <a:cubicBezTo>
                    <a:pt x="55880" y="716259"/>
                    <a:pt x="0" y="660379"/>
                    <a:pt x="0" y="591799"/>
                  </a:cubicBezTo>
                  <a:lnTo>
                    <a:pt x="0" y="124460"/>
                  </a:lnTo>
                  <a:cubicBezTo>
                    <a:pt x="0" y="55880"/>
                    <a:pt x="55880" y="0"/>
                    <a:pt x="124460" y="0"/>
                  </a:cubicBezTo>
                  <a:lnTo>
                    <a:pt x="2426881" y="0"/>
                  </a:lnTo>
                  <a:cubicBezTo>
                    <a:pt x="2495461" y="0"/>
                    <a:pt x="2551341" y="55880"/>
                    <a:pt x="2551341" y="124460"/>
                  </a:cubicBezTo>
                  <a:lnTo>
                    <a:pt x="2551341" y="591799"/>
                  </a:lnTo>
                  <a:cubicBezTo>
                    <a:pt x="2551341" y="660379"/>
                    <a:pt x="2495461" y="716259"/>
                    <a:pt x="2426881" y="716259"/>
                  </a:cubicBezTo>
                  <a:close/>
                </a:path>
              </a:pathLst>
            </a:custGeom>
            <a:solidFill>
              <a:srgbClr val="FEFEC3"/>
            </a:solidFill>
          </p:spPr>
        </p:sp>
      </p:grpSp>
      <p:sp>
        <p:nvSpPr>
          <p:cNvPr id="40" name="TextBox 17"/>
          <p:cNvSpPr txBox="1"/>
          <p:nvPr/>
        </p:nvSpPr>
        <p:spPr>
          <a:xfrm>
            <a:off x="439153" y="-7620"/>
            <a:ext cx="9141266" cy="1104854"/>
          </a:xfrm>
          <a:prstGeom prst="rect">
            <a:avLst/>
          </a:prstGeom>
        </p:spPr>
        <p:txBody>
          <a:bodyPr wrap="square" lIns="0" tIns="0" rIns="0" bIns="0" rtlCol="0" anchor="t">
            <a:spAutoFit/>
          </a:bodyPr>
          <a:lstStyle/>
          <a:p>
            <a:pPr>
              <a:lnSpc>
                <a:spcPts val="9799"/>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1222757"/>
            <a:ext cx="8756890" cy="577081"/>
          </a:xfrm>
          <a:prstGeom prst="rect">
            <a:avLst/>
          </a:prstGeom>
        </p:spPr>
        <p:txBody>
          <a:bodyPr lIns="0" tIns="0" rIns="0" bIns="0" rtlCol="0" anchor="t">
            <a:spAutoFit/>
          </a:bodyPr>
          <a:lstStyle/>
          <a:p>
            <a:pPr algn="just">
              <a:lnSpc>
                <a:spcPts val="4508"/>
              </a:lnSpc>
            </a:pPr>
            <a:r>
              <a:rPr lang="en-US" sz="4000" dirty="0">
                <a:solidFill>
                  <a:srgbClr val="000000"/>
                </a:solidFill>
                <a:latin typeface="Times New Roman" panose="02020603050405020304" pitchFamily="18" charset="0"/>
                <a:cs typeface="Times New Roman" panose="02020603050405020304" pitchFamily="18" charset="0"/>
              </a:rPr>
              <a:t>a.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1958776">
            <a:off x="16402185" y="-8328"/>
            <a:ext cx="1859148" cy="2117041"/>
          </a:xfrm>
          <a:prstGeom prst="rect">
            <a:avLst/>
          </a:prstGeom>
        </p:spPr>
      </p:pic>
      <p:pic>
        <p:nvPicPr>
          <p:cNvPr id="2050" name="Picture 2" descr="Bản lĩnh Hồ Chí M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516" y="2641911"/>
            <a:ext cx="5737225" cy="5507737"/>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sp>
        <p:nvSpPr>
          <p:cNvPr id="11" name="Text Box 17">
            <a:extLst>
              <a:ext uri="{FF2B5EF4-FFF2-40B4-BE49-F238E27FC236}">
                <a16:creationId xmlns:a16="http://schemas.microsoft.com/office/drawing/2014/main" id="{42306584-1004-4B77-AF95-E2127D2521A5}"/>
              </a:ext>
            </a:extLst>
          </p:cNvPr>
          <p:cNvSpPr txBox="1">
            <a:spLocks noChangeArrowheads="1"/>
          </p:cNvSpPr>
          <p:nvPr/>
        </p:nvSpPr>
        <p:spPr bwMode="auto">
          <a:xfrm>
            <a:off x="1262494" y="8615864"/>
            <a:ext cx="4629268" cy="1155637"/>
          </a:xfrm>
          <a:prstGeom prst="rect">
            <a:avLst/>
          </a:prstGeom>
          <a:noFill/>
          <a:ln w="38100">
            <a:noFill/>
            <a:miter lim="800000"/>
            <a:headEnd/>
            <a:tailEnd/>
          </a:ln>
          <a:effectLst/>
        </p:spPr>
        <p:txBody>
          <a:bodyPr wrap="square">
            <a:spAutoFit/>
          </a:bodyPr>
          <a:lstStyle/>
          <a:p>
            <a:pPr algn="ctr" eaLnBrk="1" hangingPunct="1">
              <a:lnSpc>
                <a:spcPct val="50000"/>
              </a:lnSpc>
              <a:spcBef>
                <a:spcPct val="50000"/>
              </a:spcBef>
              <a:defRPr/>
            </a:pP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Minh </a:t>
            </a:r>
          </a:p>
          <a:p>
            <a:pPr algn="ctr" eaLnBrk="1" hangingPunct="1">
              <a:lnSpc>
                <a:spcPct val="50000"/>
              </a:lnSpc>
              <a:spcBef>
                <a:spcPct val="50000"/>
              </a:spcBef>
              <a:defRPr/>
            </a:pPr>
            <a:r>
              <a:rPr lang="en-US" sz="4400" dirty="0">
                <a:latin typeface="Times New Roman" panose="02020603050405020304" pitchFamily="18" charset="0"/>
                <a:cs typeface="Times New Roman" panose="02020603050405020304" pitchFamily="18" charset="0"/>
              </a:rPr>
              <a:t>(1890 - 1969)</a:t>
            </a:r>
          </a:p>
        </p:txBody>
      </p:sp>
      <p:sp>
        <p:nvSpPr>
          <p:cNvPr id="14" name="Rectangle 13"/>
          <p:cNvSpPr/>
          <p:nvPr/>
        </p:nvSpPr>
        <p:spPr>
          <a:xfrm>
            <a:off x="7241996" y="2058549"/>
            <a:ext cx="10501898" cy="1323439"/>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huyện</a:t>
            </a:r>
            <a:r>
              <a:rPr lang="en-US" sz="4000" dirty="0">
                <a:latin typeface="Times New Roman" panose="02020603050405020304" pitchFamily="18" charset="0"/>
                <a:cs typeface="Times New Roman" panose="02020603050405020304" pitchFamily="18" charset="0"/>
              </a:rPr>
              <a:t> Nam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An.</a:t>
            </a:r>
          </a:p>
        </p:txBody>
      </p:sp>
      <p:sp>
        <p:nvSpPr>
          <p:cNvPr id="15" name="Rectangle 14"/>
          <p:cNvSpPr/>
          <p:nvPr/>
        </p:nvSpPr>
        <p:spPr>
          <a:xfrm>
            <a:off x="7206436" y="5788354"/>
            <a:ext cx="10479886" cy="1938992"/>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Không chỉ là một nhà hoạt động cách mạng lỗi lạc, Hồ Chí Minh còn được biết đến với tư cách là một nhà văn nhà thơ lớn.</a:t>
            </a:r>
            <a:endParaRPr lang="en-US" sz="4000" dirty="0">
              <a:latin typeface="Times New Roman" panose="02020603050405020304" pitchFamily="18" charset="0"/>
              <a:cs typeface="Times New Roman" panose="02020603050405020304" pitchFamily="18" charset="0"/>
            </a:endParaRPr>
          </a:p>
        </p:txBody>
      </p:sp>
      <p:sp>
        <p:nvSpPr>
          <p:cNvPr id="16" name="Rectangle 15"/>
          <p:cNvSpPr/>
          <p:nvPr/>
        </p:nvSpPr>
        <p:spPr>
          <a:xfrm>
            <a:off x="7241997" y="8256756"/>
            <a:ext cx="10501896" cy="1323439"/>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Đ</a:t>
            </a:r>
            <a:r>
              <a:rPr lang="vi-VN" sz="4000" dirty="0">
                <a:latin typeface="Times New Roman" panose="02020603050405020304" pitchFamily="18" charset="0"/>
                <a:cs typeface="Times New Roman" panose="02020603050405020304" pitchFamily="18" charset="0"/>
              </a:rPr>
              <a:t>ược UNESCO công nhận là Danh nhân văn hóa thể giới.</a:t>
            </a:r>
            <a:endParaRPr lang="en-US" sz="4000" dirty="0">
              <a:latin typeface="Times New Roman" panose="02020603050405020304" pitchFamily="18" charset="0"/>
              <a:cs typeface="Times New Roman" panose="02020603050405020304" pitchFamily="18" charset="0"/>
            </a:endParaRPr>
          </a:p>
        </p:txBody>
      </p:sp>
      <p:sp>
        <p:nvSpPr>
          <p:cNvPr id="17" name="Rectangle 16"/>
          <p:cNvSpPr/>
          <p:nvPr/>
        </p:nvSpPr>
        <p:spPr>
          <a:xfrm>
            <a:off x="7216596" y="4090267"/>
            <a:ext cx="10479886" cy="1323439"/>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Nam. </a:t>
            </a:r>
          </a:p>
        </p:txBody>
      </p:sp>
      <p:pic>
        <p:nvPicPr>
          <p:cNvPr id="24"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855145" y="7689246"/>
            <a:ext cx="4325677" cy="4114800"/>
          </a:xfrm>
          <a:prstGeom prst="rect">
            <a:avLst/>
          </a:prstGeom>
        </p:spPr>
      </p:pic>
    </p:spTree>
    <p:extLst>
      <p:ext uri="{BB962C8B-B14F-4D97-AF65-F5344CB8AC3E}">
        <p14:creationId xmlns:p14="http://schemas.microsoft.com/office/powerpoint/2010/main" val="385258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41765"/>
            <a:ext cx="18121746" cy="6982690"/>
          </a:xfrm>
          <a:prstGeom prst="rect">
            <a:avLst/>
          </a:prstGeom>
        </p:spPr>
      </p:pic>
    </p:spTree>
    <p:extLst>
      <p:ext uri="{BB962C8B-B14F-4D97-AF65-F5344CB8AC3E}">
        <p14:creationId xmlns:p14="http://schemas.microsoft.com/office/powerpoint/2010/main" val="131211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áng 5 về thăm quê Bác | Du lịch | Báo ảnh Dân tộc và Miền nú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1927226"/>
            <a:ext cx="8374462" cy="55784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àng Sen quê Bác - Khám phá di tích nổi tiếng từ Bắc vào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27226"/>
            <a:ext cx="8716366" cy="557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32657" y="571500"/>
            <a:ext cx="10479886" cy="830997"/>
          </a:xfrm>
          <a:prstGeom prst="rect">
            <a:avLst/>
          </a:prstGeom>
        </p:spPr>
        <p:txBody>
          <a:bodyPr wrap="square">
            <a:spAutoFit/>
          </a:bodyPr>
          <a:lstStyle/>
          <a:p>
            <a:pPr algn="ctr"/>
            <a:r>
              <a:rPr lang="en-US" sz="4800" dirty="0" err="1">
                <a:latin typeface="Times New Roman" panose="02020603050405020304" pitchFamily="18" charset="0"/>
                <a:cs typeface="Times New Roman" panose="02020603050405020304" pitchFamily="18" charset="0"/>
              </a:rPr>
              <a:t>Quê</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Bác</a:t>
            </a:r>
            <a:r>
              <a:rPr lang="en-US" sz="4800" dirty="0">
                <a:latin typeface="Times New Roman" panose="02020603050405020304" pitchFamily="18" charset="0"/>
                <a:cs typeface="Times New Roman" panose="02020603050405020304" pitchFamily="18" charset="0"/>
              </a:rPr>
              <a:t> (Nam </a:t>
            </a:r>
            <a:r>
              <a:rPr lang="en-US" sz="4800" dirty="0" err="1">
                <a:latin typeface="Times New Roman" panose="02020603050405020304" pitchFamily="18" charset="0"/>
                <a:cs typeface="Times New Roman" panose="02020603050405020304" pitchFamily="18" charset="0"/>
              </a:rPr>
              <a:t>Đàn</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Nghệ</a:t>
            </a:r>
            <a:r>
              <a:rPr lang="en-US" sz="4800" dirty="0">
                <a:latin typeface="Times New Roman" panose="02020603050405020304" pitchFamily="18" charset="0"/>
                <a:cs typeface="Times New Roman" panose="02020603050405020304" pitchFamily="18" charset="0"/>
              </a:rPr>
              <a:t> An)</a:t>
            </a:r>
          </a:p>
        </p:txBody>
      </p:sp>
    </p:spTree>
    <p:extLst>
      <p:ext uri="{BB962C8B-B14F-4D97-AF65-F5344CB8AC3E}">
        <p14:creationId xmlns:p14="http://schemas.microsoft.com/office/powerpoint/2010/main" val="69796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1387</TotalTime>
  <Words>2724</Words>
  <Application>Microsoft Office PowerPoint</Application>
  <PresentationFormat>Custom</PresentationFormat>
  <Paragraphs>237</Paragraphs>
  <Slides>50</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Times New Roman</vt:lpstr>
      <vt:lpstr>Ribeye</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Grey Simple Elegant Professional Business Marketing Strategy Presentation 16:9</dc:title>
  <dc:creator>Admin</dc:creator>
  <cp:lastModifiedBy>Administrator</cp:lastModifiedBy>
  <cp:revision>73</cp:revision>
  <dcterms:created xsi:type="dcterms:W3CDTF">2006-08-16T00:00:00Z</dcterms:created>
  <dcterms:modified xsi:type="dcterms:W3CDTF">2026-02-23T08:40:24Z</dcterms:modified>
  <dc:identifier>DAFZN17rrg4</dc:identifier>
</cp:coreProperties>
</file>