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71" r:id="rId13"/>
    <p:sldId id="267" r:id="rId14"/>
    <p:sldId id="266" r:id="rId15"/>
    <p:sldId id="269" r:id="rId16"/>
    <p:sldId id="282" r:id="rId17"/>
    <p:sldId id="268" r:id="rId18"/>
    <p:sldId id="272" r:id="rId19"/>
    <p:sldId id="274" r:id="rId20"/>
    <p:sldId id="270" r:id="rId21"/>
    <p:sldId id="273" r:id="rId22"/>
    <p:sldId id="288" r:id="rId23"/>
    <p:sldId id="295" r:id="rId24"/>
    <p:sldId id="297" r:id="rId25"/>
    <p:sldId id="296" r:id="rId26"/>
    <p:sldId id="300" r:id="rId27"/>
    <p:sldId id="299" r:id="rId28"/>
    <p:sldId id="298" r:id="rId29"/>
    <p:sldId id="301" r:id="rId30"/>
    <p:sldId id="294" r:id="rId31"/>
    <p:sldId id="291" r:id="rId32"/>
  </p:sldIdLst>
  <p:sldSz cx="18288000" cy="10287000"/>
  <p:notesSz cx="6858000" cy="9144000"/>
  <p:embeddedFontLst>
    <p:embeddedFont>
      <p:font typeface="Calibri Light" panose="020F0302020204030204" pitchFamily="34" charset="0"/>
      <p:regular r:id="rId34"/>
      <p:italic r:id="rId35"/>
    </p:embeddedFont>
    <p:embeddedFont>
      <p:font typeface="Tahoma" panose="020B0604030504040204" pitchFamily="34" charset="0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mbria Math" panose="020405030504060302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5050"/>
    <a:srgbClr val="EE8A4F"/>
    <a:srgbClr val="99CCFF"/>
    <a:srgbClr val="F9B3A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3" autoAdjust="0"/>
    <p:restoredTop sz="94622" autoAdjust="0"/>
  </p:normalViewPr>
  <p:slideViewPr>
    <p:cSldViewPr>
      <p:cViewPr varScale="1">
        <p:scale>
          <a:sx n="47" d="100"/>
          <a:sy n="47" d="100"/>
        </p:scale>
        <p:origin x="6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D0617-DC62-4E96-943A-B9B4DB80A789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60DD9-A77B-4411-9A67-A5CAD61C1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3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60DD9-A77B-4411-9A67-A5CAD61C10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3046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860DD9-A77B-4411-9A67-A5CAD61C10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623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73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55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00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564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033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5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47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59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261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14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267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2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7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7.svg"/><Relationship Id="rId18" Type="http://schemas.openxmlformats.org/officeDocument/2006/relationships/image" Target="../media/image39.png"/><Relationship Id="rId26" Type="http://schemas.openxmlformats.org/officeDocument/2006/relationships/image" Target="../media/image119.png"/><Relationship Id="rId3" Type="http://schemas.openxmlformats.org/officeDocument/2006/relationships/image" Target="../media/image99.svg"/><Relationship Id="rId21" Type="http://schemas.openxmlformats.org/officeDocument/2006/relationships/image" Target="../media/image10.svg"/><Relationship Id="rId7" Type="http://schemas.openxmlformats.org/officeDocument/2006/relationships/image" Target="../media/image116.svg"/><Relationship Id="rId12" Type="http://schemas.openxmlformats.org/officeDocument/2006/relationships/image" Target="../media/image65.png"/><Relationship Id="rId17" Type="http://schemas.openxmlformats.org/officeDocument/2006/relationships/image" Target="../media/image105.svg"/><Relationship Id="rId25" Type="http://schemas.openxmlformats.org/officeDocument/2006/relationships/image" Target="../media/image24.svg"/><Relationship Id="rId2" Type="http://schemas.openxmlformats.org/officeDocument/2006/relationships/image" Target="../media/image52.png"/><Relationship Id="rId16" Type="http://schemas.openxmlformats.org/officeDocument/2006/relationships/image" Target="../media/image55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118.svg"/><Relationship Id="rId24" Type="http://schemas.openxmlformats.org/officeDocument/2006/relationships/image" Target="../media/image12.png"/><Relationship Id="rId5" Type="http://schemas.openxmlformats.org/officeDocument/2006/relationships/image" Target="../media/image113.svg"/><Relationship Id="rId15" Type="http://schemas.openxmlformats.org/officeDocument/2006/relationships/image" Target="../media/image89.svg"/><Relationship Id="rId23" Type="http://schemas.openxmlformats.org/officeDocument/2006/relationships/image" Target="../media/image16.svg"/><Relationship Id="rId10" Type="http://schemas.openxmlformats.org/officeDocument/2006/relationships/image" Target="../media/image64.png"/><Relationship Id="rId19" Type="http://schemas.openxmlformats.org/officeDocument/2006/relationships/image" Target="../media/image75.svg"/><Relationship Id="rId4" Type="http://schemas.openxmlformats.org/officeDocument/2006/relationships/image" Target="../media/image62.png"/><Relationship Id="rId9" Type="http://schemas.openxmlformats.org/officeDocument/2006/relationships/image" Target="../media/image28.svg"/><Relationship Id="rId14" Type="http://schemas.openxmlformats.org/officeDocument/2006/relationships/image" Target="../media/image46.png"/><Relationship Id="rId2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7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2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4.svg"/><Relationship Id="rId14" Type="http://schemas.openxmlformats.org/officeDocument/2006/relationships/image" Target="../media/image1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9.svg"/><Relationship Id="rId18" Type="http://schemas.openxmlformats.org/officeDocument/2006/relationships/image" Target="../media/image123.png"/><Relationship Id="rId3" Type="http://schemas.openxmlformats.org/officeDocument/2006/relationships/image" Target="../media/image47.svg"/><Relationship Id="rId7" Type="http://schemas.openxmlformats.org/officeDocument/2006/relationships/image" Target="../media/image10.svg"/><Relationship Id="rId12" Type="http://schemas.openxmlformats.org/officeDocument/2006/relationships/image" Target="../media/image20.png"/><Relationship Id="rId17" Type="http://schemas.openxmlformats.org/officeDocument/2006/relationships/image" Target="../media/image57.svg"/><Relationship Id="rId2" Type="http://schemas.openxmlformats.org/officeDocument/2006/relationships/image" Target="../media/image24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7.svg"/><Relationship Id="rId5" Type="http://schemas.openxmlformats.org/officeDocument/2006/relationships/image" Target="../media/image77.svg"/><Relationship Id="rId15" Type="http://schemas.openxmlformats.org/officeDocument/2006/relationships/image" Target="../media/image79.svg"/><Relationship Id="rId10" Type="http://schemas.openxmlformats.org/officeDocument/2006/relationships/image" Target="../media/image68.png"/><Relationship Id="rId19" Type="http://schemas.openxmlformats.org/officeDocument/2006/relationships/image" Target="../media/image124.png"/><Relationship Id="rId4" Type="http://schemas.openxmlformats.org/officeDocument/2006/relationships/image" Target="../media/image65.png"/><Relationship Id="rId9" Type="http://schemas.openxmlformats.org/officeDocument/2006/relationships/image" Target="../media/image16.svg"/><Relationship Id="rId1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126.png"/><Relationship Id="rId3" Type="http://schemas.openxmlformats.org/officeDocument/2006/relationships/image" Target="../media/image87.svg"/><Relationship Id="rId7" Type="http://schemas.openxmlformats.org/officeDocument/2006/relationships/image" Target="../media/image55.svg"/><Relationship Id="rId12" Type="http://schemas.openxmlformats.org/officeDocument/2006/relationships/image" Target="../media/image7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3.svg"/><Relationship Id="rId5" Type="http://schemas.openxmlformats.org/officeDocument/2006/relationships/image" Target="../media/image77.svg"/><Relationship Id="rId10" Type="http://schemas.openxmlformats.org/officeDocument/2006/relationships/image" Target="../media/image17.png"/><Relationship Id="rId4" Type="http://schemas.openxmlformats.org/officeDocument/2006/relationships/image" Target="../media/image65.png"/><Relationship Id="rId9" Type="http://schemas.openxmlformats.org/officeDocument/2006/relationships/image" Target="../media/image10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9.svg"/><Relationship Id="rId18" Type="http://schemas.openxmlformats.org/officeDocument/2006/relationships/image" Target="../media/image30.png"/><Relationship Id="rId3" Type="http://schemas.openxmlformats.org/officeDocument/2006/relationships/image" Target="../media/image66.svg"/><Relationship Id="rId21" Type="http://schemas.openxmlformats.org/officeDocument/2006/relationships/image" Target="../media/image130.png"/><Relationship Id="rId7" Type="http://schemas.openxmlformats.org/officeDocument/2006/relationships/image" Target="../media/image91.svg"/><Relationship Id="rId12" Type="http://schemas.openxmlformats.org/officeDocument/2006/relationships/image" Target="../media/image61.png"/><Relationship Id="rId17" Type="http://schemas.openxmlformats.org/officeDocument/2006/relationships/image" Target="../media/image128.svg"/><Relationship Id="rId2" Type="http://schemas.openxmlformats.org/officeDocument/2006/relationships/image" Target="../media/image73.png"/><Relationship Id="rId16" Type="http://schemas.openxmlformats.org/officeDocument/2006/relationships/image" Target="../media/image76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75.svg"/><Relationship Id="rId5" Type="http://schemas.openxmlformats.org/officeDocument/2006/relationships/image" Target="../media/image33.svg"/><Relationship Id="rId15" Type="http://schemas.openxmlformats.org/officeDocument/2006/relationships/image" Target="../media/image107.svg"/><Relationship Id="rId10" Type="http://schemas.openxmlformats.org/officeDocument/2006/relationships/image" Target="../media/image39.png"/><Relationship Id="rId19" Type="http://schemas.openxmlformats.org/officeDocument/2006/relationships/image" Target="../media/image57.svg"/><Relationship Id="rId4" Type="http://schemas.openxmlformats.org/officeDocument/2006/relationships/image" Target="../media/image74.png"/><Relationship Id="rId9" Type="http://schemas.openxmlformats.org/officeDocument/2006/relationships/image" Target="../media/image18.svg"/><Relationship Id="rId1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9.svg"/><Relationship Id="rId3" Type="http://schemas.openxmlformats.org/officeDocument/2006/relationships/image" Target="../media/image77.svg"/><Relationship Id="rId7" Type="http://schemas.openxmlformats.org/officeDocument/2006/relationships/image" Target="../media/image16.svg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9.svg"/><Relationship Id="rId5" Type="http://schemas.openxmlformats.org/officeDocument/2006/relationships/image" Target="../media/image10.svg"/><Relationship Id="rId15" Type="http://schemas.openxmlformats.org/officeDocument/2006/relationships/image" Target="../media/image132.png"/><Relationship Id="rId10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75.svg"/><Relationship Id="rId14" Type="http://schemas.openxmlformats.org/officeDocument/2006/relationships/image" Target="../media/image1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5.svg"/><Relationship Id="rId18" Type="http://schemas.openxmlformats.org/officeDocument/2006/relationships/image" Target="../media/image133.png"/><Relationship Id="rId3" Type="http://schemas.openxmlformats.org/officeDocument/2006/relationships/image" Target="../media/image91.svg"/><Relationship Id="rId7" Type="http://schemas.openxmlformats.org/officeDocument/2006/relationships/image" Target="../media/image79.svg"/><Relationship Id="rId12" Type="http://schemas.openxmlformats.org/officeDocument/2006/relationships/image" Target="../media/image39.png"/><Relationship Id="rId17" Type="http://schemas.openxmlformats.org/officeDocument/2006/relationships/image" Target="../media/image18.svg"/><Relationship Id="rId2" Type="http://schemas.openxmlformats.org/officeDocument/2006/relationships/image" Target="../media/image47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28.svg"/><Relationship Id="rId5" Type="http://schemas.openxmlformats.org/officeDocument/2006/relationships/image" Target="../media/image71.svg"/><Relationship Id="rId15" Type="http://schemas.openxmlformats.org/officeDocument/2006/relationships/image" Target="../media/image33.svg"/><Relationship Id="rId10" Type="http://schemas.openxmlformats.org/officeDocument/2006/relationships/image" Target="../media/image76.png"/><Relationship Id="rId19" Type="http://schemas.openxmlformats.org/officeDocument/2006/relationships/image" Target="../media/image134.png"/><Relationship Id="rId4" Type="http://schemas.openxmlformats.org/officeDocument/2006/relationships/image" Target="../media/image37.png"/><Relationship Id="rId9" Type="http://schemas.openxmlformats.org/officeDocument/2006/relationships/image" Target="../media/image10.sv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svg"/><Relationship Id="rId3" Type="http://schemas.openxmlformats.org/officeDocument/2006/relationships/image" Target="../media/image20.svg"/><Relationship Id="rId7" Type="http://schemas.openxmlformats.org/officeDocument/2006/relationships/image" Target="../media/image22.svg"/><Relationship Id="rId12" Type="http://schemas.openxmlformats.org/officeDocument/2006/relationships/image" Target="../media/image1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4.svg"/><Relationship Id="rId5" Type="http://schemas.openxmlformats.org/officeDocument/2006/relationships/image" Target="../media/image28.svg"/><Relationship Id="rId15" Type="http://schemas.openxmlformats.org/officeDocument/2006/relationships/image" Target="../media/image136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8.svg"/><Relationship Id="rId14" Type="http://schemas.openxmlformats.org/officeDocument/2006/relationships/image" Target="../media/image1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9.svg"/><Relationship Id="rId18" Type="http://schemas.openxmlformats.org/officeDocument/2006/relationships/image" Target="../media/image137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31.png"/><Relationship Id="rId17" Type="http://schemas.openxmlformats.org/officeDocument/2006/relationships/image" Target="../media/image63.svg"/><Relationship Id="rId2" Type="http://schemas.openxmlformats.org/officeDocument/2006/relationships/image" Target="../media/image22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7.svg"/><Relationship Id="rId5" Type="http://schemas.openxmlformats.org/officeDocument/2006/relationships/image" Target="../media/image45.svg"/><Relationship Id="rId15" Type="http://schemas.openxmlformats.org/officeDocument/2006/relationships/image" Target="../media/image61.svg"/><Relationship Id="rId10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55.svg"/><Relationship Id="rId1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41.png"/><Relationship Id="rId3" Type="http://schemas.openxmlformats.org/officeDocument/2006/relationships/image" Target="../media/image18.svg"/><Relationship Id="rId7" Type="http://schemas.openxmlformats.org/officeDocument/2006/relationships/image" Target="../media/image39.svg"/><Relationship Id="rId12" Type="http://schemas.openxmlformats.org/officeDocument/2006/relationships/image" Target="../media/image8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0.svg"/><Relationship Id="rId5" Type="http://schemas.openxmlformats.org/officeDocument/2006/relationships/image" Target="../media/image139.svg"/><Relationship Id="rId10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7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24.sv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1.svg"/><Relationship Id="rId3" Type="http://schemas.openxmlformats.org/officeDocument/2006/relationships/image" Target="../media/image143.svg"/><Relationship Id="rId7" Type="http://schemas.openxmlformats.org/officeDocument/2006/relationships/image" Target="../media/image35.svg"/><Relationship Id="rId12" Type="http://schemas.openxmlformats.org/officeDocument/2006/relationships/image" Target="../media/image21.png"/><Relationship Id="rId2" Type="http://schemas.openxmlformats.org/officeDocument/2006/relationships/image" Target="../media/image84.png"/><Relationship Id="rId16" Type="http://schemas.openxmlformats.org/officeDocument/2006/relationships/image" Target="../media/image1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9.svg"/><Relationship Id="rId5" Type="http://schemas.openxmlformats.org/officeDocument/2006/relationships/image" Target="../media/image31.svg"/><Relationship Id="rId15" Type="http://schemas.openxmlformats.org/officeDocument/2006/relationships/image" Target="../media/image64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37.svg"/><Relationship Id="rId14" Type="http://schemas.openxmlformats.org/officeDocument/2006/relationships/image" Target="../media/image14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47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37.svg"/><Relationship Id="rId1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8.png"/><Relationship Id="rId18" Type="http://schemas.openxmlformats.org/officeDocument/2006/relationships/image" Target="../media/image163.png"/><Relationship Id="rId3" Type="http://schemas.microsoft.com/office/2007/relationships/media" Target="../media/media3.mp3"/><Relationship Id="rId21" Type="http://schemas.openxmlformats.org/officeDocument/2006/relationships/image" Target="../media/image166.png"/><Relationship Id="rId7" Type="http://schemas.openxmlformats.org/officeDocument/2006/relationships/audio" Target="../media/audio1.wav"/><Relationship Id="rId12" Type="http://schemas.openxmlformats.org/officeDocument/2006/relationships/image" Target="../media/image97.png"/><Relationship Id="rId17" Type="http://schemas.openxmlformats.org/officeDocument/2006/relationships/image" Target="../media/image162.png"/><Relationship Id="rId25" Type="http://schemas.openxmlformats.org/officeDocument/2006/relationships/image" Target="../media/image91.png"/><Relationship Id="rId2" Type="http://schemas.openxmlformats.org/officeDocument/2006/relationships/audio" Target="../media/media2.wav"/><Relationship Id="rId16" Type="http://schemas.openxmlformats.org/officeDocument/2006/relationships/image" Target="../media/image161.png"/><Relationship Id="rId20" Type="http://schemas.openxmlformats.org/officeDocument/2006/relationships/image" Target="../media/image101.emf"/><Relationship Id="rId1" Type="http://schemas.microsoft.com/office/2007/relationships/media" Target="../media/media2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6.png"/><Relationship Id="rId24" Type="http://schemas.openxmlformats.org/officeDocument/2006/relationships/image" Target="../media/image104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00.png"/><Relationship Id="rId23" Type="http://schemas.openxmlformats.org/officeDocument/2006/relationships/image" Target="../media/image103.png"/><Relationship Id="rId10" Type="http://schemas.openxmlformats.org/officeDocument/2006/relationships/image" Target="../media/image85.png"/><Relationship Id="rId19" Type="http://schemas.openxmlformats.org/officeDocument/2006/relationships/image" Target="../media/image164.png"/><Relationship Id="rId4" Type="http://schemas.openxmlformats.org/officeDocument/2006/relationships/audio" Target="../media/media3.mp3"/><Relationship Id="rId9" Type="http://schemas.openxmlformats.org/officeDocument/2006/relationships/image" Target="../media/image95.png"/><Relationship Id="rId14" Type="http://schemas.openxmlformats.org/officeDocument/2006/relationships/image" Target="../media/image99.png"/><Relationship Id="rId22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5.png"/><Relationship Id="rId18" Type="http://schemas.openxmlformats.org/officeDocument/2006/relationships/image" Target="../media/image174.png"/><Relationship Id="rId26" Type="http://schemas.openxmlformats.org/officeDocument/2006/relationships/image" Target="../media/image91.png"/><Relationship Id="rId3" Type="http://schemas.microsoft.com/office/2007/relationships/media" Target="../media/media3.mp3"/><Relationship Id="rId21" Type="http://schemas.openxmlformats.org/officeDocument/2006/relationships/image" Target="../media/image103.png"/><Relationship Id="rId7" Type="http://schemas.openxmlformats.org/officeDocument/2006/relationships/audio" Target="../media/audio1.wav"/><Relationship Id="rId12" Type="http://schemas.openxmlformats.org/officeDocument/2006/relationships/image" Target="../media/image97.png"/><Relationship Id="rId17" Type="http://schemas.openxmlformats.org/officeDocument/2006/relationships/image" Target="../media/image173.png"/><Relationship Id="rId25" Type="http://schemas.openxmlformats.org/officeDocument/2006/relationships/image" Target="../media/image104.png"/><Relationship Id="rId2" Type="http://schemas.openxmlformats.org/officeDocument/2006/relationships/audio" Target="../media/media2.wav"/><Relationship Id="rId16" Type="http://schemas.openxmlformats.org/officeDocument/2006/relationships/image" Target="../media/image100.png"/><Relationship Id="rId20" Type="http://schemas.openxmlformats.org/officeDocument/2006/relationships/image" Target="../media/image176.png"/><Relationship Id="rId1" Type="http://schemas.microsoft.com/office/2007/relationships/media" Target="../media/media2.wav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96.png"/><Relationship Id="rId24" Type="http://schemas.openxmlformats.org/officeDocument/2006/relationships/image" Target="../media/image10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07.png"/><Relationship Id="rId23" Type="http://schemas.openxmlformats.org/officeDocument/2006/relationships/image" Target="../media/image177.png"/><Relationship Id="rId10" Type="http://schemas.openxmlformats.org/officeDocument/2006/relationships/image" Target="../media/image85.png"/><Relationship Id="rId19" Type="http://schemas.openxmlformats.org/officeDocument/2006/relationships/image" Target="../media/image175.png"/><Relationship Id="rId4" Type="http://schemas.openxmlformats.org/officeDocument/2006/relationships/audio" Target="../media/media3.mp3"/><Relationship Id="rId9" Type="http://schemas.openxmlformats.org/officeDocument/2006/relationships/image" Target="../media/image95.png"/><Relationship Id="rId14" Type="http://schemas.openxmlformats.org/officeDocument/2006/relationships/image" Target="../media/image106.png"/><Relationship Id="rId22" Type="http://schemas.openxmlformats.org/officeDocument/2006/relationships/image" Target="../media/image101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8.png"/><Relationship Id="rId18" Type="http://schemas.openxmlformats.org/officeDocument/2006/relationships/image" Target="../media/image180.png"/><Relationship Id="rId3" Type="http://schemas.microsoft.com/office/2007/relationships/media" Target="../media/media3.mp3"/><Relationship Id="rId21" Type="http://schemas.openxmlformats.org/officeDocument/2006/relationships/image" Target="../media/image182.png"/><Relationship Id="rId7" Type="http://schemas.openxmlformats.org/officeDocument/2006/relationships/audio" Target="../media/audio1.wav"/><Relationship Id="rId12" Type="http://schemas.openxmlformats.org/officeDocument/2006/relationships/image" Target="../media/image97.png"/><Relationship Id="rId17" Type="http://schemas.openxmlformats.org/officeDocument/2006/relationships/image" Target="../media/image179.png"/><Relationship Id="rId25" Type="http://schemas.openxmlformats.org/officeDocument/2006/relationships/image" Target="../media/image91.png"/><Relationship Id="rId2" Type="http://schemas.openxmlformats.org/officeDocument/2006/relationships/audio" Target="../media/media2.wav"/><Relationship Id="rId16" Type="http://schemas.openxmlformats.org/officeDocument/2006/relationships/image" Target="../media/image178.png"/><Relationship Id="rId20" Type="http://schemas.openxmlformats.org/officeDocument/2006/relationships/image" Target="../media/image101.emf"/><Relationship Id="rId1" Type="http://schemas.microsoft.com/office/2007/relationships/media" Target="../media/media2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96.png"/><Relationship Id="rId24" Type="http://schemas.openxmlformats.org/officeDocument/2006/relationships/image" Target="../media/image104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00.png"/><Relationship Id="rId23" Type="http://schemas.openxmlformats.org/officeDocument/2006/relationships/image" Target="../media/image103.png"/><Relationship Id="rId10" Type="http://schemas.openxmlformats.org/officeDocument/2006/relationships/image" Target="../media/image85.png"/><Relationship Id="rId19" Type="http://schemas.openxmlformats.org/officeDocument/2006/relationships/image" Target="../media/image181.png"/><Relationship Id="rId4" Type="http://schemas.openxmlformats.org/officeDocument/2006/relationships/audio" Target="../media/media3.mp3"/><Relationship Id="rId9" Type="http://schemas.openxmlformats.org/officeDocument/2006/relationships/image" Target="../media/image95.png"/><Relationship Id="rId14" Type="http://schemas.openxmlformats.org/officeDocument/2006/relationships/image" Target="../media/image99.png"/><Relationship Id="rId22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3.png"/><Relationship Id="rId18" Type="http://schemas.openxmlformats.org/officeDocument/2006/relationships/image" Target="../media/image186.png"/><Relationship Id="rId3" Type="http://schemas.microsoft.com/office/2007/relationships/media" Target="../media/media3.mp3"/><Relationship Id="rId21" Type="http://schemas.openxmlformats.org/officeDocument/2006/relationships/image" Target="../media/image188.png"/><Relationship Id="rId7" Type="http://schemas.openxmlformats.org/officeDocument/2006/relationships/image" Target="../media/image94.png"/><Relationship Id="rId12" Type="http://schemas.openxmlformats.org/officeDocument/2006/relationships/image" Target="../media/image98.png"/><Relationship Id="rId17" Type="http://schemas.openxmlformats.org/officeDocument/2006/relationships/image" Target="../media/image185.png"/><Relationship Id="rId2" Type="http://schemas.openxmlformats.org/officeDocument/2006/relationships/audio" Target="../media/media2.wav"/><Relationship Id="rId16" Type="http://schemas.openxmlformats.org/officeDocument/2006/relationships/image" Target="../media/image184.png"/><Relationship Id="rId20" Type="http://schemas.openxmlformats.org/officeDocument/2006/relationships/image" Target="../media/image101.emf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97.png"/><Relationship Id="rId24" Type="http://schemas.openxmlformats.org/officeDocument/2006/relationships/image" Target="../media/image9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00.png"/><Relationship Id="rId23" Type="http://schemas.openxmlformats.org/officeDocument/2006/relationships/image" Target="../media/image104.png"/><Relationship Id="rId10" Type="http://schemas.openxmlformats.org/officeDocument/2006/relationships/image" Target="../media/image99.png"/><Relationship Id="rId19" Type="http://schemas.openxmlformats.org/officeDocument/2006/relationships/image" Target="../media/image187.png"/><Relationship Id="rId4" Type="http://schemas.openxmlformats.org/officeDocument/2006/relationships/audio" Target="../media/media3.mp3"/><Relationship Id="rId9" Type="http://schemas.openxmlformats.org/officeDocument/2006/relationships/image" Target="../media/image85.png"/><Relationship Id="rId14" Type="http://schemas.openxmlformats.org/officeDocument/2006/relationships/image" Target="../media/image108.png"/><Relationship Id="rId22" Type="http://schemas.openxmlformats.org/officeDocument/2006/relationships/image" Target="../media/image10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9.png"/><Relationship Id="rId18" Type="http://schemas.openxmlformats.org/officeDocument/2006/relationships/image" Target="../media/image193.png"/><Relationship Id="rId3" Type="http://schemas.microsoft.com/office/2007/relationships/media" Target="../media/media3.mp3"/><Relationship Id="rId21" Type="http://schemas.openxmlformats.org/officeDocument/2006/relationships/image" Target="../media/image102.png"/><Relationship Id="rId7" Type="http://schemas.openxmlformats.org/officeDocument/2006/relationships/image" Target="../media/image94.png"/><Relationship Id="rId12" Type="http://schemas.openxmlformats.org/officeDocument/2006/relationships/image" Target="../media/image105.png"/><Relationship Id="rId17" Type="http://schemas.openxmlformats.org/officeDocument/2006/relationships/image" Target="../media/image192.png"/><Relationship Id="rId2" Type="http://schemas.openxmlformats.org/officeDocument/2006/relationships/audio" Target="../media/media2.wav"/><Relationship Id="rId16" Type="http://schemas.openxmlformats.org/officeDocument/2006/relationships/image" Target="../media/image191.png"/><Relationship Id="rId20" Type="http://schemas.openxmlformats.org/officeDocument/2006/relationships/image" Target="../media/image194.png"/><Relationship Id="rId1" Type="http://schemas.microsoft.com/office/2007/relationships/media" Target="../media/media2.wav"/><Relationship Id="rId6" Type="http://schemas.openxmlformats.org/officeDocument/2006/relationships/audio" Target="../media/audio1.wav"/><Relationship Id="rId11" Type="http://schemas.openxmlformats.org/officeDocument/2006/relationships/image" Target="../media/image98.png"/><Relationship Id="rId24" Type="http://schemas.openxmlformats.org/officeDocument/2006/relationships/image" Target="../media/image91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90.png"/><Relationship Id="rId23" Type="http://schemas.openxmlformats.org/officeDocument/2006/relationships/image" Target="../media/image104.png"/><Relationship Id="rId10" Type="http://schemas.openxmlformats.org/officeDocument/2006/relationships/image" Target="../media/image96.png"/><Relationship Id="rId19" Type="http://schemas.openxmlformats.org/officeDocument/2006/relationships/image" Target="../media/image101.emf"/><Relationship Id="rId4" Type="http://schemas.openxmlformats.org/officeDocument/2006/relationships/audio" Target="../media/media3.mp3"/><Relationship Id="rId9" Type="http://schemas.openxmlformats.org/officeDocument/2006/relationships/image" Target="../media/image85.png"/><Relationship Id="rId14" Type="http://schemas.openxmlformats.org/officeDocument/2006/relationships/image" Target="../media/image100.png"/><Relationship Id="rId22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105.png"/><Relationship Id="rId18" Type="http://schemas.openxmlformats.org/officeDocument/2006/relationships/image" Target="../media/image196.png"/><Relationship Id="rId26" Type="http://schemas.openxmlformats.org/officeDocument/2006/relationships/image" Target="../media/image91.png"/><Relationship Id="rId3" Type="http://schemas.microsoft.com/office/2007/relationships/media" Target="../media/media3.mp3"/><Relationship Id="rId21" Type="http://schemas.openxmlformats.org/officeDocument/2006/relationships/image" Target="../media/image103.png"/><Relationship Id="rId7" Type="http://schemas.openxmlformats.org/officeDocument/2006/relationships/audio" Target="../media/audio1.wav"/><Relationship Id="rId12" Type="http://schemas.openxmlformats.org/officeDocument/2006/relationships/image" Target="../media/image97.png"/><Relationship Id="rId17" Type="http://schemas.openxmlformats.org/officeDocument/2006/relationships/image" Target="../media/image195.png"/><Relationship Id="rId25" Type="http://schemas.openxmlformats.org/officeDocument/2006/relationships/image" Target="../media/image104.png"/><Relationship Id="rId2" Type="http://schemas.openxmlformats.org/officeDocument/2006/relationships/audio" Target="../media/media2.wav"/><Relationship Id="rId16" Type="http://schemas.openxmlformats.org/officeDocument/2006/relationships/image" Target="../media/image100.png"/><Relationship Id="rId20" Type="http://schemas.openxmlformats.org/officeDocument/2006/relationships/image" Target="../media/image198.png"/><Relationship Id="rId1" Type="http://schemas.microsoft.com/office/2007/relationships/media" Target="../media/media2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96.png"/><Relationship Id="rId24" Type="http://schemas.openxmlformats.org/officeDocument/2006/relationships/image" Target="../media/image102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07.png"/><Relationship Id="rId23" Type="http://schemas.openxmlformats.org/officeDocument/2006/relationships/image" Target="../media/image199.png"/><Relationship Id="rId10" Type="http://schemas.openxmlformats.org/officeDocument/2006/relationships/image" Target="../media/image85.png"/><Relationship Id="rId19" Type="http://schemas.openxmlformats.org/officeDocument/2006/relationships/image" Target="../media/image197.png"/><Relationship Id="rId4" Type="http://schemas.openxmlformats.org/officeDocument/2006/relationships/audio" Target="../media/media3.mp3"/><Relationship Id="rId9" Type="http://schemas.openxmlformats.org/officeDocument/2006/relationships/image" Target="../media/image95.png"/><Relationship Id="rId14" Type="http://schemas.openxmlformats.org/officeDocument/2006/relationships/image" Target="../media/image106.png"/><Relationship Id="rId22" Type="http://schemas.openxmlformats.org/officeDocument/2006/relationships/image" Target="../media/image101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35.svg"/><Relationship Id="rId3" Type="http://schemas.openxmlformats.org/officeDocument/2006/relationships/image" Target="../media/image201.svg"/><Relationship Id="rId7" Type="http://schemas.openxmlformats.org/officeDocument/2006/relationships/image" Target="../media/image79.svg"/><Relationship Id="rId12" Type="http://schemas.openxmlformats.org/officeDocument/2006/relationships/image" Target="../media/image18.png"/><Relationship Id="rId17" Type="http://schemas.openxmlformats.org/officeDocument/2006/relationships/image" Target="../media/image203.svg"/><Relationship Id="rId2" Type="http://schemas.openxmlformats.org/officeDocument/2006/relationships/image" Target="../media/image110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57.svg"/><Relationship Id="rId5" Type="http://schemas.openxmlformats.org/officeDocument/2006/relationships/image" Target="../media/image10.svg"/><Relationship Id="rId15" Type="http://schemas.openxmlformats.org/officeDocument/2006/relationships/image" Target="../media/image55.svg"/><Relationship Id="rId10" Type="http://schemas.openxmlformats.org/officeDocument/2006/relationships/image" Target="../media/image30.png"/><Relationship Id="rId4" Type="http://schemas.openxmlformats.org/officeDocument/2006/relationships/image" Target="../media/image60.png"/><Relationship Id="rId9" Type="http://schemas.openxmlformats.org/officeDocument/2006/relationships/image" Target="../media/image77.svg"/><Relationship Id="rId1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1.sv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3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3.svg"/><Relationship Id="rId18" Type="http://schemas.openxmlformats.org/officeDocument/2006/relationships/image" Target="../media/image50.png"/><Relationship Id="rId3" Type="http://schemas.openxmlformats.org/officeDocument/2006/relationships/image" Target="../media/image85.svg"/><Relationship Id="rId21" Type="http://schemas.openxmlformats.org/officeDocument/2006/relationships/image" Target="../media/image61.svg"/><Relationship Id="rId7" Type="http://schemas.openxmlformats.org/officeDocument/2006/relationships/image" Target="../media/image89.svg"/><Relationship Id="rId12" Type="http://schemas.openxmlformats.org/officeDocument/2006/relationships/image" Target="../media/image22.png"/><Relationship Id="rId17" Type="http://schemas.openxmlformats.org/officeDocument/2006/relationships/image" Target="../media/image205.svg"/><Relationship Id="rId2" Type="http://schemas.openxmlformats.org/officeDocument/2006/relationships/image" Target="../media/image44.png"/><Relationship Id="rId16" Type="http://schemas.openxmlformats.org/officeDocument/2006/relationships/image" Target="../media/image113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5.svg"/><Relationship Id="rId23" Type="http://schemas.openxmlformats.org/officeDocument/2006/relationships/image" Target="../media/image71.svg"/><Relationship Id="rId10" Type="http://schemas.openxmlformats.org/officeDocument/2006/relationships/image" Target="../media/image48.png"/><Relationship Id="rId19" Type="http://schemas.openxmlformats.org/officeDocument/2006/relationships/image" Target="../media/image97.svg"/><Relationship Id="rId4" Type="http://schemas.openxmlformats.org/officeDocument/2006/relationships/image" Target="../media/image45.png"/><Relationship Id="rId9" Type="http://schemas.openxmlformats.org/officeDocument/2006/relationships/image" Target="../media/image91.svg"/><Relationship Id="rId14" Type="http://schemas.openxmlformats.org/officeDocument/2006/relationships/image" Target="../media/image49.png"/><Relationship Id="rId22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3.svg"/><Relationship Id="rId18" Type="http://schemas.openxmlformats.org/officeDocument/2006/relationships/image" Target="../media/image57.svg"/><Relationship Id="rId3" Type="http://schemas.openxmlformats.org/officeDocument/2006/relationships/image" Target="../media/image43.svg"/><Relationship Id="rId21" Type="http://schemas.openxmlformats.org/officeDocument/2006/relationships/image" Target="../media/image32.png"/><Relationship Id="rId7" Type="http://schemas.openxmlformats.org/officeDocument/2006/relationships/image" Target="../media/image47.sv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" Type="http://schemas.openxmlformats.org/officeDocument/2006/relationships/image" Target="../media/image22.png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51.svg"/><Relationship Id="rId24" Type="http://schemas.openxmlformats.org/officeDocument/2006/relationships/image" Target="../media/image63.svg"/><Relationship Id="rId5" Type="http://schemas.openxmlformats.org/officeDocument/2006/relationships/image" Target="../media/image45.svg"/><Relationship Id="rId15" Type="http://schemas.openxmlformats.org/officeDocument/2006/relationships/image" Target="../media/image29.png"/><Relationship Id="rId23" Type="http://schemas.openxmlformats.org/officeDocument/2006/relationships/image" Target="../media/image33.png"/><Relationship Id="rId10" Type="http://schemas.openxmlformats.org/officeDocument/2006/relationships/image" Target="../media/image26.png"/><Relationship Id="rId19" Type="http://schemas.openxmlformats.org/officeDocument/2006/relationships/image" Target="../media/image31.png"/><Relationship Id="rId4" Type="http://schemas.openxmlformats.org/officeDocument/2006/relationships/image" Target="../media/image23.png"/><Relationship Id="rId9" Type="http://schemas.openxmlformats.org/officeDocument/2006/relationships/image" Target="../media/image49.svg"/><Relationship Id="rId14" Type="http://schemas.openxmlformats.org/officeDocument/2006/relationships/image" Target="../media/image28.png"/><Relationship Id="rId22" Type="http://schemas.openxmlformats.org/officeDocument/2006/relationships/image" Target="../media/image6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69.png"/><Relationship Id="rId3" Type="http://schemas.openxmlformats.org/officeDocument/2006/relationships/image" Target="../media/image35.png"/><Relationship Id="rId7" Type="http://schemas.openxmlformats.org/officeDocument/2006/relationships/image" Target="../media/image23.png"/><Relationship Id="rId12" Type="http://schemas.openxmlformats.org/officeDocument/2006/relationships/image" Target="../media/image1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9.png"/><Relationship Id="rId5" Type="http://schemas.openxmlformats.org/officeDocument/2006/relationships/image" Target="../media/image22.png"/><Relationship Id="rId10" Type="http://schemas.openxmlformats.org/officeDocument/2006/relationships/image" Target="../media/image68.svg"/><Relationship Id="rId4" Type="http://schemas.openxmlformats.org/officeDocument/2006/relationships/image" Target="../media/image66.sv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79.svg"/><Relationship Id="rId3" Type="http://schemas.openxmlformats.org/officeDocument/2006/relationships/image" Target="../media/image71.svg"/><Relationship Id="rId7" Type="http://schemas.openxmlformats.org/officeDocument/2006/relationships/image" Target="../media/image75.svg"/><Relationship Id="rId12" Type="http://schemas.openxmlformats.org/officeDocument/2006/relationships/image" Target="../media/image42.png"/><Relationship Id="rId17" Type="http://schemas.openxmlformats.org/officeDocument/2006/relationships/image" Target="../media/image83.png"/><Relationship Id="rId2" Type="http://schemas.openxmlformats.org/officeDocument/2006/relationships/image" Target="../media/image37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10.svg"/><Relationship Id="rId5" Type="http://schemas.openxmlformats.org/officeDocument/2006/relationships/image" Target="../media/image73.svg"/><Relationship Id="rId15" Type="http://schemas.openxmlformats.org/officeDocument/2006/relationships/image" Target="../media/image81.svg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openxmlformats.org/officeDocument/2006/relationships/image" Target="../media/image77.svg"/><Relationship Id="rId1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3.svg"/><Relationship Id="rId18" Type="http://schemas.openxmlformats.org/officeDocument/2006/relationships/image" Target="../media/image51.png"/><Relationship Id="rId3" Type="http://schemas.openxmlformats.org/officeDocument/2006/relationships/image" Target="../media/image85.svg"/><Relationship Id="rId7" Type="http://schemas.openxmlformats.org/officeDocument/2006/relationships/image" Target="../media/image89.svg"/><Relationship Id="rId12" Type="http://schemas.openxmlformats.org/officeDocument/2006/relationships/image" Target="../media/image22.png"/><Relationship Id="rId17" Type="http://schemas.openxmlformats.org/officeDocument/2006/relationships/image" Target="../media/image97.svg"/><Relationship Id="rId2" Type="http://schemas.openxmlformats.org/officeDocument/2006/relationships/image" Target="../media/image44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93.svg"/><Relationship Id="rId5" Type="http://schemas.openxmlformats.org/officeDocument/2006/relationships/image" Target="../media/image87.svg"/><Relationship Id="rId15" Type="http://schemas.openxmlformats.org/officeDocument/2006/relationships/image" Target="../media/image95.svg"/><Relationship Id="rId10" Type="http://schemas.openxmlformats.org/officeDocument/2006/relationships/image" Target="../media/image48.png"/><Relationship Id="rId19" Type="http://schemas.openxmlformats.org/officeDocument/2006/relationships/image" Target="../media/image61.svg"/><Relationship Id="rId4" Type="http://schemas.openxmlformats.org/officeDocument/2006/relationships/image" Target="../media/image45.png"/><Relationship Id="rId9" Type="http://schemas.openxmlformats.org/officeDocument/2006/relationships/image" Target="../media/image91.sv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svg"/><Relationship Id="rId3" Type="http://schemas.openxmlformats.org/officeDocument/2006/relationships/image" Target="../media/image99.svg"/><Relationship Id="rId7" Type="http://schemas.openxmlformats.org/officeDocument/2006/relationships/image" Target="../media/image43.svg"/><Relationship Id="rId12" Type="http://schemas.openxmlformats.org/officeDocument/2006/relationships/image" Target="../media/image56.png"/><Relationship Id="rId17" Type="http://schemas.openxmlformats.org/officeDocument/2006/relationships/image" Target="../media/image109.svg"/><Relationship Id="rId2" Type="http://schemas.openxmlformats.org/officeDocument/2006/relationships/image" Target="../media/image52.png"/><Relationship Id="rId16" Type="http://schemas.openxmlformats.org/officeDocument/2006/relationships/image" Target="../media/image58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05.svg"/><Relationship Id="rId5" Type="http://schemas.openxmlformats.org/officeDocument/2006/relationships/image" Target="../media/image101.svg"/><Relationship Id="rId15" Type="http://schemas.openxmlformats.org/officeDocument/2006/relationships/image" Target="../media/image107.svg"/><Relationship Id="rId10" Type="http://schemas.openxmlformats.org/officeDocument/2006/relationships/image" Target="../media/image55.png"/><Relationship Id="rId19" Type="http://schemas.openxmlformats.org/officeDocument/2006/relationships/image" Target="../media/image114.png"/><Relationship Id="rId4" Type="http://schemas.openxmlformats.org/officeDocument/2006/relationships/image" Target="../media/image53.png"/><Relationship Id="rId9" Type="http://schemas.openxmlformats.org/officeDocument/2006/relationships/image" Target="../media/image103.sv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svg"/><Relationship Id="rId7" Type="http://schemas.openxmlformats.org/officeDocument/2006/relationships/image" Target="../media/image35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9.png"/><Relationship Id="rId5" Type="http://schemas.openxmlformats.org/officeDocument/2006/relationships/image" Target="../media/image79.svg"/><Relationship Id="rId10" Type="http://schemas.openxmlformats.org/officeDocument/2006/relationships/image" Target="../media/image111.png"/><Relationship Id="rId4" Type="http://schemas.openxmlformats.org/officeDocument/2006/relationships/image" Target="../media/image61.png"/><Relationship Id="rId9" Type="http://schemas.openxmlformats.org/officeDocument/2006/relationships/image" Target="../media/image5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FC18B026-F3AB-DA4A-8052-E4DA1055AD90}"/>
              </a:ext>
            </a:extLst>
          </p:cNvPr>
          <p:cNvGrpSpPr/>
          <p:nvPr/>
        </p:nvGrpSpPr>
        <p:grpSpPr>
          <a:xfrm>
            <a:off x="1903945" y="1586715"/>
            <a:ext cx="13771490" cy="6928001"/>
            <a:chOff x="3349171" y="2091585"/>
            <a:chExt cx="11589658" cy="5120522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349171" y="2091585"/>
              <a:ext cx="11589658" cy="5120522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733950" y="2261587"/>
              <a:ext cx="10820099" cy="4780517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913744" y="2448481"/>
            <a:ext cx="4371373" cy="73915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98320" y="7559824"/>
            <a:ext cx="6744660" cy="11404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38632">
            <a:off x="13395628" y="643881"/>
            <a:ext cx="4001286" cy="22457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676741">
            <a:off x="1056078" y="106611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005649">
            <a:off x="117281" y="6979652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2839886">
            <a:off x="13941058" y="7112381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227687" y="-699633"/>
            <a:ext cx="3229617" cy="40517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551ABB0A-D3CB-ECC8-BADF-8E70AF185876}"/>
              </a:ext>
            </a:extLst>
          </p:cNvPr>
          <p:cNvSpPr txBox="1"/>
          <p:nvPr/>
        </p:nvSpPr>
        <p:spPr>
          <a:xfrm>
            <a:off x="3518976" y="3041222"/>
            <a:ext cx="11250048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LỚP HỌC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Nhóm 15">
            <a:extLst>
              <a:ext uri="{FF2B5EF4-FFF2-40B4-BE49-F238E27FC236}">
                <a16:creationId xmlns="" xmlns:a16="http://schemas.microsoft.com/office/drawing/2014/main" id="{4E661C16-3F89-EFD4-C0D3-48C065D8DEBA}"/>
              </a:ext>
            </a:extLst>
          </p:cNvPr>
          <p:cNvGrpSpPr/>
          <p:nvPr/>
        </p:nvGrpSpPr>
        <p:grpSpPr>
          <a:xfrm>
            <a:off x="1765744" y="878776"/>
            <a:ext cx="14387818" cy="8105899"/>
            <a:chOff x="2757183" y="1606800"/>
            <a:chExt cx="12773635" cy="7073400"/>
          </a:xfrm>
        </p:grpSpPr>
        <p:pic>
          <p:nvPicPr>
            <p:cNvPr id="2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757183" y="1606800"/>
              <a:ext cx="12773635" cy="7073400"/>
            </a:xfrm>
            <a:prstGeom prst="rect">
              <a:avLst/>
            </a:prstGeom>
          </p:spPr>
        </p:pic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174755" y="1838031"/>
              <a:ext cx="11938490" cy="6610939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427840" flipH="1" flipV="1">
            <a:off x="1272395" y="1058556"/>
            <a:ext cx="3009093" cy="11215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559167" y="4432747"/>
            <a:ext cx="1860582" cy="499180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589" y="5384976"/>
            <a:ext cx="2710189" cy="403957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33437" t="30795"/>
          <a:stretch>
            <a:fillRect/>
          </a:stretch>
        </p:blipFill>
        <p:spPr>
          <a:xfrm rot="16200000">
            <a:off x="15055014" y="55997"/>
            <a:ext cx="1726754" cy="17234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092847" y="-669520"/>
            <a:ext cx="2866806" cy="21286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927302" y="7838153"/>
            <a:ext cx="1146522" cy="11465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10587885">
            <a:off x="13311207" y="8740034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676741">
            <a:off x="507709" y="1380721"/>
            <a:ext cx="1496634" cy="15543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5400000">
            <a:off x="-386243" y="-363322"/>
            <a:ext cx="3229617" cy="40517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2061809">
            <a:off x="16931327" y="2289417"/>
            <a:ext cx="727411" cy="13439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="" xmlns:a16="http://schemas.microsoft.com/office/drawing/2014/main" id="{13141F6C-7495-F516-81AD-E62F5A81A692}"/>
                  </a:ext>
                </a:extLst>
              </p:cNvPr>
              <p:cNvSpPr txBox="1"/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>
                    <a:latin typeface="+mj-lt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vi-VN" sz="4000" i="0" dirty="0"/>
                  <a:t>;</a:t>
                </a:r>
                <a:r>
                  <a:rPr lang="vi-VN" sz="4000" i="0" dirty="0">
                    <a:latin typeface="+mj-lt"/>
                  </a:rPr>
                  <a:t> </a:t>
                </a:r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4000" dirty="0"/>
                  <a:t>thì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4000" dirty="0"/>
                  <a:t>.</a:t>
                </a:r>
              </a:p>
              <a:p>
                <a:pPr marL="571500" lvl="0" indent="-571500" algn="just">
                  <a:lnSpc>
                    <a:spcPct val="150000"/>
                  </a:lnSpc>
                  <a:buFont typeface="Wingdings" panose="05000000000000000000" pitchFamily="2" charset="2"/>
                  <a:buChar char="§"/>
                </a:pPr>
                <a:r>
                  <a:rPr lang="vi-VN" sz="4000" dirty="0"/>
                  <a:t>Nếu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𝐴𝐵𝐶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=∆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vi-VN" sz="4000" dirty="0"/>
                  <a:t> thì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</a:rPr>
                      <m:t>’</m:t>
                    </m:r>
                  </m:oMath>
                </a14:m>
                <a:r>
                  <a:rPr lang="vi-VN" sz="4000" dirty="0"/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/>
                  <a:t>.</a:t>
                </a: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13141F6C-7495-F516-81AD-E62F5A81A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7533" y="3107178"/>
                <a:ext cx="11712934" cy="3964419"/>
              </a:xfrm>
              <a:prstGeom prst="rect">
                <a:avLst/>
              </a:prstGeom>
              <a:blipFill>
                <a:blip r:embed="rId26"/>
                <a:stretch>
                  <a:fillRect l="-1665" r="-1821" b="-5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="" xmlns:a16="http://schemas.microsoft.com/office/drawing/2014/main" id="{4CE573D4-32E4-F2FA-4726-25B27E589E46}"/>
              </a:ext>
            </a:extLst>
          </p:cNvPr>
          <p:cNvSpPr txBox="1"/>
          <p:nvPr/>
        </p:nvSpPr>
        <p:spPr>
          <a:xfrm>
            <a:off x="7168952" y="1645151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38632">
            <a:off x="16557484" y="183731"/>
            <a:ext cx="2170454" cy="12181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76741">
            <a:off x="-201222" y="1740825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05649">
            <a:off x="-30299" y="7527270"/>
            <a:ext cx="4183195" cy="3048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2839886">
            <a:off x="15971352" y="9091205"/>
            <a:ext cx="3059459" cy="78433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-1067714" y="231124"/>
            <a:ext cx="3229617" cy="405170"/>
          </a:xfrm>
          <a:prstGeom prst="rect">
            <a:avLst/>
          </a:prstGeom>
        </p:spPr>
      </p:pic>
      <p:sp>
        <p:nvSpPr>
          <p:cNvPr id="12" name="Hình chữ nhật: Góc Tròn 11">
            <a:extLst>
              <a:ext uri="{FF2B5EF4-FFF2-40B4-BE49-F238E27FC236}">
                <a16:creationId xmlns="" xmlns:a16="http://schemas.microsoft.com/office/drawing/2014/main" id="{E470CC45-6A10-3E73-E44C-8E68440389DC}"/>
              </a:ext>
            </a:extLst>
          </p:cNvPr>
          <p:cNvSpPr/>
          <p:nvPr/>
        </p:nvSpPr>
        <p:spPr>
          <a:xfrm>
            <a:off x="1925398" y="1435524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="" xmlns:a16="http://schemas.microsoft.com/office/drawing/2014/main" id="{9E6EDB5E-7202-0EDB-5E0B-D4F4E36EB4DE}"/>
                  </a:ext>
                </a:extLst>
              </p:cNvPr>
              <p:cNvSpPr txBox="1"/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kẻ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ô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30).</a:t>
                </a: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9E6EDB5E-7202-0EDB-5E0B-D4F4E36EB4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948381"/>
                <a:ext cx="12649201" cy="1824923"/>
              </a:xfrm>
              <a:prstGeom prst="rect">
                <a:avLst/>
              </a:prstGeom>
              <a:blipFill>
                <a:blip r:embed="rId12"/>
                <a:stretch>
                  <a:fillRect l="-1687" r="-168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8FFF323-897F-93F8-F832-C8295866E86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67" t="7289" r="7331" b="14947"/>
          <a:stretch/>
        </p:blipFill>
        <p:spPr>
          <a:xfrm>
            <a:off x="12035677" y="2299189"/>
            <a:ext cx="4884599" cy="76008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="" xmlns:a16="http://schemas.microsoft.com/office/drawing/2014/main" id="{506032B4-F2AB-139F-DDE4-2D06FC1BDE11}"/>
                  </a:ext>
                </a:extLst>
              </p:cNvPr>
              <p:cNvSpPr txBox="1"/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Hai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06032B4-F2AB-139F-DDE4-2D06FC1BD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1298" y="3298144"/>
                <a:ext cx="9368702" cy="5518242"/>
              </a:xfrm>
              <a:prstGeom prst="rect">
                <a:avLst/>
              </a:prstGeom>
              <a:blipFill>
                <a:blip r:embed="rId14"/>
                <a:stretch>
                  <a:fillRect l="-2342" r="-234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6502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684833" y="4369845"/>
            <a:ext cx="2635824" cy="59171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42854" y="79306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676741">
            <a:off x="15735287" y="1612162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4868796" y="-231557"/>
            <a:ext cx="3229617" cy="4051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39623" y="-150363"/>
            <a:ext cx="1319677" cy="14663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3033480">
            <a:off x="-1042889" y="8507814"/>
            <a:ext cx="3488924" cy="9202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100000" flipH="1">
            <a:off x="7485700" y="-487733"/>
            <a:ext cx="2076052" cy="151422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8093" y="3390900"/>
            <a:ext cx="548369" cy="2626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AAFDAEE4-7B50-7653-17A5-C9720460AA41}"/>
                  </a:ext>
                </a:extLst>
              </p:cNvPr>
              <p:cNvSpPr txBox="1"/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hay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AFDAEE4-7B50-7653-17A5-C9720460AA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646" y="1015207"/>
                <a:ext cx="12964708" cy="2748253"/>
              </a:xfrm>
              <a:prstGeom prst="rect">
                <a:avLst/>
              </a:prstGeom>
              <a:blipFill>
                <a:blip r:embed="rId18"/>
                <a:stretch>
                  <a:fillRect l="-1693" r="-1693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DD281E4-4975-4066-AA06-3FCD77BAAB3B}"/>
              </a:ext>
            </a:extLst>
          </p:cNvPr>
          <p:cNvSpPr txBox="1"/>
          <p:nvPr/>
        </p:nvSpPr>
        <p:spPr>
          <a:xfrm>
            <a:off x="7826088" y="4049285"/>
            <a:ext cx="26358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79999F86-6B0A-A51F-8C8C-43B9A0FC6B4E}"/>
                  </a:ext>
                </a:extLst>
              </p:cNvPr>
              <p:cNvSpPr txBox="1"/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a) Các cặp cạnh: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tabLst>
                    <a:tab pos="70485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Hai tam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en-US" sz="40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c) Ta có thể đặt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chồng khít lên mảnh giấy hình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99F86-6B0A-A51F-8C8C-43B9A0FC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2139" y="5089160"/>
                <a:ext cx="11703721" cy="4825745"/>
              </a:xfrm>
              <a:prstGeom prst="rect">
                <a:avLst/>
              </a:prstGeom>
              <a:blipFill>
                <a:blip r:embed="rId19"/>
                <a:stretch>
                  <a:fillRect l="-1823" b="-4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92750" y="5239337"/>
            <a:ext cx="3209717" cy="46702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79141" y="4606040"/>
            <a:ext cx="1726754" cy="172346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 flipV="1">
            <a:off x="16668533" y="8977159"/>
            <a:ext cx="2341191" cy="173540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35912" y="8220910"/>
            <a:ext cx="1185575" cy="11618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03052" y="1558109"/>
            <a:ext cx="1378068" cy="1288494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9B9557BB-571B-553A-D7A8-EDD0F0952271}"/>
              </a:ext>
            </a:extLst>
          </p:cNvPr>
          <p:cNvSpPr txBox="1"/>
          <p:nvPr/>
        </p:nvSpPr>
        <p:spPr>
          <a:xfrm>
            <a:off x="3733800" y="785274"/>
            <a:ext cx="13816208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i="1" dirty="0">
                <a:latin typeface="Arial" panose="020B0604020202020204" pitchFamily="34" charset="0"/>
                <a:cs typeface="Arial" panose="020B0604020202020204" pitchFamily="34" charset="0"/>
              </a:rPr>
              <a:t> 31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8" name="Hình Bầu dục 17">
            <a:extLst>
              <a:ext uri="{FF2B5EF4-FFF2-40B4-BE49-F238E27FC236}">
                <a16:creationId xmlns="" xmlns:a16="http://schemas.microsoft.com/office/drawing/2014/main" id="{A878FFC4-B393-EAEF-4CDA-1033E7BC8991}"/>
              </a:ext>
            </a:extLst>
          </p:cNvPr>
          <p:cNvSpPr/>
          <p:nvPr/>
        </p:nvSpPr>
        <p:spPr>
          <a:xfrm>
            <a:off x="388492" y="571500"/>
            <a:ext cx="2993088" cy="141006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5F6BBD0E-9C57-93D8-8BAD-2A2ED8F3F653}"/>
              </a:ext>
            </a:extLst>
          </p:cNvPr>
          <p:cNvSpPr txBox="1"/>
          <p:nvPr/>
        </p:nvSpPr>
        <p:spPr>
          <a:xfrm>
            <a:off x="6705599" y="6572471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06AC517-7B34-6C3F-92A5-6651447DA0C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5" t="16186" r="20364" b="36716"/>
          <a:stretch/>
        </p:blipFill>
        <p:spPr>
          <a:xfrm>
            <a:off x="2424431" y="2473358"/>
            <a:ext cx="13134337" cy="36073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3AE12A64-F367-52B6-DDC7-AB7F8F2CBE70}"/>
                  </a:ext>
                </a:extLst>
              </p:cNvPr>
              <p:cNvSpPr txBox="1"/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Dựa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𝐺𝐻𝐾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𝑅𝑆𝑇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𝑋𝑌𝑍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E12A64-F367-52B6-DDC7-AB7F8F2CBE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8500" y="7676803"/>
                <a:ext cx="11811000" cy="1824923"/>
              </a:xfrm>
              <a:prstGeom prst="rect">
                <a:avLst/>
              </a:prstGeom>
              <a:blipFill>
                <a:blip r:embed="rId13"/>
                <a:stretch>
                  <a:fillRect l="-1806" r="-1806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011856">
            <a:off x="1860900" y="-280891"/>
            <a:ext cx="1232592" cy="63735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86096" y="37785"/>
            <a:ext cx="753277" cy="7043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212851">
            <a:off x="362891" y="8096519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12851">
            <a:off x="251633" y="8236711"/>
            <a:ext cx="3059459" cy="7843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6274875" y="7507124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089448" flipV="1">
            <a:off x="-2205585" y="-362888"/>
            <a:ext cx="4152105" cy="30284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930453" y="0"/>
            <a:ext cx="1570526" cy="17450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6765211" y="1339035"/>
            <a:ext cx="789759" cy="773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474511">
            <a:off x="10016975" y="7937092"/>
            <a:ext cx="548369" cy="2626918"/>
          </a:xfrm>
          <a:prstGeom prst="rect">
            <a:avLst/>
          </a:prstGeom>
        </p:spPr>
      </p:pic>
      <p:sp>
        <p:nvSpPr>
          <p:cNvPr id="16" name="Hình chữ nhật: Góc Tròn 15">
            <a:extLst>
              <a:ext uri="{FF2B5EF4-FFF2-40B4-BE49-F238E27FC236}">
                <a16:creationId xmlns="" xmlns:a16="http://schemas.microsoft.com/office/drawing/2014/main" id="{B4A46C4B-6614-AAF5-6042-8E327151406C}"/>
              </a:ext>
            </a:extLst>
          </p:cNvPr>
          <p:cNvSpPr/>
          <p:nvPr/>
        </p:nvSpPr>
        <p:spPr>
          <a:xfrm>
            <a:off x="7315200" y="1061123"/>
            <a:ext cx="3657600" cy="1259496"/>
          </a:xfrm>
          <a:prstGeom prst="roundRect">
            <a:avLst/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50355081-E016-EF27-B658-A3056E93AD6A}"/>
                  </a:ext>
                </a:extLst>
              </p:cNvPr>
              <p:cNvSpPr txBox="1"/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Tính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0355081-E016-EF27-B658-A3056E93AD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2918" y="2521601"/>
                <a:ext cx="11362164" cy="1849865"/>
              </a:xfrm>
              <a:prstGeom prst="rect">
                <a:avLst/>
              </a:prstGeom>
              <a:blipFill>
                <a:blip r:embed="rId20"/>
                <a:stretch>
                  <a:fillRect l="-1878" r="-1931" b="-13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8">
            <a:extLst>
              <a:ext uri="{FF2B5EF4-FFF2-40B4-BE49-F238E27FC236}">
                <a16:creationId xmlns="" xmlns:a16="http://schemas.microsoft.com/office/drawing/2014/main" id="{E10B93EA-12A3-634C-6589-3F6895AE66F7}"/>
              </a:ext>
            </a:extLst>
          </p:cNvPr>
          <p:cNvSpPr txBox="1"/>
          <p:nvPr/>
        </p:nvSpPr>
        <p:spPr>
          <a:xfrm>
            <a:off x="6858000" y="4991100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77846D8B-599B-51C2-B882-877D6A051270}"/>
                  </a:ext>
                </a:extLst>
              </p:cNvPr>
              <p:cNvSpPr txBox="1"/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000" b="0" i="0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𝐴𝐶𝐵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𝑀𝑃𝑁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=45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7846D8B-599B-51C2-B882-877D6A0512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6011609"/>
                <a:ext cx="5638800" cy="2771015"/>
              </a:xfrm>
              <a:prstGeom prst="rect">
                <a:avLst/>
              </a:prstGeom>
              <a:blipFill>
                <a:blip r:embed="rId21"/>
                <a:stretch>
                  <a:fillRect l="-3892" b="-83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33437" t="30795"/>
          <a:stretch>
            <a:fillRect/>
          </a:stretch>
        </p:blipFill>
        <p:spPr>
          <a:xfrm rot="-10467684">
            <a:off x="601419" y="-34994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676741">
            <a:off x="15843344" y="622853"/>
            <a:ext cx="1496634" cy="15543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4976853" y="-785556"/>
            <a:ext cx="3229617" cy="4051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6693190" y="8668991"/>
            <a:ext cx="1968850" cy="91283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33480">
            <a:off x="-1222184" y="9030571"/>
            <a:ext cx="3488924" cy="92020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100000" flipH="1">
            <a:off x="40477" y="483270"/>
            <a:ext cx="2076052" cy="1514221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="" xmlns:a16="http://schemas.microsoft.com/office/drawing/2014/main" id="{02DE472C-DDEE-1FEA-0C54-ACC95A104892}"/>
              </a:ext>
            </a:extLst>
          </p:cNvPr>
          <p:cNvSpPr txBox="1"/>
          <p:nvPr/>
        </p:nvSpPr>
        <p:spPr>
          <a:xfrm>
            <a:off x="5181600" y="47784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="" xmlns:a16="http://schemas.microsoft.com/office/drawing/2014/main" id="{3541E13A-CEBD-A22D-8337-66807FBC971F}"/>
                  </a:ext>
                </a:extLst>
              </p:cNvPr>
              <p:cNvSpPr txBox="1"/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sz="42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</m:t>
                    </m:r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3541E13A-CEBD-A22D-8337-66807FBC97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61" y="2203523"/>
                <a:ext cx="16085878" cy="1911549"/>
              </a:xfrm>
              <a:prstGeom prst="rect">
                <a:avLst/>
              </a:prstGeom>
              <a:blipFill>
                <a:blip r:embed="rId14"/>
                <a:stretch>
                  <a:fillRect l="-1478" r="-1478" b="-136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CB88F725-75FF-2B9C-F43C-635A334FA8BB}"/>
                  </a:ext>
                </a:extLst>
              </p:cNvPr>
              <p:cNvSpPr txBox="1"/>
              <p:nvPr/>
            </p:nvSpPr>
            <p:spPr>
              <a:xfrm>
                <a:off x="3162300" y="5784555"/>
                <a:ext cx="11963400" cy="41332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𝐴𝐵𝐶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nl-NL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𝐷𝐸𝐺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𝐷𝐸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=3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𝐸𝐺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=4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𝐴𝐶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𝐷𝐺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=6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cặp cạnh tương ứng bằng nhau)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B88F725-75FF-2B9C-F43C-635A334FA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300" y="5784555"/>
                <a:ext cx="11963400" cy="4133247"/>
              </a:xfrm>
              <a:prstGeom prst="rect">
                <a:avLst/>
              </a:prstGeom>
              <a:blipFill>
                <a:blip r:embed="rId15"/>
                <a:stretch>
                  <a:fillRect l="-1835" r="-1172" b="-5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27F55E0-83F8-CEFD-1FF5-0D17BE4A32D9}"/>
              </a:ext>
            </a:extLst>
          </p:cNvPr>
          <p:cNvSpPr txBox="1"/>
          <p:nvPr/>
        </p:nvSpPr>
        <p:spPr>
          <a:xfrm>
            <a:off x="7353300" y="4627063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93722">
            <a:off x="14690687" y="8417630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0" y="5855290"/>
            <a:ext cx="2348584" cy="439361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26056" flipH="1">
            <a:off x="436241" y="7308871"/>
            <a:ext cx="2807669" cy="204784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0676741">
            <a:off x="16720175" y="1200527"/>
            <a:ext cx="1496634" cy="155434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59809">
            <a:off x="-109199" y="365132"/>
            <a:ext cx="2807669" cy="2047844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6469541" y="270828"/>
            <a:ext cx="789759" cy="7739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400000">
            <a:off x="-332365" y="3139004"/>
            <a:ext cx="1968850" cy="91283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882662" y="3040015"/>
            <a:ext cx="753277" cy="70431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093722">
            <a:off x="14742038" y="8589080"/>
            <a:ext cx="3059459" cy="7843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="" xmlns:a16="http://schemas.microsoft.com/office/drawing/2014/main" id="{6CFE0949-522F-1CB9-E0D0-B56C4A365ABC}"/>
                  </a:ext>
                </a:extLst>
              </p:cNvPr>
              <p:cNvSpPr txBox="1"/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2 (SGK – tr.79)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𝑃𝑄𝑅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=71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acc>
                    <m:r>
                      <a:rPr lang="en-US" sz="4000" b="0" i="1" dirty="0" smtClean="0">
                        <a:latin typeface="Cambria Math" panose="02040503050406030204" pitchFamily="18" charset="0"/>
                      </a:rPr>
                      <m:t>=49</m:t>
                    </m:r>
                    <m:r>
                      <a:rPr lang="en-US" sz="4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𝐼𝐻𝐾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CFE0949-522F-1CB9-E0D0-B56C4A365A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437" y="849706"/>
                <a:ext cx="13027123" cy="1872629"/>
              </a:xfrm>
              <a:prstGeom prst="rect">
                <a:avLst/>
              </a:prstGeom>
              <a:blipFill>
                <a:blip r:embed="rId18"/>
                <a:stretch>
                  <a:fillRect l="-1685" r="-1685" b="-1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C0BC463-DABA-B662-85B6-E85AB28FAB87}"/>
              </a:ext>
            </a:extLst>
          </p:cNvPr>
          <p:cNvSpPr txBox="1"/>
          <p:nvPr/>
        </p:nvSpPr>
        <p:spPr>
          <a:xfrm>
            <a:off x="7353299" y="3058450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407C326F-7128-D7DD-CAA2-08592E841AD7}"/>
                  </a:ext>
                </a:extLst>
              </p:cNvPr>
              <p:cNvSpPr txBox="1"/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có: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71°+49°+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=180°−120°=60°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𝑃𝑄𝑅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𝐼𝐻𝐾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(gt)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𝑅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𝐾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tương ứng bằng nhau)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C326F-7128-D7DD-CAA2-08592E841A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109" y="3595419"/>
                <a:ext cx="11149780" cy="6401496"/>
              </a:xfrm>
              <a:prstGeom prst="rect">
                <a:avLst/>
              </a:prstGeom>
              <a:blipFill>
                <a:blip r:embed="rId19"/>
                <a:stretch>
                  <a:fillRect l="-1913" b="-3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61076">
            <a:off x="14366808" y="3559779"/>
            <a:ext cx="3283569" cy="11776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48700" y="4266494"/>
            <a:ext cx="1860582" cy="499180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63968" flipH="1">
            <a:off x="16024772" y="379446"/>
            <a:ext cx="1013961" cy="20588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868109">
            <a:off x="-251012" y="8281614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07825">
            <a:off x="664993" y="1279267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962143">
            <a:off x="13183881" y="8780825"/>
            <a:ext cx="2509116" cy="12503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25AE441D-7129-868E-5EEC-FDF023CB1958}"/>
                  </a:ext>
                </a:extLst>
              </p:cNvPr>
              <p:cNvSpPr txBox="1"/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tr.79)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14:m>
                  <m:oMath xmlns:m="http://schemas.openxmlformats.org/officeDocument/2006/math">
                    <m:r>
                      <a:rPr lang="en-US" sz="4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2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acc>
                    <m:r>
                      <a:rPr lang="en-US" sz="4200" b="0" i="1" smtClean="0">
                        <a:latin typeface="Cambria Math" panose="02040503050406030204" pitchFamily="18" charset="0"/>
                      </a:rPr>
                      <m:t>=125</m:t>
                    </m:r>
                    <m:r>
                      <a:rPr lang="en-US" sz="4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en-US" sz="42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5AE441D-7129-868E-5EEC-FDF023CB19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259" y="392543"/>
                <a:ext cx="11109482" cy="1935658"/>
              </a:xfrm>
              <a:prstGeom prst="rect">
                <a:avLst/>
              </a:prstGeom>
              <a:blipFill>
                <a:blip r:embed="rId14"/>
                <a:stretch>
                  <a:fillRect l="-2141" r="-2086" b="-13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776D37B-219B-B669-0666-BDDF269F19E1}"/>
              </a:ext>
            </a:extLst>
          </p:cNvPr>
          <p:cNvSpPr txBox="1"/>
          <p:nvPr/>
        </p:nvSpPr>
        <p:spPr>
          <a:xfrm>
            <a:off x="7398778" y="2490218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D14787C1-39BD-9548-F017-D049045BFE0D}"/>
                  </a:ext>
                </a:extLst>
              </p:cNvPr>
              <p:cNvSpPr txBox="1"/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𝐴𝐵𝐶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𝑀𝑁𝑃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Δ</m:t>
                    </m:r>
                    <m:r>
                      <a:rPr lang="en-US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𝑀𝑁𝑃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(tổng 3 góc trong tam giác)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⇔125°+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14787C1-39BD-9548-F017-D049045BF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0972" y="3689280"/>
                <a:ext cx="11200439" cy="6146234"/>
              </a:xfrm>
              <a:prstGeom prst="rect">
                <a:avLst/>
              </a:prstGeom>
              <a:blipFill>
                <a:blip r:embed="rId15"/>
                <a:stretch>
                  <a:fillRect l="-1904" r="-435" b="-3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594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16922982" y="2889599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555" y="256091"/>
            <a:ext cx="1677925" cy="37667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628062" y="-143816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295528" y="4739041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74484" y="623229"/>
            <a:ext cx="739033" cy="6642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C5DDFD9A-85C6-9019-BC2D-2D3D93B4941F}"/>
                  </a:ext>
                </a:extLst>
              </p:cNvPr>
              <p:cNvSpPr txBox="1"/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4 (SGK – tr.79)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thuộc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thoả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𝐴𝑀𝐵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=∆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𝐴𝑀𝐶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32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đoạn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Tia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𝐴𝑀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𝐵𝐴𝐶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DDFD9A-85C6-9019-BC2D-2D3D93B494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8779" y="2139476"/>
                <a:ext cx="13359285" cy="5045164"/>
              </a:xfrm>
              <a:prstGeom prst="rect">
                <a:avLst/>
              </a:prstGeom>
              <a:blipFill>
                <a:blip r:embed="rId18"/>
                <a:stretch>
                  <a:fillRect l="-1871" r="-1826" b="-47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77148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8109">
            <a:off x="7965" y="8402042"/>
            <a:ext cx="3059459" cy="7843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9199">
            <a:off x="16778825" y="734288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621824" flipV="1">
            <a:off x="16104064" y="8464180"/>
            <a:ext cx="3928566" cy="10361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-531639" y="2852110"/>
            <a:ext cx="1968850" cy="912831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="" xmlns:a16="http://schemas.microsoft.com/office/drawing/2014/main" id="{6652E0D4-3EAE-B855-F3F9-5070A0F48764}"/>
              </a:ext>
            </a:extLst>
          </p:cNvPr>
          <p:cNvGrpSpPr/>
          <p:nvPr/>
        </p:nvGrpSpPr>
        <p:grpSpPr>
          <a:xfrm>
            <a:off x="6781717" y="731010"/>
            <a:ext cx="3281092" cy="1575151"/>
            <a:chOff x="6701108" y="444149"/>
            <a:chExt cx="3281092" cy="157515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2011856">
              <a:off x="6701108" y="444149"/>
              <a:ext cx="1904834" cy="984958"/>
            </a:xfrm>
            <a:prstGeom prst="rect">
              <a:avLst/>
            </a:prstGeom>
          </p:spPr>
        </p:pic>
        <p:sp>
          <p:nvSpPr>
            <p:cNvPr id="12" name="Bong bóng Lời nói: Hình bầu dục 11">
              <a:extLst>
                <a:ext uri="{FF2B5EF4-FFF2-40B4-BE49-F238E27FC236}">
                  <a16:creationId xmlns="" xmlns:a16="http://schemas.microsoft.com/office/drawing/2014/main" id="{F7308900-2A86-E727-12C3-066B3D33FE34}"/>
                </a:ext>
              </a:extLst>
            </p:cNvPr>
            <p:cNvSpPr/>
            <p:nvPr/>
          </p:nvSpPr>
          <p:spPr>
            <a:xfrm>
              <a:off x="7653525" y="647700"/>
              <a:ext cx="2328675" cy="1371600"/>
            </a:xfrm>
            <a:prstGeom prst="wedgeEllipseCallout">
              <a:avLst/>
            </a:prstGeom>
            <a:solidFill>
              <a:srgbClr val="EE8A4F"/>
            </a:solidFill>
            <a:ln>
              <a:solidFill>
                <a:srgbClr val="EE8A4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31F2FCE-39B3-033B-5A38-3413C35803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21" t="5039" r="2065" b="16786"/>
          <a:stretch/>
        </p:blipFill>
        <p:spPr>
          <a:xfrm>
            <a:off x="2476347" y="2667000"/>
            <a:ext cx="5211591" cy="5029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81800314-1B17-717A-69D7-79909937653A}"/>
                  </a:ext>
                </a:extLst>
              </p:cNvPr>
              <p:cNvSpPr txBox="1"/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𝐵𝑀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(2 cạnh tương ứng bằng nhau)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800314-1B17-717A-69D7-7990993765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263" y="3272439"/>
                <a:ext cx="7315200" cy="3994042"/>
              </a:xfrm>
              <a:prstGeom prst="rect">
                <a:avLst/>
              </a:prstGeom>
              <a:blipFill>
                <a:blip r:embed="rId13"/>
                <a:stretch>
                  <a:fillRect l="-3000" r="-2917" b="-5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68109">
            <a:off x="-23227" y="9196014"/>
            <a:ext cx="3059459" cy="78433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587211">
            <a:off x="5691432" y="440097"/>
            <a:ext cx="1453334" cy="7514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563968" flipH="1">
            <a:off x="16332046" y="41816"/>
            <a:ext cx="1013961" cy="20588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307825">
            <a:off x="664993" y="422622"/>
            <a:ext cx="727411" cy="134394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962143">
            <a:off x="16004742" y="9053538"/>
            <a:ext cx="2509116" cy="1250353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177D7AF0-B237-2204-EA30-2B70F49AAE07}"/>
              </a:ext>
            </a:extLst>
          </p:cNvPr>
          <p:cNvSpPr txBox="1"/>
          <p:nvPr/>
        </p:nvSpPr>
        <p:spPr>
          <a:xfrm>
            <a:off x="6418100" y="396251"/>
            <a:ext cx="5486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0" y="5293165"/>
            <a:ext cx="1860582" cy="4991806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="" xmlns:a16="http://schemas.microsoft.com/office/drawing/2014/main" id="{F526F9E0-4BFB-5929-0978-35B6FA715F31}"/>
              </a:ext>
            </a:extLst>
          </p:cNvPr>
          <p:cNvSpPr txBox="1"/>
          <p:nvPr/>
        </p:nvSpPr>
        <p:spPr>
          <a:xfrm>
            <a:off x="2757583" y="2105126"/>
            <a:ext cx="7321031" cy="4594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</a:pP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Một dây chuyền sản xuất ra các sản phẩm có dạng hình tam giác giống nhau (</a:t>
            </a:r>
            <a:r>
              <a:rPr lang="vi-VN" sz="4000" i="1" dirty="0">
                <a:ea typeface="Times New Roman" panose="02020603050405020304" pitchFamily="18" charset="0"/>
                <a:cs typeface="Arial" panose="020B0604020202020204" pitchFamily="34" charset="0"/>
              </a:rPr>
              <a:t>Hình 27</a:t>
            </a: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). Khi đóng gói hàng, người ta xếp chúng chồng khít lên nhau.</a:t>
            </a:r>
            <a:endParaRPr lang="en-US" sz="4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DF557F9-817A-918B-C548-F70C55B582A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34" t="22765" r="3836" b="38328"/>
          <a:stretch/>
        </p:blipFill>
        <p:spPr>
          <a:xfrm>
            <a:off x="10591800" y="2629933"/>
            <a:ext cx="5869873" cy="39132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89702B7-5E0E-3121-D69A-69DFA96D0FF0}"/>
              </a:ext>
            </a:extLst>
          </p:cNvPr>
          <p:cNvSpPr txBox="1"/>
          <p:nvPr/>
        </p:nvSpPr>
        <p:spPr>
          <a:xfrm>
            <a:off x="2824316" y="7300917"/>
            <a:ext cx="13637357" cy="2035309"/>
          </a:xfrm>
          <a:prstGeom prst="wedgeRoundRectCallout">
            <a:avLst>
              <a:gd name="adj1" fmla="val -36930"/>
              <a:gd name="adj2" fmla="val 73369"/>
              <a:gd name="adj3" fmla="val 16667"/>
            </a:avLst>
          </a:prstGeom>
          <a:solidFill>
            <a:srgbClr val="FF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Khi hai tam giác có thể chồng khít lên nhau thì các cạnh và các góc tương ứng liên hệ với nhau như thế nào?</a:t>
            </a:r>
            <a:endParaRPr lang="en-US" sz="4000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22579" y="4809734"/>
            <a:ext cx="2651021" cy="49593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821046">
            <a:off x="15991378" y="4042336"/>
            <a:ext cx="2370336" cy="8760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-158215" y="8235360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1255506" y="-747494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1287090" y="83897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FFFCAFDF-A218-DEFB-17D3-98F7AFB74EF6}"/>
                  </a:ext>
                </a:extLst>
              </p:cNvPr>
              <p:cNvSpPr txBox="1"/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Vì 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0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𝐴𝑀𝐵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i="0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Δ</m:t>
                    </m:r>
                    <m:r>
                      <a:rPr lang="vi-VN" sz="4000" i="1" dirty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𝐴𝑀𝐶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𝐵𝐴𝑀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𝐶𝐴𝑀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(2 góc tương ứng bằng nhau)</a:t>
                </a:r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</m:t>
                    </m:r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4000" i="1">
                        <a:latin typeface="Cambria Math" panose="02040503050406030204" pitchFamily="18" charset="0"/>
                      </a:rPr>
                      <m:t>𝐴𝑀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sz="4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40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FFCAFDF-A218-DEFB-17D3-98F7AFB74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1934" y="1537844"/>
                <a:ext cx="8904129" cy="7510326"/>
              </a:xfrm>
              <a:prstGeom prst="rect">
                <a:avLst/>
              </a:prstGeom>
              <a:blipFill>
                <a:blip r:embed="rId14"/>
                <a:stretch>
                  <a:fillRect l="-2466" r="-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>
            <a:extLst>
              <a:ext uri="{FF2B5EF4-FFF2-40B4-BE49-F238E27FC236}">
                <a16:creationId xmlns="" xmlns:a16="http://schemas.microsoft.com/office/drawing/2014/main" id="{6E7B0329-5635-E042-F7F8-1494FC72D9E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52539" y="3497622"/>
            <a:ext cx="3098042" cy="4617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7391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21046">
            <a:off x="15186928" y="2864331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2137970" y="-39215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93C6075B-EE26-FC12-EE62-F08CE45D8386}"/>
              </a:ext>
            </a:extLst>
          </p:cNvPr>
          <p:cNvSpPr txBox="1"/>
          <p:nvPr/>
        </p:nvSpPr>
        <p:spPr>
          <a:xfrm>
            <a:off x="5181600" y="1028700"/>
            <a:ext cx="7924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="" xmlns:a16="http://schemas.microsoft.com/office/drawing/2014/main" id="{F21B2C2C-C777-B1C3-CFBD-5529C39724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667000" y="3798437"/>
            <a:ext cx="2861138" cy="6422962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="" xmlns:a16="http://schemas.microsoft.com/office/drawing/2014/main" id="{47F7434B-C6A3-4B83-6C7F-0D21C34E676F}"/>
              </a:ext>
            </a:extLst>
          </p:cNvPr>
          <p:cNvSpPr/>
          <p:nvPr/>
        </p:nvSpPr>
        <p:spPr>
          <a:xfrm>
            <a:off x="6248400" y="2703192"/>
            <a:ext cx="10286999" cy="4495800"/>
          </a:xfrm>
          <a:prstGeom prst="wedgeEllipseCallout">
            <a:avLst>
              <a:gd name="adj1" fmla="val -51714"/>
              <a:gd name="adj2" fmla="val 4959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Arial (Body)"/>
              </a:rPr>
              <a:t>Chúng</a:t>
            </a:r>
            <a:r>
              <a:rPr lang="en-US" sz="4400" dirty="0">
                <a:latin typeface="Arial (Body)"/>
              </a:rPr>
              <a:t> ta </a:t>
            </a:r>
            <a:r>
              <a:rPr lang="en-US" sz="4400" dirty="0" err="1">
                <a:latin typeface="Arial (Body)"/>
              </a:rPr>
              <a:t>cùng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tham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gia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một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trò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chơi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trắc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nghiệm</a:t>
            </a:r>
            <a:r>
              <a:rPr lang="en-US" sz="4400" dirty="0">
                <a:latin typeface="Arial (Body)"/>
              </a:rPr>
              <a:t> </a:t>
            </a:r>
            <a:r>
              <a:rPr lang="en-US" sz="4400" dirty="0" err="1">
                <a:latin typeface="Arial (Body)"/>
              </a:rPr>
              <a:t>sau</a:t>
            </a:r>
            <a:endParaRPr lang="en-US" sz="4400" dirty="0">
              <a:latin typeface="Arial (Body)"/>
            </a:endParaRPr>
          </a:p>
        </p:txBody>
      </p:sp>
    </p:spTree>
    <p:extLst>
      <p:ext uri="{BB962C8B-B14F-4D97-AF65-F5344CB8AC3E}">
        <p14:creationId xmlns:p14="http://schemas.microsoft.com/office/powerpoint/2010/main" val="5202105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797"/>
            <a:ext cx="18303005" cy="13071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0" y="1351126"/>
            <a:ext cx="5780598" cy="79531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51" y="889279"/>
            <a:ext cx="10629999" cy="3498566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485" y="4750091"/>
            <a:ext cx="2941211" cy="11147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33" y="6141156"/>
            <a:ext cx="2092631" cy="1434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36" y="7244024"/>
            <a:ext cx="2941211" cy="8810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866" y="6141156"/>
            <a:ext cx="2092631" cy="143430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69" y="7244024"/>
            <a:ext cx="2941211" cy="88109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3556" y="7591475"/>
            <a:ext cx="2092631" cy="143430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9159" y="8694343"/>
            <a:ext cx="2941211" cy="881090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=""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535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900508" y="7904894"/>
            <a:ext cx="731045" cy="73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724" y="8873510"/>
            <a:ext cx="1143924" cy="1149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582" y="7553262"/>
            <a:ext cx="2092631" cy="14343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9185" y="8656130"/>
            <a:ext cx="2941211" cy="881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0277861"/>
            <a:ext cx="18288000" cy="9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2341938" y="7130570"/>
            <a:ext cx="153920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=""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𝑁𝑃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=""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=""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vi-VN" sz="48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=""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𝑃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=""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algn="just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Δ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𝑀𝑁𝑃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. Chọn câu sai </a:t>
                    </a:r>
                    <a:endParaRPr lang="en-US" sz="4800" dirty="0"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197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=""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=""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 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=""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=""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=""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/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dirty="0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0" i="1" dirty="0" smtClean="0">
                                <a:effectLst/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=30°</m:t>
                        </m:r>
                      </m:oMath>
                    </a14:m>
                    <a:r>
                      <a:rPr lang="vi-VN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en-US" sz="4800" b="0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=42</m:t>
                        </m:r>
                        <m:r>
                          <a:rPr lang="en-US" sz="48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a14:m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. Khi </a:t>
                    </a:r>
                    <a:r>
                      <a:rPr lang="en-US" sz="4800" dirty="0" err="1">
                        <a:effectLst/>
                        <a:latin typeface="Arial (Body)"/>
                        <a:ea typeface="Calibri" panose="020F0502020204030204" pitchFamily="34" charset="0"/>
                      </a:rPr>
                      <a:t>đó</a:t>
                    </a:r>
                    <a:r>
                      <a:rPr lang="en-US" sz="4800" dirty="0">
                        <a:effectLst/>
                        <a:latin typeface="Arial (Body)"/>
                        <a:ea typeface="Calibri" panose="020F0502020204030204" pitchFamily="34" charset="0"/>
                      </a:rPr>
                      <a:t>:</a:t>
                    </a:r>
                    <a:endParaRPr lang="en-US" sz="4800" dirty="0">
                      <a:solidFill>
                        <a:prstClr val="white"/>
                      </a:solidFill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698331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71" r="-1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Đúng</a:t>
            </a:r>
            <a:endParaRPr lang="en-US" sz="27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Âm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thanh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1371600"/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khi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libri" panose="020F0502020204030204"/>
              </a:rPr>
              <a:t>chọn</a:t>
            </a:r>
            <a:r>
              <a:rPr lang="en-US" sz="2700" b="1" dirty="0">
                <a:solidFill>
                  <a:prstClr val="black"/>
                </a:solidFill>
                <a:latin typeface="Calibri" panose="020F0502020204030204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6631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08657" y="7828544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1465" y="4558892"/>
            <a:ext cx="2015384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4311" y="4558892"/>
            <a:ext cx="2002707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63502" y="3683963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=""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𝐸𝐹𝐷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30869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=""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4066" y="3688987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=""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816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=""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𝐷𝐹𝐸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=""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có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𝐹𝐷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𝐸𝐷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vi-VN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vi-VN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e>
                        </m:acc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Khi đó: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07719" y="367118"/>
                    <a:ext cx="8939749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093" r="-2140" b="-8271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54694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841903" y="4168696"/>
            <a:ext cx="731045" cy="731045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2459969" y="5292512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9528759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0504" y="4578464"/>
            <a:ext cx="2002707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0958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06356" y="4558892"/>
            <a:ext cx="2015384" cy="1454022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87101" y="7810355"/>
            <a:ext cx="2002707" cy="145402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11050434" y="7009568"/>
            <a:ext cx="6594912" cy="2806626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=""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5958" y="249201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=""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627537" y="3670451"/>
            <a:ext cx="6615564" cy="2796581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=""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63195" y="2485320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54355" y="3676295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=""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=60°; </m:t>
                        </m:r>
                        <m:acc>
                          <m:accPr>
                            <m:chr m:val="̂"/>
                            <m:ctrlPr>
                              <a:rPr lang="en-US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4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  <m:r>
                          <a:rPr lang="vi-VN" sz="4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=70°</m:t>
                        </m:r>
                      </m:oMath>
                    </m:oMathPara>
                  </a14:m>
                  <a:endParaRPr lang="en-US" sz="4800" dirty="0">
                    <a:solidFill>
                      <a:schemeClr val="tx1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=""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 và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800" i="1" dirty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vi-VN" sz="4800" dirty="0"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=32°</m:t>
                        </m:r>
                      </m:oMath>
                    </a14:m>
                    <a:r>
                      <a:rPr lang="en-US" sz="4800" i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;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e>
                        </m:acc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=78°</m:t>
                        </m:r>
                      </m:oMath>
                    </a14:m>
                    <a:r>
                      <a:rPr lang="vi-VN" sz="4800" dirty="0">
                        <a:effectLst/>
                        <a:ea typeface="Yu Mincho" panose="02020400000000000000" pitchFamily="18" charset="-128"/>
                      </a:rPr>
                      <a:t>. Tính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acc>
                      </m:oMath>
                    </a14:m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sz="4800" i="0" dirty="0" err="1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và</a:t>
                    </a:r>
                    <a:r>
                      <a:rPr lang="en-US" sz="4800" i="0" dirty="0">
                        <a:effectLst/>
                        <a:latin typeface="Arial (Body)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48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4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e>
                        </m:acc>
                      </m:oMath>
                    </a14:m>
                    <a:r>
                      <a:rPr lang="en-US" sz="4800" dirty="0">
                        <a:solidFill>
                          <a:prstClr val="white"/>
                        </a:solidFill>
                        <a:ea typeface="Tahoma" panose="020B0604030504040204" pitchFamily="34" charset="0"/>
                        <a:cs typeface="Tahoma" panose="020B0604030504040204" pitchFamily="34" charset="0"/>
                      </a:rPr>
                      <a:t>.</a:t>
                    </a: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77447" y="338422"/>
                    <a:ext cx="8575966" cy="1620570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l="-2181" r="-2230" b="-9524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4555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0103" y="4540757"/>
            <a:ext cx="2002707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43370" y="4576316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3766" y="7832573"/>
            <a:ext cx="2015384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0" y="6979246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=""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20597" y="3694195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=""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=9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4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=""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𝑁𝑃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=11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80455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=""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>
                    <a:lnSpc>
                      <a:spcPct val="150000"/>
                    </a:lnSpc>
                  </a:pPr>
                  <a14:m>
                    <m:oMath xmlns:m="http://schemas.openxmlformats.org/officeDocument/2006/math">
                      <m:r>
                        <a:rPr lang="en-US" sz="4800" b="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𝑁𝑃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=9</m:t>
                      </m:r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𝑐𝑚</m:t>
                      </m:r>
                    </m:oMath>
                  </a14:m>
                  <a:r>
                    <a:rPr lang="vi-VN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;</a:t>
                  </a:r>
                  <a:r>
                    <a:rPr lang="en-US" sz="4800" i="0" dirty="0">
                      <a:solidFill>
                        <a:srgbClr val="000000"/>
                      </a:solidFill>
                      <a:effectLst/>
                      <a:latin typeface="Arial (Body)"/>
                      <a:ea typeface="Calibri" panose="020F0502020204030204" pitchFamily="34" charset="0"/>
                    </a:rPr>
                    <a:t> </a:t>
                  </a:r>
                </a:p>
                <a:p>
                  <a:pPr algn="ctr" defTabSz="1371600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𝐵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𝐶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  <m:r>
                          <a:rPr lang="vi-VN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800" dirty="0">
                    <a:solidFill>
                      <a:srgbClr val="9C5043"/>
                    </a:solidFill>
                    <a:latin typeface="Arial (Body)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32729" y="238569"/>
            <a:ext cx="17169862" cy="3014100"/>
            <a:chOff x="150128" y="102542"/>
            <a:chExt cx="11446574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4" y="248000"/>
              <a:ext cx="10489638" cy="1863939"/>
              <a:chOff x="1107063" y="247999"/>
              <a:chExt cx="10731043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107063" y="247999"/>
                <a:ext cx="10731043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=""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just" defTabSz="1371600">
                      <a:lnSpc>
                        <a:spcPct val="150000"/>
                      </a:lnSpc>
                    </a:pPr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0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𝑀𝑁𝑃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Biết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=5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𝑀𝑃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=7 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</m:t>
                        </m:r>
                        <m:r>
                          <m:rPr>
                            <m:sty m:val="p"/>
                          </m:rPr>
                          <a:rPr lang="en-US" sz="4000" b="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m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 và chu vi của tam giác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 bằng </a:t>
                    </a:r>
                    <a14:m>
                      <m:oMath xmlns:m="http://schemas.openxmlformats.org/officeDocument/2006/math"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22</m:t>
                        </m:r>
                        <m:r>
                          <a:rPr lang="vi-VN" sz="40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vi-VN" sz="4000" dirty="0">
                        <a:solidFill>
                          <a:schemeClr val="bg1"/>
                        </a:solidFill>
                        <a:effectLst/>
                        <a:ea typeface="Calibri" panose="020F0502020204030204" pitchFamily="34" charset="0"/>
                      </a:rPr>
                      <a:t>. Tính các cạnh còn lại của mỗi tam giác</a:t>
                    </a:r>
                    <a:endParaRPr lang="en-US" sz="4000" dirty="0">
                      <a:solidFill>
                        <a:schemeClr val="bg1"/>
                      </a:solidFill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10300486" cy="1620570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453" r="-1413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371600"/>
              <a:r>
                <a:rPr lang="en-US" sz="6300" b="1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61933" y="385691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31648" y="5263196"/>
            <a:ext cx="731045" cy="731045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49449" y="329311"/>
            <a:ext cx="941834" cy="9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006" y="-2786574"/>
            <a:ext cx="18303005" cy="1307357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2775856"/>
            <a:ext cx="18288000" cy="130628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004" y="-2787699"/>
            <a:ext cx="18303005" cy="1307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462" y="7823970"/>
            <a:ext cx="2021000" cy="14540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959" y="7823971"/>
            <a:ext cx="2021000" cy="1444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44462" y="4582137"/>
            <a:ext cx="2021000" cy="14540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0959" y="4582137"/>
            <a:ext cx="2021000" cy="145402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828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1254" y="8861408"/>
            <a:ext cx="3207212" cy="44125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74" y="5628719"/>
            <a:ext cx="1754282" cy="219525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610882" y="3697561"/>
            <a:ext cx="6611675" cy="2795912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: Rounded Corners 10">
                  <a:extLst>
                    <a:ext uri="{FF2B5EF4-FFF2-40B4-BE49-F238E27FC236}">
                      <a16:creationId xmlns="" xmlns:a16="http://schemas.microsoft.com/office/drawing/2014/main" id="{2D476256-F649-440E-8CB6-34553EE46959}"/>
                    </a:ext>
                  </a:extLst>
                </p:cNvPr>
                <p:cNvSpPr/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24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2D476256-F649-440E-8CB6-34553EE46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7254" y="2465040"/>
                  <a:ext cx="4035311" cy="1844109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615738" y="6977408"/>
            <a:ext cx="6601959" cy="279590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: Rounded Corners 36">
                  <a:extLst>
                    <a:ext uri="{FF2B5EF4-FFF2-40B4-BE49-F238E27FC236}">
                      <a16:creationId xmlns="" xmlns:a16="http://schemas.microsoft.com/office/drawing/2014/main" id="{E5506EB0-83F9-49CB-A1BA-DE0BD904E95B}"/>
                    </a:ext>
                  </a:extLst>
                </p:cNvPr>
                <p:cNvSpPr/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18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506EB0-83F9-49CB-A1BA-DE0BD904E9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731" y="4651957"/>
                  <a:ext cx="4035311" cy="1844109"/>
                </a:xfrm>
                <a:prstGeom prst="round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11065445" y="3697562"/>
            <a:ext cx="6624488" cy="279590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=""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: Rounded Corners 37">
                  <a:extLst>
                    <a:ext uri="{FF2B5EF4-FFF2-40B4-BE49-F238E27FC236}">
                      <a16:creationId xmlns="" xmlns:a16="http://schemas.microsoft.com/office/drawing/2014/main" id="{556501E9-9FDB-43AC-A584-2F09815162C2}"/>
                    </a:ext>
                  </a:extLst>
                </p:cNvPr>
                <p:cNvSpPr/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56501E9-9FDB-43AC-A584-2F09815162C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7977" y="2474972"/>
                  <a:ext cx="4035311" cy="1844109"/>
                </a:xfrm>
                <a:prstGeom prst="round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11074892" y="6977408"/>
            <a:ext cx="6605592" cy="279590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: Rounded Corners 38">
                  <a:extLst>
                    <a:ext uri="{FF2B5EF4-FFF2-40B4-BE49-F238E27FC236}">
                      <a16:creationId xmlns="" xmlns:a16="http://schemas.microsoft.com/office/drawing/2014/main" id="{007442A2-F9C5-43FF-810D-EFCA0A5691BC}"/>
                    </a:ext>
                  </a:extLst>
                </p:cNvPr>
                <p:cNvSpPr/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30</m:t>
                        </m:r>
                        <m:r>
                          <a:rPr lang="en-US" sz="4800" i="1" dirty="0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m:oMathPara>
                  </a14:m>
                  <a:endPara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C5043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007442A2-F9C5-43FF-810D-EFCA0A5691B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5387" y="4651791"/>
                  <a:ext cx="4035311" cy="1844109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=""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85022" y="740831"/>
            <a:ext cx="941834" cy="94183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=""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204311" y="241662"/>
            <a:ext cx="16691210" cy="30141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=""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Rectangle 4">
                    <a:extLst>
                      <a:ext uri="{FF2B5EF4-FFF2-40B4-BE49-F238E27FC236}">
                        <a16:creationId xmlns="" xmlns:a16="http://schemas.microsoft.com/office/drawing/2014/main" id="{68CCCB1E-5D6D-4B1D-94ED-906BCD4A2D0C}"/>
                      </a:ext>
                    </a:extLst>
                  </p:cNvPr>
                  <p:cNvSpPr/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just" defTabSz="1371600" rtl="0" eaLnBrk="1" fontAlgn="auto" latinLnBrk="0" hangingPunct="1">
                      <a:lnSpc>
                        <a:spcPct val="15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Cho </a:t>
                    </a:r>
                    <a14:m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4800" i="0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Δ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Biết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rằng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  <m:r>
                          <a:rPr lang="en-US" sz="4800" b="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;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𝐴𝐶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=8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,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𝐸𝐹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=10</m:t>
                        </m:r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𝑐𝑚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.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Tính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chu vi tam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giác</a:t>
                    </a:r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4800" i="1" dirty="0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𝐷𝐸𝐹</m:t>
                        </m:r>
                      </m:oMath>
                    </a14:m>
                    <a:r>
                      <a:rPr lang="en-US" sz="4800" dirty="0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 </a:t>
                    </a:r>
                    <a:r>
                      <a:rPr lang="en-US" sz="4800" dirty="0" err="1">
                        <a:solidFill>
                          <a:schemeClr val="bg1"/>
                        </a:solidFill>
                        <a:effectLst/>
                        <a:latin typeface="Arial (Body)"/>
                        <a:ea typeface="Calibri" panose="020F0502020204030204" pitchFamily="34" charset="0"/>
                      </a:rPr>
                      <a:t>là</a:t>
                    </a:r>
                    <a:endParaRPr kumimoji="0" lang="en-US" sz="4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uLnTx/>
                      <a:uFillTx/>
                      <a:latin typeface="Arial (Body)"/>
                      <a:ea typeface="Tahoma" panose="020B0604030504040204" pitchFamily="34" charset="0"/>
                      <a:cs typeface="Tahoma" panose="020B060403050404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" name="Rectangle 4">
                    <a:extLst>
                      <a:ext uri="{FF2B5EF4-FFF2-40B4-BE49-F238E27FC236}">
                        <a16:creationId xmlns:a16="http://schemas.microsoft.com/office/drawing/2014/main" id="{68CCCB1E-5D6D-4B1D-94ED-906BCD4A2D0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27388" y="359923"/>
                    <a:ext cx="9815654" cy="1620570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 l="-1906" r="-1948" b="-7268"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33603"/>
              <a:ext cx="909210" cy="70788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3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06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=""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883" y="635205"/>
            <a:ext cx="1992228" cy="19922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2490167" y="635206"/>
            <a:ext cx="1993565" cy="1993565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=""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67519" y="6611885"/>
            <a:ext cx="731045" cy="731045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=""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847789" y="4314595"/>
            <a:ext cx="731045" cy="73104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2595434" y="3055497"/>
            <a:ext cx="22381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2423899" y="5437623"/>
            <a:ext cx="19014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41724154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3783286" y="1028698"/>
            <a:ext cx="10721428" cy="212776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1028700" y="1028700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089448" flipV="1">
            <a:off x="14123928" y="7025205"/>
            <a:ext cx="4152105" cy="30284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33437" t="30795"/>
          <a:stretch>
            <a:fillRect/>
          </a:stretch>
        </p:blipFill>
        <p:spPr>
          <a:xfrm rot="-6339295">
            <a:off x="13534795" y="11650"/>
            <a:ext cx="1726754" cy="17234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436655" y="6631382"/>
            <a:ext cx="548369" cy="26269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818211" flipH="1">
            <a:off x="14679101" y="2734138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V="1">
            <a:off x="-800705" y="8936826"/>
            <a:ext cx="2341191" cy="1735408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D90F3FF6-56AF-1189-D146-9D24395EBF27}"/>
              </a:ext>
            </a:extLst>
          </p:cNvPr>
          <p:cNvSpPr txBox="1"/>
          <p:nvPr/>
        </p:nvSpPr>
        <p:spPr>
          <a:xfrm>
            <a:off x="4648200" y="1582429"/>
            <a:ext cx="8991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="" xmlns:a16="http://schemas.microsoft.com/office/drawing/2014/main" id="{9F6D503A-B2B2-425E-687F-146702FD8415}"/>
              </a:ext>
            </a:extLst>
          </p:cNvPr>
          <p:cNvSpPr txBox="1"/>
          <p:nvPr/>
        </p:nvSpPr>
        <p:spPr>
          <a:xfrm>
            <a:off x="838200" y="6879648"/>
            <a:ext cx="43409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 nhớ kiến thức trong bài.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DC82BFCD-A4CA-D2E7-FBCE-7FF65B562EB5}"/>
              </a:ext>
            </a:extLst>
          </p:cNvPr>
          <p:cNvSpPr txBox="1"/>
          <p:nvPr/>
        </p:nvSpPr>
        <p:spPr>
          <a:xfrm>
            <a:off x="6839574" y="6873624"/>
            <a:ext cx="4569542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="" xmlns:a16="http://schemas.microsoft.com/office/drawing/2014/main" id="{A5572344-53E1-DEFC-11E7-E507D114F518}"/>
              </a:ext>
            </a:extLst>
          </p:cNvPr>
          <p:cNvSpPr txBox="1"/>
          <p:nvPr/>
        </p:nvSpPr>
        <p:spPr>
          <a:xfrm>
            <a:off x="12767712" y="6950049"/>
            <a:ext cx="2879297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 bị bài mới.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Đồ họa 18" descr="Send with solid fill">
            <a:extLst>
              <a:ext uri="{FF2B5EF4-FFF2-40B4-BE49-F238E27FC236}">
                <a16:creationId xmlns="" xmlns:a16="http://schemas.microsoft.com/office/drawing/2014/main" id="{A3E77CC0-66C0-45AF-2136-EF7D840524A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725886" y="4822247"/>
            <a:ext cx="2057400" cy="2057400"/>
          </a:xfrm>
          <a:prstGeom prst="rect">
            <a:avLst/>
          </a:prstGeom>
        </p:spPr>
      </p:pic>
      <p:pic>
        <p:nvPicPr>
          <p:cNvPr id="20" name="Đồ họa 19" descr="Send with solid fill">
            <a:extLst>
              <a:ext uri="{FF2B5EF4-FFF2-40B4-BE49-F238E27FC236}">
                <a16:creationId xmlns="" xmlns:a16="http://schemas.microsoft.com/office/drawing/2014/main" id="{48C7E87C-BA91-BA2F-FDEB-0FEA8355756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12911" y="4816224"/>
            <a:ext cx="2057400" cy="2057400"/>
          </a:xfrm>
          <a:prstGeom prst="rect">
            <a:avLst/>
          </a:prstGeom>
        </p:spPr>
      </p:pic>
      <p:pic>
        <p:nvPicPr>
          <p:cNvPr id="21" name="Đồ họa 20" descr="Send with solid fill">
            <a:extLst>
              <a:ext uri="{FF2B5EF4-FFF2-40B4-BE49-F238E27FC236}">
                <a16:creationId xmlns="" xmlns:a16="http://schemas.microsoft.com/office/drawing/2014/main" id="{587AB78F-B564-7CEF-0C87-27BA934682E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3148155" y="4816224"/>
            <a:ext cx="2057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645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821046">
            <a:off x="15644735" y="5108230"/>
            <a:ext cx="2370336" cy="87603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6717" y="8474698"/>
            <a:ext cx="1378068" cy="128849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22727" flipH="1" flipV="1">
            <a:off x="16267752" y="8594758"/>
            <a:ext cx="2637924" cy="162562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271832">
            <a:off x="8456448" y="0"/>
            <a:ext cx="486061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049373">
            <a:off x="-400506" y="568598"/>
            <a:ext cx="3488924" cy="92020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l="66042" t="13726" b="24508"/>
          <a:stretch>
            <a:fillRect/>
          </a:stretch>
        </p:blipFill>
        <p:spPr>
          <a:xfrm rot="1718301">
            <a:off x="16633461" y="480483"/>
            <a:ext cx="924499" cy="1373804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="" xmlns:a16="http://schemas.microsoft.com/office/drawing/2014/main" id="{4D60596E-7E11-59AE-02C0-421596906B62}"/>
              </a:ext>
            </a:extLst>
          </p:cNvPr>
          <p:cNvSpPr txBox="1"/>
          <p:nvPr/>
        </p:nvSpPr>
        <p:spPr>
          <a:xfrm>
            <a:off x="2908845" y="2628900"/>
            <a:ext cx="124703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3: HAI TAM GIÁC </a:t>
            </a:r>
            <a:r>
              <a:rPr lang="en-US" sz="8800" b="1"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en-US" sz="8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 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04615" y="1262149"/>
            <a:ext cx="13678770" cy="77627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63739" y="3620595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539141" y="766102"/>
            <a:ext cx="3209718" cy="9920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032DC5A0-3320-20D0-06E1-5EDD775B42DC}"/>
              </a:ext>
            </a:extLst>
          </p:cNvPr>
          <p:cNvSpPr txBox="1"/>
          <p:nvPr/>
        </p:nvSpPr>
        <p:spPr>
          <a:xfrm>
            <a:off x="3057307" y="3218244"/>
            <a:ext cx="12173385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AC1D525-B34A-6BFE-222E-24B888AB0CD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-7293" y="5487065"/>
            <a:ext cx="2348584" cy="439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4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556156" flipH="1">
            <a:off x="4275255" y="2139458"/>
            <a:ext cx="1182110" cy="13705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78685" y="571810"/>
            <a:ext cx="1400175" cy="126540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0227" y="692659"/>
            <a:ext cx="1677925" cy="3766770"/>
          </a:xfrm>
          <a:prstGeom prst="rect">
            <a:avLst/>
          </a:prstGeom>
        </p:spPr>
      </p:pic>
      <p:grpSp>
        <p:nvGrpSpPr>
          <p:cNvPr id="22" name="Nhóm 21">
            <a:extLst>
              <a:ext uri="{FF2B5EF4-FFF2-40B4-BE49-F238E27FC236}">
                <a16:creationId xmlns="" xmlns:a16="http://schemas.microsoft.com/office/drawing/2014/main" id="{78A88FED-86DF-E87C-5BD9-5E544ECE789C}"/>
              </a:ext>
            </a:extLst>
          </p:cNvPr>
          <p:cNvGrpSpPr/>
          <p:nvPr/>
        </p:nvGrpSpPr>
        <p:grpSpPr>
          <a:xfrm>
            <a:off x="1271438" y="3364660"/>
            <a:ext cx="7851139" cy="5760781"/>
            <a:chOff x="2109315" y="4449649"/>
            <a:chExt cx="6910203" cy="551254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109315" y="4890285"/>
              <a:ext cx="6910203" cy="507191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2468926" y="5154231"/>
              <a:ext cx="6190981" cy="4544021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997569" y="4449649"/>
              <a:ext cx="5133696" cy="1176568"/>
            </a:xfrm>
            <a:prstGeom prst="rect">
              <a:avLst/>
            </a:prstGeom>
          </p:spPr>
        </p:pic>
      </p:grpSp>
      <p:grpSp>
        <p:nvGrpSpPr>
          <p:cNvPr id="23" name="Nhóm 22">
            <a:extLst>
              <a:ext uri="{FF2B5EF4-FFF2-40B4-BE49-F238E27FC236}">
                <a16:creationId xmlns="" xmlns:a16="http://schemas.microsoft.com/office/drawing/2014/main" id="{FF372459-496A-199E-C875-F1261FF1BC66}"/>
              </a:ext>
            </a:extLst>
          </p:cNvPr>
          <p:cNvGrpSpPr/>
          <p:nvPr/>
        </p:nvGrpSpPr>
        <p:grpSpPr>
          <a:xfrm>
            <a:off x="9297435" y="3364660"/>
            <a:ext cx="7851140" cy="5715000"/>
            <a:chOff x="9268482" y="4449649"/>
            <a:chExt cx="6910203" cy="551254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268482" y="4890285"/>
              <a:ext cx="6910203" cy="507191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9628093" y="5182375"/>
              <a:ext cx="6190981" cy="454402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156735" y="4449649"/>
              <a:ext cx="5133696" cy="1176568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56628" flipH="1" flipV="1">
            <a:off x="16772692" y="8133892"/>
            <a:ext cx="1706704" cy="126509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754515" y="6631382"/>
            <a:ext cx="548369" cy="262691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986375" y="-449959"/>
            <a:ext cx="1927610" cy="143125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472142">
            <a:off x="15728833" y="2579403"/>
            <a:ext cx="1332761" cy="117616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357547" y="4962011"/>
            <a:ext cx="739033" cy="664206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="" xmlns:a16="http://schemas.microsoft.com/office/drawing/2014/main" id="{60716C37-1118-4D85-5CB8-693754F5D5A6}"/>
              </a:ext>
            </a:extLst>
          </p:cNvPr>
          <p:cNvSpPr txBox="1"/>
          <p:nvPr/>
        </p:nvSpPr>
        <p:spPr>
          <a:xfrm>
            <a:off x="4398177" y="769418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6" name="Hộp Văn bản 25">
            <a:extLst>
              <a:ext uri="{FF2B5EF4-FFF2-40B4-BE49-F238E27FC236}">
                <a16:creationId xmlns="" xmlns:a16="http://schemas.microsoft.com/office/drawing/2014/main" id="{CD9C0162-F6CE-A63B-F5B6-14686BEAFD27}"/>
              </a:ext>
            </a:extLst>
          </p:cNvPr>
          <p:cNvSpPr txBox="1"/>
          <p:nvPr/>
        </p:nvSpPr>
        <p:spPr>
          <a:xfrm>
            <a:off x="2821297" y="5083696"/>
            <a:ext cx="4361146" cy="2171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Hai tam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="" xmlns:a16="http://schemas.microsoft.com/office/drawing/2014/main" id="{7CF0E7CA-A1EE-6959-C021-E0E518E16EAF}"/>
              </a:ext>
            </a:extLst>
          </p:cNvPr>
          <p:cNvSpPr txBox="1"/>
          <p:nvPr/>
        </p:nvSpPr>
        <p:spPr>
          <a:xfrm>
            <a:off x="9929254" y="5702563"/>
            <a:ext cx="6810743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5835CE0-8426-8926-1F18-475634E7E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26897" r="3805" b="40162"/>
          <a:stretch/>
        </p:blipFill>
        <p:spPr>
          <a:xfrm>
            <a:off x="99936" y="6145610"/>
            <a:ext cx="18088128" cy="30725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11856" flipH="1">
            <a:off x="16335431" y="403226"/>
            <a:ext cx="2419236" cy="125094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56156">
            <a:off x="17206183" y="885375"/>
            <a:ext cx="677733" cy="7857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112340" y="8476178"/>
            <a:ext cx="865419" cy="7821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082318" y="5395481"/>
            <a:ext cx="1299101" cy="116756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446979">
            <a:off x="860987" y="9453326"/>
            <a:ext cx="3059459" cy="7843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42367" y="272645"/>
            <a:ext cx="865419" cy="78212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C6E74C61-D0FE-E511-DCD9-46B40B814E22}"/>
              </a:ext>
            </a:extLst>
          </p:cNvPr>
          <p:cNvSpPr txBox="1"/>
          <p:nvPr/>
        </p:nvSpPr>
        <p:spPr>
          <a:xfrm>
            <a:off x="983226" y="884347"/>
            <a:ext cx="90271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HAI TAM GIÁC BẰNG NHAU</a:t>
            </a:r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="" xmlns:a16="http://schemas.microsoft.com/office/drawing/2014/main" id="{7EE05374-0484-FCCC-CDB5-CDAF6F59CFC2}"/>
              </a:ext>
            </a:extLst>
          </p:cNvPr>
          <p:cNvSpPr/>
          <p:nvPr/>
        </p:nvSpPr>
        <p:spPr>
          <a:xfrm>
            <a:off x="1012723" y="3018351"/>
            <a:ext cx="1645485" cy="1066800"/>
          </a:xfrm>
          <a:prstGeom prst="roundRect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13A14685-719C-DC15-1BAB-6DD116F98FAD}"/>
                  </a:ext>
                </a:extLst>
              </p:cNvPr>
              <p:cNvSpPr txBox="1"/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kéo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vẽ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tờ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giấy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rồi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13A14685-719C-DC15-1BAB-6DD116F98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094" y="2318795"/>
                <a:ext cx="15086665" cy="2748253"/>
              </a:xfrm>
              <a:prstGeom prst="rect">
                <a:avLst/>
              </a:prstGeom>
              <a:blipFill>
                <a:blip r:embed="rId13"/>
                <a:stretch>
                  <a:fillRect l="-1414" r="-1455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228600" y="6903190"/>
            <a:ext cx="2419314" cy="43936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8670850" y="-1345961"/>
            <a:ext cx="946299" cy="453316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56045" y="1304082"/>
            <a:ext cx="1968850" cy="9128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l="33437" t="30795"/>
          <a:stretch>
            <a:fillRect/>
          </a:stretch>
        </p:blipFill>
        <p:spPr>
          <a:xfrm rot="-10365585">
            <a:off x="365577" y="708075"/>
            <a:ext cx="1961091" cy="19573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24528" y="460421"/>
            <a:ext cx="1085439" cy="112729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V="1">
            <a:off x="-152667" y="4152900"/>
            <a:ext cx="2419314" cy="176458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570266" y="8536349"/>
            <a:ext cx="1378068" cy="1288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="" xmlns:a16="http://schemas.microsoft.com/office/drawing/2014/main" id="{1FB93497-7057-B149-EEFC-405ADED5BA82}"/>
                  </a:ext>
                </a:extLst>
              </p:cNvPr>
              <p:cNvSpPr txBox="1"/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Sau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ứng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𝐶</m:t>
                        </m:r>
                        <m: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1FB93497-7057-B149-EEFC-405ADED5B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1395" y="1464437"/>
                <a:ext cx="13801410" cy="3747051"/>
              </a:xfrm>
              <a:prstGeom prst="rect">
                <a:avLst/>
              </a:prstGeom>
              <a:blipFill>
                <a:blip r:embed="rId16"/>
                <a:stretch>
                  <a:fillRect l="-1546" r="-1590" b="-6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Hộp Văn bản 20">
                <a:extLst>
                  <a:ext uri="{FF2B5EF4-FFF2-40B4-BE49-F238E27FC236}">
                    <a16:creationId xmlns="" xmlns:a16="http://schemas.microsoft.com/office/drawing/2014/main" id="{C9DD847A-DCEA-6DE2-12EF-569428571D47}"/>
                  </a:ext>
                </a:extLst>
              </p:cNvPr>
              <p:cNvSpPr txBox="1"/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vi-VN" sz="4000" i="1" dirty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lang="vi-VN" sz="40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vi-VN" sz="40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endParaRPr lang="en-US" sz="4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Hộp Văn bản 20">
                <a:extLst>
                  <a:ext uri="{FF2B5EF4-FFF2-40B4-BE49-F238E27FC236}">
                    <a16:creationId xmlns:a16="http://schemas.microsoft.com/office/drawing/2014/main" id="{C9DD847A-DCEA-6DE2-12EF-569428571D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2370" y="7429500"/>
                <a:ext cx="8183258" cy="1900392"/>
              </a:xfrm>
              <a:prstGeom prst="rect">
                <a:avLst/>
              </a:prstGeom>
              <a:blipFill>
                <a:blip r:embed="rId17"/>
                <a:stretch>
                  <a:fillRect l="-2683" b="-13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Mũi tên: Xuống 21">
            <a:extLst>
              <a:ext uri="{FF2B5EF4-FFF2-40B4-BE49-F238E27FC236}">
                <a16:creationId xmlns="" xmlns:a16="http://schemas.microsoft.com/office/drawing/2014/main" id="{66EBF38E-C5CF-64B2-8D1E-22BC11D941B8}"/>
              </a:ext>
            </a:extLst>
          </p:cNvPr>
          <p:cNvSpPr/>
          <p:nvPr/>
        </p:nvSpPr>
        <p:spPr>
          <a:xfrm>
            <a:off x="8610600" y="5330371"/>
            <a:ext cx="1143000" cy="1447800"/>
          </a:xfrm>
          <a:prstGeom prst="downArrow">
            <a:avLst/>
          </a:prstGeom>
          <a:solidFill>
            <a:srgbClr val="FFCC66"/>
          </a:solid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49844" y="1136581"/>
            <a:ext cx="13323009" cy="756080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639311" y="5230083"/>
            <a:ext cx="3278136" cy="47697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V="1">
            <a:off x="-779447" y="8080161"/>
            <a:ext cx="3613732" cy="26831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44000" y="9024851"/>
            <a:ext cx="2131341" cy="54639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773853" flipV="1">
            <a:off x="15382331" y="882105"/>
            <a:ext cx="3230108" cy="235394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333327" y="6005483"/>
            <a:ext cx="1388183" cy="16094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472142">
            <a:off x="1854451" y="1918176"/>
            <a:ext cx="953470" cy="8414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472142">
            <a:off x="847979" y="1719900"/>
            <a:ext cx="768670" cy="67835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472142">
            <a:off x="1959473" y="895074"/>
            <a:ext cx="768670" cy="67835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A73943BD-F9D4-21B4-208D-3AF2142C42BA}"/>
              </a:ext>
            </a:extLst>
          </p:cNvPr>
          <p:cNvSpPr txBox="1"/>
          <p:nvPr/>
        </p:nvSpPr>
        <p:spPr>
          <a:xfrm>
            <a:off x="3679447" y="3471777"/>
            <a:ext cx="11263805" cy="30138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</a:pPr>
            <a:r>
              <a:rPr lang="nl-NL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tam giác bằng nhau là hai tam giác có các cạnh tương ứng bằng nhau và các góc tương ứng bằng nhau</a:t>
            </a:r>
            <a:endParaRPr lang="en-US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Lưu Đồ: Thay đổi Tiến Trình 15">
            <a:extLst>
              <a:ext uri="{FF2B5EF4-FFF2-40B4-BE49-F238E27FC236}">
                <a16:creationId xmlns="" xmlns:a16="http://schemas.microsoft.com/office/drawing/2014/main" id="{24D6FAA2-093C-42F8-0A19-C8CCAF9C4A11}"/>
              </a:ext>
            </a:extLst>
          </p:cNvPr>
          <p:cNvSpPr/>
          <p:nvPr/>
        </p:nvSpPr>
        <p:spPr>
          <a:xfrm>
            <a:off x="7215900" y="993455"/>
            <a:ext cx="4059441" cy="1239052"/>
          </a:xfrm>
          <a:prstGeom prst="flowChartAlternateProcess">
            <a:avLst/>
          </a:prstGeom>
          <a:solidFill>
            <a:srgbClr val="F9B3A0"/>
          </a:solidFill>
          <a:ln>
            <a:solidFill>
              <a:srgbClr val="F9B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68673" y="893287"/>
            <a:ext cx="15350655" cy="850042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70488" y="1171168"/>
            <a:ext cx="14347024" cy="79446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72074" y="2775169"/>
            <a:ext cx="1388183" cy="16094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185378" y="4353814"/>
            <a:ext cx="1299101" cy="11675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28700" y="7876026"/>
            <a:ext cx="1382274" cy="138227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472142">
            <a:off x="551965" y="750449"/>
            <a:ext cx="953470" cy="8414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588079" y="295445"/>
            <a:ext cx="1937093" cy="21523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972673" y="7737441"/>
            <a:ext cx="1693310" cy="16594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="" xmlns:a16="http://schemas.microsoft.com/office/drawing/2014/main" id="{5CC7F52A-08DD-6EE1-528A-D4C75625CC39}"/>
                  </a:ext>
                </a:extLst>
              </p:cNvPr>
              <p:cNvSpPr txBox="1"/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cạnh tương ứng là: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nl-NL" sz="40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’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  <a:tabLst>
                    <a:tab pos="360045" algn="l"/>
                    <a:tab pos="720090" algn="l"/>
                  </a:tabLs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Các cặp góc tương ứng là: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5CC7F52A-08DD-6EE1-528A-D4C75625CC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7866" y="5594747"/>
                <a:ext cx="12692267" cy="3003258"/>
              </a:xfrm>
              <a:prstGeom prst="rect">
                <a:avLst/>
              </a:prstGeom>
              <a:blipFill>
                <a:blip r:embed="rId19"/>
                <a:stretch>
                  <a:fillRect l="-1729" r="-2786" b="-7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6CB2EBF-FBCC-D1C5-4F5B-F2EFE667CF37}"/>
              </a:ext>
            </a:extLst>
          </p:cNvPr>
          <p:cNvGrpSpPr/>
          <p:nvPr/>
        </p:nvGrpSpPr>
        <p:grpSpPr>
          <a:xfrm>
            <a:off x="3177022" y="1612585"/>
            <a:ext cx="12090071" cy="3704282"/>
            <a:chOff x="2495550" y="1295343"/>
            <a:chExt cx="12744450" cy="4091923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8CBD7C72-BD35-D465-3C29-5949A71C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2AA08503-E576-061D-F86D-BAE5B779CF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>
            <a:off x="323195" y="435176"/>
            <a:ext cx="1288066" cy="1337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089448" flipV="1">
            <a:off x="14150860" y="7518523"/>
            <a:ext cx="4152105" cy="302844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818211" flipH="1">
            <a:off x="15684512" y="-20553"/>
            <a:ext cx="3649800" cy="22491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V="1">
            <a:off x="-533400" y="8420100"/>
            <a:ext cx="2341191" cy="17354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="" xmlns:a16="http://schemas.microsoft.com/office/drawing/2014/main" id="{A195BF92-23DE-4925-7D98-49B7313108E6}"/>
                  </a:ext>
                </a:extLst>
              </p:cNvPr>
              <p:cNvSpPr txBox="1"/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Khi hai tam giác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𝐶</m:t>
                    </m:r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’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ea typeface="Calibri" panose="020F0502020204030204" pitchFamily="34" charset="0"/>
                  </a:rPr>
                  <a:t> bằng nhau thì ta kí hiệu là: </a:t>
                </a:r>
                <a14:m>
                  <m:oMath xmlns:m="http://schemas.openxmlformats.org/officeDocument/2006/math"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vi-VN" sz="4400" i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=∆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′</m:t>
                    </m:r>
                  </m:oMath>
                </a14:m>
                <a:r>
                  <a:rPr lang="en-US" sz="4400" i="1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195BF92-23DE-4925-7D98-49B731310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775" y="96875"/>
                <a:ext cx="10744200" cy="2014334"/>
              </a:xfrm>
              <a:prstGeom prst="rect">
                <a:avLst/>
              </a:prstGeom>
              <a:blipFill>
                <a:blip r:embed="rId10"/>
                <a:stretch>
                  <a:fillRect l="-2269" r="-2269" b="-139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4C407DAC-82EB-BD0A-8960-9599DA26EA9C}"/>
              </a:ext>
            </a:extLst>
          </p:cNvPr>
          <p:cNvGrpSpPr/>
          <p:nvPr/>
        </p:nvGrpSpPr>
        <p:grpSpPr>
          <a:xfrm>
            <a:off x="3051225" y="2384336"/>
            <a:ext cx="12544425" cy="4117733"/>
            <a:chOff x="2495550" y="1295343"/>
            <a:chExt cx="12744450" cy="4091923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C877BF49-1DB0-4DEA-ED0C-C8999C038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084" t="2536" r="3643" b="53164"/>
            <a:stretch/>
          </p:blipFill>
          <p:spPr>
            <a:xfrm>
              <a:off x="2495550" y="1327298"/>
              <a:ext cx="5943600" cy="405996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CC584DC9-3A54-1FA3-3142-21D5C9F12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43" t="44081" r="3484" b="11619"/>
            <a:stretch/>
          </p:blipFill>
          <p:spPr>
            <a:xfrm>
              <a:off x="9296400" y="1295343"/>
              <a:ext cx="5943600" cy="405996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738274F-3F61-460C-99BF-7FE5858AB063}"/>
              </a:ext>
            </a:extLst>
          </p:cNvPr>
          <p:cNvSpPr txBox="1"/>
          <p:nvPr/>
        </p:nvSpPr>
        <p:spPr>
          <a:xfrm>
            <a:off x="2444544" y="6743039"/>
            <a:ext cx="13806949" cy="283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b="1" i="1" u="sng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Quy ước:</a:t>
            </a:r>
            <a:r>
              <a:rPr lang="vi-VN" sz="4000" dirty="0">
                <a:solidFill>
                  <a:srgbClr val="C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C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tabLst>
                <a:tab pos="704850" algn="l"/>
              </a:tabLst>
            </a:pPr>
            <a:r>
              <a:rPr lang="vi-VN" sz="4000" dirty="0">
                <a:solidFill>
                  <a:schemeClr val="accent6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 viết hai tam giác bằng nhau, tên đỉnh của hai tam giác đó phải viết theo đúng thứ tự tương ứng với sự bằng nhau. </a:t>
            </a:r>
            <a:endParaRPr lang="en-US" sz="4000" dirty="0">
              <a:solidFill>
                <a:schemeClr val="accent6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1248</Words>
  <Application>Microsoft Office PowerPoint</Application>
  <PresentationFormat>Custom</PresentationFormat>
  <Paragraphs>157</Paragraphs>
  <Slides>30</Slides>
  <Notes>5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Times New Roman</vt:lpstr>
      <vt:lpstr>Yu Mincho</vt:lpstr>
      <vt:lpstr>Calibri Light</vt:lpstr>
      <vt:lpstr>Arial (Body)</vt:lpstr>
      <vt:lpstr>Tahoma</vt:lpstr>
      <vt:lpstr>Calibri</vt:lpstr>
      <vt:lpstr>iCiel Cadena</vt:lpstr>
      <vt:lpstr>Wingdings</vt:lpstr>
      <vt:lpstr>Symbol</vt:lpstr>
      <vt:lpstr>Cambria Math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Minimal Kids English Lesson Presentation</dc:title>
  <dc:creator>Lê Thảo</dc:creator>
  <cp:lastModifiedBy>Admin</cp:lastModifiedBy>
  <cp:revision>12</cp:revision>
  <dcterms:created xsi:type="dcterms:W3CDTF">2006-08-16T00:00:00Z</dcterms:created>
  <dcterms:modified xsi:type="dcterms:W3CDTF">2025-02-12T02:22:39Z</dcterms:modified>
  <dc:identifier>DAFO_vq2ktk</dc:identifier>
</cp:coreProperties>
</file>