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71" r:id="rId2"/>
    <p:sldId id="256" r:id="rId3"/>
    <p:sldId id="279" r:id="rId4"/>
    <p:sldId id="630" r:id="rId5"/>
    <p:sldId id="336" r:id="rId6"/>
    <p:sldId id="343" r:id="rId7"/>
    <p:sldId id="344" r:id="rId8"/>
    <p:sldId id="345" r:id="rId9"/>
    <p:sldId id="337" r:id="rId10"/>
    <p:sldId id="338" r:id="rId11"/>
    <p:sldId id="346" r:id="rId12"/>
    <p:sldId id="627" r:id="rId13"/>
    <p:sldId id="628" r:id="rId14"/>
    <p:sldId id="629" r:id="rId15"/>
    <p:sldId id="298" r:id="rId16"/>
    <p:sldId id="340" r:id="rId17"/>
    <p:sldId id="341" r:id="rId18"/>
    <p:sldId id="314" r:id="rId19"/>
    <p:sldId id="330" r:id="rId20"/>
    <p:sldId id="34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87CD"/>
    <a:srgbClr val="EF4B66"/>
    <a:srgbClr val="F37D91"/>
    <a:srgbClr val="FBCDCD"/>
    <a:srgbClr val="7192A9"/>
    <a:srgbClr val="F7A5A5"/>
    <a:srgbClr val="F26649"/>
    <a:srgbClr val="F3F6F6"/>
    <a:srgbClr val="D8E5E5"/>
    <a:srgbClr val="E070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CF9E8B-383B-F840-8BDD-EBC830591156}" v="332" dt="2022-12-15T13:34:42.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81" autoAdjust="0"/>
    <p:restoredTop sz="95475" autoAdjust="0"/>
  </p:normalViewPr>
  <p:slideViewPr>
    <p:cSldViewPr snapToGrid="0" showGuides="1">
      <p:cViewPr varScale="1">
        <p:scale>
          <a:sx n="89" d="100"/>
          <a:sy n="89" d="100"/>
        </p:scale>
        <p:origin x="614" y="1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úc Quỳnh Võ Thị" userId="d3a72b9751383f94" providerId="LiveId" clId="{5A1A86D3-4A24-C849-86B4-43A5BC6CCAF0}"/>
    <pc:docChg chg="undo custSel modSld">
      <pc:chgData name="Trúc Quỳnh Võ Thị" userId="d3a72b9751383f94" providerId="LiveId" clId="{5A1A86D3-4A24-C849-86B4-43A5BC6CCAF0}" dt="2022-12-11T15:53:14.544" v="364" actId="14100"/>
      <pc:docMkLst>
        <pc:docMk/>
      </pc:docMkLst>
      <pc:sldChg chg="delSp modSp mod">
        <pc:chgData name="Trúc Quỳnh Võ Thị" userId="d3a72b9751383f94" providerId="LiveId" clId="{5A1A86D3-4A24-C849-86B4-43A5BC6CCAF0}" dt="2022-12-10T17:26:38.408" v="12" actId="478"/>
        <pc:sldMkLst>
          <pc:docMk/>
          <pc:sldMk cId="252621157" sldId="256"/>
        </pc:sldMkLst>
        <pc:spChg chg="mod">
          <ac:chgData name="Trúc Quỳnh Võ Thị" userId="d3a72b9751383f94" providerId="LiveId" clId="{5A1A86D3-4A24-C849-86B4-43A5BC6CCAF0}" dt="2022-12-10T17:26:32.286" v="1" actId="14100"/>
          <ac:spMkLst>
            <pc:docMk/>
            <pc:sldMk cId="252621157" sldId="256"/>
            <ac:spMk id="36" creationId="{00000000-0000-0000-0000-000000000000}"/>
          </ac:spMkLst>
        </pc:spChg>
        <pc:spChg chg="mod">
          <ac:chgData name="Trúc Quỳnh Võ Thị" userId="d3a72b9751383f94" providerId="LiveId" clId="{5A1A86D3-4A24-C849-86B4-43A5BC6CCAF0}" dt="2022-12-10T17:26:36.387" v="11" actId="20577"/>
          <ac:spMkLst>
            <pc:docMk/>
            <pc:sldMk cId="252621157" sldId="256"/>
            <ac:spMk id="41" creationId="{00000000-0000-0000-0000-000000000000}"/>
          </ac:spMkLst>
        </pc:spChg>
        <pc:spChg chg="del">
          <ac:chgData name="Trúc Quỳnh Võ Thị" userId="d3a72b9751383f94" providerId="LiveId" clId="{5A1A86D3-4A24-C849-86B4-43A5BC6CCAF0}" dt="2022-12-10T17:26:38.408" v="12" actId="478"/>
          <ac:spMkLst>
            <pc:docMk/>
            <pc:sldMk cId="252621157" sldId="256"/>
            <ac:spMk id="43" creationId="{607B7897-B16D-44E3-91AE-9D0FF2697117}"/>
          </ac:spMkLst>
        </pc:spChg>
      </pc:sldChg>
      <pc:sldChg chg="modSp mod">
        <pc:chgData name="Trúc Quỳnh Võ Thị" userId="d3a72b9751383f94" providerId="LiveId" clId="{5A1A86D3-4A24-C849-86B4-43A5BC6CCAF0}" dt="2022-12-11T15:28:06.505" v="248" actId="20577"/>
        <pc:sldMkLst>
          <pc:docMk/>
          <pc:sldMk cId="3404845292" sldId="279"/>
        </pc:sldMkLst>
        <pc:spChg chg="mod">
          <ac:chgData name="Trúc Quỳnh Võ Thị" userId="d3a72b9751383f94" providerId="LiveId" clId="{5A1A86D3-4A24-C849-86B4-43A5BC6CCAF0}" dt="2022-12-11T15:28:06.505" v="248" actId="20577"/>
          <ac:spMkLst>
            <pc:docMk/>
            <pc:sldMk cId="3404845292" sldId="279"/>
            <ac:spMk id="3" creationId="{6D0A8CB0-30FF-B78C-5082-993C1F749EDC}"/>
          </ac:spMkLst>
        </pc:spChg>
      </pc:sldChg>
      <pc:sldChg chg="modSp mod">
        <pc:chgData name="Trúc Quỳnh Võ Thị" userId="d3a72b9751383f94" providerId="LiveId" clId="{5A1A86D3-4A24-C849-86B4-43A5BC6CCAF0}" dt="2022-12-10T17:27:11.507" v="21"/>
        <pc:sldMkLst>
          <pc:docMk/>
          <pc:sldMk cId="658201877" sldId="302"/>
        </pc:sldMkLst>
        <pc:spChg chg="mod">
          <ac:chgData name="Trúc Quỳnh Võ Thị" userId="d3a72b9751383f94" providerId="LiveId" clId="{5A1A86D3-4A24-C849-86B4-43A5BC6CCAF0}" dt="2022-12-10T17:26:49.414" v="13"/>
          <ac:spMkLst>
            <pc:docMk/>
            <pc:sldMk cId="658201877" sldId="302"/>
            <ac:spMk id="17" creationId="{00000000-0000-0000-0000-000000000000}"/>
          </ac:spMkLst>
        </pc:spChg>
        <pc:spChg chg="mod">
          <ac:chgData name="Trúc Quỳnh Võ Thị" userId="d3a72b9751383f94" providerId="LiveId" clId="{5A1A86D3-4A24-C849-86B4-43A5BC6CCAF0}" dt="2022-12-10T17:27:11.507" v="21"/>
          <ac:spMkLst>
            <pc:docMk/>
            <pc:sldMk cId="658201877" sldId="302"/>
            <ac:spMk id="19" creationId="{00000000-0000-0000-0000-000000000000}"/>
          </ac:spMkLst>
        </pc:spChg>
        <pc:spChg chg="mod">
          <ac:chgData name="Trúc Quỳnh Võ Thị" userId="d3a72b9751383f94" providerId="LiveId" clId="{5A1A86D3-4A24-C849-86B4-43A5BC6CCAF0}" dt="2022-12-10T17:27:03.802" v="20"/>
          <ac:spMkLst>
            <pc:docMk/>
            <pc:sldMk cId="658201877" sldId="302"/>
            <ac:spMk id="20" creationId="{00000000-0000-0000-0000-000000000000}"/>
          </ac:spMkLst>
        </pc:spChg>
        <pc:spChg chg="mod">
          <ac:chgData name="Trúc Quỳnh Võ Thị" userId="d3a72b9751383f94" providerId="LiveId" clId="{5A1A86D3-4A24-C849-86B4-43A5BC6CCAF0}" dt="2022-12-10T17:26:55.831" v="14"/>
          <ac:spMkLst>
            <pc:docMk/>
            <pc:sldMk cId="658201877" sldId="302"/>
            <ac:spMk id="46" creationId="{00000000-0000-0000-0000-000000000000}"/>
          </ac:spMkLst>
        </pc:spChg>
      </pc:sldChg>
      <pc:sldChg chg="modSp mod">
        <pc:chgData name="Trúc Quỳnh Võ Thị" userId="d3a72b9751383f94" providerId="LiveId" clId="{5A1A86D3-4A24-C849-86B4-43A5BC6CCAF0}" dt="2022-12-11T15:53:14.544" v="364" actId="14100"/>
        <pc:sldMkLst>
          <pc:docMk/>
          <pc:sldMk cId="387957963" sldId="330"/>
        </pc:sldMkLst>
        <pc:spChg chg="mod">
          <ac:chgData name="Trúc Quỳnh Võ Thị" userId="d3a72b9751383f94" providerId="LiveId" clId="{5A1A86D3-4A24-C849-86B4-43A5BC6CCAF0}" dt="2022-12-11T15:53:14.544" v="364" actId="14100"/>
          <ac:spMkLst>
            <pc:docMk/>
            <pc:sldMk cId="387957963" sldId="330"/>
            <ac:spMk id="2" creationId="{00000000-0000-0000-0000-000000000000}"/>
          </ac:spMkLst>
        </pc:spChg>
      </pc:sldChg>
    </pc:docChg>
  </pc:docChgLst>
  <pc:docChgLst>
    <pc:chgData name="Trúc Quỳnh Võ Thị" userId="d3a72b9751383f94" providerId="LiveId" clId="{54CF9E8B-383B-F840-8BDD-EBC830591156}"/>
    <pc:docChg chg="undo redo custSel addSld delSld modSld sldOrd">
      <pc:chgData name="Trúc Quỳnh Võ Thị" userId="d3a72b9751383f94" providerId="LiveId" clId="{54CF9E8B-383B-F840-8BDD-EBC830591156}" dt="2022-12-15T13:38:45.121" v="1116" actId="20577"/>
      <pc:docMkLst>
        <pc:docMk/>
      </pc:docMkLst>
      <pc:sldChg chg="addSp delSp modSp mod">
        <pc:chgData name="Trúc Quỳnh Võ Thị" userId="d3a72b9751383f94" providerId="LiveId" clId="{54CF9E8B-383B-F840-8BDD-EBC830591156}" dt="2022-12-14T17:48:36.180" v="16" actId="1076"/>
        <pc:sldMkLst>
          <pc:docMk/>
          <pc:sldMk cId="252621157" sldId="256"/>
        </pc:sldMkLst>
        <pc:spChg chg="mod">
          <ac:chgData name="Trúc Quỳnh Võ Thị" userId="d3a72b9751383f94" providerId="LiveId" clId="{54CF9E8B-383B-F840-8BDD-EBC830591156}" dt="2022-12-14T17:41:03.119" v="0"/>
          <ac:spMkLst>
            <pc:docMk/>
            <pc:sldMk cId="252621157" sldId="256"/>
            <ac:spMk id="36" creationId="{00000000-0000-0000-0000-000000000000}"/>
          </ac:spMkLst>
        </pc:spChg>
        <pc:picChg chg="add del mod">
          <ac:chgData name="Trúc Quỳnh Võ Thị" userId="d3a72b9751383f94" providerId="LiveId" clId="{54CF9E8B-383B-F840-8BDD-EBC830591156}" dt="2022-12-14T17:47:02.244" v="9" actId="478"/>
          <ac:picMkLst>
            <pc:docMk/>
            <pc:sldMk cId="252621157" sldId="256"/>
            <ac:picMk id="2" creationId="{86AF1AF6-8433-6210-8E91-A9A085A4B383}"/>
          </ac:picMkLst>
        </pc:picChg>
        <pc:picChg chg="add mod">
          <ac:chgData name="Trúc Quỳnh Võ Thị" userId="d3a72b9751383f94" providerId="LiveId" clId="{54CF9E8B-383B-F840-8BDD-EBC830591156}" dt="2022-12-14T17:48:36.180" v="16" actId="1076"/>
          <ac:picMkLst>
            <pc:docMk/>
            <pc:sldMk cId="252621157" sldId="256"/>
            <ac:picMk id="4" creationId="{F2F780D9-16BD-2EC7-F75C-CC10E1105F91}"/>
          </ac:picMkLst>
        </pc:picChg>
        <pc:picChg chg="add del">
          <ac:chgData name="Trúc Quỳnh Võ Thị" userId="d3a72b9751383f94" providerId="LiveId" clId="{54CF9E8B-383B-F840-8BDD-EBC830591156}" dt="2022-12-14T17:45:56.745" v="3" actId="478"/>
          <ac:picMkLst>
            <pc:docMk/>
            <pc:sldMk cId="252621157" sldId="256"/>
            <ac:picMk id="1026" creationId="{60F89CAE-454F-E806-A078-629AE3135406}"/>
          </ac:picMkLst>
        </pc:picChg>
        <pc:picChg chg="del">
          <ac:chgData name="Trúc Quỳnh Võ Thị" userId="d3a72b9751383f94" providerId="LiveId" clId="{54CF9E8B-383B-F840-8BDD-EBC830591156}" dt="2022-12-14T17:45:43.389" v="1" actId="478"/>
          <ac:picMkLst>
            <pc:docMk/>
            <pc:sldMk cId="252621157" sldId="256"/>
            <ac:picMk id="1028" creationId="{BF3C6015-8974-FEA7-1357-C6431E3AA65B}"/>
          </ac:picMkLst>
        </pc:picChg>
        <pc:picChg chg="add del">
          <ac:chgData name="Trúc Quỳnh Võ Thị" userId="d3a72b9751383f94" providerId="LiveId" clId="{54CF9E8B-383B-F840-8BDD-EBC830591156}" dt="2022-12-14T17:48:24.460" v="11" actId="478"/>
          <ac:picMkLst>
            <pc:docMk/>
            <pc:sldMk cId="252621157" sldId="256"/>
            <ac:picMk id="1030" creationId="{84697BBE-5B11-5F6D-F356-4FDB453FAC50}"/>
          </ac:picMkLst>
        </pc:picChg>
      </pc:sldChg>
      <pc:sldChg chg="delSp modSp del mod">
        <pc:chgData name="Trúc Quỳnh Võ Thị" userId="d3a72b9751383f94" providerId="LiveId" clId="{54CF9E8B-383B-F840-8BDD-EBC830591156}" dt="2022-12-15T13:20:49.229" v="876" actId="2696"/>
        <pc:sldMkLst>
          <pc:docMk/>
          <pc:sldMk cId="1529224504" sldId="276"/>
        </pc:sldMkLst>
        <pc:spChg chg="mod">
          <ac:chgData name="Trúc Quỳnh Võ Thị" userId="d3a72b9751383f94" providerId="LiveId" clId="{54CF9E8B-383B-F840-8BDD-EBC830591156}" dt="2022-12-14T17:57:42.812" v="146" actId="2711"/>
          <ac:spMkLst>
            <pc:docMk/>
            <pc:sldMk cId="1529224504" sldId="276"/>
            <ac:spMk id="5" creationId="{20F81E5D-63E9-79F4-870D-A2B5D3C2E832}"/>
          </ac:spMkLst>
        </pc:spChg>
        <pc:spChg chg="mod">
          <ac:chgData name="Trúc Quỳnh Võ Thị" userId="d3a72b9751383f94" providerId="LiveId" clId="{54CF9E8B-383B-F840-8BDD-EBC830591156}" dt="2022-12-14T17:57:42.812" v="146" actId="2711"/>
          <ac:spMkLst>
            <pc:docMk/>
            <pc:sldMk cId="1529224504" sldId="276"/>
            <ac:spMk id="8" creationId="{00000000-0000-0000-0000-000000000000}"/>
          </ac:spMkLst>
        </pc:spChg>
        <pc:spChg chg="mod">
          <ac:chgData name="Trúc Quỳnh Võ Thị" userId="d3a72b9751383f94" providerId="LiveId" clId="{54CF9E8B-383B-F840-8BDD-EBC830591156}" dt="2022-12-14T17:57:55.806" v="148" actId="20577"/>
          <ac:spMkLst>
            <pc:docMk/>
            <pc:sldMk cId="1529224504" sldId="276"/>
            <ac:spMk id="12" creationId="{00000000-0000-0000-0000-000000000000}"/>
          </ac:spMkLst>
        </pc:spChg>
        <pc:spChg chg="mod">
          <ac:chgData name="Trúc Quỳnh Võ Thị" userId="d3a72b9751383f94" providerId="LiveId" clId="{54CF9E8B-383B-F840-8BDD-EBC830591156}" dt="2022-12-14T17:57:42.812" v="146" actId="2711"/>
          <ac:spMkLst>
            <pc:docMk/>
            <pc:sldMk cId="1529224504" sldId="276"/>
            <ac:spMk id="16" creationId="{00000000-0000-0000-0000-000000000000}"/>
          </ac:spMkLst>
        </pc:spChg>
        <pc:spChg chg="mod">
          <ac:chgData name="Trúc Quỳnh Võ Thị" userId="d3a72b9751383f94" providerId="LiveId" clId="{54CF9E8B-383B-F840-8BDD-EBC830591156}" dt="2022-12-14T17:57:42.812" v="146" actId="2711"/>
          <ac:spMkLst>
            <pc:docMk/>
            <pc:sldMk cId="1529224504" sldId="276"/>
            <ac:spMk id="17" creationId="{00000000-0000-0000-0000-000000000000}"/>
          </ac:spMkLst>
        </pc:spChg>
        <pc:spChg chg="mod">
          <ac:chgData name="Trúc Quỳnh Võ Thị" userId="d3a72b9751383f94" providerId="LiveId" clId="{54CF9E8B-383B-F840-8BDD-EBC830591156}" dt="2022-12-14T17:57:42.812" v="146" actId="2711"/>
          <ac:spMkLst>
            <pc:docMk/>
            <pc:sldMk cId="1529224504" sldId="276"/>
            <ac:spMk id="19" creationId="{00000000-0000-0000-0000-000000000000}"/>
          </ac:spMkLst>
        </pc:spChg>
        <pc:spChg chg="mod">
          <ac:chgData name="Trúc Quỳnh Võ Thị" userId="d3a72b9751383f94" providerId="LiveId" clId="{54CF9E8B-383B-F840-8BDD-EBC830591156}" dt="2022-12-14T17:57:42.812" v="146" actId="2711"/>
          <ac:spMkLst>
            <pc:docMk/>
            <pc:sldMk cId="1529224504" sldId="276"/>
            <ac:spMk id="20" creationId="{00000000-0000-0000-0000-000000000000}"/>
          </ac:spMkLst>
        </pc:spChg>
        <pc:spChg chg="mod">
          <ac:chgData name="Trúc Quỳnh Võ Thị" userId="d3a72b9751383f94" providerId="LiveId" clId="{54CF9E8B-383B-F840-8BDD-EBC830591156}" dt="2022-12-14T17:57:42.812" v="146" actId="2711"/>
          <ac:spMkLst>
            <pc:docMk/>
            <pc:sldMk cId="1529224504" sldId="276"/>
            <ac:spMk id="21" creationId="{00000000-0000-0000-0000-000000000000}"/>
          </ac:spMkLst>
        </pc:spChg>
        <pc:graphicFrameChg chg="del">
          <ac:chgData name="Trúc Quỳnh Võ Thị" userId="d3a72b9751383f94" providerId="LiveId" clId="{54CF9E8B-383B-F840-8BDD-EBC830591156}" dt="2022-12-14T17:57:38.541" v="145" actId="478"/>
          <ac:graphicFrameMkLst>
            <pc:docMk/>
            <pc:sldMk cId="1529224504" sldId="276"/>
            <ac:graphicFrameMk id="6" creationId="{BEA068FD-9588-92F5-EBA6-DE8F2A2792B3}"/>
          </ac:graphicFrameMkLst>
        </pc:graphicFrameChg>
        <pc:picChg chg="del">
          <ac:chgData name="Trúc Quỳnh Võ Thị" userId="d3a72b9751383f94" providerId="LiveId" clId="{54CF9E8B-383B-F840-8BDD-EBC830591156}" dt="2022-12-14T17:57:38.541" v="145" actId="478"/>
          <ac:picMkLst>
            <pc:docMk/>
            <pc:sldMk cId="1529224504" sldId="276"/>
            <ac:picMk id="4" creationId="{06AAA5BE-CAE9-9320-195C-497DCD943252}"/>
          </ac:picMkLst>
        </pc:picChg>
        <pc:picChg chg="del">
          <ac:chgData name="Trúc Quỳnh Võ Thị" userId="d3a72b9751383f94" providerId="LiveId" clId="{54CF9E8B-383B-F840-8BDD-EBC830591156}" dt="2022-12-14T17:57:38.541" v="145" actId="478"/>
          <ac:picMkLst>
            <pc:docMk/>
            <pc:sldMk cId="1529224504" sldId="276"/>
            <ac:picMk id="3078" creationId="{ACD3C203-3667-CB7F-CD36-EED991885153}"/>
          </ac:picMkLst>
        </pc:picChg>
      </pc:sldChg>
      <pc:sldChg chg="addSp delSp modSp add del mod setBg delAnim modAnim delDesignElem">
        <pc:chgData name="Trúc Quỳnh Võ Thị" userId="d3a72b9751383f94" providerId="LiveId" clId="{54CF9E8B-383B-F840-8BDD-EBC830591156}" dt="2022-12-15T13:24:04.286" v="991" actId="1076"/>
        <pc:sldMkLst>
          <pc:docMk/>
          <pc:sldMk cId="3404845292" sldId="279"/>
        </pc:sldMkLst>
        <pc:spChg chg="del">
          <ac:chgData name="Trúc Quỳnh Võ Thị" userId="d3a72b9751383f94" providerId="LiveId" clId="{54CF9E8B-383B-F840-8BDD-EBC830591156}" dt="2022-12-15T13:20:45.744" v="874" actId="478"/>
          <ac:spMkLst>
            <pc:docMk/>
            <pc:sldMk cId="3404845292" sldId="279"/>
            <ac:spMk id="3" creationId="{6D0A8CB0-30FF-B78C-5082-993C1F749EDC}"/>
          </ac:spMkLst>
        </pc:spChg>
        <pc:spChg chg="mod">
          <ac:chgData name="Trúc Quỳnh Võ Thị" userId="d3a72b9751383f94" providerId="LiveId" clId="{54CF9E8B-383B-F840-8BDD-EBC830591156}" dt="2022-12-15T13:20:46.633" v="875"/>
          <ac:spMkLst>
            <pc:docMk/>
            <pc:sldMk cId="3404845292" sldId="279"/>
            <ac:spMk id="4" creationId="{DA89891E-5539-3311-9229-009DEFE6C05C}"/>
          </ac:spMkLst>
        </pc:spChg>
        <pc:spChg chg="del">
          <ac:chgData name="Trúc Quỳnh Võ Thị" userId="d3a72b9751383f94" providerId="LiveId" clId="{54CF9E8B-383B-F840-8BDD-EBC830591156}" dt="2022-12-15T13:20:45.744" v="874" actId="478"/>
          <ac:spMkLst>
            <pc:docMk/>
            <pc:sldMk cId="3404845292" sldId="279"/>
            <ac:spMk id="5" creationId="{337A5E1E-3CA0-4464-8CDD-31E8FAFCE4DB}"/>
          </ac:spMkLst>
        </pc:spChg>
        <pc:spChg chg="del">
          <ac:chgData name="Trúc Quỳnh Võ Thị" userId="d3a72b9751383f94" providerId="LiveId" clId="{54CF9E8B-383B-F840-8BDD-EBC830591156}" dt="2022-12-15T13:20:45.744" v="874" actId="478"/>
          <ac:spMkLst>
            <pc:docMk/>
            <pc:sldMk cId="3404845292" sldId="279"/>
            <ac:spMk id="6" creationId="{E7434A7E-8210-C935-876C-E6B3B7CBE91E}"/>
          </ac:spMkLst>
        </pc:spChg>
        <pc:spChg chg="mod">
          <ac:chgData name="Trúc Quỳnh Võ Thị" userId="d3a72b9751383f94" providerId="LiveId" clId="{54CF9E8B-383B-F840-8BDD-EBC830591156}" dt="2022-12-15T13:20:46.633" v="875"/>
          <ac:spMkLst>
            <pc:docMk/>
            <pc:sldMk cId="3404845292" sldId="279"/>
            <ac:spMk id="7" creationId="{C6E3B092-6C6E-D0F0-B5C6-567B046D094E}"/>
          </ac:spMkLst>
        </pc:spChg>
        <pc:spChg chg="mod">
          <ac:chgData name="Trúc Quỳnh Võ Thị" userId="d3a72b9751383f94" providerId="LiveId" clId="{54CF9E8B-383B-F840-8BDD-EBC830591156}" dt="2022-12-15T13:20:46.633" v="875"/>
          <ac:spMkLst>
            <pc:docMk/>
            <pc:sldMk cId="3404845292" sldId="279"/>
            <ac:spMk id="8" creationId="{F49B6122-65AA-ED42-294D-8D7381CC09F6}"/>
          </ac:spMkLst>
        </pc:spChg>
        <pc:spChg chg="add mod">
          <ac:chgData name="Trúc Quỳnh Võ Thị" userId="d3a72b9751383f94" providerId="LiveId" clId="{54CF9E8B-383B-F840-8BDD-EBC830591156}" dt="2022-12-15T13:21:07.478" v="880" actId="20577"/>
          <ac:spMkLst>
            <pc:docMk/>
            <pc:sldMk cId="3404845292" sldId="279"/>
            <ac:spMk id="9" creationId="{3AC1F587-47A5-AA41-913A-5623E37E4AF7}"/>
          </ac:spMkLst>
        </pc:spChg>
        <pc:spChg chg="add mod">
          <ac:chgData name="Trúc Quỳnh Võ Thị" userId="d3a72b9751383f94" providerId="LiveId" clId="{54CF9E8B-383B-F840-8BDD-EBC830591156}" dt="2022-12-15T13:20:46.633" v="875"/>
          <ac:spMkLst>
            <pc:docMk/>
            <pc:sldMk cId="3404845292" sldId="279"/>
            <ac:spMk id="10" creationId="{BC5E60FA-1626-0815-E855-7610E3706DE7}"/>
          </ac:spMkLst>
        </pc:spChg>
        <pc:spChg chg="add mod">
          <ac:chgData name="Trúc Quỳnh Võ Thị" userId="d3a72b9751383f94" providerId="LiveId" clId="{54CF9E8B-383B-F840-8BDD-EBC830591156}" dt="2022-12-15T13:20:46.633" v="875"/>
          <ac:spMkLst>
            <pc:docMk/>
            <pc:sldMk cId="3404845292" sldId="279"/>
            <ac:spMk id="11" creationId="{18952C62-B44F-265D-2C95-299AD5B9C595}"/>
          </ac:spMkLst>
        </pc:spChg>
        <pc:spChg chg="add mod">
          <ac:chgData name="Trúc Quỳnh Võ Thị" userId="d3a72b9751383f94" providerId="LiveId" clId="{54CF9E8B-383B-F840-8BDD-EBC830591156}" dt="2022-12-15T13:20:46.633" v="875"/>
          <ac:spMkLst>
            <pc:docMk/>
            <pc:sldMk cId="3404845292" sldId="279"/>
            <ac:spMk id="12" creationId="{59BABDA3-5689-836C-F80F-06A98FFBB2C7}"/>
          </ac:spMkLst>
        </pc:spChg>
        <pc:spChg chg="add mod">
          <ac:chgData name="Trúc Quỳnh Võ Thị" userId="d3a72b9751383f94" providerId="LiveId" clId="{54CF9E8B-383B-F840-8BDD-EBC830591156}" dt="2022-12-15T13:20:46.633" v="875"/>
          <ac:spMkLst>
            <pc:docMk/>
            <pc:sldMk cId="3404845292" sldId="279"/>
            <ac:spMk id="13" creationId="{9A91A9DB-7D01-AC19-A5F4-DD411951FAC7}"/>
          </ac:spMkLst>
        </pc:spChg>
        <pc:spChg chg="del">
          <ac:chgData name="Trúc Quỳnh Võ Thị" userId="d3a72b9751383f94" providerId="LiveId" clId="{54CF9E8B-383B-F840-8BDD-EBC830591156}" dt="2022-12-15T13:20:45.744" v="874" actId="478"/>
          <ac:spMkLst>
            <pc:docMk/>
            <pc:sldMk cId="3404845292" sldId="279"/>
            <ac:spMk id="15" creationId="{3620506D-D0FB-4364-9BF0-303257236434}"/>
          </ac:spMkLst>
        </pc:spChg>
        <pc:spChg chg="add del">
          <ac:chgData name="Trúc Quỳnh Võ Thị" userId="d3a72b9751383f94" providerId="LiveId" clId="{54CF9E8B-383B-F840-8BDD-EBC830591156}" dt="2022-12-15T13:21:13.610" v="882" actId="478"/>
          <ac:spMkLst>
            <pc:docMk/>
            <pc:sldMk cId="3404845292" sldId="279"/>
            <ac:spMk id="16" creationId="{5F6BE49B-FF10-355F-D466-F41EB164CB78}"/>
          </ac:spMkLst>
        </pc:spChg>
        <pc:spChg chg="add mod">
          <ac:chgData name="Trúc Quỳnh Võ Thị" userId="d3a72b9751383f94" providerId="LiveId" clId="{54CF9E8B-383B-F840-8BDD-EBC830591156}" dt="2022-12-15T13:23:56.104" v="986" actId="1076"/>
          <ac:spMkLst>
            <pc:docMk/>
            <pc:sldMk cId="3404845292" sldId="279"/>
            <ac:spMk id="17" creationId="{5E1C2180-C59E-7611-89AB-CF4392779835}"/>
          </ac:spMkLst>
        </pc:spChg>
        <pc:spChg chg="add del">
          <ac:chgData name="Trúc Quỳnh Võ Thị" userId="d3a72b9751383f94" providerId="LiveId" clId="{54CF9E8B-383B-F840-8BDD-EBC830591156}" dt="2022-12-15T13:20:34.311" v="872"/>
          <ac:spMkLst>
            <pc:docMk/>
            <pc:sldMk cId="3404845292" sldId="279"/>
            <ac:spMk id="18" creationId="{18AC8E79-ECD6-4F34-BE5A-9F5E850E850A}"/>
          </ac:spMkLst>
        </pc:spChg>
        <pc:spChg chg="add del">
          <ac:chgData name="Trúc Quỳnh Võ Thị" userId="d3a72b9751383f94" providerId="LiveId" clId="{54CF9E8B-383B-F840-8BDD-EBC830591156}" dt="2022-12-15T13:20:34.311" v="872"/>
          <ac:spMkLst>
            <pc:docMk/>
            <pc:sldMk cId="3404845292" sldId="279"/>
            <ac:spMk id="20" creationId="{7D2BE1BB-2AB2-4D7E-9E27-8D245181B513}"/>
          </ac:spMkLst>
        </pc:spChg>
        <pc:grpChg chg="add mod">
          <ac:chgData name="Trúc Quỳnh Võ Thị" userId="d3a72b9751383f94" providerId="LiveId" clId="{54CF9E8B-383B-F840-8BDD-EBC830591156}" dt="2022-12-15T13:20:46.633" v="875"/>
          <ac:grpSpMkLst>
            <pc:docMk/>
            <pc:sldMk cId="3404845292" sldId="279"/>
            <ac:grpSpMk id="2" creationId="{FEF3D398-9BBC-3DF5-1BC6-DE35781A3683}"/>
          </ac:grpSpMkLst>
        </pc:grpChg>
        <pc:grpChg chg="add del">
          <ac:chgData name="Trúc Quỳnh Võ Thị" userId="d3a72b9751383f94" providerId="LiveId" clId="{54CF9E8B-383B-F840-8BDD-EBC830591156}" dt="2022-12-15T13:20:34.311" v="872"/>
          <ac:grpSpMkLst>
            <pc:docMk/>
            <pc:sldMk cId="3404845292" sldId="279"/>
            <ac:grpSpMk id="22" creationId="{22A1615C-2156-4B15-BF3E-39794B37905E}"/>
          </ac:grpSpMkLst>
        </pc:grpChg>
        <pc:grpChg chg="del">
          <ac:chgData name="Trúc Quỳnh Võ Thị" userId="d3a72b9751383f94" providerId="LiveId" clId="{54CF9E8B-383B-F840-8BDD-EBC830591156}" dt="2022-12-15T13:20:45.744" v="874" actId="478"/>
          <ac:grpSpMkLst>
            <pc:docMk/>
            <pc:sldMk cId="3404845292" sldId="279"/>
            <ac:grpSpMk id="37" creationId="{00000000-0000-0000-0000-000000000000}"/>
          </ac:grpSpMkLst>
        </pc:grpChg>
        <pc:picChg chg="add mod">
          <ac:chgData name="Trúc Quỳnh Võ Thị" userId="d3a72b9751383f94" providerId="LiveId" clId="{54CF9E8B-383B-F840-8BDD-EBC830591156}" dt="2022-12-15T13:24:04.286" v="991" actId="1076"/>
          <ac:picMkLst>
            <pc:docMk/>
            <pc:sldMk cId="3404845292" sldId="279"/>
            <ac:picMk id="1026" creationId="{FA772A55-8AEB-4FAB-D316-A4B7478B4170}"/>
          </ac:picMkLst>
        </pc:picChg>
        <pc:picChg chg="add mod">
          <ac:chgData name="Trúc Quỳnh Võ Thị" userId="d3a72b9751383f94" providerId="LiveId" clId="{54CF9E8B-383B-F840-8BDD-EBC830591156}" dt="2022-12-15T13:24:02.803" v="990" actId="1076"/>
          <ac:picMkLst>
            <pc:docMk/>
            <pc:sldMk cId="3404845292" sldId="279"/>
            <ac:picMk id="1028" creationId="{484B37CB-CCB5-6376-C698-33FB0A504337}"/>
          </ac:picMkLst>
        </pc:picChg>
      </pc:sldChg>
      <pc:sldChg chg="delSp modSp mod">
        <pc:chgData name="Trúc Quỳnh Võ Thị" userId="d3a72b9751383f94" providerId="LiveId" clId="{54CF9E8B-383B-F840-8BDD-EBC830591156}" dt="2022-12-14T17:56:36.831" v="138" actId="1076"/>
        <pc:sldMkLst>
          <pc:docMk/>
          <pc:sldMk cId="658201877" sldId="302"/>
        </pc:sldMkLst>
        <pc:spChg chg="del">
          <ac:chgData name="Trúc Quỳnh Võ Thị" userId="d3a72b9751383f94" providerId="LiveId" clId="{54CF9E8B-383B-F840-8BDD-EBC830591156}" dt="2022-12-14T17:53:55.346" v="46" actId="478"/>
          <ac:spMkLst>
            <pc:docMk/>
            <pc:sldMk cId="658201877" sldId="302"/>
            <ac:spMk id="8" creationId="{C1178A8D-7492-1B0F-55F5-21584D2B29CC}"/>
          </ac:spMkLst>
        </pc:spChg>
        <pc:spChg chg="mod">
          <ac:chgData name="Trúc Quỳnh Võ Thị" userId="d3a72b9751383f94" providerId="LiveId" clId="{54CF9E8B-383B-F840-8BDD-EBC830591156}" dt="2022-12-14T17:49:35.261" v="18"/>
          <ac:spMkLst>
            <pc:docMk/>
            <pc:sldMk cId="658201877" sldId="302"/>
            <ac:spMk id="17" creationId="{00000000-0000-0000-0000-000000000000}"/>
          </ac:spMkLst>
        </pc:spChg>
        <pc:spChg chg="mod">
          <ac:chgData name="Trúc Quỳnh Võ Thị" userId="d3a72b9751383f94" providerId="LiveId" clId="{54CF9E8B-383B-F840-8BDD-EBC830591156}" dt="2022-12-14T17:49:43.348" v="20" actId="14100"/>
          <ac:spMkLst>
            <pc:docMk/>
            <pc:sldMk cId="658201877" sldId="302"/>
            <ac:spMk id="18" creationId="{00000000-0000-0000-0000-000000000000}"/>
          </ac:spMkLst>
        </pc:spChg>
        <pc:spChg chg="mod">
          <ac:chgData name="Trúc Quỳnh Võ Thị" userId="d3a72b9751383f94" providerId="LiveId" clId="{54CF9E8B-383B-F840-8BDD-EBC830591156}" dt="2022-12-14T17:49:47.056" v="21"/>
          <ac:spMkLst>
            <pc:docMk/>
            <pc:sldMk cId="658201877" sldId="302"/>
            <ac:spMk id="19" creationId="{00000000-0000-0000-0000-000000000000}"/>
          </ac:spMkLst>
        </pc:spChg>
        <pc:spChg chg="mod">
          <ac:chgData name="Trúc Quỳnh Võ Thị" userId="d3a72b9751383f94" providerId="LiveId" clId="{54CF9E8B-383B-F840-8BDD-EBC830591156}" dt="2022-12-14T17:56:20.849" v="134" actId="14100"/>
          <ac:spMkLst>
            <pc:docMk/>
            <pc:sldMk cId="658201877" sldId="302"/>
            <ac:spMk id="20" creationId="{00000000-0000-0000-0000-000000000000}"/>
          </ac:spMkLst>
        </pc:spChg>
        <pc:spChg chg="mod">
          <ac:chgData name="Trúc Quỳnh Võ Thị" userId="d3a72b9751383f94" providerId="LiveId" clId="{54CF9E8B-383B-F840-8BDD-EBC830591156}" dt="2022-12-14T17:56:27.549" v="136" actId="1076"/>
          <ac:spMkLst>
            <pc:docMk/>
            <pc:sldMk cId="658201877" sldId="302"/>
            <ac:spMk id="21" creationId="{00000000-0000-0000-0000-000000000000}"/>
          </ac:spMkLst>
        </pc:spChg>
        <pc:spChg chg="mod">
          <ac:chgData name="Trúc Quỳnh Võ Thị" userId="d3a72b9751383f94" providerId="LiveId" clId="{54CF9E8B-383B-F840-8BDD-EBC830591156}" dt="2022-12-14T17:56:33.149" v="137" actId="1076"/>
          <ac:spMkLst>
            <pc:docMk/>
            <pc:sldMk cId="658201877" sldId="302"/>
            <ac:spMk id="22" creationId="{00000000-0000-0000-0000-000000000000}"/>
          </ac:spMkLst>
        </pc:spChg>
        <pc:spChg chg="mod">
          <ac:chgData name="Trúc Quỳnh Võ Thị" userId="d3a72b9751383f94" providerId="LiveId" clId="{54CF9E8B-383B-F840-8BDD-EBC830591156}" dt="2022-12-14T17:56:36.831" v="138" actId="1076"/>
          <ac:spMkLst>
            <pc:docMk/>
            <pc:sldMk cId="658201877" sldId="302"/>
            <ac:spMk id="23" creationId="{00000000-0000-0000-0000-000000000000}"/>
          </ac:spMkLst>
        </pc:spChg>
        <pc:spChg chg="mod">
          <ac:chgData name="Trúc Quỳnh Võ Thị" userId="d3a72b9751383f94" providerId="LiveId" clId="{54CF9E8B-383B-F840-8BDD-EBC830591156}" dt="2022-12-14T17:49:28.764" v="17"/>
          <ac:spMkLst>
            <pc:docMk/>
            <pc:sldMk cId="658201877" sldId="302"/>
            <ac:spMk id="46" creationId="{00000000-0000-0000-0000-000000000000}"/>
          </ac:spMkLst>
        </pc:spChg>
        <pc:cxnChg chg="mod">
          <ac:chgData name="Trúc Quỳnh Võ Thị" userId="d3a72b9751383f94" providerId="LiveId" clId="{54CF9E8B-383B-F840-8BDD-EBC830591156}" dt="2022-12-14T17:49:43.348" v="20" actId="14100"/>
          <ac:cxnSpMkLst>
            <pc:docMk/>
            <pc:sldMk cId="658201877" sldId="302"/>
            <ac:cxnSpMk id="25" creationId="{00000000-0000-0000-0000-000000000000}"/>
          </ac:cxnSpMkLst>
        </pc:cxnChg>
        <pc:cxnChg chg="mod">
          <ac:chgData name="Trúc Quỳnh Võ Thị" userId="d3a72b9751383f94" providerId="LiveId" clId="{54CF9E8B-383B-F840-8BDD-EBC830591156}" dt="2022-12-14T17:49:43.348" v="20" actId="14100"/>
          <ac:cxnSpMkLst>
            <pc:docMk/>
            <pc:sldMk cId="658201877" sldId="302"/>
            <ac:cxnSpMk id="26" creationId="{00000000-0000-0000-0000-000000000000}"/>
          </ac:cxnSpMkLst>
        </pc:cxnChg>
      </pc:sldChg>
      <pc:sldChg chg="modSp mod modAnim">
        <pc:chgData name="Trúc Quỳnh Võ Thị" userId="d3a72b9751383f94" providerId="LiveId" clId="{54CF9E8B-383B-F840-8BDD-EBC830591156}" dt="2022-12-15T13:38:17.652" v="1115" actId="20577"/>
        <pc:sldMkLst>
          <pc:docMk/>
          <pc:sldMk cId="2275727840" sldId="314"/>
        </pc:sldMkLst>
        <pc:spChg chg="mod">
          <ac:chgData name="Trúc Quỳnh Võ Thị" userId="d3a72b9751383f94" providerId="LiveId" clId="{54CF9E8B-383B-F840-8BDD-EBC830591156}" dt="2022-12-15T13:38:17.652" v="1115" actId="20577"/>
          <ac:spMkLst>
            <pc:docMk/>
            <pc:sldMk cId="2275727840" sldId="314"/>
            <ac:spMk id="9" creationId="{3985D3B7-A40A-4421-9C5F-777653C71BC7}"/>
          </ac:spMkLst>
        </pc:spChg>
      </pc:sldChg>
      <pc:sldChg chg="modSp mod">
        <pc:chgData name="Trúc Quỳnh Võ Thị" userId="d3a72b9751383f94" providerId="LiveId" clId="{54CF9E8B-383B-F840-8BDD-EBC830591156}" dt="2022-12-15T13:38:45.121" v="1116" actId="20577"/>
        <pc:sldMkLst>
          <pc:docMk/>
          <pc:sldMk cId="387957963" sldId="330"/>
        </pc:sldMkLst>
        <pc:spChg chg="mod">
          <ac:chgData name="Trúc Quỳnh Võ Thị" userId="d3a72b9751383f94" providerId="LiveId" clId="{54CF9E8B-383B-F840-8BDD-EBC830591156}" dt="2022-12-15T13:38:45.121" v="1116" actId="20577"/>
          <ac:spMkLst>
            <pc:docMk/>
            <pc:sldMk cId="387957963" sldId="330"/>
            <ac:spMk id="2" creationId="{00000000-0000-0000-0000-000000000000}"/>
          </ac:spMkLst>
        </pc:spChg>
      </pc:sldChg>
      <pc:sldChg chg="del">
        <pc:chgData name="Trúc Quỳnh Võ Thị" userId="d3a72b9751383f94" providerId="LiveId" clId="{54CF9E8B-383B-F840-8BDD-EBC830591156}" dt="2022-12-14T18:02:40.611" v="231" actId="2696"/>
        <pc:sldMkLst>
          <pc:docMk/>
          <pc:sldMk cId="1267404278" sldId="331"/>
        </pc:sldMkLst>
      </pc:sldChg>
      <pc:sldChg chg="del">
        <pc:chgData name="Trúc Quỳnh Võ Thị" userId="d3a72b9751383f94" providerId="LiveId" clId="{54CF9E8B-383B-F840-8BDD-EBC830591156}" dt="2022-12-14T18:25:30.641" v="669" actId="2696"/>
        <pc:sldMkLst>
          <pc:docMk/>
          <pc:sldMk cId="1042767525" sldId="332"/>
        </pc:sldMkLst>
      </pc:sldChg>
      <pc:sldChg chg="del">
        <pc:chgData name="Trúc Quỳnh Võ Thị" userId="d3a72b9751383f94" providerId="LiveId" clId="{54CF9E8B-383B-F840-8BDD-EBC830591156}" dt="2022-12-14T18:25:31.170" v="670" actId="2696"/>
        <pc:sldMkLst>
          <pc:docMk/>
          <pc:sldMk cId="1598477191" sldId="333"/>
        </pc:sldMkLst>
      </pc:sldChg>
      <pc:sldChg chg="add del">
        <pc:chgData name="Trúc Quỳnh Võ Thị" userId="d3a72b9751383f94" providerId="LiveId" clId="{54CF9E8B-383B-F840-8BDD-EBC830591156}" dt="2022-12-14T18:25:35.359" v="673" actId="2696"/>
        <pc:sldMkLst>
          <pc:docMk/>
          <pc:sldMk cId="2130355887" sldId="334"/>
        </pc:sldMkLst>
      </pc:sldChg>
      <pc:sldChg chg="add del">
        <pc:chgData name="Trúc Quỳnh Võ Thị" userId="d3a72b9751383f94" providerId="LiveId" clId="{54CF9E8B-383B-F840-8BDD-EBC830591156}" dt="2022-12-14T18:02:37.781" v="230" actId="2696"/>
        <pc:sldMkLst>
          <pc:docMk/>
          <pc:sldMk cId="866403666" sldId="335"/>
        </pc:sldMkLst>
      </pc:sldChg>
      <pc:sldChg chg="addSp delSp modSp add mod modAnim">
        <pc:chgData name="Trúc Quỳnh Võ Thị" userId="d3a72b9751383f94" providerId="LiveId" clId="{54CF9E8B-383B-F840-8BDD-EBC830591156}" dt="2022-12-15T13:34:42.550" v="1114" actId="14100"/>
        <pc:sldMkLst>
          <pc:docMk/>
          <pc:sldMk cId="1728184225" sldId="336"/>
        </pc:sldMkLst>
        <pc:spChg chg="add mod">
          <ac:chgData name="Trúc Quỳnh Võ Thị" userId="d3a72b9751383f94" providerId="LiveId" clId="{54CF9E8B-383B-F840-8BDD-EBC830591156}" dt="2022-12-15T13:34:39.252" v="1112" actId="1076"/>
          <ac:spMkLst>
            <pc:docMk/>
            <pc:sldMk cId="1728184225" sldId="336"/>
            <ac:spMk id="2" creationId="{198DB738-6446-1C09-CA3C-30707C0DAF74}"/>
          </ac:spMkLst>
        </pc:spChg>
        <pc:spChg chg="add mod">
          <ac:chgData name="Trúc Quỳnh Võ Thị" userId="d3a72b9751383f94" providerId="LiveId" clId="{54CF9E8B-383B-F840-8BDD-EBC830591156}" dt="2022-12-15T13:34:39.252" v="1112" actId="1076"/>
          <ac:spMkLst>
            <pc:docMk/>
            <pc:sldMk cId="1728184225" sldId="336"/>
            <ac:spMk id="3" creationId="{D644C9CE-37AA-BADD-C5A0-74FFD51EC94C}"/>
          </ac:spMkLst>
        </pc:spChg>
        <pc:spChg chg="add mod">
          <ac:chgData name="Trúc Quỳnh Võ Thị" userId="d3a72b9751383f94" providerId="LiveId" clId="{54CF9E8B-383B-F840-8BDD-EBC830591156}" dt="2022-12-15T13:34:39.252" v="1112" actId="1076"/>
          <ac:spMkLst>
            <pc:docMk/>
            <pc:sldMk cId="1728184225" sldId="336"/>
            <ac:spMk id="4" creationId="{DA23FE1B-3D76-192E-7D97-75017B2C6A1C}"/>
          </ac:spMkLst>
        </pc:spChg>
        <pc:spChg chg="mod">
          <ac:chgData name="Trúc Quỳnh Võ Thị" userId="d3a72b9751383f94" providerId="LiveId" clId="{54CF9E8B-383B-F840-8BDD-EBC830591156}" dt="2022-12-14T17:58:26.665" v="174" actId="20577"/>
          <ac:spMkLst>
            <pc:docMk/>
            <pc:sldMk cId="1728184225" sldId="336"/>
            <ac:spMk id="8" creationId="{00000000-0000-0000-0000-000000000000}"/>
          </ac:spMkLst>
        </pc:spChg>
        <pc:spChg chg="del">
          <ac:chgData name="Trúc Quỳnh Võ Thị" userId="d3a72b9751383f94" providerId="LiveId" clId="{54CF9E8B-383B-F840-8BDD-EBC830591156}" dt="2022-12-14T17:58:28.503" v="175" actId="478"/>
          <ac:spMkLst>
            <pc:docMk/>
            <pc:sldMk cId="1728184225" sldId="336"/>
            <ac:spMk id="12" creationId="{00000000-0000-0000-0000-000000000000}"/>
          </ac:spMkLst>
        </pc:spChg>
        <pc:spChg chg="del">
          <ac:chgData name="Trúc Quỳnh Võ Thị" userId="d3a72b9751383f94" providerId="LiveId" clId="{54CF9E8B-383B-F840-8BDD-EBC830591156}" dt="2022-12-14T17:58:28.503" v="175" actId="478"/>
          <ac:spMkLst>
            <pc:docMk/>
            <pc:sldMk cId="1728184225" sldId="336"/>
            <ac:spMk id="16" creationId="{00000000-0000-0000-0000-000000000000}"/>
          </ac:spMkLst>
        </pc:spChg>
        <pc:spChg chg="del">
          <ac:chgData name="Trúc Quỳnh Võ Thị" userId="d3a72b9751383f94" providerId="LiveId" clId="{54CF9E8B-383B-F840-8BDD-EBC830591156}" dt="2022-12-14T17:58:28.503" v="175" actId="478"/>
          <ac:spMkLst>
            <pc:docMk/>
            <pc:sldMk cId="1728184225" sldId="336"/>
            <ac:spMk id="17" creationId="{00000000-0000-0000-0000-000000000000}"/>
          </ac:spMkLst>
        </pc:spChg>
        <pc:picChg chg="add del mod">
          <ac:chgData name="Trúc Quỳnh Võ Thị" userId="d3a72b9751383f94" providerId="LiveId" clId="{54CF9E8B-383B-F840-8BDD-EBC830591156}" dt="2022-12-14T18:10:16.755" v="381" actId="478"/>
          <ac:picMkLst>
            <pc:docMk/>
            <pc:sldMk cId="1728184225" sldId="336"/>
            <ac:picMk id="6" creationId="{499DD5BC-3EF5-13A7-9AF8-EB77042FE9C4}"/>
          </ac:picMkLst>
        </pc:picChg>
        <pc:picChg chg="add mod">
          <ac:chgData name="Trúc Quỳnh Võ Thị" userId="d3a72b9751383f94" providerId="LiveId" clId="{54CF9E8B-383B-F840-8BDD-EBC830591156}" dt="2022-12-15T13:34:42.550" v="1114" actId="14100"/>
          <ac:picMkLst>
            <pc:docMk/>
            <pc:sldMk cId="1728184225" sldId="336"/>
            <ac:picMk id="4098" creationId="{BD922C5A-1E71-7899-DAC7-9B9B95AACF4C}"/>
          </ac:picMkLst>
        </pc:picChg>
      </pc:sldChg>
      <pc:sldChg chg="addSp delSp modSp add mod">
        <pc:chgData name="Trúc Quỳnh Võ Thị" userId="d3a72b9751383f94" providerId="LiveId" clId="{54CF9E8B-383B-F840-8BDD-EBC830591156}" dt="2022-12-14T18:08:02.299" v="366" actId="1076"/>
        <pc:sldMkLst>
          <pc:docMk/>
          <pc:sldMk cId="2926248630" sldId="337"/>
        </pc:sldMkLst>
        <pc:spChg chg="del">
          <ac:chgData name="Trúc Quỳnh Võ Thị" userId="d3a72b9751383f94" providerId="LiveId" clId="{54CF9E8B-383B-F840-8BDD-EBC830591156}" dt="2022-12-14T17:58:30.951" v="176" actId="478"/>
          <ac:spMkLst>
            <pc:docMk/>
            <pc:sldMk cId="2926248630" sldId="337"/>
            <ac:spMk id="12" creationId="{00000000-0000-0000-0000-000000000000}"/>
          </ac:spMkLst>
        </pc:spChg>
        <pc:spChg chg="del">
          <ac:chgData name="Trúc Quỳnh Võ Thị" userId="d3a72b9751383f94" providerId="LiveId" clId="{54CF9E8B-383B-F840-8BDD-EBC830591156}" dt="2022-12-14T17:58:30.951" v="176" actId="478"/>
          <ac:spMkLst>
            <pc:docMk/>
            <pc:sldMk cId="2926248630" sldId="337"/>
            <ac:spMk id="16" creationId="{00000000-0000-0000-0000-000000000000}"/>
          </ac:spMkLst>
        </pc:spChg>
        <pc:spChg chg="del">
          <ac:chgData name="Trúc Quỳnh Võ Thị" userId="d3a72b9751383f94" providerId="LiveId" clId="{54CF9E8B-383B-F840-8BDD-EBC830591156}" dt="2022-12-14T17:58:30.951" v="176" actId="478"/>
          <ac:spMkLst>
            <pc:docMk/>
            <pc:sldMk cId="2926248630" sldId="337"/>
            <ac:spMk id="17" creationId="{00000000-0000-0000-0000-000000000000}"/>
          </ac:spMkLst>
        </pc:spChg>
        <pc:graphicFrameChg chg="add mod modGraphic">
          <ac:chgData name="Trúc Quỳnh Võ Thị" userId="d3a72b9751383f94" providerId="LiveId" clId="{54CF9E8B-383B-F840-8BDD-EBC830591156}" dt="2022-12-14T18:08:02.299" v="366" actId="1076"/>
          <ac:graphicFrameMkLst>
            <pc:docMk/>
            <pc:sldMk cId="2926248630" sldId="337"/>
            <ac:graphicFrameMk id="2" creationId="{00DDB234-7462-5F03-BBD8-B92E835DCD1D}"/>
          </ac:graphicFrameMkLst>
        </pc:graphicFrameChg>
      </pc:sldChg>
      <pc:sldChg chg="addSp delSp modSp add mod ord delAnim modAnim">
        <pc:chgData name="Trúc Quỳnh Võ Thị" userId="d3a72b9751383f94" providerId="LiveId" clId="{54CF9E8B-383B-F840-8BDD-EBC830591156}" dt="2022-12-14T18:14:48.440" v="503" actId="13926"/>
        <pc:sldMkLst>
          <pc:docMk/>
          <pc:sldMk cId="1489363180" sldId="338"/>
        </pc:sldMkLst>
        <pc:spChg chg="add del mod">
          <ac:chgData name="Trúc Quỳnh Võ Thị" userId="d3a72b9751383f94" providerId="LiveId" clId="{54CF9E8B-383B-F840-8BDD-EBC830591156}" dt="2022-12-14T18:11:27.826" v="383" actId="478"/>
          <ac:spMkLst>
            <pc:docMk/>
            <pc:sldMk cId="1489363180" sldId="338"/>
            <ac:spMk id="3" creationId="{EB39EF3C-9BF1-EC4B-7B31-B77A6DCA0D4A}"/>
          </ac:spMkLst>
        </pc:spChg>
        <pc:spChg chg="add mod">
          <ac:chgData name="Trúc Quỳnh Võ Thị" userId="d3a72b9751383f94" providerId="LiveId" clId="{54CF9E8B-383B-F840-8BDD-EBC830591156}" dt="2022-12-14T18:14:48.440" v="503" actId="13926"/>
          <ac:spMkLst>
            <pc:docMk/>
            <pc:sldMk cId="1489363180" sldId="338"/>
            <ac:spMk id="6" creationId="{1B03F16B-EFAB-FF57-5B96-1F0F0F367399}"/>
          </ac:spMkLst>
        </pc:spChg>
        <pc:spChg chg="mod">
          <ac:chgData name="Trúc Quỳnh Võ Thị" userId="d3a72b9751383f94" providerId="LiveId" clId="{54CF9E8B-383B-F840-8BDD-EBC830591156}" dt="2022-12-14T17:58:38.159" v="185" actId="20577"/>
          <ac:spMkLst>
            <pc:docMk/>
            <pc:sldMk cId="1489363180" sldId="338"/>
            <ac:spMk id="8" creationId="{00000000-0000-0000-0000-000000000000}"/>
          </ac:spMkLst>
        </pc:spChg>
        <pc:spChg chg="mod">
          <ac:chgData name="Trúc Quỳnh Võ Thị" userId="d3a72b9751383f94" providerId="LiveId" clId="{54CF9E8B-383B-F840-8BDD-EBC830591156}" dt="2022-12-14T17:59:51.508" v="198" actId="20577"/>
          <ac:spMkLst>
            <pc:docMk/>
            <pc:sldMk cId="1489363180" sldId="338"/>
            <ac:spMk id="12" creationId="{00000000-0000-0000-0000-000000000000}"/>
          </ac:spMkLst>
        </pc:spChg>
        <pc:spChg chg="mod">
          <ac:chgData name="Trúc Quỳnh Võ Thị" userId="d3a72b9751383f94" providerId="LiveId" clId="{54CF9E8B-383B-F840-8BDD-EBC830591156}" dt="2022-12-14T17:58:39.792" v="187" actId="20577"/>
          <ac:spMkLst>
            <pc:docMk/>
            <pc:sldMk cId="1489363180" sldId="338"/>
            <ac:spMk id="17" creationId="{00000000-0000-0000-0000-000000000000}"/>
          </ac:spMkLst>
        </pc:spChg>
        <pc:picChg chg="add del mod">
          <ac:chgData name="Trúc Quỳnh Võ Thị" userId="d3a72b9751383f94" providerId="LiveId" clId="{54CF9E8B-383B-F840-8BDD-EBC830591156}" dt="2022-12-14T18:11:27.826" v="383" actId="478"/>
          <ac:picMkLst>
            <pc:docMk/>
            <pc:sldMk cId="1489363180" sldId="338"/>
            <ac:picMk id="2" creationId="{C543FDE0-C3B5-7B67-C096-877A8C612EF9}"/>
          </ac:picMkLst>
        </pc:picChg>
      </pc:sldChg>
      <pc:sldChg chg="addSp modSp add mod modAnim">
        <pc:chgData name="Trúc Quỳnh Võ Thị" userId="d3a72b9751383f94" providerId="LiveId" clId="{54CF9E8B-383B-F840-8BDD-EBC830591156}" dt="2022-12-14T18:19:24.148" v="625" actId="207"/>
        <pc:sldMkLst>
          <pc:docMk/>
          <pc:sldMk cId="221563350" sldId="339"/>
        </pc:sldMkLst>
        <pc:spChg chg="add mod">
          <ac:chgData name="Trúc Quỳnh Võ Thị" userId="d3a72b9751383f94" providerId="LiveId" clId="{54CF9E8B-383B-F840-8BDD-EBC830591156}" dt="2022-12-14T18:19:24.148" v="625" actId="207"/>
          <ac:spMkLst>
            <pc:docMk/>
            <pc:sldMk cId="221563350" sldId="339"/>
            <ac:spMk id="3" creationId="{458FBAE7-7AB3-5123-398A-7E66915734B9}"/>
          </ac:spMkLst>
        </pc:spChg>
        <pc:spChg chg="mod">
          <ac:chgData name="Trúc Quỳnh Võ Thị" userId="d3a72b9751383f94" providerId="LiveId" clId="{54CF9E8B-383B-F840-8BDD-EBC830591156}" dt="2022-12-14T18:00:13.108" v="207" actId="20577"/>
          <ac:spMkLst>
            <pc:docMk/>
            <pc:sldMk cId="221563350" sldId="339"/>
            <ac:spMk id="12" creationId="{00000000-0000-0000-0000-000000000000}"/>
          </ac:spMkLst>
        </pc:spChg>
        <pc:spChg chg="mod">
          <ac:chgData name="Trúc Quỳnh Võ Thị" userId="d3a72b9751383f94" providerId="LiveId" clId="{54CF9E8B-383B-F840-8BDD-EBC830591156}" dt="2022-12-14T17:59:58.810" v="201" actId="20577"/>
          <ac:spMkLst>
            <pc:docMk/>
            <pc:sldMk cId="221563350" sldId="339"/>
            <ac:spMk id="17" creationId="{00000000-0000-0000-0000-000000000000}"/>
          </ac:spMkLst>
        </pc:spChg>
      </pc:sldChg>
      <pc:sldChg chg="addSp modSp add mod">
        <pc:chgData name="Trúc Quỳnh Võ Thị" userId="d3a72b9751383f94" providerId="LiveId" clId="{54CF9E8B-383B-F840-8BDD-EBC830591156}" dt="2022-12-14T18:20:53.514" v="646" actId="1076"/>
        <pc:sldMkLst>
          <pc:docMk/>
          <pc:sldMk cId="2551065101" sldId="340"/>
        </pc:sldMkLst>
        <pc:spChg chg="mod">
          <ac:chgData name="Trúc Quỳnh Võ Thị" userId="d3a72b9751383f94" providerId="LiveId" clId="{54CF9E8B-383B-F840-8BDD-EBC830591156}" dt="2022-12-14T18:00:23.214" v="216" actId="20577"/>
          <ac:spMkLst>
            <pc:docMk/>
            <pc:sldMk cId="2551065101" sldId="340"/>
            <ac:spMk id="8" creationId="{00000000-0000-0000-0000-000000000000}"/>
          </ac:spMkLst>
        </pc:spChg>
        <pc:spChg chg="mod">
          <ac:chgData name="Trúc Quỳnh Võ Thị" userId="d3a72b9751383f94" providerId="LiveId" clId="{54CF9E8B-383B-F840-8BDD-EBC830591156}" dt="2022-12-14T18:00:39.240" v="222" actId="20577"/>
          <ac:spMkLst>
            <pc:docMk/>
            <pc:sldMk cId="2551065101" sldId="340"/>
            <ac:spMk id="12" creationId="{00000000-0000-0000-0000-000000000000}"/>
          </ac:spMkLst>
        </pc:spChg>
        <pc:spChg chg="mod">
          <ac:chgData name="Trúc Quỳnh Võ Thị" userId="d3a72b9751383f94" providerId="LiveId" clId="{54CF9E8B-383B-F840-8BDD-EBC830591156}" dt="2022-12-14T18:00:32.170" v="218" actId="20577"/>
          <ac:spMkLst>
            <pc:docMk/>
            <pc:sldMk cId="2551065101" sldId="340"/>
            <ac:spMk id="17" creationId="{00000000-0000-0000-0000-000000000000}"/>
          </ac:spMkLst>
        </pc:spChg>
        <pc:picChg chg="add mod">
          <ac:chgData name="Trúc Quỳnh Võ Thị" userId="d3a72b9751383f94" providerId="LiveId" clId="{54CF9E8B-383B-F840-8BDD-EBC830591156}" dt="2022-12-14T18:20:42.029" v="642" actId="1076"/>
          <ac:picMkLst>
            <pc:docMk/>
            <pc:sldMk cId="2551065101" sldId="340"/>
            <ac:picMk id="2" creationId="{EC734768-3880-D1C6-3133-F62DA8FB82C0}"/>
          </ac:picMkLst>
        </pc:picChg>
        <pc:picChg chg="add mod">
          <ac:chgData name="Trúc Quỳnh Võ Thị" userId="d3a72b9751383f94" providerId="LiveId" clId="{54CF9E8B-383B-F840-8BDD-EBC830591156}" dt="2022-12-14T18:20:53.514" v="646" actId="1076"/>
          <ac:picMkLst>
            <pc:docMk/>
            <pc:sldMk cId="2551065101" sldId="340"/>
            <ac:picMk id="3" creationId="{85171DE0-BA39-DA3D-A0D2-5FB3ED5EEF2E}"/>
          </ac:picMkLst>
        </pc:picChg>
        <pc:picChg chg="add mod">
          <ac:chgData name="Trúc Quỳnh Võ Thị" userId="d3a72b9751383f94" providerId="LiveId" clId="{54CF9E8B-383B-F840-8BDD-EBC830591156}" dt="2022-12-14T18:20:51.997" v="645" actId="1076"/>
          <ac:picMkLst>
            <pc:docMk/>
            <pc:sldMk cId="2551065101" sldId="340"/>
            <ac:picMk id="4" creationId="{A0EAC9B8-507C-6EE6-E4D4-CA8931EB7BF6}"/>
          </ac:picMkLst>
        </pc:picChg>
      </pc:sldChg>
      <pc:sldChg chg="addSp delSp modSp add mod">
        <pc:chgData name="Trúc Quỳnh Võ Thị" userId="d3a72b9751383f94" providerId="LiveId" clId="{54CF9E8B-383B-F840-8BDD-EBC830591156}" dt="2022-12-14T18:34:20.384" v="869" actId="20577"/>
        <pc:sldMkLst>
          <pc:docMk/>
          <pc:sldMk cId="2311925957" sldId="341"/>
        </pc:sldMkLst>
        <pc:spChg chg="add mod">
          <ac:chgData name="Trúc Quỳnh Võ Thị" userId="d3a72b9751383f94" providerId="LiveId" clId="{54CF9E8B-383B-F840-8BDD-EBC830591156}" dt="2022-12-14T18:34:20.384" v="869" actId="20577"/>
          <ac:spMkLst>
            <pc:docMk/>
            <pc:sldMk cId="2311925957" sldId="341"/>
            <ac:spMk id="2" creationId="{04B4A3BF-B460-E728-8F4C-44E89BB2E7F4}"/>
          </ac:spMkLst>
        </pc:spChg>
        <pc:spChg chg="mod">
          <ac:chgData name="Trúc Quỳnh Võ Thị" userId="d3a72b9751383f94" providerId="LiveId" clId="{54CF9E8B-383B-F840-8BDD-EBC830591156}" dt="2022-12-14T18:27:18.199" v="693" actId="14100"/>
          <ac:spMkLst>
            <pc:docMk/>
            <pc:sldMk cId="2311925957" sldId="341"/>
            <ac:spMk id="12" creationId="{00000000-0000-0000-0000-000000000000}"/>
          </ac:spMkLst>
        </pc:spChg>
        <pc:spChg chg="mod">
          <ac:chgData name="Trúc Quỳnh Võ Thị" userId="d3a72b9751383f94" providerId="LiveId" clId="{54CF9E8B-383B-F840-8BDD-EBC830591156}" dt="2022-12-14T18:25:18.400" v="668" actId="20577"/>
          <ac:spMkLst>
            <pc:docMk/>
            <pc:sldMk cId="2311925957" sldId="341"/>
            <ac:spMk id="17" creationId="{00000000-0000-0000-0000-000000000000}"/>
          </ac:spMkLst>
        </pc:spChg>
        <pc:picChg chg="add del">
          <ac:chgData name="Trúc Quỳnh Võ Thị" userId="d3a72b9751383f94" providerId="LiveId" clId="{54CF9E8B-383B-F840-8BDD-EBC830591156}" dt="2022-12-14T18:21:53.630" v="650" actId="478"/>
          <ac:picMkLst>
            <pc:docMk/>
            <pc:sldMk cId="2311925957" sldId="341"/>
            <ac:picMk id="2050" creationId="{CED75771-1903-480C-ED66-99A0D9E0AFED}"/>
          </ac:picMkLst>
        </pc:picChg>
        <pc:picChg chg="add del mod">
          <ac:chgData name="Trúc Quỳnh Võ Thị" userId="d3a72b9751383f94" providerId="LiveId" clId="{54CF9E8B-383B-F840-8BDD-EBC830591156}" dt="2022-12-14T18:23:00.035" v="654" actId="478"/>
          <ac:picMkLst>
            <pc:docMk/>
            <pc:sldMk cId="2311925957" sldId="341"/>
            <ac:picMk id="2052" creationId="{690CF061-2BF2-10CA-3F05-912FE5358640}"/>
          </ac:picMkLst>
        </pc:picChg>
        <pc:picChg chg="add del">
          <ac:chgData name="Trúc Quỳnh Võ Thị" userId="d3a72b9751383f94" providerId="LiveId" clId="{54CF9E8B-383B-F840-8BDD-EBC830591156}" dt="2022-12-14T18:24:08.557" v="656"/>
          <ac:picMkLst>
            <pc:docMk/>
            <pc:sldMk cId="2311925957" sldId="341"/>
            <ac:picMk id="2054" creationId="{8CF4000C-AF7A-F361-F412-E331BE14E5CB}"/>
          </ac:picMkLst>
        </pc:picChg>
        <pc:picChg chg="add del mod">
          <ac:chgData name="Trúc Quỳnh Võ Thị" userId="d3a72b9751383f94" providerId="LiveId" clId="{54CF9E8B-383B-F840-8BDD-EBC830591156}" dt="2022-12-14T18:24:37.448" v="659" actId="478"/>
          <ac:picMkLst>
            <pc:docMk/>
            <pc:sldMk cId="2311925957" sldId="341"/>
            <ac:picMk id="2056" creationId="{27097757-67D8-12D1-BFD4-EDD6C62C54AA}"/>
          </ac:picMkLst>
        </pc:picChg>
        <pc:picChg chg="add mod">
          <ac:chgData name="Trúc Quỳnh Võ Thị" userId="d3a72b9751383f94" providerId="LiveId" clId="{54CF9E8B-383B-F840-8BDD-EBC830591156}" dt="2022-12-14T18:29:48" v="731" actId="1076"/>
          <ac:picMkLst>
            <pc:docMk/>
            <pc:sldMk cId="2311925957" sldId="341"/>
            <ac:picMk id="2058" creationId="{A71A649D-2381-E52A-A7F5-407ADFA58F2B}"/>
          </ac:picMkLst>
        </pc:picChg>
      </pc:sldChg>
      <pc:sldChg chg="add">
        <pc:chgData name="Trúc Quỳnh Võ Thị" userId="d3a72b9751383f94" providerId="LiveId" clId="{54CF9E8B-383B-F840-8BDD-EBC830591156}" dt="2022-12-14T18:11:25.482" v="382" actId="2890"/>
        <pc:sldMkLst>
          <pc:docMk/>
          <pc:sldMk cId="2743235373" sldId="342"/>
        </pc:sldMkLst>
      </pc:sldChg>
      <pc:sldChg chg="addSp modSp add mod">
        <pc:chgData name="Trúc Quỳnh Võ Thị" userId="d3a72b9751383f94" providerId="LiveId" clId="{54CF9E8B-383B-F840-8BDD-EBC830591156}" dt="2022-12-15T13:34:33.416" v="1111" actId="14100"/>
        <pc:sldMkLst>
          <pc:docMk/>
          <pc:sldMk cId="307131886" sldId="343"/>
        </pc:sldMkLst>
        <pc:spChg chg="mod">
          <ac:chgData name="Trúc Quỳnh Võ Thị" userId="d3a72b9751383f94" providerId="LiveId" clId="{54CF9E8B-383B-F840-8BDD-EBC830591156}" dt="2022-12-15T13:34:30.982" v="1109" actId="1076"/>
          <ac:spMkLst>
            <pc:docMk/>
            <pc:sldMk cId="307131886" sldId="343"/>
            <ac:spMk id="2" creationId="{198DB738-6446-1C09-CA3C-30707C0DAF74}"/>
          </ac:spMkLst>
        </pc:spChg>
        <pc:spChg chg="mod">
          <ac:chgData name="Trúc Quỳnh Võ Thị" userId="d3a72b9751383f94" providerId="LiveId" clId="{54CF9E8B-383B-F840-8BDD-EBC830591156}" dt="2022-12-15T13:34:30.982" v="1109" actId="1076"/>
          <ac:spMkLst>
            <pc:docMk/>
            <pc:sldMk cId="307131886" sldId="343"/>
            <ac:spMk id="3" creationId="{D644C9CE-37AA-BADD-C5A0-74FFD51EC94C}"/>
          </ac:spMkLst>
        </pc:spChg>
        <pc:spChg chg="mod">
          <ac:chgData name="Trúc Quỳnh Võ Thị" userId="d3a72b9751383f94" providerId="LiveId" clId="{54CF9E8B-383B-F840-8BDD-EBC830591156}" dt="2022-12-15T13:34:30.982" v="1109" actId="1076"/>
          <ac:spMkLst>
            <pc:docMk/>
            <pc:sldMk cId="307131886" sldId="343"/>
            <ac:spMk id="4" creationId="{DA23FE1B-3D76-192E-7D97-75017B2C6A1C}"/>
          </ac:spMkLst>
        </pc:spChg>
        <pc:picChg chg="add mod">
          <ac:chgData name="Trúc Quỳnh Võ Thị" userId="d3a72b9751383f94" providerId="LiveId" clId="{54CF9E8B-383B-F840-8BDD-EBC830591156}" dt="2022-12-15T13:34:33.416" v="1111" actId="14100"/>
          <ac:picMkLst>
            <pc:docMk/>
            <pc:sldMk cId="307131886" sldId="343"/>
            <ac:picMk id="5122" creationId="{6EA5B08D-7252-FC87-3CBF-BC97F192A889}"/>
          </ac:picMkLst>
        </pc:picChg>
      </pc:sldChg>
      <pc:sldChg chg="modSp add del mod modAnim">
        <pc:chgData name="Trúc Quỳnh Võ Thị" userId="d3a72b9751383f94" providerId="LiveId" clId="{54CF9E8B-383B-F840-8BDD-EBC830591156}" dt="2022-12-14T18:18:20.476" v="582" actId="2696"/>
        <pc:sldMkLst>
          <pc:docMk/>
          <pc:sldMk cId="2748493681" sldId="343"/>
        </pc:sldMkLst>
        <pc:spChg chg="mod">
          <ac:chgData name="Trúc Quỳnh Võ Thị" userId="d3a72b9751383f94" providerId="LiveId" clId="{54CF9E8B-383B-F840-8BDD-EBC830591156}" dt="2022-12-14T18:18:07.757" v="578" actId="20577"/>
          <ac:spMkLst>
            <pc:docMk/>
            <pc:sldMk cId="2748493681" sldId="343"/>
            <ac:spMk id="3" creationId="{458FBAE7-7AB3-5123-398A-7E66915734B9}"/>
          </ac:spMkLst>
        </pc:spChg>
      </pc:sldChg>
      <pc:sldChg chg="addSp delSp modSp add mod">
        <pc:chgData name="Trúc Quỳnh Võ Thị" userId="d3a72b9751383f94" providerId="LiveId" clId="{54CF9E8B-383B-F840-8BDD-EBC830591156}" dt="2022-12-15T13:34:25.968" v="1108" actId="1076"/>
        <pc:sldMkLst>
          <pc:docMk/>
          <pc:sldMk cId="2064805388" sldId="344"/>
        </pc:sldMkLst>
        <pc:spChg chg="mod">
          <ac:chgData name="Trúc Quỳnh Võ Thị" userId="d3a72b9751383f94" providerId="LiveId" clId="{54CF9E8B-383B-F840-8BDD-EBC830591156}" dt="2022-12-15T13:34:25.968" v="1108" actId="1076"/>
          <ac:spMkLst>
            <pc:docMk/>
            <pc:sldMk cId="2064805388" sldId="344"/>
            <ac:spMk id="2" creationId="{198DB738-6446-1C09-CA3C-30707C0DAF74}"/>
          </ac:spMkLst>
        </pc:spChg>
        <pc:spChg chg="mod">
          <ac:chgData name="Trúc Quỳnh Võ Thị" userId="d3a72b9751383f94" providerId="LiveId" clId="{54CF9E8B-383B-F840-8BDD-EBC830591156}" dt="2022-12-15T13:34:25.968" v="1108" actId="1076"/>
          <ac:spMkLst>
            <pc:docMk/>
            <pc:sldMk cId="2064805388" sldId="344"/>
            <ac:spMk id="3" creationId="{D644C9CE-37AA-BADD-C5A0-74FFD51EC94C}"/>
          </ac:spMkLst>
        </pc:spChg>
        <pc:spChg chg="mod">
          <ac:chgData name="Trúc Quỳnh Võ Thị" userId="d3a72b9751383f94" providerId="LiveId" clId="{54CF9E8B-383B-F840-8BDD-EBC830591156}" dt="2022-12-15T13:34:25.968" v="1108" actId="1076"/>
          <ac:spMkLst>
            <pc:docMk/>
            <pc:sldMk cId="2064805388" sldId="344"/>
            <ac:spMk id="4" creationId="{DA23FE1B-3D76-192E-7D97-75017B2C6A1C}"/>
          </ac:spMkLst>
        </pc:spChg>
        <pc:picChg chg="add del mod">
          <ac:chgData name="Trúc Quỳnh Võ Thị" userId="d3a72b9751383f94" providerId="LiveId" clId="{54CF9E8B-383B-F840-8BDD-EBC830591156}" dt="2022-12-15T13:28:36.861" v="1085" actId="478"/>
          <ac:picMkLst>
            <pc:docMk/>
            <pc:sldMk cId="2064805388" sldId="344"/>
            <ac:picMk id="3074" creationId="{67DA2E1E-9460-AED9-E377-559C5243FFBA}"/>
          </ac:picMkLst>
        </pc:picChg>
        <pc:picChg chg="add mod">
          <ac:chgData name="Trúc Quỳnh Võ Thị" userId="d3a72b9751383f94" providerId="LiveId" clId="{54CF9E8B-383B-F840-8BDD-EBC830591156}" dt="2022-12-15T13:28:41.836" v="1088" actId="14100"/>
          <ac:picMkLst>
            <pc:docMk/>
            <pc:sldMk cId="2064805388" sldId="344"/>
            <ac:picMk id="3076" creationId="{3203F6EF-1BDE-85A2-6FB5-E2DD0CB040CC}"/>
          </ac:picMkLst>
        </pc:picChg>
      </pc:sldChg>
      <pc:sldChg chg="addSp modSp add mod">
        <pc:chgData name="Trúc Quỳnh Võ Thị" userId="d3a72b9751383f94" providerId="LiveId" clId="{54CF9E8B-383B-F840-8BDD-EBC830591156}" dt="2022-12-15T13:33:45.285" v="1102" actId="404"/>
        <pc:sldMkLst>
          <pc:docMk/>
          <pc:sldMk cId="383855829" sldId="345"/>
        </pc:sldMkLst>
        <pc:spChg chg="mod">
          <ac:chgData name="Trúc Quỳnh Võ Thị" userId="d3a72b9751383f94" providerId="LiveId" clId="{54CF9E8B-383B-F840-8BDD-EBC830591156}" dt="2022-12-15T13:33:45.285" v="1102" actId="404"/>
          <ac:spMkLst>
            <pc:docMk/>
            <pc:sldMk cId="383855829" sldId="345"/>
            <ac:spMk id="2" creationId="{198DB738-6446-1C09-CA3C-30707C0DAF74}"/>
          </ac:spMkLst>
        </pc:spChg>
        <pc:spChg chg="mod">
          <ac:chgData name="Trúc Quỳnh Võ Thị" userId="d3a72b9751383f94" providerId="LiveId" clId="{54CF9E8B-383B-F840-8BDD-EBC830591156}" dt="2022-12-15T13:26:30.867" v="1078" actId="1076"/>
          <ac:spMkLst>
            <pc:docMk/>
            <pc:sldMk cId="383855829" sldId="345"/>
            <ac:spMk id="3" creationId="{D644C9CE-37AA-BADD-C5A0-74FFD51EC94C}"/>
          </ac:spMkLst>
        </pc:spChg>
        <pc:spChg chg="mod">
          <ac:chgData name="Trúc Quỳnh Võ Thị" userId="d3a72b9751383f94" providerId="LiveId" clId="{54CF9E8B-383B-F840-8BDD-EBC830591156}" dt="2022-12-15T13:26:19.242" v="1075" actId="20577"/>
          <ac:spMkLst>
            <pc:docMk/>
            <pc:sldMk cId="383855829" sldId="345"/>
            <ac:spMk id="4" creationId="{DA23FE1B-3D76-192E-7D97-75017B2C6A1C}"/>
          </ac:spMkLst>
        </pc:spChg>
        <pc:picChg chg="add mod">
          <ac:chgData name="Trúc Quỳnh Võ Thị" userId="d3a72b9751383f94" providerId="LiveId" clId="{54CF9E8B-383B-F840-8BDD-EBC830591156}" dt="2022-12-15T13:26:57.869" v="1081" actId="1076"/>
          <ac:picMkLst>
            <pc:docMk/>
            <pc:sldMk cId="383855829" sldId="345"/>
            <ac:picMk id="2050" creationId="{01062D6D-09EC-2210-AED3-C0133CA43D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E8D9B-4552-CEAE-3053-8DCF5CB86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F16B45-51BB-B2BB-4F6E-FCA0E5D34B4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7667201-61DF-01BE-8DF4-FC2796FAF2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5A2475-340D-8823-F039-B5660A43EF14}"/>
              </a:ext>
            </a:extLst>
          </p:cNvPr>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626348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2F6B7-B2D2-02B1-2C0D-B0EE84D02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11159-4795-390D-11CE-2BCE9D807C2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4D678C6-480D-1D8F-6391-A41C7BBC7D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373F4D-A4F6-6B1D-147B-1E8BACD61F67}"/>
              </a:ext>
            </a:extLst>
          </p:cNvPr>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088751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1063038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487377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62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583566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06594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2261244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688996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23114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4259732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4000599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png"/><Relationship Id="rId5" Type="http://schemas.microsoft.com/office/2007/relationships/media" Target="../media/media4.mp3"/><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12" name="TextBox 11"/>
          <p:cNvSpPr txBox="1"/>
          <p:nvPr/>
        </p:nvSpPr>
        <p:spPr>
          <a:xfrm>
            <a:off x="1042458" y="1154679"/>
            <a:ext cx="10448502" cy="461665"/>
          </a:xfrm>
          <a:prstGeom prst="rect">
            <a:avLst/>
          </a:prstGeom>
          <a:noFill/>
          <a:effectLst/>
        </p:spPr>
        <p:txBody>
          <a:bodyPr wrap="square" rtlCol="0">
            <a:spAutoFit/>
          </a:bodyPr>
          <a:lstStyle/>
          <a:p>
            <a:r>
              <a:rPr lang="en-US" sz="2400" b="1" dirty="0">
                <a:effectLst>
                  <a:glow rad="88900">
                    <a:schemeClr val="bg1"/>
                  </a:glow>
                </a:effectLst>
                <a:latin typeface="Calibri" panose="020F0502020204030204" pitchFamily="34" charset="0"/>
                <a:cs typeface="Calibri" panose="020F0502020204030204" pitchFamily="34" charset="0"/>
              </a:rPr>
              <a:t>Match the highlighted words in the text with their meanings.</a:t>
            </a:r>
          </a:p>
        </p:txBody>
      </p:sp>
      <p:sp>
        <p:nvSpPr>
          <p:cNvPr id="16" name="Rounded Rectangle 15"/>
          <p:cNvSpPr/>
          <p:nvPr/>
        </p:nvSpPr>
        <p:spPr>
          <a:xfrm>
            <a:off x="487066" y="111918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latin typeface="Arial" panose="020B0604020202020204" pitchFamily="34" charset="0"/>
              <a:cs typeface="Arial" panose="020B0604020202020204" pitchFamily="34" charset="0"/>
            </a:endParaRPr>
          </a:p>
        </p:txBody>
      </p:sp>
      <p:sp>
        <p:nvSpPr>
          <p:cNvPr id="17" name="TextBox 16"/>
          <p:cNvSpPr txBox="1"/>
          <p:nvPr/>
        </p:nvSpPr>
        <p:spPr>
          <a:xfrm>
            <a:off x="539851" y="1016542"/>
            <a:ext cx="397035" cy="707886"/>
          </a:xfrm>
          <a:prstGeom prst="rect">
            <a:avLst/>
          </a:prstGeom>
          <a:noFill/>
        </p:spPr>
        <p:txBody>
          <a:bodyPr wrap="square" rtlCol="0">
            <a:spAutoFit/>
          </a:bodyPr>
          <a:lstStyle/>
          <a:p>
            <a:pPr algn="ctr"/>
            <a:r>
              <a:rPr lang="vi-VN" sz="4000" b="1" dirty="0">
                <a:solidFill>
                  <a:schemeClr val="bg1"/>
                </a:solidFill>
                <a:latin typeface="Arial" panose="020B0604020202020204" pitchFamily="34" charset="0"/>
                <a:cs typeface="Arial" panose="020B0604020202020204" pitchFamily="34" charset="0"/>
              </a:rPr>
              <a:t>2</a:t>
            </a:r>
            <a:endParaRPr lang="en-US" sz="40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487066" y="186930"/>
            <a:ext cx="609661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5" name="TextBox 4">
            <a:extLst>
              <a:ext uri="{FF2B5EF4-FFF2-40B4-BE49-F238E27FC236}">
                <a16:creationId xmlns:a16="http://schemas.microsoft.com/office/drawing/2014/main" id="{20F81E5D-63E9-79F4-870D-A2B5D3C2E832}"/>
              </a:ext>
            </a:extLst>
          </p:cNvPr>
          <p:cNvSpPr txBox="1"/>
          <p:nvPr/>
        </p:nvSpPr>
        <p:spPr>
          <a:xfrm>
            <a:off x="928914" y="-1016000"/>
            <a:ext cx="184731" cy="369332"/>
          </a:xfrm>
          <a:prstGeom prst="rect">
            <a:avLst/>
          </a:prstGeom>
          <a:noFill/>
        </p:spPr>
        <p:txBody>
          <a:bodyPr wrap="none" rtlCol="0">
            <a:spAutoFit/>
          </a:bodyPr>
          <a:lstStyle/>
          <a:p>
            <a:endParaRPr lang="en-VN"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srcRect l="4545" t="6312" r="3569"/>
          <a:stretch/>
        </p:blipFill>
        <p:spPr>
          <a:xfrm>
            <a:off x="334107" y="1962833"/>
            <a:ext cx="5543068" cy="4646115"/>
          </a:xfrm>
          <a:prstGeom prst="rect">
            <a:avLst/>
          </a:prstGeom>
        </p:spPr>
      </p:pic>
      <p:pic>
        <p:nvPicPr>
          <p:cNvPr id="3" name="Picture 2"/>
          <p:cNvPicPr>
            <a:picLocks noChangeAspect="1"/>
          </p:cNvPicPr>
          <p:nvPr/>
        </p:nvPicPr>
        <p:blipFill rotWithShape="1">
          <a:blip r:embed="rId4"/>
          <a:srcRect l="5943" r="4399" b="10997"/>
          <a:stretch/>
        </p:blipFill>
        <p:spPr>
          <a:xfrm>
            <a:off x="6245530" y="1667664"/>
            <a:ext cx="5117123" cy="5041769"/>
          </a:xfrm>
          <a:prstGeom prst="rect">
            <a:avLst/>
          </a:prstGeom>
        </p:spPr>
      </p:pic>
    </p:spTree>
    <p:extLst>
      <p:ext uri="{BB962C8B-B14F-4D97-AF65-F5344CB8AC3E}">
        <p14:creationId xmlns:p14="http://schemas.microsoft.com/office/powerpoint/2010/main" val="1489363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12" name="TextBox 11"/>
          <p:cNvSpPr txBox="1"/>
          <p:nvPr/>
        </p:nvSpPr>
        <p:spPr>
          <a:xfrm>
            <a:off x="1042458" y="1154679"/>
            <a:ext cx="10448502" cy="461665"/>
          </a:xfrm>
          <a:prstGeom prst="rect">
            <a:avLst/>
          </a:prstGeom>
          <a:noFill/>
          <a:effectLst/>
        </p:spPr>
        <p:txBody>
          <a:bodyPr wrap="square" rtlCol="0">
            <a:spAutoFit/>
          </a:bodyPr>
          <a:lstStyle/>
          <a:p>
            <a:r>
              <a:rPr lang="en-US" sz="2400" b="1" dirty="0">
                <a:effectLst>
                  <a:glow rad="88900">
                    <a:schemeClr val="bg1"/>
                  </a:glow>
                </a:effectLst>
                <a:latin typeface="Calibri" panose="020F0502020204030204" pitchFamily="34" charset="0"/>
                <a:cs typeface="Calibri" panose="020F0502020204030204" pitchFamily="34" charset="0"/>
              </a:rPr>
              <a:t>Match the highlighted words in the text with their meanings.</a:t>
            </a:r>
          </a:p>
        </p:txBody>
      </p:sp>
      <p:sp>
        <p:nvSpPr>
          <p:cNvPr id="16" name="Rounded Rectangle 15"/>
          <p:cNvSpPr/>
          <p:nvPr/>
        </p:nvSpPr>
        <p:spPr>
          <a:xfrm>
            <a:off x="487066" y="111918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latin typeface="Arial" panose="020B0604020202020204" pitchFamily="34" charset="0"/>
              <a:cs typeface="Arial" panose="020B0604020202020204" pitchFamily="34" charset="0"/>
            </a:endParaRPr>
          </a:p>
        </p:txBody>
      </p:sp>
      <p:sp>
        <p:nvSpPr>
          <p:cNvPr id="17" name="TextBox 16"/>
          <p:cNvSpPr txBox="1"/>
          <p:nvPr/>
        </p:nvSpPr>
        <p:spPr>
          <a:xfrm>
            <a:off x="539851" y="1016542"/>
            <a:ext cx="397035" cy="707886"/>
          </a:xfrm>
          <a:prstGeom prst="rect">
            <a:avLst/>
          </a:prstGeom>
          <a:noFill/>
        </p:spPr>
        <p:txBody>
          <a:bodyPr wrap="square" rtlCol="0">
            <a:spAutoFit/>
          </a:bodyPr>
          <a:lstStyle/>
          <a:p>
            <a:pPr algn="ctr"/>
            <a:r>
              <a:rPr lang="vi-VN" sz="4000" b="1" dirty="0">
                <a:solidFill>
                  <a:schemeClr val="bg1"/>
                </a:solidFill>
                <a:latin typeface="Arial" panose="020B0604020202020204" pitchFamily="34" charset="0"/>
                <a:cs typeface="Arial" panose="020B0604020202020204" pitchFamily="34" charset="0"/>
              </a:rPr>
              <a:t>2</a:t>
            </a:r>
            <a:endParaRPr lang="en-US" sz="40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487066" y="186930"/>
            <a:ext cx="609661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5" name="TextBox 4">
            <a:extLst>
              <a:ext uri="{FF2B5EF4-FFF2-40B4-BE49-F238E27FC236}">
                <a16:creationId xmlns:a16="http://schemas.microsoft.com/office/drawing/2014/main" id="{20F81E5D-63E9-79F4-870D-A2B5D3C2E832}"/>
              </a:ext>
            </a:extLst>
          </p:cNvPr>
          <p:cNvSpPr txBox="1"/>
          <p:nvPr/>
        </p:nvSpPr>
        <p:spPr>
          <a:xfrm>
            <a:off x="928914" y="-1016000"/>
            <a:ext cx="184731" cy="369332"/>
          </a:xfrm>
          <a:prstGeom prst="rect">
            <a:avLst/>
          </a:prstGeom>
          <a:noFill/>
        </p:spPr>
        <p:txBody>
          <a:bodyPr wrap="none" rtlCol="0">
            <a:spAutoFit/>
          </a:bodyPr>
          <a:lstStyle/>
          <a:p>
            <a:endParaRPr lang="en-VN"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3"/>
          <a:srcRect l="31943" b="68432"/>
          <a:stretch/>
        </p:blipFill>
        <p:spPr>
          <a:xfrm>
            <a:off x="7358356" y="1724428"/>
            <a:ext cx="4831739" cy="1096001"/>
          </a:xfrm>
          <a:prstGeom prst="rect">
            <a:avLst/>
          </a:prstGeom>
        </p:spPr>
      </p:pic>
      <p:pic>
        <p:nvPicPr>
          <p:cNvPr id="22" name="Picture 21"/>
          <p:cNvPicPr>
            <a:picLocks noChangeAspect="1"/>
          </p:cNvPicPr>
          <p:nvPr/>
        </p:nvPicPr>
        <p:blipFill rotWithShape="1">
          <a:blip r:embed="rId3"/>
          <a:srcRect r="68098" b="68292"/>
          <a:stretch/>
        </p:blipFill>
        <p:spPr>
          <a:xfrm>
            <a:off x="225041" y="1793893"/>
            <a:ext cx="2264928" cy="1100833"/>
          </a:xfrm>
          <a:prstGeom prst="rect">
            <a:avLst/>
          </a:prstGeom>
        </p:spPr>
      </p:pic>
      <p:pic>
        <p:nvPicPr>
          <p:cNvPr id="23" name="Picture 22"/>
          <p:cNvPicPr>
            <a:picLocks noChangeAspect="1"/>
          </p:cNvPicPr>
          <p:nvPr/>
        </p:nvPicPr>
        <p:blipFill rotWithShape="1">
          <a:blip r:embed="rId3"/>
          <a:srcRect t="31623" r="68098" b="49890"/>
          <a:stretch/>
        </p:blipFill>
        <p:spPr>
          <a:xfrm>
            <a:off x="225041" y="3218165"/>
            <a:ext cx="2264928" cy="641838"/>
          </a:xfrm>
          <a:prstGeom prst="rect">
            <a:avLst/>
          </a:prstGeom>
        </p:spPr>
      </p:pic>
      <p:pic>
        <p:nvPicPr>
          <p:cNvPr id="24" name="Picture 23"/>
          <p:cNvPicPr>
            <a:picLocks noChangeAspect="1"/>
          </p:cNvPicPr>
          <p:nvPr/>
        </p:nvPicPr>
        <p:blipFill rotWithShape="1">
          <a:blip r:embed="rId3"/>
          <a:srcRect t="50279" r="68098" b="31234"/>
          <a:stretch/>
        </p:blipFill>
        <p:spPr>
          <a:xfrm>
            <a:off x="225041" y="4186462"/>
            <a:ext cx="2264928" cy="641838"/>
          </a:xfrm>
          <a:prstGeom prst="rect">
            <a:avLst/>
          </a:prstGeom>
        </p:spPr>
      </p:pic>
      <p:pic>
        <p:nvPicPr>
          <p:cNvPr id="25" name="Picture 24"/>
          <p:cNvPicPr>
            <a:picLocks noChangeAspect="1"/>
          </p:cNvPicPr>
          <p:nvPr/>
        </p:nvPicPr>
        <p:blipFill rotWithShape="1">
          <a:blip r:embed="rId3"/>
          <a:srcRect t="68935" r="68098"/>
          <a:stretch/>
        </p:blipFill>
        <p:spPr>
          <a:xfrm>
            <a:off x="225041" y="5154759"/>
            <a:ext cx="2264928" cy="1078523"/>
          </a:xfrm>
          <a:prstGeom prst="rect">
            <a:avLst/>
          </a:prstGeom>
        </p:spPr>
      </p:pic>
      <p:pic>
        <p:nvPicPr>
          <p:cNvPr id="26" name="Picture 25"/>
          <p:cNvPicPr>
            <a:picLocks noChangeAspect="1"/>
          </p:cNvPicPr>
          <p:nvPr/>
        </p:nvPicPr>
        <p:blipFill rotWithShape="1">
          <a:blip r:embed="rId3"/>
          <a:srcRect l="31943" t="31738" b="49775"/>
          <a:stretch/>
        </p:blipFill>
        <p:spPr>
          <a:xfrm>
            <a:off x="7358353" y="3100615"/>
            <a:ext cx="4831739" cy="641839"/>
          </a:xfrm>
          <a:prstGeom prst="rect">
            <a:avLst/>
          </a:prstGeom>
        </p:spPr>
      </p:pic>
      <p:pic>
        <p:nvPicPr>
          <p:cNvPr id="27" name="Picture 26"/>
          <p:cNvPicPr>
            <a:picLocks noChangeAspect="1"/>
          </p:cNvPicPr>
          <p:nvPr/>
        </p:nvPicPr>
        <p:blipFill rotWithShape="1">
          <a:blip r:embed="rId3"/>
          <a:srcRect l="31943" t="49887" b="31120"/>
          <a:stretch/>
        </p:blipFill>
        <p:spPr>
          <a:xfrm>
            <a:off x="7358353" y="4022641"/>
            <a:ext cx="4831739" cy="659423"/>
          </a:xfrm>
          <a:prstGeom prst="rect">
            <a:avLst/>
          </a:prstGeom>
        </p:spPr>
      </p:pic>
      <p:pic>
        <p:nvPicPr>
          <p:cNvPr id="28" name="Picture 27"/>
          <p:cNvPicPr>
            <a:picLocks noChangeAspect="1"/>
          </p:cNvPicPr>
          <p:nvPr/>
        </p:nvPicPr>
        <p:blipFill rotWithShape="1">
          <a:blip r:embed="rId3"/>
          <a:srcRect l="31943" t="68543"/>
          <a:stretch/>
        </p:blipFill>
        <p:spPr>
          <a:xfrm>
            <a:off x="7358353" y="5064488"/>
            <a:ext cx="4831739" cy="1092148"/>
          </a:xfrm>
          <a:prstGeom prst="rect">
            <a:avLst/>
          </a:prstGeom>
        </p:spPr>
      </p:pic>
    </p:spTree>
    <p:extLst>
      <p:ext uri="{BB962C8B-B14F-4D97-AF65-F5344CB8AC3E}">
        <p14:creationId xmlns:p14="http://schemas.microsoft.com/office/powerpoint/2010/main" val="142975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4.44444E-6 L -0.39935 -0.47709 " pathEditMode="relative" rAng="0" ptsTypes="AA">
                                      <p:cBhvr>
                                        <p:cTn id="6" dur="2000" fill="hold"/>
                                        <p:tgtEl>
                                          <p:spTgt spid="28"/>
                                        </p:tgtEl>
                                        <p:attrNameLst>
                                          <p:attrName>ppt_x</p:attrName>
                                          <p:attrName>ppt_y</p:attrName>
                                        </p:attrNameLst>
                                      </p:cBhvr>
                                      <p:rCtr x="-19974" y="-2386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70833E-6 5.55112E-17 L -0.39935 0.18287 " pathEditMode="relative" rAng="0" ptsTypes="AA">
                                      <p:cBhvr>
                                        <p:cTn id="10" dur="2000" fill="hold"/>
                                        <p:tgtEl>
                                          <p:spTgt spid="15"/>
                                        </p:tgtEl>
                                        <p:attrNameLst>
                                          <p:attrName>ppt_x</p:attrName>
                                          <p:attrName>ppt_y</p:attrName>
                                        </p:attrNameLst>
                                      </p:cBhvr>
                                      <p:rCtr x="-19974" y="914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70833E-6 -7.40741E-7 L -0.4 0.02199 " pathEditMode="relative" rAng="0" ptsTypes="AA">
                                      <p:cBhvr>
                                        <p:cTn id="14" dur="2000" fill="hold"/>
                                        <p:tgtEl>
                                          <p:spTgt spid="27"/>
                                        </p:tgtEl>
                                        <p:attrNameLst>
                                          <p:attrName>ppt_x</p:attrName>
                                          <p:attrName>ppt_y</p:attrName>
                                        </p:attrNameLst>
                                      </p:cBhvr>
                                      <p:rCtr x="-20000" y="108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2.59259E-6 L -0.40078 0.32431 " pathEditMode="relative" rAng="0" ptsTypes="AA">
                                      <p:cBhvr>
                                        <p:cTn id="18" dur="2000" fill="hold"/>
                                        <p:tgtEl>
                                          <p:spTgt spid="26"/>
                                        </p:tgtEl>
                                        <p:attrNameLst>
                                          <p:attrName>ppt_x</p:attrName>
                                          <p:attrName>ppt_y</p:attrName>
                                        </p:attrNameLst>
                                      </p:cBhvr>
                                      <p:rCtr x="-20039" y="16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11"/>
          <p:cNvSpPr txBox="1"/>
          <p:nvPr/>
        </p:nvSpPr>
        <p:spPr>
          <a:xfrm>
            <a:off x="775812" y="1125702"/>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400" b="1" dirty="0">
                <a:effectLst>
                  <a:glow rad="88900">
                    <a:schemeClr val="bg1"/>
                  </a:glow>
                </a:effectLst>
                <a:cs typeface="Arial" panose="020B0604020202020204" pitchFamily="34" charset="0"/>
              </a:rPr>
              <a:t>Read the passages and choose the correct answer A, B, C, or D. </a:t>
            </a:r>
          </a:p>
        </p:txBody>
      </p:sp>
      <p:sp>
        <p:nvSpPr>
          <p:cNvPr id="10" name="Text Box 9"/>
          <p:cNvSpPr txBox="1"/>
          <p:nvPr/>
        </p:nvSpPr>
        <p:spPr>
          <a:xfrm>
            <a:off x="524510" y="-4962525"/>
            <a:ext cx="11924665" cy="4030980"/>
          </a:xfrm>
          <a:prstGeom prst="rect">
            <a:avLst/>
          </a:prstGeom>
          <a:solidFill>
            <a:srgbClr val="B3E5BE"/>
          </a:solidFill>
        </p:spPr>
        <p:txBody>
          <a:bodyPr wrap="square" rtlCol="0" anchor="t">
            <a:spAutoFit/>
          </a:bodyPr>
          <a:lstStyle/>
          <a:p>
            <a:r>
              <a:rPr lang="en-US" sz="3200" i="1"/>
              <a:t>Mr Nam, grandfather, a 70-year-old farmer</a:t>
            </a:r>
          </a:p>
          <a:p>
            <a:pPr algn="just"/>
            <a:r>
              <a:rPr lang="en-US" sz="32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grpSp>
        <p:nvGrpSpPr>
          <p:cNvPr id="3" name="Group 2">
            <a:extLst>
              <a:ext uri="{FF2B5EF4-FFF2-40B4-BE49-F238E27FC236}">
                <a16:creationId xmlns:a16="http://schemas.microsoft.com/office/drawing/2014/main" id="{EE223E8E-E287-7260-440A-56761EF3A596}"/>
              </a:ext>
            </a:extLst>
          </p:cNvPr>
          <p:cNvGrpSpPr/>
          <p:nvPr/>
        </p:nvGrpSpPr>
        <p:grpSpPr>
          <a:xfrm>
            <a:off x="-1372" y="2705"/>
            <a:ext cx="12192000" cy="1083309"/>
            <a:chOff x="7620" y="-7620"/>
            <a:chExt cx="12192000" cy="1083309"/>
          </a:xfrm>
        </p:grpSpPr>
        <p:sp>
          <p:nvSpPr>
            <p:cNvPr id="4" name="Round Single Corner Rectangle 17">
              <a:extLst>
                <a:ext uri="{FF2B5EF4-FFF2-40B4-BE49-F238E27FC236}">
                  <a16:creationId xmlns:a16="http://schemas.microsoft.com/office/drawing/2014/main" id="{B4226E4B-850A-7E90-B43B-9D82EB473825}"/>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8">
              <a:extLst>
                <a:ext uri="{FF2B5EF4-FFF2-40B4-BE49-F238E27FC236}">
                  <a16:creationId xmlns:a16="http://schemas.microsoft.com/office/drawing/2014/main" id="{228541D1-ABCF-4F37-28B4-2D8E544D5A72}"/>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19">
              <a:extLst>
                <a:ext uri="{FF2B5EF4-FFF2-40B4-BE49-F238E27FC236}">
                  <a16:creationId xmlns:a16="http://schemas.microsoft.com/office/drawing/2014/main" id="{9EEE8093-036C-C78D-1C4C-D3C60C6CAFF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FC1638AF-D113-49AC-0E57-9E00D8D6FA1F}"/>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22" name="Rounded Rectangle 15">
            <a:extLst>
              <a:ext uri="{FF2B5EF4-FFF2-40B4-BE49-F238E27FC236}">
                <a16:creationId xmlns:a16="http://schemas.microsoft.com/office/drawing/2014/main" id="{2DBA90EA-9099-01E2-9FA2-BABFB1F5A4E4}"/>
              </a:ext>
            </a:extLst>
          </p:cNvPr>
          <p:cNvSpPr/>
          <p:nvPr/>
        </p:nvSpPr>
        <p:spPr>
          <a:xfrm>
            <a:off x="273207" y="12422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3" name="TextBox 22">
            <a:extLst>
              <a:ext uri="{FF2B5EF4-FFF2-40B4-BE49-F238E27FC236}">
                <a16:creationId xmlns:a16="http://schemas.microsoft.com/office/drawing/2014/main" id="{2F1D4E7B-1583-5F11-4A61-77648A620959}"/>
              </a:ext>
            </a:extLst>
          </p:cNvPr>
          <p:cNvSpPr txBox="1"/>
          <p:nvPr/>
        </p:nvSpPr>
        <p:spPr>
          <a:xfrm>
            <a:off x="325992" y="112974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4" name="Text Box 2">
            <a:extLst>
              <a:ext uri="{FF2B5EF4-FFF2-40B4-BE49-F238E27FC236}">
                <a16:creationId xmlns:a16="http://schemas.microsoft.com/office/drawing/2014/main" id="{8A341965-782B-121B-BD68-8AC1EFC99512}"/>
              </a:ext>
            </a:extLst>
          </p:cNvPr>
          <p:cNvSpPr txBox="1"/>
          <p:nvPr/>
        </p:nvSpPr>
        <p:spPr>
          <a:xfrm>
            <a:off x="1120057" y="2544209"/>
            <a:ext cx="9942287" cy="1569660"/>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pPr lvl="0"/>
            <a:r>
              <a:rPr lang="en-GB" sz="2400" dirty="0">
                <a:solidFill>
                  <a:schemeClr val="tx1"/>
                </a:solidFill>
                <a:latin typeface="Arial" panose="020B0604020202020204" pitchFamily="34" charset="0"/>
                <a:cs typeface="Arial" panose="020B0604020202020204" pitchFamily="34" charset="0"/>
              </a:rPr>
              <a:t>A. 730,000 square kilometres</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B. 1.7 thousand square kilometres </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C. 1,510 square kilometres</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D. 1.7 million square kilometres</a:t>
            </a:r>
          </a:p>
        </p:txBody>
      </p:sp>
      <p:sp>
        <p:nvSpPr>
          <p:cNvPr id="25" name="Text Box 4">
            <a:extLst>
              <a:ext uri="{FF2B5EF4-FFF2-40B4-BE49-F238E27FC236}">
                <a16:creationId xmlns:a16="http://schemas.microsoft.com/office/drawing/2014/main" id="{52F9FC38-2FD5-1FEA-6DF7-E3776A81BA21}"/>
              </a:ext>
            </a:extLst>
          </p:cNvPr>
          <p:cNvSpPr txBox="1"/>
          <p:nvPr/>
        </p:nvSpPr>
        <p:spPr>
          <a:xfrm>
            <a:off x="1120056" y="2022008"/>
            <a:ext cx="9951887" cy="523220"/>
          </a:xfrm>
          <a:prstGeom prst="rect">
            <a:avLst/>
          </a:prstGeom>
          <a:solidFill>
            <a:srgbClr val="9BB8CD"/>
          </a:solidFill>
        </p:spPr>
        <p:txBody>
          <a:bodyPr wrap="square" rtlCol="0" anchor="t">
            <a:spAutoFit/>
          </a:bodyPr>
          <a:lstStyle/>
          <a:p>
            <a:pPr algn="just"/>
            <a:r>
              <a:rPr lang="en-US" sz="2800" b="1" dirty="0"/>
              <a:t>1</a:t>
            </a:r>
            <a:r>
              <a:rPr lang="en-US" sz="2800" dirty="0"/>
              <a:t>. </a:t>
            </a:r>
            <a:r>
              <a:rPr lang="en-GB" sz="2800" b="1" dirty="0"/>
              <a:t>Alaska is a very large state with an area of about </a:t>
            </a:r>
            <a:r>
              <a:rPr lang="en-US" sz="2800" dirty="0"/>
              <a:t>, ______.</a:t>
            </a:r>
          </a:p>
        </p:txBody>
      </p:sp>
      <p:sp>
        <p:nvSpPr>
          <p:cNvPr id="26" name="Text Box 6">
            <a:extLst>
              <a:ext uri="{FF2B5EF4-FFF2-40B4-BE49-F238E27FC236}">
                <a16:creationId xmlns:a16="http://schemas.microsoft.com/office/drawing/2014/main" id="{7AA23475-8621-1A63-6994-7692FDE994F5}"/>
              </a:ext>
            </a:extLst>
          </p:cNvPr>
          <p:cNvSpPr txBox="1"/>
          <p:nvPr/>
        </p:nvSpPr>
        <p:spPr>
          <a:xfrm>
            <a:off x="1120056" y="4360327"/>
            <a:ext cx="9951887" cy="523220"/>
          </a:xfrm>
          <a:prstGeom prst="rect">
            <a:avLst/>
          </a:prstGeom>
          <a:solidFill>
            <a:srgbClr val="9BB8CD"/>
          </a:solidFill>
        </p:spPr>
        <p:txBody>
          <a:bodyPr wrap="square" rtlCol="0" anchor="t">
            <a:spAutoFit/>
          </a:bodyPr>
          <a:lstStyle/>
          <a:p>
            <a:pPr algn="just"/>
            <a:r>
              <a:rPr lang="en-US" sz="2800" b="1" dirty="0"/>
              <a:t>2. </a:t>
            </a:r>
            <a:r>
              <a:rPr lang="en-GB" sz="2800" b="1" dirty="0"/>
              <a:t>What do native peoples in Alaska still keep today?</a:t>
            </a:r>
            <a:endParaRPr lang="en-US" sz="2800" b="1" dirty="0"/>
          </a:p>
        </p:txBody>
      </p:sp>
      <p:sp>
        <p:nvSpPr>
          <p:cNvPr id="27" name="Text Box 10">
            <a:extLst>
              <a:ext uri="{FF2B5EF4-FFF2-40B4-BE49-F238E27FC236}">
                <a16:creationId xmlns:a16="http://schemas.microsoft.com/office/drawing/2014/main" id="{F84C4B0F-A629-CE48-51E9-C627048C63E0}"/>
              </a:ext>
            </a:extLst>
          </p:cNvPr>
          <p:cNvSpPr txBox="1"/>
          <p:nvPr/>
        </p:nvSpPr>
        <p:spPr>
          <a:xfrm>
            <a:off x="1109896" y="4881274"/>
            <a:ext cx="9952448" cy="1771429"/>
          </a:xfrm>
          <a:prstGeom prst="rect">
            <a:avLst/>
          </a:prstGeom>
          <a:solidFill>
            <a:srgbClr val="F9F3CC"/>
          </a:solidFill>
        </p:spPr>
        <p:style>
          <a:lnRef idx="2">
            <a:schemeClr val="lt1"/>
          </a:lnRef>
          <a:fillRef idx="1">
            <a:schemeClr val="accent1"/>
          </a:fillRef>
          <a:effectRef idx="1">
            <a:schemeClr val="accent1"/>
          </a:effectRef>
          <a:fontRef idx="minor">
            <a:schemeClr val="lt1"/>
          </a:fontRef>
        </p:style>
        <p:txBody>
          <a:bodyPr wrap="square" rtlCol="0" anchor="t">
            <a:noAutofit/>
          </a:bodyPr>
          <a:lstStyle/>
          <a:p>
            <a:r>
              <a:rPr lang="en-GB" sz="2400" dirty="0">
                <a:solidFill>
                  <a:schemeClr val="tx1"/>
                </a:solidFill>
                <a:latin typeface="Arial" panose="020B0604020202020204" pitchFamily="34" charset="0"/>
                <a:cs typeface="Arial" panose="020B0604020202020204" pitchFamily="34" charset="0"/>
              </a:rPr>
              <a:t>A. Modern lifestyles only</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B. Their old traditions</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C. New technology</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D. Foreign cultures</a:t>
            </a:r>
            <a:endParaRPr lang="en-US" sz="3600" dirty="0">
              <a:solidFill>
                <a:schemeClr val="tx1"/>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EB3AAE3F-B859-F26E-431D-4FEEE5286404}"/>
              </a:ext>
            </a:extLst>
          </p:cNvPr>
          <p:cNvSpPr/>
          <p:nvPr/>
        </p:nvSpPr>
        <p:spPr>
          <a:xfrm>
            <a:off x="1003626" y="3637611"/>
            <a:ext cx="481330" cy="476258"/>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C5583C2-20FF-37DA-473C-3216565A3046}"/>
              </a:ext>
            </a:extLst>
          </p:cNvPr>
          <p:cNvSpPr/>
          <p:nvPr/>
        </p:nvSpPr>
        <p:spPr>
          <a:xfrm>
            <a:off x="1100297" y="5209079"/>
            <a:ext cx="481330" cy="523219"/>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grpId="2"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Effect transition="in" filter="fade">
                                      <p:cBhvr>
                                        <p:cTn id="19" dur="500"/>
                                        <p:tgtEl>
                                          <p:spTgt spid="26"/>
                                        </p:tgtEl>
                                      </p:cBhvr>
                                    </p:animEffect>
                                  </p:childTnLst>
                                </p:cTn>
                              </p:par>
                              <p:par>
                                <p:cTn id="20" presetID="53" presetClass="entr" presetSubtype="16" fill="hold" grpId="2"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2"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1" animBg="1"/>
      <p:bldP spid="24" grpId="2" animBg="1"/>
      <p:bldP spid="25" grpId="1" animBg="1"/>
      <p:bldP spid="25" grpId="2" animBg="1"/>
      <p:bldP spid="26" grpId="1" animBg="1"/>
      <p:bldP spid="26" grpId="2" animBg="1"/>
      <p:bldP spid="27" grpId="1" animBg="1"/>
      <p:bldP spid="27" grpId="2" animBg="1"/>
      <p:bldP spid="28" grpId="1" animBg="1"/>
      <p:bldP spid="28" grpId="2" animBg="1"/>
      <p:bldP spid="29" grpId="1" animBg="1"/>
      <p:bldP spid="29"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049C9-AF68-4AD7-66FA-03C52844C4C5}"/>
            </a:ext>
          </a:extLst>
        </p:cNvPr>
        <p:cNvGrpSpPr/>
        <p:nvPr/>
      </p:nvGrpSpPr>
      <p:grpSpPr>
        <a:xfrm>
          <a:off x="0" y="0"/>
          <a:ext cx="0" cy="0"/>
          <a:chOff x="0" y="0"/>
          <a:chExt cx="0" cy="0"/>
        </a:xfrm>
      </p:grpSpPr>
      <p:sp>
        <p:nvSpPr>
          <p:cNvPr id="39" name="TextBox 11">
            <a:extLst>
              <a:ext uri="{FF2B5EF4-FFF2-40B4-BE49-F238E27FC236}">
                <a16:creationId xmlns:a16="http://schemas.microsoft.com/office/drawing/2014/main" id="{774EB572-2A7C-BA47-B333-D297E7B6493B}"/>
              </a:ext>
            </a:extLst>
          </p:cNvPr>
          <p:cNvSpPr txBox="1"/>
          <p:nvPr/>
        </p:nvSpPr>
        <p:spPr>
          <a:xfrm>
            <a:off x="775812" y="1125702"/>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400" b="1" dirty="0">
                <a:effectLst>
                  <a:glow rad="88900">
                    <a:schemeClr val="bg1"/>
                  </a:glow>
                </a:effectLst>
                <a:cs typeface="Arial" panose="020B0604020202020204" pitchFamily="34" charset="0"/>
              </a:rPr>
              <a:t>Read the passages and choose the correct answer A, B, C, or D. </a:t>
            </a:r>
          </a:p>
        </p:txBody>
      </p:sp>
      <p:sp>
        <p:nvSpPr>
          <p:cNvPr id="10" name="Text Box 9">
            <a:extLst>
              <a:ext uri="{FF2B5EF4-FFF2-40B4-BE49-F238E27FC236}">
                <a16:creationId xmlns:a16="http://schemas.microsoft.com/office/drawing/2014/main" id="{BAC3CBB9-18DC-5741-DBD9-41BF4DA44AB3}"/>
              </a:ext>
            </a:extLst>
          </p:cNvPr>
          <p:cNvSpPr txBox="1"/>
          <p:nvPr/>
        </p:nvSpPr>
        <p:spPr>
          <a:xfrm>
            <a:off x="524510" y="-4962525"/>
            <a:ext cx="11924665" cy="4030980"/>
          </a:xfrm>
          <a:prstGeom prst="rect">
            <a:avLst/>
          </a:prstGeom>
          <a:solidFill>
            <a:srgbClr val="B3E5BE"/>
          </a:solidFill>
        </p:spPr>
        <p:txBody>
          <a:bodyPr wrap="square" rtlCol="0" anchor="t">
            <a:spAutoFit/>
          </a:bodyPr>
          <a:lstStyle/>
          <a:p>
            <a:r>
              <a:rPr lang="en-US" sz="3200" i="1"/>
              <a:t>Mr Nam, grandfather, a 70-year-old farmer</a:t>
            </a:r>
          </a:p>
          <a:p>
            <a:pPr algn="just"/>
            <a:r>
              <a:rPr lang="en-US" sz="32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grpSp>
        <p:nvGrpSpPr>
          <p:cNvPr id="3" name="Group 2">
            <a:extLst>
              <a:ext uri="{FF2B5EF4-FFF2-40B4-BE49-F238E27FC236}">
                <a16:creationId xmlns:a16="http://schemas.microsoft.com/office/drawing/2014/main" id="{5A85408A-0786-2CFC-E824-FECACCD0F26C}"/>
              </a:ext>
            </a:extLst>
          </p:cNvPr>
          <p:cNvGrpSpPr/>
          <p:nvPr/>
        </p:nvGrpSpPr>
        <p:grpSpPr>
          <a:xfrm>
            <a:off x="-1372" y="2705"/>
            <a:ext cx="12192000" cy="1083309"/>
            <a:chOff x="7620" y="-7620"/>
            <a:chExt cx="12192000" cy="1083309"/>
          </a:xfrm>
        </p:grpSpPr>
        <p:sp>
          <p:nvSpPr>
            <p:cNvPr id="4" name="Round Single Corner Rectangle 17">
              <a:extLst>
                <a:ext uri="{FF2B5EF4-FFF2-40B4-BE49-F238E27FC236}">
                  <a16:creationId xmlns:a16="http://schemas.microsoft.com/office/drawing/2014/main" id="{3F209403-92DF-8C65-1F93-46E2A7109C6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8">
              <a:extLst>
                <a:ext uri="{FF2B5EF4-FFF2-40B4-BE49-F238E27FC236}">
                  <a16:creationId xmlns:a16="http://schemas.microsoft.com/office/drawing/2014/main" id="{1012CAF3-7BDB-690C-1755-D086B65DF405}"/>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19">
              <a:extLst>
                <a:ext uri="{FF2B5EF4-FFF2-40B4-BE49-F238E27FC236}">
                  <a16:creationId xmlns:a16="http://schemas.microsoft.com/office/drawing/2014/main" id="{4E89489E-B531-63EB-7F7A-70D9554354CF}"/>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1239D927-9959-1946-F194-A4C5668FB25F}"/>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22" name="Rounded Rectangle 15">
            <a:extLst>
              <a:ext uri="{FF2B5EF4-FFF2-40B4-BE49-F238E27FC236}">
                <a16:creationId xmlns:a16="http://schemas.microsoft.com/office/drawing/2014/main" id="{99A688B6-8FF4-4E84-4442-D15CD49FCBA0}"/>
              </a:ext>
            </a:extLst>
          </p:cNvPr>
          <p:cNvSpPr/>
          <p:nvPr/>
        </p:nvSpPr>
        <p:spPr>
          <a:xfrm>
            <a:off x="273207" y="12422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3" name="TextBox 22">
            <a:extLst>
              <a:ext uri="{FF2B5EF4-FFF2-40B4-BE49-F238E27FC236}">
                <a16:creationId xmlns:a16="http://schemas.microsoft.com/office/drawing/2014/main" id="{7B44C1CE-BDE6-8741-8724-1B9D19784E60}"/>
              </a:ext>
            </a:extLst>
          </p:cNvPr>
          <p:cNvSpPr txBox="1"/>
          <p:nvPr/>
        </p:nvSpPr>
        <p:spPr>
          <a:xfrm>
            <a:off x="325992" y="112974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4" name="Text Box 2">
            <a:extLst>
              <a:ext uri="{FF2B5EF4-FFF2-40B4-BE49-F238E27FC236}">
                <a16:creationId xmlns:a16="http://schemas.microsoft.com/office/drawing/2014/main" id="{DBF830FD-2624-4892-7BDC-5AF2A0B68AFE}"/>
              </a:ext>
            </a:extLst>
          </p:cNvPr>
          <p:cNvSpPr txBox="1"/>
          <p:nvPr/>
        </p:nvSpPr>
        <p:spPr>
          <a:xfrm>
            <a:off x="1120057" y="2544209"/>
            <a:ext cx="9942287" cy="1569660"/>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pPr lvl="0"/>
            <a:r>
              <a:rPr lang="en-GB" sz="2400" dirty="0">
                <a:solidFill>
                  <a:schemeClr val="tx1"/>
                </a:solidFill>
                <a:latin typeface="Arial" panose="020B0604020202020204" pitchFamily="34" charset="0"/>
                <a:cs typeface="Arial" panose="020B0604020202020204" pitchFamily="34" charset="0"/>
              </a:rPr>
              <a:t>A. shopping in big cities</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B. watching TV programmes</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C. seeing traditional music and art</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D. joining dog races</a:t>
            </a:r>
          </a:p>
        </p:txBody>
      </p:sp>
      <p:sp>
        <p:nvSpPr>
          <p:cNvPr id="25" name="Text Box 4">
            <a:extLst>
              <a:ext uri="{FF2B5EF4-FFF2-40B4-BE49-F238E27FC236}">
                <a16:creationId xmlns:a16="http://schemas.microsoft.com/office/drawing/2014/main" id="{D576C55A-5446-78F3-6CC2-0EDBC3D02D27}"/>
              </a:ext>
            </a:extLst>
          </p:cNvPr>
          <p:cNvSpPr txBox="1"/>
          <p:nvPr/>
        </p:nvSpPr>
        <p:spPr>
          <a:xfrm>
            <a:off x="1120056" y="2022008"/>
            <a:ext cx="9942287" cy="523220"/>
          </a:xfrm>
          <a:prstGeom prst="rect">
            <a:avLst/>
          </a:prstGeom>
          <a:solidFill>
            <a:srgbClr val="9BB8CD"/>
          </a:solidFill>
        </p:spPr>
        <p:txBody>
          <a:bodyPr wrap="square" rtlCol="0" anchor="t">
            <a:spAutoFit/>
          </a:bodyPr>
          <a:lstStyle/>
          <a:p>
            <a:pPr algn="just"/>
            <a:r>
              <a:rPr lang="en-GB" sz="2800" b="1" dirty="0"/>
              <a:t>3. Visitors to Alaska can experience native culture by _______.</a:t>
            </a:r>
            <a:endParaRPr lang="en-US" sz="4000" b="1" dirty="0"/>
          </a:p>
        </p:txBody>
      </p:sp>
      <p:sp>
        <p:nvSpPr>
          <p:cNvPr id="26" name="Text Box 6">
            <a:extLst>
              <a:ext uri="{FF2B5EF4-FFF2-40B4-BE49-F238E27FC236}">
                <a16:creationId xmlns:a16="http://schemas.microsoft.com/office/drawing/2014/main" id="{84F16082-6779-1934-5211-935E702A8BD6}"/>
              </a:ext>
            </a:extLst>
          </p:cNvPr>
          <p:cNvSpPr txBox="1"/>
          <p:nvPr/>
        </p:nvSpPr>
        <p:spPr>
          <a:xfrm>
            <a:off x="1120056" y="4360327"/>
            <a:ext cx="9951887" cy="954107"/>
          </a:xfrm>
          <a:prstGeom prst="rect">
            <a:avLst/>
          </a:prstGeom>
          <a:solidFill>
            <a:srgbClr val="9BB8CD"/>
          </a:solidFill>
        </p:spPr>
        <p:txBody>
          <a:bodyPr wrap="square" rtlCol="0" anchor="t">
            <a:spAutoFit/>
          </a:bodyPr>
          <a:lstStyle/>
          <a:p>
            <a:r>
              <a:rPr lang="en-US" sz="2800" b="1" dirty="0"/>
              <a:t>4.</a:t>
            </a:r>
            <a:r>
              <a:rPr lang="en-GB" dirty="0"/>
              <a:t>  </a:t>
            </a:r>
            <a:r>
              <a:rPr lang="en-GB" sz="2800" b="1" dirty="0"/>
              <a:t>Where can visitors see native art in Alaska?</a:t>
            </a:r>
            <a:br>
              <a:rPr lang="en-GB" sz="2800" b="1" dirty="0"/>
            </a:br>
            <a:endParaRPr lang="en-US" sz="2800" b="1" dirty="0"/>
          </a:p>
        </p:txBody>
      </p:sp>
      <p:sp>
        <p:nvSpPr>
          <p:cNvPr id="27" name="Text Box 10">
            <a:extLst>
              <a:ext uri="{FF2B5EF4-FFF2-40B4-BE49-F238E27FC236}">
                <a16:creationId xmlns:a16="http://schemas.microsoft.com/office/drawing/2014/main" id="{B6D574E0-61F5-9B1F-C587-EC18BE79E729}"/>
              </a:ext>
            </a:extLst>
          </p:cNvPr>
          <p:cNvSpPr txBox="1"/>
          <p:nvPr/>
        </p:nvSpPr>
        <p:spPr>
          <a:xfrm>
            <a:off x="1109896" y="4881274"/>
            <a:ext cx="9952448" cy="1771429"/>
          </a:xfrm>
          <a:prstGeom prst="rect">
            <a:avLst/>
          </a:prstGeom>
          <a:solidFill>
            <a:srgbClr val="F9F3CC"/>
          </a:solidFill>
        </p:spPr>
        <p:style>
          <a:lnRef idx="2">
            <a:schemeClr val="lt1"/>
          </a:lnRef>
          <a:fillRef idx="1">
            <a:schemeClr val="accent1"/>
          </a:fillRef>
          <a:effectRef idx="1">
            <a:schemeClr val="accent1"/>
          </a:effectRef>
          <a:fontRef idx="minor">
            <a:schemeClr val="lt1"/>
          </a:fontRef>
        </p:style>
        <p:txBody>
          <a:bodyPr wrap="square" rtlCol="0" anchor="t">
            <a:noAutofit/>
          </a:bodyPr>
          <a:lstStyle/>
          <a:p>
            <a:pPr lvl="0"/>
            <a:r>
              <a:rPr lang="en-GB" sz="2400" dirty="0">
                <a:solidFill>
                  <a:schemeClr val="tx1"/>
                </a:solidFill>
                <a:latin typeface="Arial" panose="020B0604020202020204" pitchFamily="34" charset="0"/>
                <a:cs typeface="Arial" panose="020B0604020202020204" pitchFamily="34" charset="0"/>
              </a:rPr>
              <a:t>A. In galleries and museums</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B. Only at home</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C. Only in schools</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D. On the Internet</a:t>
            </a:r>
          </a:p>
        </p:txBody>
      </p:sp>
      <p:sp>
        <p:nvSpPr>
          <p:cNvPr id="28" name="Oval 27">
            <a:extLst>
              <a:ext uri="{FF2B5EF4-FFF2-40B4-BE49-F238E27FC236}">
                <a16:creationId xmlns:a16="http://schemas.microsoft.com/office/drawing/2014/main" id="{9BB1410B-8A02-0569-DD45-61FB8CB82407}"/>
              </a:ext>
            </a:extLst>
          </p:cNvPr>
          <p:cNvSpPr/>
          <p:nvPr/>
        </p:nvSpPr>
        <p:spPr>
          <a:xfrm>
            <a:off x="1129656" y="3262238"/>
            <a:ext cx="481330" cy="476258"/>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AE66368-E9E4-A32E-0A00-96EAB6F63B85}"/>
              </a:ext>
            </a:extLst>
          </p:cNvPr>
          <p:cNvSpPr/>
          <p:nvPr/>
        </p:nvSpPr>
        <p:spPr>
          <a:xfrm>
            <a:off x="1129656" y="4873382"/>
            <a:ext cx="481330" cy="446405"/>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3623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1825"/>
                            </p:stCondLst>
                            <p:childTnLst>
                              <p:par>
                                <p:cTn id="13" presetID="41" presetClass="entr" presetSubtype="0" fill="hold" grpId="0" nodeType="afterEffect">
                                  <p:stCondLst>
                                    <p:cond delay="0"/>
                                  </p:stCondLst>
                                  <p:iterate type="lt">
                                    <p:tmPct val="1667"/>
                                  </p:iterate>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4"/>
                                        </p:tgtEl>
                                        <p:attrNameLst>
                                          <p:attrName>ppt_y</p:attrName>
                                        </p:attrNameLst>
                                      </p:cBhvr>
                                      <p:tavLst>
                                        <p:tav tm="0">
                                          <p:val>
                                            <p:strVal val="#ppt_y"/>
                                          </p:val>
                                        </p:tav>
                                        <p:tav tm="100000">
                                          <p:val>
                                            <p:strVal val="#ppt_y"/>
                                          </p:val>
                                        </p:tav>
                                      </p:tavLst>
                                    </p:anim>
                                    <p:anim calcmode="lin" valueType="num">
                                      <p:cBhvr>
                                        <p:cTn id="1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4"/>
                                        </p:tgtEl>
                                      </p:cBhvr>
                                    </p:animEffect>
                                  </p:childTnLst>
                                </p:cTn>
                              </p:par>
                            </p:childTnLst>
                          </p:cTn>
                        </p:par>
                        <p:par>
                          <p:cTn id="20" fill="hold">
                            <p:stCondLst>
                              <p:cond delay="3067"/>
                            </p:stCondLst>
                            <p:childTnLst>
                              <p:par>
                                <p:cTn id="21" presetID="41" presetClass="entr" presetSubtype="0" fill="hold" grpId="0" nodeType="afterEffect">
                                  <p:stCondLst>
                                    <p:cond delay="0"/>
                                  </p:stCondLst>
                                  <p:iterate type="lt">
                                    <p:tmPct val="2500"/>
                                  </p:iterate>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6"/>
                                        </p:tgtEl>
                                        <p:attrNameLst>
                                          <p:attrName>ppt_y</p:attrName>
                                        </p:attrNameLst>
                                      </p:cBhvr>
                                      <p:tavLst>
                                        <p:tav tm="0">
                                          <p:val>
                                            <p:strVal val="#ppt_y"/>
                                          </p:val>
                                        </p:tav>
                                        <p:tav tm="100000">
                                          <p:val>
                                            <p:strVal val="#ppt_y"/>
                                          </p:val>
                                        </p:tav>
                                      </p:tavLst>
                                    </p:anim>
                                    <p:anim calcmode="lin" valueType="num">
                                      <p:cBhvr>
                                        <p:cTn id="25"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26"/>
                                        </p:tgtEl>
                                      </p:cBhvr>
                                    </p:animEffect>
                                  </p:childTnLst>
                                </p:cTn>
                              </p:par>
                            </p:childTnLst>
                          </p:cTn>
                        </p:par>
                        <p:par>
                          <p:cTn id="28" fill="hold">
                            <p:stCondLst>
                              <p:cond delay="4042"/>
                            </p:stCondLst>
                            <p:childTnLst>
                              <p:par>
                                <p:cTn id="29" presetID="41" presetClass="entr" presetSubtype="0" fill="hold" grpId="0" nodeType="afterEffect">
                                  <p:stCondLst>
                                    <p:cond delay="0"/>
                                  </p:stCondLst>
                                  <p:iterate type="lt">
                                    <p:tmPct val="1184"/>
                                  </p:iterate>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27"/>
                                        </p:tgtEl>
                                        <p:attrNameLst>
                                          <p:attrName>ppt_y</p:attrName>
                                        </p:attrNameLst>
                                      </p:cBhvr>
                                      <p:tavLst>
                                        <p:tav tm="0">
                                          <p:val>
                                            <p:strVal val="#ppt_y"/>
                                          </p:val>
                                        </p:tav>
                                        <p:tav tm="100000">
                                          <p:val>
                                            <p:strVal val="#ppt_y"/>
                                          </p:val>
                                        </p:tav>
                                      </p:tavLst>
                                    </p:anim>
                                    <p:anim calcmode="lin" valueType="num">
                                      <p:cBhvr>
                                        <p:cTn id="33"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28" grpId="0" bldLvl="0" animBg="1"/>
      <p:bldP spid="28" grpId="1" animBg="1"/>
      <p:bldP spid="29" grpId="0" bldLvl="0" animBg="1"/>
      <p:bldP spid="2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3545E-DE3F-0F12-A1A5-E8999B94F163}"/>
            </a:ext>
          </a:extLst>
        </p:cNvPr>
        <p:cNvGrpSpPr/>
        <p:nvPr/>
      </p:nvGrpSpPr>
      <p:grpSpPr>
        <a:xfrm>
          <a:off x="0" y="0"/>
          <a:ext cx="0" cy="0"/>
          <a:chOff x="0" y="0"/>
          <a:chExt cx="0" cy="0"/>
        </a:xfrm>
      </p:grpSpPr>
      <p:sp>
        <p:nvSpPr>
          <p:cNvPr id="39" name="TextBox 11">
            <a:extLst>
              <a:ext uri="{FF2B5EF4-FFF2-40B4-BE49-F238E27FC236}">
                <a16:creationId xmlns:a16="http://schemas.microsoft.com/office/drawing/2014/main" id="{9E7E02C4-D2C7-6AA2-8803-C91988CEE905}"/>
              </a:ext>
            </a:extLst>
          </p:cNvPr>
          <p:cNvSpPr txBox="1"/>
          <p:nvPr/>
        </p:nvSpPr>
        <p:spPr>
          <a:xfrm>
            <a:off x="775812" y="1125702"/>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2400" b="1" dirty="0">
                <a:effectLst>
                  <a:glow rad="88900">
                    <a:schemeClr val="bg1"/>
                  </a:glow>
                </a:effectLst>
                <a:cs typeface="Arial" panose="020B0604020202020204" pitchFamily="34" charset="0"/>
              </a:rPr>
              <a:t>Read the passages and choose the correct answer A, B, C, or D. </a:t>
            </a:r>
          </a:p>
        </p:txBody>
      </p:sp>
      <p:sp>
        <p:nvSpPr>
          <p:cNvPr id="10" name="Text Box 9">
            <a:extLst>
              <a:ext uri="{FF2B5EF4-FFF2-40B4-BE49-F238E27FC236}">
                <a16:creationId xmlns:a16="http://schemas.microsoft.com/office/drawing/2014/main" id="{8AFA20C4-FF18-BF3F-67D0-09B7DEA96D21}"/>
              </a:ext>
            </a:extLst>
          </p:cNvPr>
          <p:cNvSpPr txBox="1"/>
          <p:nvPr/>
        </p:nvSpPr>
        <p:spPr>
          <a:xfrm>
            <a:off x="524510" y="-4962525"/>
            <a:ext cx="11924665" cy="4030980"/>
          </a:xfrm>
          <a:prstGeom prst="rect">
            <a:avLst/>
          </a:prstGeom>
          <a:solidFill>
            <a:srgbClr val="B3E5BE"/>
          </a:solidFill>
        </p:spPr>
        <p:txBody>
          <a:bodyPr wrap="square" rtlCol="0" anchor="t">
            <a:spAutoFit/>
          </a:bodyPr>
          <a:lstStyle/>
          <a:p>
            <a:r>
              <a:rPr lang="en-US" sz="3200" i="1"/>
              <a:t>Mr Nam, grandfather, a 70-year-old farmer</a:t>
            </a:r>
          </a:p>
          <a:p>
            <a:pPr algn="just"/>
            <a:r>
              <a:rPr lang="en-US" sz="3200"/>
              <a:t>I was one of the few children in my village who was still at school at the age of 15. Every dgay, I got up early and walked to school. Learning then depended mostly on our teachers and textbooks. We had no library or lab. The nearest bookshop was six kilometres away. I learned simply by taking notes during class, memorisingthem, and doing the homework. Life then was simple. We rarely travelled outside our village, so we didn’t know much about the world around us.</a:t>
            </a:r>
          </a:p>
        </p:txBody>
      </p:sp>
      <p:grpSp>
        <p:nvGrpSpPr>
          <p:cNvPr id="3" name="Group 2">
            <a:extLst>
              <a:ext uri="{FF2B5EF4-FFF2-40B4-BE49-F238E27FC236}">
                <a16:creationId xmlns:a16="http://schemas.microsoft.com/office/drawing/2014/main" id="{A9702012-0EE0-130C-C4BE-A868401E6C47}"/>
              </a:ext>
            </a:extLst>
          </p:cNvPr>
          <p:cNvGrpSpPr/>
          <p:nvPr/>
        </p:nvGrpSpPr>
        <p:grpSpPr>
          <a:xfrm>
            <a:off x="-1372" y="2705"/>
            <a:ext cx="12192000" cy="1083309"/>
            <a:chOff x="7620" y="-7620"/>
            <a:chExt cx="12192000" cy="1083309"/>
          </a:xfrm>
        </p:grpSpPr>
        <p:sp>
          <p:nvSpPr>
            <p:cNvPr id="4" name="Round Single Corner Rectangle 17">
              <a:extLst>
                <a:ext uri="{FF2B5EF4-FFF2-40B4-BE49-F238E27FC236}">
                  <a16:creationId xmlns:a16="http://schemas.microsoft.com/office/drawing/2014/main" id="{701A044C-83D3-C5FE-25CC-645772B0217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 Single Corner Rectangle 18">
              <a:extLst>
                <a:ext uri="{FF2B5EF4-FFF2-40B4-BE49-F238E27FC236}">
                  <a16:creationId xmlns:a16="http://schemas.microsoft.com/office/drawing/2014/main" id="{F1AAB33D-753E-204E-7023-184161929A9F}"/>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19">
              <a:extLst>
                <a:ext uri="{FF2B5EF4-FFF2-40B4-BE49-F238E27FC236}">
                  <a16:creationId xmlns:a16="http://schemas.microsoft.com/office/drawing/2014/main" id="{8F6CF70B-9485-4C36-AD71-90D20CEC9C31}"/>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B48C13A6-D0FE-1685-B8CB-016FD9C61586}"/>
              </a:ext>
            </a:extLst>
          </p:cNvPr>
          <p:cNvSpPr txBox="1"/>
          <p:nvPr/>
        </p:nvSpPr>
        <p:spPr>
          <a:xfrm>
            <a:off x="527303" y="16500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sp>
        <p:nvSpPr>
          <p:cNvPr id="22" name="Rounded Rectangle 15">
            <a:extLst>
              <a:ext uri="{FF2B5EF4-FFF2-40B4-BE49-F238E27FC236}">
                <a16:creationId xmlns:a16="http://schemas.microsoft.com/office/drawing/2014/main" id="{B4A1F7A6-0834-6BCC-FD5A-55745BE5C662}"/>
              </a:ext>
            </a:extLst>
          </p:cNvPr>
          <p:cNvSpPr/>
          <p:nvPr/>
        </p:nvSpPr>
        <p:spPr>
          <a:xfrm>
            <a:off x="273207" y="124222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3" name="TextBox 22">
            <a:extLst>
              <a:ext uri="{FF2B5EF4-FFF2-40B4-BE49-F238E27FC236}">
                <a16:creationId xmlns:a16="http://schemas.microsoft.com/office/drawing/2014/main" id="{08EBB0C1-C47B-DC85-C7DE-1474B9B7BCCA}"/>
              </a:ext>
            </a:extLst>
          </p:cNvPr>
          <p:cNvSpPr txBox="1"/>
          <p:nvPr/>
        </p:nvSpPr>
        <p:spPr>
          <a:xfrm>
            <a:off x="325992" y="1129749"/>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4" name="Text Box 2">
            <a:extLst>
              <a:ext uri="{FF2B5EF4-FFF2-40B4-BE49-F238E27FC236}">
                <a16:creationId xmlns:a16="http://schemas.microsoft.com/office/drawing/2014/main" id="{C5FB5999-926E-5DC5-43E8-8B59AD5A3058}"/>
              </a:ext>
            </a:extLst>
          </p:cNvPr>
          <p:cNvSpPr txBox="1"/>
          <p:nvPr/>
        </p:nvSpPr>
        <p:spPr>
          <a:xfrm>
            <a:off x="1120057" y="2544209"/>
            <a:ext cx="9942287" cy="1569660"/>
          </a:xfrm>
          <a:prstGeom prst="rect">
            <a:avLst/>
          </a:prstGeom>
          <a:solidFill>
            <a:srgbClr val="FFF7D4"/>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pPr lvl="0"/>
            <a:r>
              <a:rPr lang="en-GB" sz="2400" dirty="0">
                <a:solidFill>
                  <a:schemeClr val="tx1"/>
                </a:solidFill>
                <a:latin typeface="Arial" panose="020B0604020202020204" pitchFamily="34" charset="0"/>
                <a:cs typeface="Arial" panose="020B0604020202020204" pitchFamily="34" charset="0"/>
              </a:rPr>
              <a:t>A. learn about native culture</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B. travel with their families</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C. compete for prizes</a:t>
            </a:r>
            <a:br>
              <a:rPr lang="en-GB" sz="2400" dirty="0">
                <a:solidFill>
                  <a:schemeClr val="tx1"/>
                </a:solidFill>
                <a:latin typeface="Arial" panose="020B0604020202020204" pitchFamily="34" charset="0"/>
                <a:cs typeface="Arial" panose="020B0604020202020204" pitchFamily="34" charset="0"/>
              </a:rPr>
            </a:br>
            <a:r>
              <a:rPr lang="en-GB" sz="2400" dirty="0">
                <a:solidFill>
                  <a:schemeClr val="tx1"/>
                </a:solidFill>
                <a:latin typeface="Arial" panose="020B0604020202020204" pitchFamily="34" charset="0"/>
                <a:cs typeface="Arial" panose="020B0604020202020204" pitchFamily="34" charset="0"/>
              </a:rPr>
              <a:t>D. watch traditional dances</a:t>
            </a:r>
          </a:p>
        </p:txBody>
      </p:sp>
      <p:sp>
        <p:nvSpPr>
          <p:cNvPr id="25" name="Text Box 4">
            <a:extLst>
              <a:ext uri="{FF2B5EF4-FFF2-40B4-BE49-F238E27FC236}">
                <a16:creationId xmlns:a16="http://schemas.microsoft.com/office/drawing/2014/main" id="{F52FED58-4FEB-7081-3D26-1E9791C88BBD}"/>
              </a:ext>
            </a:extLst>
          </p:cNvPr>
          <p:cNvSpPr txBox="1"/>
          <p:nvPr/>
        </p:nvSpPr>
        <p:spPr>
          <a:xfrm>
            <a:off x="1080613" y="1703587"/>
            <a:ext cx="9951887" cy="830997"/>
          </a:xfrm>
          <a:prstGeom prst="rect">
            <a:avLst/>
          </a:prstGeom>
          <a:solidFill>
            <a:srgbClr val="9BB8CD"/>
          </a:solidFill>
        </p:spPr>
        <p:txBody>
          <a:bodyPr wrap="square" rtlCol="0" anchor="t">
            <a:spAutoFit/>
          </a:bodyPr>
          <a:lstStyle/>
          <a:p>
            <a:pPr algn="just"/>
            <a:r>
              <a:rPr lang="en-GB" sz="2400" b="1" dirty="0">
                <a:latin typeface="Arial" panose="020B0604020202020204" pitchFamily="34" charset="0"/>
                <a:cs typeface="Arial" panose="020B0604020202020204" pitchFamily="34" charset="0"/>
              </a:rPr>
              <a:t>5. Mushers from all over the world come to Anchorage in March to _______.</a:t>
            </a:r>
            <a:endParaRPr lang="en-US" sz="3600" b="1" dirty="0">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6BE45270-2605-11A1-528A-A3075861EF4F}"/>
              </a:ext>
            </a:extLst>
          </p:cNvPr>
          <p:cNvSpPr/>
          <p:nvPr/>
        </p:nvSpPr>
        <p:spPr>
          <a:xfrm>
            <a:off x="1080613" y="3329039"/>
            <a:ext cx="481330" cy="476258"/>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544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5"/>
                                        </p:tgtEl>
                                        <p:attrNameLst>
                                          <p:attrName>ppt_y</p:attrName>
                                        </p:attrNameLst>
                                      </p:cBhvr>
                                      <p:tavLst>
                                        <p:tav tm="0">
                                          <p:val>
                                            <p:strVal val="#ppt_y"/>
                                          </p:val>
                                        </p:tav>
                                        <p:tav tm="100000">
                                          <p:val>
                                            <p:strVal val="#ppt_y"/>
                                          </p:val>
                                        </p:tav>
                                      </p:tavLst>
                                    </p:anim>
                                    <p:anim calcmode="lin" valueType="num">
                                      <p:cBhvr>
                                        <p:cTn id="9" dur="5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5"/>
                                        </p:tgtEl>
                                      </p:cBhvr>
                                    </p:animEffect>
                                  </p:childTnLst>
                                </p:cTn>
                              </p:par>
                            </p:childTnLst>
                          </p:cTn>
                        </p:par>
                        <p:par>
                          <p:cTn id="12" fill="hold">
                            <p:stCondLst>
                              <p:cond delay="1975"/>
                            </p:stCondLst>
                            <p:childTnLst>
                              <p:par>
                                <p:cTn id="13" presetID="41" presetClass="entr" presetSubtype="0" fill="hold" grpId="0" nodeType="afterEffect">
                                  <p:stCondLst>
                                    <p:cond delay="0"/>
                                  </p:stCondLst>
                                  <p:iterate type="lt">
                                    <p:tmPct val="1667"/>
                                  </p:iterate>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4"/>
                                        </p:tgtEl>
                                        <p:attrNameLst>
                                          <p:attrName>ppt_y</p:attrName>
                                        </p:attrNameLst>
                                      </p:cBhvr>
                                      <p:tavLst>
                                        <p:tav tm="0">
                                          <p:val>
                                            <p:strVal val="#ppt_y"/>
                                          </p:val>
                                        </p:tav>
                                        <p:tav tm="100000">
                                          <p:val>
                                            <p:strVal val="#ppt_y"/>
                                          </p:val>
                                        </p:tav>
                                      </p:tavLst>
                                    </p:anim>
                                    <p:anim calcmode="lin" valueType="num">
                                      <p:cBhvr>
                                        <p:cTn id="17"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8" grpId="0" bldLvl="0" animBg="1"/>
      <p:bldP spid="2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531" y="-7620"/>
            <a:ext cx="12192000" cy="1083309"/>
            <a:chOff x="0" y="-3"/>
            <a:chExt cx="12192000" cy="1083309"/>
          </a:xfrm>
        </p:grpSpPr>
        <p:sp>
          <p:nvSpPr>
            <p:cNvPr id="24" name="Round Single Corner Rectangle 23"/>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 Single Corner Rectangle 25"/>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ounded Rectangle 12"/>
          <p:cNvSpPr/>
          <p:nvPr/>
        </p:nvSpPr>
        <p:spPr>
          <a:xfrm>
            <a:off x="577618" y="1152191"/>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p:cNvSpPr txBox="1"/>
          <p:nvPr/>
        </p:nvSpPr>
        <p:spPr>
          <a:xfrm>
            <a:off x="1107298" y="1082130"/>
            <a:ext cx="8704917"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Read the conversation again and tick T (True) or F (False).</a:t>
            </a:r>
          </a:p>
        </p:txBody>
      </p:sp>
      <p:sp>
        <p:nvSpPr>
          <p:cNvPr id="17" name="TextBox 16"/>
          <p:cNvSpPr txBox="1"/>
          <p:nvPr/>
        </p:nvSpPr>
        <p:spPr>
          <a:xfrm>
            <a:off x="630403" y="103639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7" name="TextBox 26"/>
          <p:cNvSpPr txBox="1"/>
          <p:nvPr/>
        </p:nvSpPr>
        <p:spPr>
          <a:xfrm>
            <a:off x="487067" y="173266"/>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3934856214"/>
              </p:ext>
            </p:extLst>
          </p:nvPr>
        </p:nvGraphicFramePr>
        <p:xfrm>
          <a:off x="207820" y="1681852"/>
          <a:ext cx="11802849" cy="4510476"/>
        </p:xfrm>
        <a:graphic>
          <a:graphicData uri="http://schemas.openxmlformats.org/drawingml/2006/table">
            <a:tbl>
              <a:tblPr firstRow="1" bandRow="1">
                <a:tableStyleId>{5C22544A-7EE6-4342-B048-85BDC9FD1C3A}</a:tableStyleId>
              </a:tblPr>
              <a:tblGrid>
                <a:gridCol w="10062301">
                  <a:extLst>
                    <a:ext uri="{9D8B030D-6E8A-4147-A177-3AD203B41FA5}">
                      <a16:colId xmlns:a16="http://schemas.microsoft.com/office/drawing/2014/main" val="238422361"/>
                    </a:ext>
                  </a:extLst>
                </a:gridCol>
                <a:gridCol w="917997">
                  <a:extLst>
                    <a:ext uri="{9D8B030D-6E8A-4147-A177-3AD203B41FA5}">
                      <a16:colId xmlns:a16="http://schemas.microsoft.com/office/drawing/2014/main" val="679268740"/>
                    </a:ext>
                  </a:extLst>
                </a:gridCol>
                <a:gridCol w="822551">
                  <a:extLst>
                    <a:ext uri="{9D8B030D-6E8A-4147-A177-3AD203B41FA5}">
                      <a16:colId xmlns:a16="http://schemas.microsoft.com/office/drawing/2014/main" val="3432448170"/>
                    </a:ext>
                  </a:extLst>
                </a:gridCol>
              </a:tblGrid>
              <a:tr h="541200">
                <a:tc>
                  <a:txBody>
                    <a:bodyPr/>
                    <a:lstStyle/>
                    <a:p>
                      <a:pPr algn="ctr"/>
                      <a:r>
                        <a:rPr lang="en-US" sz="3200" dirty="0">
                          <a:latin typeface="+mn-lt"/>
                        </a:rPr>
                        <a:t>Sentences</a:t>
                      </a:r>
                    </a:p>
                  </a:txBody>
                  <a:tcPr/>
                </a:tc>
                <a:tc>
                  <a:txBody>
                    <a:bodyPr/>
                    <a:lstStyle/>
                    <a:p>
                      <a:pPr algn="ctr"/>
                      <a:r>
                        <a:rPr lang="en-US" sz="4000" dirty="0">
                          <a:latin typeface="+mn-lt"/>
                        </a:rPr>
                        <a:t>T</a:t>
                      </a:r>
                    </a:p>
                  </a:txBody>
                  <a:tcPr/>
                </a:tc>
                <a:tc>
                  <a:txBody>
                    <a:bodyPr/>
                    <a:lstStyle/>
                    <a:p>
                      <a:pPr algn="ctr"/>
                      <a:r>
                        <a:rPr lang="en-US" sz="4000" dirty="0">
                          <a:latin typeface="+mn-lt"/>
                        </a:rPr>
                        <a:t>F</a:t>
                      </a:r>
                    </a:p>
                  </a:txBody>
                  <a:tcPr/>
                </a:tc>
                <a:extLst>
                  <a:ext uri="{0D108BD9-81ED-4DB2-BD59-A6C34878D82A}">
                    <a16:rowId xmlns:a16="http://schemas.microsoft.com/office/drawing/2014/main" val="3178287531"/>
                  </a:ext>
                </a:extLst>
              </a:tr>
              <a:tr h="657180">
                <a:tc>
                  <a:txBody>
                    <a:bodyPr/>
                    <a:lstStyle/>
                    <a:p>
                      <a:pPr>
                        <a:lnSpc>
                          <a:spcPct val="100000"/>
                        </a:lnSpc>
                      </a:pPr>
                      <a:r>
                        <a:rPr lang="en-US" sz="3600" b="1" dirty="0">
                          <a:latin typeface="+mn-lt"/>
                        </a:rPr>
                        <a:t>1. </a:t>
                      </a:r>
                      <a:r>
                        <a:rPr lang="en-GB" sz="3200" b="1" kern="1200" dirty="0">
                          <a:solidFill>
                            <a:schemeClr val="dk1"/>
                          </a:solidFill>
                          <a:effectLst/>
                          <a:latin typeface="+mn-lt"/>
                          <a:ea typeface="+mn-ea"/>
                          <a:cs typeface="+mn-cs"/>
                        </a:rPr>
                        <a:t>Alaska is a very large state.</a:t>
                      </a:r>
                      <a:endParaRPr lang="en-US" sz="2800" b="1" dirty="0">
                        <a:latin typeface="+mn-lt"/>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950338469"/>
                  </a:ext>
                </a:extLst>
              </a:tr>
              <a:tr h="751875">
                <a:tc>
                  <a:txBody>
                    <a:bodyPr/>
                    <a:lstStyle/>
                    <a:p>
                      <a:pPr>
                        <a:lnSpc>
                          <a:spcPct val="100000"/>
                        </a:lnSpc>
                      </a:pPr>
                      <a:r>
                        <a:rPr lang="en-US" sz="3600" b="1" dirty="0">
                          <a:latin typeface="+mn-lt"/>
                        </a:rPr>
                        <a:t>2.</a:t>
                      </a:r>
                      <a:r>
                        <a:rPr lang="en-US" sz="4400" b="1" dirty="0">
                          <a:latin typeface="+mn-lt"/>
                        </a:rPr>
                        <a:t> </a:t>
                      </a:r>
                      <a:r>
                        <a:rPr lang="en-GB" sz="3200" b="1" kern="1200" dirty="0">
                          <a:solidFill>
                            <a:schemeClr val="dk1"/>
                          </a:solidFill>
                          <a:effectLst/>
                          <a:latin typeface="+mn-lt"/>
                          <a:ea typeface="+mn-ea"/>
                          <a:cs typeface="+mn-cs"/>
                        </a:rPr>
                        <a:t>Alaska has a very big population.</a:t>
                      </a:r>
                      <a:endParaRPr lang="en-US" sz="4400" b="1" dirty="0">
                        <a:latin typeface="+mn-lt"/>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68303926"/>
                  </a:ext>
                </a:extLst>
              </a:tr>
              <a:tr h="713856">
                <a:tc>
                  <a:txBody>
                    <a:bodyPr/>
                    <a:lstStyle/>
                    <a:p>
                      <a:pPr>
                        <a:lnSpc>
                          <a:spcPct val="100000"/>
                        </a:lnSpc>
                      </a:pPr>
                      <a:r>
                        <a:rPr lang="en-US" sz="3000" b="1" dirty="0">
                          <a:latin typeface="+mn-lt"/>
                        </a:rPr>
                        <a:t>3. </a:t>
                      </a:r>
                      <a:r>
                        <a:rPr lang="en-GB" sz="3000" b="1" kern="1200" dirty="0">
                          <a:solidFill>
                            <a:schemeClr val="dk1"/>
                          </a:solidFill>
                          <a:effectLst/>
                          <a:latin typeface="+mn-lt"/>
                          <a:ea typeface="+mn-ea"/>
                          <a:cs typeface="+mn-cs"/>
                        </a:rPr>
                        <a:t>Native people in Alaska still keep many of their traditions.</a:t>
                      </a:r>
                      <a:endParaRPr lang="en-US" sz="3000" b="1" dirty="0">
                        <a:latin typeface="+mn-lt"/>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1756480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kern="1200" dirty="0">
                          <a:solidFill>
                            <a:schemeClr val="dk1"/>
                          </a:solidFill>
                          <a:effectLst/>
                          <a:latin typeface="+mn-lt"/>
                          <a:ea typeface="+mn-ea"/>
                          <a:cs typeface="+mn-cs"/>
                        </a:rPr>
                        <a:t>4.</a:t>
                      </a:r>
                      <a:r>
                        <a:rPr lang="en-US" sz="4000" b="1" kern="1200" dirty="0">
                          <a:solidFill>
                            <a:schemeClr val="dk1"/>
                          </a:solidFill>
                          <a:effectLst/>
                          <a:latin typeface="+mn-lt"/>
                          <a:ea typeface="+mn-ea"/>
                          <a:cs typeface="+mn-cs"/>
                        </a:rPr>
                        <a:t> </a:t>
                      </a:r>
                      <a:r>
                        <a:rPr lang="en-GB" sz="3200" b="1" kern="1200" dirty="0">
                          <a:solidFill>
                            <a:schemeClr val="dk1"/>
                          </a:solidFill>
                          <a:effectLst/>
                          <a:latin typeface="+mn-lt"/>
                          <a:ea typeface="+mn-ea"/>
                          <a:cs typeface="+mn-cs"/>
                        </a:rPr>
                        <a:t>Visitors can see traditional music and art in Alaska.</a:t>
                      </a:r>
                      <a:endParaRPr lang="en-US" sz="2800" dirty="0">
                        <a:latin typeface="+mn-lt"/>
                      </a:endParaRP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37479811"/>
                  </a:ext>
                </a:extLst>
              </a:tr>
              <a:tr h="9219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dirty="0">
                          <a:latin typeface="+mn-lt"/>
                        </a:rPr>
                        <a:t>5. </a:t>
                      </a:r>
                      <a:r>
                        <a:rPr lang="en-GB" sz="3000" b="1" kern="1200" dirty="0">
                          <a:solidFill>
                            <a:schemeClr val="dk1"/>
                          </a:solidFill>
                          <a:effectLst/>
                          <a:latin typeface="+mn-lt"/>
                          <a:ea typeface="+mn-ea"/>
                          <a:cs typeface="+mn-cs"/>
                        </a:rPr>
                        <a:t>Dog sledding is only used as a means of transport today.</a:t>
                      </a:r>
                    </a:p>
                    <a:p>
                      <a:pPr>
                        <a:lnSpc>
                          <a:spcPct val="100000"/>
                        </a:lnSpc>
                      </a:pPr>
                      <a:endParaRPr lang="en-US" sz="2800" dirty="0">
                        <a:latin typeface="+mn-lt"/>
                      </a:endParaRP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532456224"/>
                  </a:ext>
                </a:extLst>
              </a:tr>
            </a:tbl>
          </a:graphicData>
        </a:graphic>
      </p:graphicFrame>
      <p:pic>
        <p:nvPicPr>
          <p:cNvPr id="29" name="Picture 28"/>
          <p:cNvPicPr>
            <a:picLocks noChangeAspect="1"/>
          </p:cNvPicPr>
          <p:nvPr/>
        </p:nvPicPr>
        <p:blipFill>
          <a:blip r:embed="rId3"/>
          <a:stretch>
            <a:fillRect/>
          </a:stretch>
        </p:blipFill>
        <p:spPr>
          <a:xfrm>
            <a:off x="10367505" y="2473145"/>
            <a:ext cx="590468" cy="531064"/>
          </a:xfrm>
          <a:prstGeom prst="rect">
            <a:avLst/>
          </a:prstGeom>
        </p:spPr>
      </p:pic>
      <p:pic>
        <p:nvPicPr>
          <p:cNvPr id="30" name="Picture 29"/>
          <p:cNvPicPr>
            <a:picLocks noChangeAspect="1"/>
          </p:cNvPicPr>
          <p:nvPr/>
        </p:nvPicPr>
        <p:blipFill>
          <a:blip r:embed="rId3"/>
          <a:stretch>
            <a:fillRect/>
          </a:stretch>
        </p:blipFill>
        <p:spPr>
          <a:xfrm>
            <a:off x="11275111" y="3105775"/>
            <a:ext cx="629854" cy="531064"/>
          </a:xfrm>
          <a:prstGeom prst="rect">
            <a:avLst/>
          </a:prstGeom>
        </p:spPr>
      </p:pic>
      <p:pic>
        <p:nvPicPr>
          <p:cNvPr id="31" name="Picture 30"/>
          <p:cNvPicPr>
            <a:picLocks noChangeAspect="1"/>
          </p:cNvPicPr>
          <p:nvPr/>
        </p:nvPicPr>
        <p:blipFill>
          <a:blip r:embed="rId3"/>
          <a:stretch>
            <a:fillRect/>
          </a:stretch>
        </p:blipFill>
        <p:spPr>
          <a:xfrm>
            <a:off x="10422095" y="3976995"/>
            <a:ext cx="590468" cy="531064"/>
          </a:xfrm>
          <a:prstGeom prst="rect">
            <a:avLst/>
          </a:prstGeom>
        </p:spPr>
      </p:pic>
      <p:pic>
        <p:nvPicPr>
          <p:cNvPr id="32" name="Picture 31"/>
          <p:cNvPicPr>
            <a:picLocks noChangeAspect="1"/>
          </p:cNvPicPr>
          <p:nvPr/>
        </p:nvPicPr>
        <p:blipFill>
          <a:blip r:embed="rId3"/>
          <a:stretch>
            <a:fillRect/>
          </a:stretch>
        </p:blipFill>
        <p:spPr>
          <a:xfrm>
            <a:off x="10461925" y="4645084"/>
            <a:ext cx="550638" cy="531064"/>
          </a:xfrm>
          <a:prstGeom prst="rect">
            <a:avLst/>
          </a:prstGeom>
        </p:spPr>
      </p:pic>
      <p:pic>
        <p:nvPicPr>
          <p:cNvPr id="33" name="Picture 32"/>
          <p:cNvPicPr>
            <a:picLocks noChangeAspect="1"/>
          </p:cNvPicPr>
          <p:nvPr/>
        </p:nvPicPr>
        <p:blipFill>
          <a:blip r:embed="rId3"/>
          <a:stretch>
            <a:fillRect/>
          </a:stretch>
        </p:blipFill>
        <p:spPr>
          <a:xfrm>
            <a:off x="11294804" y="5456317"/>
            <a:ext cx="590468" cy="531064"/>
          </a:xfrm>
          <a:prstGeom prst="rect">
            <a:avLst/>
          </a:prstGeom>
        </p:spPr>
      </p:pic>
      <p:sp>
        <p:nvSpPr>
          <p:cNvPr id="34" name="Rectangle 33"/>
          <p:cNvSpPr/>
          <p:nvPr/>
        </p:nvSpPr>
        <p:spPr>
          <a:xfrm>
            <a:off x="689516" y="3141143"/>
            <a:ext cx="6441620" cy="53106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rgbClr val="FF0000"/>
                </a:solidFill>
              </a:rPr>
              <a:t>Alaska has a small population.</a:t>
            </a:r>
            <a:endParaRPr lang="en-US" sz="3200" b="1" dirty="0">
              <a:solidFill>
                <a:srgbClr val="FF0000"/>
              </a:solidFill>
            </a:endParaRPr>
          </a:p>
        </p:txBody>
      </p:sp>
      <p:sp>
        <p:nvSpPr>
          <p:cNvPr id="35" name="Rectangle 34"/>
          <p:cNvSpPr/>
          <p:nvPr/>
        </p:nvSpPr>
        <p:spPr>
          <a:xfrm>
            <a:off x="689516" y="5288234"/>
            <a:ext cx="9526826" cy="5333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FF0000"/>
                </a:solidFill>
              </a:rPr>
              <a:t>Dog sledding is more of sport than a means of transport today.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12" name="TextBox 11"/>
          <p:cNvSpPr txBox="1"/>
          <p:nvPr/>
        </p:nvSpPr>
        <p:spPr>
          <a:xfrm>
            <a:off x="1203646" y="1152307"/>
            <a:ext cx="10103262" cy="707886"/>
          </a:xfrm>
          <a:prstGeom prst="rect">
            <a:avLst/>
          </a:prstGeom>
          <a:noFill/>
          <a:effectLst/>
        </p:spPr>
        <p:txBody>
          <a:bodyPr wrap="square" rtlCol="0">
            <a:spAutoFit/>
          </a:bodyPr>
          <a:lstStyle/>
          <a:p>
            <a:r>
              <a:rPr lang="en-US" sz="2000" b="1" dirty="0">
                <a:effectLst>
                  <a:glow rad="88900">
                    <a:schemeClr val="bg1"/>
                  </a:glow>
                </a:effectLst>
                <a:latin typeface="Calibri" panose="020F0502020204030204" pitchFamily="34" charset="0"/>
                <a:cs typeface="Calibri" panose="020F0502020204030204" pitchFamily="34" charset="0"/>
              </a:rPr>
              <a:t>Work in pairs. Look at the pictures and use the cues to talk about what people in some places do to maintain their traditional </a:t>
            </a:r>
            <a:r>
              <a:rPr lang="en-US" sz="2000" b="1">
                <a:effectLst>
                  <a:glow rad="88900">
                    <a:schemeClr val="bg1"/>
                  </a:glow>
                </a:effectLst>
                <a:latin typeface="Calibri" panose="020F0502020204030204" pitchFamily="34" charset="0"/>
                <a:cs typeface="Calibri" panose="020F0502020204030204" pitchFamily="34" charset="0"/>
              </a:rPr>
              <a:t>lifestyle.</a:t>
            </a:r>
            <a:endParaRPr lang="en-US" sz="2000" b="1" dirty="0">
              <a:effectLst>
                <a:glow rad="88900">
                  <a:schemeClr val="bg1"/>
                </a:glow>
              </a:effectLst>
              <a:latin typeface="Calibri" panose="020F0502020204030204" pitchFamily="34" charset="0"/>
              <a:cs typeface="Calibri" panose="020F0502020204030204" pitchFamily="34" charset="0"/>
            </a:endParaRPr>
          </a:p>
        </p:txBody>
      </p:sp>
      <p:sp>
        <p:nvSpPr>
          <p:cNvPr id="16" name="Rounded Rectangle 15"/>
          <p:cNvSpPr/>
          <p:nvPr/>
        </p:nvSpPr>
        <p:spPr>
          <a:xfrm>
            <a:off x="611039" y="115521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latin typeface="Arial" panose="020B0604020202020204" pitchFamily="34" charset="0"/>
              <a:cs typeface="Arial" panose="020B0604020202020204" pitchFamily="34" charset="0"/>
            </a:endParaRPr>
          </a:p>
        </p:txBody>
      </p:sp>
      <p:sp>
        <p:nvSpPr>
          <p:cNvPr id="17" name="TextBox 16"/>
          <p:cNvSpPr txBox="1"/>
          <p:nvPr/>
        </p:nvSpPr>
        <p:spPr>
          <a:xfrm>
            <a:off x="663824" y="1052577"/>
            <a:ext cx="397035" cy="707886"/>
          </a:xfrm>
          <a:prstGeom prst="rect">
            <a:avLst/>
          </a:prstGeom>
          <a:noFill/>
        </p:spPr>
        <p:txBody>
          <a:bodyPr wrap="square" rtlCol="0">
            <a:spAutoFit/>
          </a:bodyPr>
          <a:lstStyle/>
          <a:p>
            <a:pPr algn="ctr"/>
            <a:r>
              <a:rPr lang="vi-VN" sz="4000" b="1" dirty="0">
                <a:solidFill>
                  <a:schemeClr val="bg1"/>
                </a:solidFill>
                <a:latin typeface="Arial" panose="020B0604020202020204" pitchFamily="34" charset="0"/>
                <a:cs typeface="Arial" panose="020B0604020202020204" pitchFamily="34" charset="0"/>
              </a:rPr>
              <a:t>4</a:t>
            </a:r>
            <a:endParaRPr lang="en-US" sz="40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487066" y="186930"/>
            <a:ext cx="609661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5" name="TextBox 4">
            <a:extLst>
              <a:ext uri="{FF2B5EF4-FFF2-40B4-BE49-F238E27FC236}">
                <a16:creationId xmlns:a16="http://schemas.microsoft.com/office/drawing/2014/main" id="{20F81E5D-63E9-79F4-870D-A2B5D3C2E832}"/>
              </a:ext>
            </a:extLst>
          </p:cNvPr>
          <p:cNvSpPr txBox="1"/>
          <p:nvPr/>
        </p:nvSpPr>
        <p:spPr>
          <a:xfrm>
            <a:off x="928914" y="-1016000"/>
            <a:ext cx="184731" cy="369332"/>
          </a:xfrm>
          <a:prstGeom prst="rect">
            <a:avLst/>
          </a:prstGeom>
          <a:noFill/>
        </p:spPr>
        <p:txBody>
          <a:bodyPr wrap="none" rtlCol="0">
            <a:spAutoFit/>
          </a:bodyPr>
          <a:lstStyle/>
          <a:p>
            <a:endParaRPr lang="en-VN"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l="1987" t="2597" r="2766" b="4368"/>
          <a:stretch/>
        </p:blipFill>
        <p:spPr>
          <a:xfrm>
            <a:off x="72454" y="2050775"/>
            <a:ext cx="4228738" cy="3050935"/>
          </a:xfrm>
          <a:prstGeom prst="rect">
            <a:avLst/>
          </a:prstGeom>
        </p:spPr>
      </p:pic>
      <p:pic>
        <p:nvPicPr>
          <p:cNvPr id="7" name="Picture 6"/>
          <p:cNvPicPr>
            <a:picLocks noChangeAspect="1"/>
          </p:cNvPicPr>
          <p:nvPr/>
        </p:nvPicPr>
        <p:blipFill rotWithShape="1">
          <a:blip r:embed="rId4"/>
          <a:srcRect l="2311" t="1109" r="3351" b="2303"/>
          <a:stretch/>
        </p:blipFill>
        <p:spPr>
          <a:xfrm>
            <a:off x="4301192" y="2050775"/>
            <a:ext cx="4187892" cy="3984800"/>
          </a:xfrm>
          <a:prstGeom prst="rect">
            <a:avLst/>
          </a:prstGeom>
        </p:spPr>
      </p:pic>
      <p:pic>
        <p:nvPicPr>
          <p:cNvPr id="9" name="Picture 8"/>
          <p:cNvPicPr>
            <a:picLocks noChangeAspect="1"/>
          </p:cNvPicPr>
          <p:nvPr/>
        </p:nvPicPr>
        <p:blipFill rotWithShape="1">
          <a:blip r:embed="rId5"/>
          <a:srcRect l="1722" t="3180" r="2714" b="1992"/>
          <a:stretch/>
        </p:blipFill>
        <p:spPr>
          <a:xfrm>
            <a:off x="8489084" y="2050775"/>
            <a:ext cx="3699511" cy="3452548"/>
          </a:xfrm>
          <a:prstGeom prst="rect">
            <a:avLst/>
          </a:prstGeom>
        </p:spPr>
      </p:pic>
    </p:spTree>
    <p:extLst>
      <p:ext uri="{BB962C8B-B14F-4D97-AF65-F5344CB8AC3E}">
        <p14:creationId xmlns:p14="http://schemas.microsoft.com/office/powerpoint/2010/main" val="2551065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12" name="TextBox 11"/>
          <p:cNvSpPr txBox="1"/>
          <p:nvPr/>
        </p:nvSpPr>
        <p:spPr>
          <a:xfrm>
            <a:off x="1203645" y="1152307"/>
            <a:ext cx="10501287" cy="830997"/>
          </a:xfrm>
          <a:prstGeom prst="rect">
            <a:avLst/>
          </a:prstGeom>
          <a:noFill/>
          <a:effectLst/>
        </p:spPr>
        <p:txBody>
          <a:bodyPr wrap="square" rtlCol="0">
            <a:spAutoFit/>
          </a:bodyPr>
          <a:lstStyle/>
          <a:p>
            <a:r>
              <a:rPr lang="en-US" sz="2400" b="1" dirty="0">
                <a:effectLst>
                  <a:glow rad="88900">
                    <a:schemeClr val="bg1"/>
                  </a:glow>
                </a:effectLst>
                <a:latin typeface="Calibri" panose="020F0502020204030204" pitchFamily="34" charset="0"/>
                <a:cs typeface="Calibri" panose="020F0502020204030204" pitchFamily="34" charset="0"/>
              </a:rPr>
              <a:t>Work in pairs. Ask and answer about how people in your area maintain their traditional lifestyle. You can use the ideas in 4 and the reading text in 1.</a:t>
            </a:r>
          </a:p>
        </p:txBody>
      </p:sp>
      <p:sp>
        <p:nvSpPr>
          <p:cNvPr id="16" name="Rounded Rectangle 15"/>
          <p:cNvSpPr/>
          <p:nvPr/>
        </p:nvSpPr>
        <p:spPr>
          <a:xfrm>
            <a:off x="571459" y="123259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latin typeface="Arial" panose="020B0604020202020204" pitchFamily="34" charset="0"/>
              <a:cs typeface="Arial" panose="020B0604020202020204" pitchFamily="34" charset="0"/>
            </a:endParaRPr>
          </a:p>
        </p:txBody>
      </p:sp>
      <p:sp>
        <p:nvSpPr>
          <p:cNvPr id="17" name="TextBox 16"/>
          <p:cNvSpPr txBox="1"/>
          <p:nvPr/>
        </p:nvSpPr>
        <p:spPr>
          <a:xfrm>
            <a:off x="624244" y="1129959"/>
            <a:ext cx="397035" cy="707886"/>
          </a:xfrm>
          <a:prstGeom prst="rect">
            <a:avLst/>
          </a:prstGeom>
          <a:noFill/>
        </p:spPr>
        <p:txBody>
          <a:bodyPr wrap="square" rtlCol="0">
            <a:spAutoFit/>
          </a:bodyPr>
          <a:lstStyle/>
          <a:p>
            <a:pPr algn="ctr"/>
            <a:r>
              <a:rPr lang="vi-VN" sz="4000" b="1" dirty="0">
                <a:solidFill>
                  <a:schemeClr val="bg1"/>
                </a:solidFill>
                <a:latin typeface="Arial" panose="020B0604020202020204" pitchFamily="34" charset="0"/>
                <a:cs typeface="Arial" panose="020B0604020202020204" pitchFamily="34" charset="0"/>
              </a:rPr>
              <a:t>5</a:t>
            </a:r>
            <a:endParaRPr lang="en-US" sz="4000" b="1"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487066" y="186930"/>
            <a:ext cx="609661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5" name="TextBox 4">
            <a:extLst>
              <a:ext uri="{FF2B5EF4-FFF2-40B4-BE49-F238E27FC236}">
                <a16:creationId xmlns:a16="http://schemas.microsoft.com/office/drawing/2014/main" id="{20F81E5D-63E9-79F4-870D-A2B5D3C2E832}"/>
              </a:ext>
            </a:extLst>
          </p:cNvPr>
          <p:cNvSpPr txBox="1"/>
          <p:nvPr/>
        </p:nvSpPr>
        <p:spPr>
          <a:xfrm>
            <a:off x="928914" y="-1016000"/>
            <a:ext cx="184731" cy="369332"/>
          </a:xfrm>
          <a:prstGeom prst="rect">
            <a:avLst/>
          </a:prstGeom>
          <a:noFill/>
        </p:spPr>
        <p:txBody>
          <a:bodyPr wrap="none" rtlCol="0">
            <a:spAutoFit/>
          </a:bodyPr>
          <a:lstStyle/>
          <a:p>
            <a:endParaRPr lang="en-VN" dirty="0">
              <a:latin typeface="Arial" panose="020B0604020202020204" pitchFamily="34" charset="0"/>
              <a:cs typeface="Arial" panose="020B0604020202020204" pitchFamily="34" charset="0"/>
            </a:endParaRPr>
          </a:p>
        </p:txBody>
      </p:sp>
      <p:sp>
        <p:nvSpPr>
          <p:cNvPr id="2" name="Hộp Văn bản 4">
            <a:extLst>
              <a:ext uri="{FF2B5EF4-FFF2-40B4-BE49-F238E27FC236}">
                <a16:creationId xmlns:a16="http://schemas.microsoft.com/office/drawing/2014/main" id="{04B4A3BF-B460-E728-8F4C-44E89BB2E7F4}"/>
              </a:ext>
            </a:extLst>
          </p:cNvPr>
          <p:cNvSpPr txBox="1"/>
          <p:nvPr/>
        </p:nvSpPr>
        <p:spPr>
          <a:xfrm>
            <a:off x="410866" y="2084287"/>
            <a:ext cx="7199609" cy="4524315"/>
          </a:xfrm>
          <a:prstGeom prst="rect">
            <a:avLst/>
          </a:prstGeom>
          <a:noFill/>
        </p:spPr>
        <p:txBody>
          <a:bodyPr wrap="square">
            <a:spAutoFit/>
          </a:bodyPr>
          <a:lstStyle/>
          <a:p>
            <a:r>
              <a:rPr lang="en-US" sz="3600" b="1" i="1" u="sng">
                <a:solidFill>
                  <a:schemeClr val="accent2">
                    <a:lumMod val="75000"/>
                  </a:schemeClr>
                </a:solidFill>
                <a:ea typeface="Times New Roman" panose="02020603050405020304" pitchFamily="18" charset="0"/>
                <a:cs typeface="Times New Roman" panose="02020603050405020304" pitchFamily="18" charset="0"/>
              </a:rPr>
              <a:t>Example:</a:t>
            </a:r>
          </a:p>
          <a:p>
            <a:r>
              <a:rPr lang="en-US" sz="3600">
                <a:solidFill>
                  <a:schemeClr val="accent5">
                    <a:lumMod val="75000"/>
                  </a:schemeClr>
                </a:solidFill>
                <a:ea typeface="Times New Roman" panose="02020603050405020304" pitchFamily="18" charset="0"/>
                <a:cs typeface="Times New Roman" panose="02020603050405020304" pitchFamily="18" charset="0"/>
              </a:rPr>
              <a:t>I </a:t>
            </a:r>
            <a:r>
              <a:rPr lang="en-US" sz="3600" dirty="0">
                <a:solidFill>
                  <a:schemeClr val="accent5">
                    <a:lumMod val="75000"/>
                  </a:schemeClr>
                </a:solidFill>
                <a:ea typeface="Times New Roman" panose="02020603050405020304" pitchFamily="18" charset="0"/>
                <a:cs typeface="Times New Roman" panose="02020603050405020304" pitchFamily="18" charset="0"/>
              </a:rPr>
              <a:t>live in Bat Trang, which is a pottery village not far from Ha </a:t>
            </a:r>
            <a:r>
              <a:rPr lang="en-US" sz="3600" dirty="0" err="1">
                <a:solidFill>
                  <a:schemeClr val="accent5">
                    <a:lumMod val="75000"/>
                  </a:schemeClr>
                </a:solidFill>
                <a:ea typeface="Times New Roman" panose="02020603050405020304" pitchFamily="18" charset="0"/>
                <a:cs typeface="Times New Roman" panose="02020603050405020304" pitchFamily="18" charset="0"/>
              </a:rPr>
              <a:t>Noi</a:t>
            </a:r>
            <a:r>
              <a:rPr lang="en-US" sz="3600" dirty="0">
                <a:solidFill>
                  <a:schemeClr val="accent5">
                    <a:lumMod val="75000"/>
                  </a:schemeClr>
                </a:solidFill>
                <a:ea typeface="Times New Roman" panose="02020603050405020304" pitchFamily="18" charset="0"/>
                <a:cs typeface="Times New Roman" panose="02020603050405020304" pitchFamily="18" charset="0"/>
              </a:rPr>
              <a:t> </a:t>
            </a:r>
            <a:r>
              <a:rPr lang="en-US" sz="3600" dirty="0" err="1">
                <a:solidFill>
                  <a:schemeClr val="accent5">
                    <a:lumMod val="75000"/>
                  </a:schemeClr>
                </a:solidFill>
                <a:ea typeface="Times New Roman" panose="02020603050405020304" pitchFamily="18" charset="0"/>
                <a:cs typeface="Times New Roman" panose="02020603050405020304" pitchFamily="18" charset="0"/>
              </a:rPr>
              <a:t>centre</a:t>
            </a:r>
            <a:r>
              <a:rPr lang="en-US" sz="3600" dirty="0">
                <a:solidFill>
                  <a:schemeClr val="accent5">
                    <a:lumMod val="75000"/>
                  </a:schemeClr>
                </a:solidFill>
                <a:ea typeface="Times New Roman" panose="02020603050405020304" pitchFamily="18" charset="0"/>
                <a:cs typeface="Times New Roman" panose="02020603050405020304" pitchFamily="18" charset="0"/>
              </a:rPr>
              <a:t>. To maintain the traditional lifestyle, local people will </a:t>
            </a:r>
            <a:r>
              <a:rPr lang="en-US" sz="3600" dirty="0">
                <a:solidFill>
                  <a:schemeClr val="accent5">
                    <a:lumMod val="75000"/>
                  </a:schemeClr>
                </a:solidFill>
                <a:effectLst/>
                <a:cs typeface="Times New Roman" panose="02020603050405020304" pitchFamily="18" charset="0"/>
              </a:rPr>
              <a:t>make pottery and paint on the ceramic statues. Then they will sell those pottery products to tourists.</a:t>
            </a:r>
          </a:p>
        </p:txBody>
      </p:sp>
      <p:pic>
        <p:nvPicPr>
          <p:cNvPr id="2058" name="Picture 10" descr="19,935 Girls Talking Illustrations &amp; Clip Art - iStock">
            <a:extLst>
              <a:ext uri="{FF2B5EF4-FFF2-40B4-BE49-F238E27FC236}">
                <a16:creationId xmlns:a16="http://schemas.microsoft.com/office/drawing/2014/main" id="{A71A649D-2381-E52A-A7F5-407ADFA58F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37" t="7615" r="11490" b="3487"/>
          <a:stretch/>
        </p:blipFill>
        <p:spPr bwMode="auto">
          <a:xfrm>
            <a:off x="7833972" y="2322443"/>
            <a:ext cx="4084932" cy="4365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925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267659"/>
            <a:ext cx="10815315" cy="523220"/>
          </a:xfrm>
          <a:prstGeom prst="rect">
            <a:avLst/>
          </a:prstGeom>
          <a:noFill/>
          <a:effectLst/>
        </p:spPr>
        <p:txBody>
          <a:bodyPr wrap="square" rtlCol="0">
            <a:spAutoFit/>
          </a:bodyPr>
          <a:lstStyle/>
          <a:p>
            <a:r>
              <a:rPr lang="en-US" sz="2800" b="1">
                <a:effectLst>
                  <a:glow rad="88900">
                    <a:schemeClr val="bg1"/>
                  </a:glow>
                </a:effectLst>
                <a:latin typeface="Calibri" panose="020F0502020204030204" pitchFamily="34" charset="0"/>
                <a:cs typeface="Calibri" panose="020F0502020204030204" pitchFamily="34" charset="0"/>
              </a:rPr>
              <a:t>Wrap-up</a:t>
            </a:r>
            <a:endParaRPr lang="en-US" sz="2800" b="1" dirty="0">
              <a:effectLst>
                <a:glow rad="88900">
                  <a:schemeClr val="bg1"/>
                </a:glow>
              </a:effectLst>
              <a:latin typeface="Calibri" panose="020F0502020204030204" pitchFamily="34" charset="0"/>
              <a:cs typeface="Calibri" panose="020F050202020403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576198" y="2512891"/>
            <a:ext cx="9710802" cy="3046988"/>
          </a:xfrm>
          <a:prstGeom prst="rect">
            <a:avLst/>
          </a:prstGeom>
          <a:noFill/>
        </p:spPr>
        <p:txBody>
          <a:bodyPr wrap="square" rtlCol="0">
            <a:spAutoFit/>
          </a:bodyPr>
          <a:lstStyle/>
          <a:p>
            <a:pPr>
              <a:lnSpc>
                <a:spcPct val="150000"/>
              </a:lnSpc>
            </a:pPr>
            <a:r>
              <a:rPr lang="en-US" sz="3200" dirty="0"/>
              <a:t>What have we learnt in this lesson?</a:t>
            </a:r>
          </a:p>
          <a:p>
            <a:pPr marL="457200" indent="-457200">
              <a:lnSpc>
                <a:spcPct val="150000"/>
              </a:lnSpc>
              <a:buFont typeface="Wingdings" panose="05000000000000000000" pitchFamily="2" charset="2"/>
              <a:buChar char="ü"/>
            </a:pPr>
            <a:r>
              <a:rPr lang="en-US" sz="3200" dirty="0"/>
              <a:t>Read about Alaska</a:t>
            </a:r>
          </a:p>
          <a:p>
            <a:pPr marL="457200" indent="-457200">
              <a:lnSpc>
                <a:spcPct val="150000"/>
              </a:lnSpc>
              <a:buFont typeface="Wingdings" panose="05000000000000000000" pitchFamily="2" charset="2"/>
              <a:buChar char="ü"/>
            </a:pPr>
            <a:r>
              <a:rPr lang="en-US" sz="3200" dirty="0"/>
              <a:t>Talk about ﻿how people in their area maintain traditional lifestyles</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4043" y="1292425"/>
            <a:ext cx="10815315" cy="523220"/>
          </a:xfrm>
          <a:prstGeom prst="rect">
            <a:avLst/>
          </a:prstGeom>
          <a:noFill/>
          <a:effectLst/>
        </p:spPr>
        <p:txBody>
          <a:bodyPr wrap="square" rtlCol="0">
            <a:spAutoFit/>
          </a:bodyPr>
          <a:lstStyle/>
          <a:p>
            <a:r>
              <a:rPr lang="en-US" sz="2800" b="1">
                <a:effectLst>
                  <a:glow rad="88900">
                    <a:schemeClr val="bg1"/>
                  </a:glow>
                </a:effectLst>
                <a:latin typeface="Calibri" panose="020F0502020204030204" pitchFamily="34" charset="0"/>
                <a:cs typeface="Calibri" panose="020F0502020204030204" pitchFamily="34" charset="0"/>
              </a:rPr>
              <a:t>Homework</a:t>
            </a:r>
            <a:endParaRPr lang="en-US" sz="2800" b="1" dirty="0">
              <a:effectLst>
                <a:glow rad="88900">
                  <a:schemeClr val="bg1"/>
                </a:glow>
              </a:effectLst>
              <a:latin typeface="Calibri" panose="020F0502020204030204" pitchFamily="34" charset="0"/>
              <a:cs typeface="Calibri" panose="020F050202020403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149944" y="2198184"/>
            <a:ext cx="6154623" cy="754694"/>
          </a:xfrm>
          <a:prstGeom prst="rect">
            <a:avLst/>
          </a:prstGeom>
          <a:noFill/>
        </p:spPr>
        <p:txBody>
          <a:bodyPr wrap="square" rtlCol="0">
            <a:spAutoFit/>
          </a:bodyPr>
          <a:lstStyle/>
          <a:p>
            <a:pPr>
              <a:lnSpc>
                <a:spcPct val="150000"/>
              </a:lnSpc>
            </a:pPr>
            <a:r>
              <a:rPr lang="en-US" sz="3200" dirty="0"/>
              <a:t>Students’ workbook. </a:t>
            </a:r>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6557601" y="3473121"/>
            <a:ext cx="4249429" cy="2965261"/>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927147" y="1726624"/>
            <a:ext cx="3948886"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330051" y="1558228"/>
            <a:ext cx="964452" cy="916490"/>
          </a:xfrm>
          <a:prstGeom prst="rect">
            <a:avLst/>
          </a:prstGeom>
        </p:spPr>
      </p:pic>
      <p:sp>
        <p:nvSpPr>
          <p:cNvPr id="36" name="TextBox 35"/>
          <p:cNvSpPr txBox="1"/>
          <p:nvPr/>
        </p:nvSpPr>
        <p:spPr>
          <a:xfrm>
            <a:off x="4294503" y="1767490"/>
            <a:ext cx="3477897" cy="584775"/>
          </a:xfrm>
          <a:prstGeom prst="rect">
            <a:avLst/>
          </a:prstGeom>
          <a:noFill/>
        </p:spPr>
        <p:txBody>
          <a:bodyPr wrap="square" rtlCol="0">
            <a:spAutoFit/>
          </a:bodyPr>
          <a:lstStyle/>
          <a:p>
            <a:r>
              <a:rPr lang="en-US" sz="3200" b="1" dirty="0">
                <a:solidFill>
                  <a:schemeClr val="bg1"/>
                </a:solidFill>
              </a:rPr>
              <a:t>LESSON 5: SKILLS 1</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6521108" cy="707886"/>
          </a:xfrm>
          <a:prstGeom prst="rect">
            <a:avLst/>
          </a:prstGeom>
          <a:noFill/>
        </p:spPr>
        <p:txBody>
          <a:bodyPr wrap="square" rtlCol="0">
            <a:spAutoFit/>
          </a:bodyPr>
          <a:lstStyle/>
          <a:p>
            <a:r>
              <a:rPr lang="en-US" sz="4000" b="1" dirty="0">
                <a:solidFill>
                  <a:schemeClr val="bg1"/>
                </a:solidFill>
                <a:latin typeface="Myriad Pro" pitchFamily="34" charset="0"/>
              </a:rPr>
              <a:t>LIFESTYLES</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109060"/>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6</a:t>
            </a:r>
          </a:p>
        </p:txBody>
      </p:sp>
      <p:pic>
        <p:nvPicPr>
          <p:cNvPr id="4" name="Picture 3" descr="A picture containing dog, tree, transport, water&#10;&#10;Description automatically generated">
            <a:extLst>
              <a:ext uri="{FF2B5EF4-FFF2-40B4-BE49-F238E27FC236}">
                <a16:creationId xmlns:a16="http://schemas.microsoft.com/office/drawing/2014/main" id="{F2F780D9-16BD-2EC7-F75C-CC10E1105F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1295" y="2643114"/>
            <a:ext cx="4600590" cy="3974910"/>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951748" y="5993141"/>
            <a:ext cx="6096000" cy="646331"/>
          </a:xfrm>
          <a:prstGeom prst="rect">
            <a:avLst/>
          </a:prstGeom>
        </p:spPr>
        <p:txBody>
          <a:bodyPr>
            <a:spAutoFit/>
          </a:bodyPr>
          <a:lstStyle/>
          <a:p>
            <a:pPr algn="ctr"/>
            <a:r>
              <a:rPr lang="en-GB" b="1">
                <a:latin typeface="Calibri" panose="020F0502020204030204" pitchFamily="34" charset="0"/>
              </a:rPr>
              <a:t>Website: </a:t>
            </a:r>
            <a:r>
              <a:rPr lang="en-GB" b="1" i="1">
                <a:latin typeface="Calibri" panose="020F0502020204030204" pitchFamily="34" charset="0"/>
              </a:rPr>
              <a:t>hoclieu.vn</a:t>
            </a:r>
            <a:endParaRPr lang="en-GB"/>
          </a:p>
          <a:p>
            <a:pPr algn="ctr"/>
            <a:r>
              <a:rPr lang="en-GB" b="1">
                <a:latin typeface="Calibri" panose="020F0502020204030204" pitchFamily="34" charset="0"/>
              </a:rPr>
              <a:t>Fanpage: </a:t>
            </a:r>
            <a:r>
              <a:rPr lang="en-GB" b="1" i="1">
                <a:latin typeface="Calibri" panose="020F0502020204030204" pitchFamily="34" charset="0"/>
              </a:rPr>
              <a:t>facebook.com/www.tienganhglobalsuccess.vn/</a:t>
            </a:r>
            <a:endParaRPr lang="en-GB"/>
          </a:p>
        </p:txBody>
      </p:sp>
    </p:spTree>
    <p:extLst>
      <p:ext uri="{BB962C8B-B14F-4D97-AF65-F5344CB8AC3E}">
        <p14:creationId xmlns:p14="http://schemas.microsoft.com/office/powerpoint/2010/main" val="2941474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80997"/>
            <a:ext cx="5378624" cy="6402614"/>
            <a:chOff x="-19221" y="197691"/>
            <a:chExt cx="5378624" cy="6402614"/>
          </a:xfrm>
        </p:grpSpPr>
        <p:sp>
          <p:nvSpPr>
            <p:cNvPr id="23" name="Freeform: Shape 22">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FEF3D398-9BBC-3DF5-1BC6-DE35781A3683}"/>
              </a:ext>
            </a:extLst>
          </p:cNvPr>
          <p:cNvGrpSpPr/>
          <p:nvPr/>
        </p:nvGrpSpPr>
        <p:grpSpPr>
          <a:xfrm>
            <a:off x="-1905" y="1905"/>
            <a:ext cx="12192000" cy="1083309"/>
            <a:chOff x="0" y="-3"/>
            <a:chExt cx="12192000" cy="1083309"/>
          </a:xfrm>
        </p:grpSpPr>
        <p:sp>
          <p:nvSpPr>
            <p:cNvPr id="4" name="Round Single Corner Rectangle 3">
              <a:extLst>
                <a:ext uri="{FF2B5EF4-FFF2-40B4-BE49-F238E27FC236}">
                  <a16:creationId xmlns:a16="http://schemas.microsoft.com/office/drawing/2014/main" id="{DA89891E-5539-3311-9229-009DEFE6C05C}"/>
                </a:ext>
              </a:extLst>
            </p:cNvPr>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7" name="Round Single Corner Rectangle 6">
              <a:extLst>
                <a:ext uri="{FF2B5EF4-FFF2-40B4-BE49-F238E27FC236}">
                  <a16:creationId xmlns:a16="http://schemas.microsoft.com/office/drawing/2014/main" id="{C6E3B092-6C6E-D0F0-B5C6-567B046D094E}"/>
                </a:ext>
              </a:extLst>
            </p:cNvPr>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8" name="Round Single Corner Rectangle 7">
              <a:extLst>
                <a:ext uri="{FF2B5EF4-FFF2-40B4-BE49-F238E27FC236}">
                  <a16:creationId xmlns:a16="http://schemas.microsoft.com/office/drawing/2014/main" id="{F49B6122-65AA-ED42-294D-8D7381CC09F6}"/>
                </a:ext>
              </a:extLst>
            </p:cNvPr>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3AC1F587-47A5-AA41-913A-5623E37E4AF7}"/>
              </a:ext>
            </a:extLst>
          </p:cNvPr>
          <p:cNvSpPr txBox="1"/>
          <p:nvPr/>
        </p:nvSpPr>
        <p:spPr>
          <a:xfrm>
            <a:off x="1125745" y="1152307"/>
            <a:ext cx="10448502" cy="461665"/>
          </a:xfrm>
          <a:prstGeom prst="rect">
            <a:avLst/>
          </a:prstGeom>
          <a:noFill/>
          <a:effectLst/>
        </p:spPr>
        <p:txBody>
          <a:bodyPr wrap="square" rtlCol="0">
            <a:spAutoFit/>
          </a:bodyPr>
          <a:lstStyle/>
          <a:p>
            <a:r>
              <a:rPr lang="en-GB" sz="2400" b="1" dirty="0">
                <a:solidFill>
                  <a:schemeClr val="tx1"/>
                </a:solidFill>
                <a:cs typeface="Arial" panose="020B0604020202020204" pitchFamily="34" charset="0"/>
              </a:rPr>
              <a:t>Work in groups. Look at the picture, and discuss what you know about Alaska.</a:t>
            </a:r>
            <a:endParaRPr lang="en-US" sz="2400" b="1" dirty="0">
              <a:effectLst>
                <a:glow rad="88900">
                  <a:schemeClr val="bg1"/>
                </a:glow>
              </a:effectLst>
              <a:cs typeface="Arial" panose="020B0604020202020204" pitchFamily="34" charset="0"/>
            </a:endParaRPr>
          </a:p>
        </p:txBody>
      </p:sp>
      <p:sp>
        <p:nvSpPr>
          <p:cNvPr id="10" name="Rounded Rectangle 9">
            <a:extLst>
              <a:ext uri="{FF2B5EF4-FFF2-40B4-BE49-F238E27FC236}">
                <a16:creationId xmlns:a16="http://schemas.microsoft.com/office/drawing/2014/main" id="{BC5E60FA-1626-0815-E855-7610E3706DE7}"/>
              </a:ext>
            </a:extLst>
          </p:cNvPr>
          <p:cNvSpPr/>
          <p:nvPr/>
        </p:nvSpPr>
        <p:spPr>
          <a:xfrm>
            <a:off x="571978" y="112346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8952C62-B44F-265D-2C95-299AD5B9C595}"/>
              </a:ext>
            </a:extLst>
          </p:cNvPr>
          <p:cNvSpPr txBox="1"/>
          <p:nvPr/>
        </p:nvSpPr>
        <p:spPr>
          <a:xfrm>
            <a:off x="624763" y="1020823"/>
            <a:ext cx="397035" cy="707886"/>
          </a:xfrm>
          <a:prstGeom prst="rect">
            <a:avLst/>
          </a:prstGeom>
          <a:noFill/>
        </p:spPr>
        <p:txBody>
          <a:bodyPr wrap="square" rtlCol="0">
            <a:spAutoFit/>
          </a:bodyPr>
          <a:lstStyle/>
          <a:p>
            <a:pPr algn="ctr"/>
            <a:r>
              <a:rPr lang="vi-VN" sz="4000" b="1" dirty="0">
                <a:solidFill>
                  <a:schemeClr val="bg1"/>
                </a:solidFill>
                <a:latin typeface="Arial" panose="020B0604020202020204" pitchFamily="34" charset="0"/>
                <a:cs typeface="Arial" panose="020B0604020202020204" pitchFamily="34" charset="0"/>
              </a:rPr>
              <a:t>1</a:t>
            </a:r>
            <a:endParaRPr lang="en-US" sz="40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9BABDA3-5689-836C-F80F-06A98FFBB2C7}"/>
              </a:ext>
            </a:extLst>
          </p:cNvPr>
          <p:cNvSpPr txBox="1"/>
          <p:nvPr/>
        </p:nvSpPr>
        <p:spPr>
          <a:xfrm>
            <a:off x="487066" y="186930"/>
            <a:ext cx="609661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3" name="TextBox 12">
            <a:extLst>
              <a:ext uri="{FF2B5EF4-FFF2-40B4-BE49-F238E27FC236}">
                <a16:creationId xmlns:a16="http://schemas.microsoft.com/office/drawing/2014/main" id="{9A91A9DB-7D01-AC19-A5F4-DD411951FAC7}"/>
              </a:ext>
            </a:extLst>
          </p:cNvPr>
          <p:cNvSpPr txBox="1"/>
          <p:nvPr/>
        </p:nvSpPr>
        <p:spPr>
          <a:xfrm>
            <a:off x="928914" y="-1016000"/>
            <a:ext cx="184731" cy="369332"/>
          </a:xfrm>
          <a:prstGeom prst="rect">
            <a:avLst/>
          </a:prstGeom>
          <a:noFill/>
        </p:spPr>
        <p:txBody>
          <a:bodyPr wrap="none" rtlCol="0">
            <a:spAutoFit/>
          </a:bodyPr>
          <a:lstStyle/>
          <a:p>
            <a:endParaRPr lang="en-VN" dirty="0">
              <a:latin typeface="Arial" panose="020B0604020202020204" pitchFamily="34" charset="0"/>
              <a:cs typeface="Arial" panose="020B0604020202020204" pitchFamily="34" charset="0"/>
            </a:endParaRPr>
          </a:p>
        </p:txBody>
      </p:sp>
      <p:sp>
        <p:nvSpPr>
          <p:cNvPr id="17" name="Hộp Văn bản 3">
            <a:extLst>
              <a:ext uri="{FF2B5EF4-FFF2-40B4-BE49-F238E27FC236}">
                <a16:creationId xmlns:a16="http://schemas.microsoft.com/office/drawing/2014/main" id="{5E1C2180-C59E-7611-89AB-CF4392779835}"/>
              </a:ext>
            </a:extLst>
          </p:cNvPr>
          <p:cNvSpPr txBox="1"/>
          <p:nvPr/>
        </p:nvSpPr>
        <p:spPr>
          <a:xfrm>
            <a:off x="400042" y="2783936"/>
            <a:ext cx="3662004" cy="3046988"/>
          </a:xfrm>
          <a:prstGeom prst="rect">
            <a:avLst/>
          </a:prstGeom>
          <a:noFill/>
        </p:spPr>
        <p:txBody>
          <a:bodyPr wrap="square">
            <a:spAutoFit/>
          </a:bodyPr>
          <a:lstStyle/>
          <a:p>
            <a:pPr marL="457200" indent="-457200">
              <a:buFontTx/>
              <a:buChar char="-"/>
            </a:pPr>
            <a:r>
              <a:rPr lang="en-US" sz="3200" b="1" dirty="0">
                <a:solidFill>
                  <a:srgbClr val="D36113"/>
                </a:solidFill>
                <a:latin typeface="Bahnschrift" panose="020B0502040204020203" pitchFamily="34" charset="0"/>
              </a:rPr>
              <a:t>Location?</a:t>
            </a:r>
          </a:p>
          <a:p>
            <a:pPr marL="457200" indent="-457200">
              <a:buFontTx/>
              <a:buChar char="-"/>
            </a:pPr>
            <a:r>
              <a:rPr lang="en-US" sz="3200" b="1" dirty="0">
                <a:solidFill>
                  <a:srgbClr val="D36113"/>
                </a:solidFill>
                <a:effectLst/>
                <a:latin typeface="Bahnschrift" panose="020B0502040204020203" pitchFamily="34" charset="0"/>
              </a:rPr>
              <a:t>Climate?</a:t>
            </a:r>
          </a:p>
          <a:p>
            <a:pPr marL="457200" indent="-457200">
              <a:buFontTx/>
              <a:buChar char="-"/>
            </a:pPr>
            <a:r>
              <a:rPr lang="en-US" sz="3200" b="1" dirty="0">
                <a:solidFill>
                  <a:srgbClr val="D36113"/>
                </a:solidFill>
                <a:latin typeface="Bahnschrift" panose="020B0502040204020203" pitchFamily="34" charset="0"/>
              </a:rPr>
              <a:t>Native people?</a:t>
            </a:r>
          </a:p>
          <a:p>
            <a:pPr marL="457200" indent="-457200">
              <a:buFontTx/>
              <a:buChar char="-"/>
            </a:pPr>
            <a:r>
              <a:rPr lang="en-US" sz="3200" b="1" dirty="0">
                <a:solidFill>
                  <a:srgbClr val="D36113"/>
                </a:solidFill>
                <a:effectLst/>
                <a:latin typeface="Bahnschrift" panose="020B0502040204020203" pitchFamily="34" charset="0"/>
              </a:rPr>
              <a:t>Language?</a:t>
            </a:r>
          </a:p>
          <a:p>
            <a:pPr marL="457200" indent="-457200">
              <a:buFontTx/>
              <a:buChar char="-"/>
            </a:pPr>
            <a:r>
              <a:rPr lang="en-US" sz="3200" b="1" dirty="0">
                <a:solidFill>
                  <a:srgbClr val="D36113"/>
                </a:solidFill>
                <a:latin typeface="Bahnschrift" panose="020B0502040204020203" pitchFamily="34" charset="0"/>
              </a:rPr>
              <a:t>Cuisine?</a:t>
            </a:r>
          </a:p>
          <a:p>
            <a:pPr marL="457200" indent="-457200">
              <a:buFontTx/>
              <a:buChar char="-"/>
            </a:pPr>
            <a:r>
              <a:rPr lang="en-US" sz="3200" b="1" dirty="0">
                <a:solidFill>
                  <a:srgbClr val="D36113"/>
                </a:solidFill>
                <a:effectLst/>
                <a:latin typeface="Bahnschrift" panose="020B0502040204020203" pitchFamily="34" charset="0"/>
              </a:rPr>
              <a:t>Culture?</a:t>
            </a:r>
          </a:p>
        </p:txBody>
      </p:sp>
      <p:pic>
        <p:nvPicPr>
          <p:cNvPr id="1026" name="Picture 2" descr="Alaska | History, Flag, Maps, Weather, Cities, &amp; Facts | Britannica">
            <a:extLst>
              <a:ext uri="{FF2B5EF4-FFF2-40B4-BE49-F238E27FC236}">
                <a16:creationId xmlns:a16="http://schemas.microsoft.com/office/drawing/2014/main" id="{FA772A55-8AEB-4FAB-D316-A4B7478B41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998"/>
          <a:stretch/>
        </p:blipFill>
        <p:spPr bwMode="auto">
          <a:xfrm>
            <a:off x="6020694" y="4505568"/>
            <a:ext cx="5013653" cy="23524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1043" t="488" r="460"/>
          <a:stretch/>
        </p:blipFill>
        <p:spPr>
          <a:xfrm>
            <a:off x="5482571" y="1647429"/>
            <a:ext cx="5882275" cy="2745232"/>
          </a:xfrm>
          <a:prstGeom prst="rect">
            <a:avLst/>
          </a:prstGeom>
        </p:spPr>
      </p:pic>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LASKA">
            <a:hlinkClick r:id="" action="ppaction://media"/>
            <a:extLst>
              <a:ext uri="{FF2B5EF4-FFF2-40B4-BE49-F238E27FC236}">
                <a16:creationId xmlns:a16="http://schemas.microsoft.com/office/drawing/2014/main" id="{1E99F96F-799E-34FE-A03E-1B08C7B6C3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3079" y="163902"/>
            <a:ext cx="11119449" cy="6314536"/>
          </a:xfrm>
          <a:prstGeom prst="rect">
            <a:avLst/>
          </a:prstGeom>
        </p:spPr>
      </p:pic>
    </p:spTree>
    <p:extLst>
      <p:ext uri="{BB962C8B-B14F-4D97-AF65-F5344CB8AC3E}">
        <p14:creationId xmlns:p14="http://schemas.microsoft.com/office/powerpoint/2010/main" val="130724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8" name="TextBox 7"/>
          <p:cNvSpPr txBox="1"/>
          <p:nvPr/>
        </p:nvSpPr>
        <p:spPr>
          <a:xfrm>
            <a:off x="487066" y="186930"/>
            <a:ext cx="6096613"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0F81E5D-63E9-79F4-870D-A2B5D3C2E832}"/>
              </a:ext>
            </a:extLst>
          </p:cNvPr>
          <p:cNvSpPr txBox="1"/>
          <p:nvPr/>
        </p:nvSpPr>
        <p:spPr>
          <a:xfrm>
            <a:off x="928914" y="-1016000"/>
            <a:ext cx="184731" cy="369332"/>
          </a:xfrm>
          <a:prstGeom prst="rect">
            <a:avLst/>
          </a:prstGeom>
          <a:noFill/>
        </p:spPr>
        <p:txBody>
          <a:bodyPr wrap="none" rtlCol="0">
            <a:spAutoFit/>
          </a:bodyPr>
          <a:lstStyle/>
          <a:p>
            <a:endParaRPr lang="en-VN" dirty="0">
              <a:latin typeface="Arial" panose="020B0604020202020204" pitchFamily="34" charset="0"/>
              <a:cs typeface="Arial" panose="020B0604020202020204" pitchFamily="34" charset="0"/>
            </a:endParaRPr>
          </a:p>
        </p:txBody>
      </p:sp>
      <p:sp>
        <p:nvSpPr>
          <p:cNvPr id="2" name="Google Shape;1881;p31">
            <a:extLst>
              <a:ext uri="{FF2B5EF4-FFF2-40B4-BE49-F238E27FC236}">
                <a16:creationId xmlns:a16="http://schemas.microsoft.com/office/drawing/2014/main" id="{198DB738-6446-1C09-CA3C-30707C0DAF74}"/>
              </a:ext>
            </a:extLst>
          </p:cNvPr>
          <p:cNvSpPr txBox="1">
            <a:spLocks/>
          </p:cNvSpPr>
          <p:nvPr/>
        </p:nvSpPr>
        <p:spPr>
          <a:xfrm>
            <a:off x="-178667" y="1674931"/>
            <a:ext cx="6183862"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maintain</a:t>
            </a:r>
            <a:r>
              <a:rPr lang="en-US" sz="5400" b="1" dirty="0">
                <a:solidFill>
                  <a:schemeClr val="accent2">
                    <a:lumMod val="75000"/>
                  </a:schemeClr>
                </a:solidFill>
                <a:latin typeface="Arial" panose="020B0604020202020204" pitchFamily="34" charset="0"/>
                <a:cs typeface="Arial" panose="020B0604020202020204" pitchFamily="34" charset="0"/>
              </a:rPr>
              <a:t> (v)</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644C9CE-37AA-BADD-C5A0-74FFD51EC94C}"/>
              </a:ext>
            </a:extLst>
          </p:cNvPr>
          <p:cNvSpPr/>
          <p:nvPr/>
        </p:nvSpPr>
        <p:spPr>
          <a:xfrm>
            <a:off x="887818" y="4858096"/>
            <a:ext cx="4050892" cy="830997"/>
          </a:xfrm>
          <a:prstGeom prst="rect">
            <a:avLst/>
          </a:prstGeom>
        </p:spPr>
        <p:txBody>
          <a:bodyPr wrap="square">
            <a:spAutoFit/>
          </a:bodyPr>
          <a:lstStyle/>
          <a:p>
            <a:pPr lvl="0" algn="ctr"/>
            <a:r>
              <a:rPr lang="en-US" sz="4800" dirty="0" err="1">
                <a:ea typeface="Times New Roman" panose="02020603050405020304" pitchFamily="18" charset="0"/>
                <a:cs typeface="Arial" panose="020B0604020202020204" pitchFamily="34" charset="0"/>
              </a:rPr>
              <a:t>duy</a:t>
            </a:r>
            <a:r>
              <a:rPr lang="en-US" sz="4800" dirty="0">
                <a:ea typeface="Times New Roman" panose="02020603050405020304" pitchFamily="18" charset="0"/>
                <a:cs typeface="Arial" panose="020B0604020202020204" pitchFamily="34" charset="0"/>
              </a:rPr>
              <a:t> </a:t>
            </a:r>
            <a:r>
              <a:rPr lang="en-US" sz="4800" dirty="0" err="1">
                <a:ea typeface="Times New Roman" panose="02020603050405020304" pitchFamily="18" charset="0"/>
                <a:cs typeface="Arial" panose="020B0604020202020204" pitchFamily="34" charset="0"/>
              </a:rPr>
              <a:t>trì</a:t>
            </a:r>
            <a:r>
              <a:rPr lang="en-US" sz="4800" dirty="0">
                <a:ea typeface="Times New Roman" panose="02020603050405020304" pitchFamily="18" charset="0"/>
                <a:cs typeface="Arial" panose="020B0604020202020204" pitchFamily="34" charset="0"/>
              </a:rPr>
              <a:t>, </a:t>
            </a:r>
            <a:r>
              <a:rPr lang="en-US" sz="4800" dirty="0" err="1">
                <a:ea typeface="Times New Roman" panose="02020603050405020304" pitchFamily="18" charset="0"/>
                <a:cs typeface="Arial" panose="020B0604020202020204" pitchFamily="34" charset="0"/>
              </a:rPr>
              <a:t>gìn</a:t>
            </a:r>
            <a:r>
              <a:rPr lang="en-US" sz="4800" dirty="0">
                <a:ea typeface="Times New Roman" panose="02020603050405020304" pitchFamily="18" charset="0"/>
                <a:cs typeface="Arial" panose="020B0604020202020204" pitchFamily="34" charset="0"/>
              </a:rPr>
              <a:t> </a:t>
            </a:r>
            <a:r>
              <a:rPr lang="en-US" sz="4800" dirty="0" err="1">
                <a:ea typeface="Times New Roman" panose="02020603050405020304" pitchFamily="18" charset="0"/>
                <a:cs typeface="Arial" panose="020B0604020202020204" pitchFamily="34" charset="0"/>
              </a:rPr>
              <a:t>giữ</a:t>
            </a:r>
            <a:endParaRPr lang="en-US" sz="4800" dirty="0"/>
          </a:p>
        </p:txBody>
      </p:sp>
      <p:sp>
        <p:nvSpPr>
          <p:cNvPr id="4" name="Rectangle 3">
            <a:extLst>
              <a:ext uri="{FF2B5EF4-FFF2-40B4-BE49-F238E27FC236}">
                <a16:creationId xmlns:a16="http://schemas.microsoft.com/office/drawing/2014/main" id="{DA23FE1B-3D76-192E-7D97-75017B2C6A1C}"/>
              </a:ext>
            </a:extLst>
          </p:cNvPr>
          <p:cNvSpPr/>
          <p:nvPr/>
        </p:nvSpPr>
        <p:spPr>
          <a:xfrm>
            <a:off x="1186637" y="3524580"/>
            <a:ext cx="3453254" cy="830997"/>
          </a:xfrm>
          <a:prstGeom prst="rect">
            <a:avLst/>
          </a:prstGeom>
        </p:spPr>
        <p:txBody>
          <a:bodyPr wrap="squar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meɪnˈteɪn</a:t>
            </a:r>
            <a:r>
              <a:rPr lang="en-US" sz="4800" b="1" dirty="0">
                <a:solidFill>
                  <a:schemeClr val="accent5">
                    <a:lumMod val="50000"/>
                  </a:schemeClr>
                </a:solidFill>
              </a:rPr>
              <a:t>/</a:t>
            </a:r>
          </a:p>
        </p:txBody>
      </p:sp>
      <p:pic>
        <p:nvPicPr>
          <p:cNvPr id="4098" name="Picture 2" descr="Hosting Tết customs to keep tradition alive">
            <a:extLst>
              <a:ext uri="{FF2B5EF4-FFF2-40B4-BE49-F238E27FC236}">
                <a16:creationId xmlns:a16="http://schemas.microsoft.com/office/drawing/2014/main" id="{BD922C5A-1E71-7899-DAC7-9B9B95AACF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364" y="1757481"/>
            <a:ext cx="5986740" cy="4490055"/>
          </a:xfrm>
          <a:prstGeom prst="rect">
            <a:avLst/>
          </a:prstGeom>
          <a:noFill/>
          <a:extLst>
            <a:ext uri="{909E8E84-426E-40DD-AFC4-6F175D3DCCD1}">
              <a14:hiddenFill xmlns:a14="http://schemas.microsoft.com/office/drawing/2010/main">
                <a:solidFill>
                  <a:srgbClr val="FFFFFF"/>
                </a:solidFill>
              </a14:hiddenFill>
            </a:ext>
          </a:extLst>
        </p:spPr>
      </p:pic>
      <p:pic>
        <p:nvPicPr>
          <p:cNvPr id="6" name="maintain__gb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4510" y="3635278"/>
            <a:ext cx="609600" cy="609600"/>
          </a:xfrm>
          <a:prstGeom prst="rect">
            <a:avLst/>
          </a:prstGeom>
        </p:spPr>
      </p:pic>
    </p:spTree>
    <p:extLst>
      <p:ext uri="{BB962C8B-B14F-4D97-AF65-F5344CB8AC3E}">
        <p14:creationId xmlns:p14="http://schemas.microsoft.com/office/powerpoint/2010/main" val="172818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49"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20F81E5D-63E9-79F4-870D-A2B5D3C2E832}"/>
              </a:ext>
            </a:extLst>
          </p:cNvPr>
          <p:cNvSpPr txBox="1"/>
          <p:nvPr/>
        </p:nvSpPr>
        <p:spPr>
          <a:xfrm>
            <a:off x="928914" y="-1016000"/>
            <a:ext cx="184731" cy="369332"/>
          </a:xfrm>
          <a:prstGeom prst="rect">
            <a:avLst/>
          </a:prstGeom>
          <a:noFill/>
        </p:spPr>
        <p:txBody>
          <a:bodyPr wrap="none" rtlCol="0">
            <a:spAutoFit/>
          </a:bodyPr>
          <a:lstStyle/>
          <a:p>
            <a:endParaRPr lang="en-VN" dirty="0">
              <a:latin typeface="Arial" panose="020B0604020202020204" pitchFamily="34" charset="0"/>
              <a:cs typeface="Arial" panose="020B0604020202020204" pitchFamily="34" charset="0"/>
            </a:endParaRPr>
          </a:p>
        </p:txBody>
      </p:sp>
      <p:sp>
        <p:nvSpPr>
          <p:cNvPr id="2" name="Google Shape;1881;p31">
            <a:extLst>
              <a:ext uri="{FF2B5EF4-FFF2-40B4-BE49-F238E27FC236}">
                <a16:creationId xmlns:a16="http://schemas.microsoft.com/office/drawing/2014/main" id="{198DB738-6446-1C09-CA3C-30707C0DAF74}"/>
              </a:ext>
            </a:extLst>
          </p:cNvPr>
          <p:cNvSpPr txBox="1">
            <a:spLocks/>
          </p:cNvSpPr>
          <p:nvPr/>
        </p:nvSpPr>
        <p:spPr>
          <a:xfrm>
            <a:off x="381836" y="1299591"/>
            <a:ext cx="6307072"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experience</a:t>
            </a:r>
            <a:r>
              <a:rPr lang="en-US" sz="5400" b="1" dirty="0">
                <a:solidFill>
                  <a:schemeClr val="accent2">
                    <a:lumMod val="75000"/>
                  </a:schemeClr>
                </a:solidFill>
                <a:latin typeface="Arial" panose="020B0604020202020204" pitchFamily="34" charset="0"/>
                <a:cs typeface="Arial" panose="020B0604020202020204" pitchFamily="34" charset="0"/>
              </a:rPr>
              <a:t> (v)</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644C9CE-37AA-BADD-C5A0-74FFD51EC94C}"/>
              </a:ext>
            </a:extLst>
          </p:cNvPr>
          <p:cNvSpPr/>
          <p:nvPr/>
        </p:nvSpPr>
        <p:spPr>
          <a:xfrm>
            <a:off x="998762" y="4328046"/>
            <a:ext cx="4050892" cy="830997"/>
          </a:xfrm>
          <a:prstGeom prst="rect">
            <a:avLst/>
          </a:prstGeom>
        </p:spPr>
        <p:txBody>
          <a:bodyPr wrap="square">
            <a:spAutoFit/>
          </a:bodyPr>
          <a:lstStyle/>
          <a:p>
            <a:pPr lvl="0" algn="ctr"/>
            <a:r>
              <a:rPr lang="en-US" sz="4800" dirty="0" err="1">
                <a:ea typeface="Times New Roman" panose="02020603050405020304" pitchFamily="18" charset="0"/>
                <a:cs typeface="Arial" panose="020B0604020202020204" pitchFamily="34" charset="0"/>
              </a:rPr>
              <a:t>trải</a:t>
            </a:r>
            <a:r>
              <a:rPr lang="en-US" sz="4800" dirty="0">
                <a:ea typeface="Times New Roman" panose="02020603050405020304" pitchFamily="18" charset="0"/>
                <a:cs typeface="Arial" panose="020B0604020202020204" pitchFamily="34" charset="0"/>
              </a:rPr>
              <a:t> </a:t>
            </a:r>
            <a:r>
              <a:rPr lang="en-US" sz="4800" dirty="0" err="1">
                <a:ea typeface="Times New Roman" panose="02020603050405020304" pitchFamily="18" charset="0"/>
                <a:cs typeface="Arial" panose="020B0604020202020204" pitchFamily="34" charset="0"/>
              </a:rPr>
              <a:t>nghiệm</a:t>
            </a:r>
            <a:endParaRPr lang="en-US" sz="6600" dirty="0"/>
          </a:p>
        </p:txBody>
      </p:sp>
      <p:sp>
        <p:nvSpPr>
          <p:cNvPr id="4" name="Rectangle 3">
            <a:extLst>
              <a:ext uri="{FF2B5EF4-FFF2-40B4-BE49-F238E27FC236}">
                <a16:creationId xmlns:a16="http://schemas.microsoft.com/office/drawing/2014/main" id="{DA23FE1B-3D76-192E-7D97-75017B2C6A1C}"/>
              </a:ext>
            </a:extLst>
          </p:cNvPr>
          <p:cNvSpPr/>
          <p:nvPr/>
        </p:nvSpPr>
        <p:spPr>
          <a:xfrm>
            <a:off x="1113645" y="3040729"/>
            <a:ext cx="4050892" cy="830997"/>
          </a:xfrm>
          <a:prstGeom prst="rect">
            <a:avLst/>
          </a:prstGeom>
        </p:spPr>
        <p:txBody>
          <a:bodyPr wrap="squar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ɪkˈspɪəriəns</a:t>
            </a:r>
            <a:r>
              <a:rPr lang="en-US" sz="4800" b="1" dirty="0">
                <a:solidFill>
                  <a:schemeClr val="accent5">
                    <a:lumMod val="50000"/>
                  </a:schemeClr>
                </a:solidFill>
              </a:rPr>
              <a:t>/</a:t>
            </a:r>
          </a:p>
        </p:txBody>
      </p:sp>
      <p:pic>
        <p:nvPicPr>
          <p:cNvPr id="5122" name="Picture 2" descr="Bat Trang Pottery Village Tour - Half Day Private Tour | Conical Travel">
            <a:extLst>
              <a:ext uri="{FF2B5EF4-FFF2-40B4-BE49-F238E27FC236}">
                <a16:creationId xmlns:a16="http://schemas.microsoft.com/office/drawing/2014/main" id="{6EA5B08D-7252-FC87-3CBF-BC97F192A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095" y="2952135"/>
            <a:ext cx="5675347" cy="35328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87066" y="186930"/>
            <a:ext cx="6096613"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6" name="experience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482" y="3151427"/>
            <a:ext cx="609600" cy="609600"/>
          </a:xfrm>
          <a:prstGeom prst="rect">
            <a:avLst/>
          </a:prstGeom>
        </p:spPr>
      </p:pic>
    </p:spTree>
    <p:extLst>
      <p:ext uri="{BB962C8B-B14F-4D97-AF65-F5344CB8AC3E}">
        <p14:creationId xmlns:p14="http://schemas.microsoft.com/office/powerpoint/2010/main" val="30713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32"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20F81E5D-63E9-79F4-870D-A2B5D3C2E832}"/>
              </a:ext>
            </a:extLst>
          </p:cNvPr>
          <p:cNvSpPr txBox="1"/>
          <p:nvPr/>
        </p:nvSpPr>
        <p:spPr>
          <a:xfrm>
            <a:off x="928914" y="-1016000"/>
            <a:ext cx="184731" cy="369332"/>
          </a:xfrm>
          <a:prstGeom prst="rect">
            <a:avLst/>
          </a:prstGeom>
          <a:noFill/>
        </p:spPr>
        <p:txBody>
          <a:bodyPr wrap="none" rtlCol="0">
            <a:spAutoFit/>
          </a:bodyPr>
          <a:lstStyle/>
          <a:p>
            <a:endParaRPr lang="en-VN" dirty="0">
              <a:latin typeface="Arial" panose="020B0604020202020204" pitchFamily="34" charset="0"/>
              <a:cs typeface="Arial" panose="020B0604020202020204" pitchFamily="34" charset="0"/>
            </a:endParaRPr>
          </a:p>
        </p:txBody>
      </p:sp>
      <p:sp>
        <p:nvSpPr>
          <p:cNvPr id="2" name="Google Shape;1881;p31">
            <a:extLst>
              <a:ext uri="{FF2B5EF4-FFF2-40B4-BE49-F238E27FC236}">
                <a16:creationId xmlns:a16="http://schemas.microsoft.com/office/drawing/2014/main" id="{198DB738-6446-1C09-CA3C-30707C0DAF74}"/>
              </a:ext>
            </a:extLst>
          </p:cNvPr>
          <p:cNvSpPr txBox="1">
            <a:spLocks/>
          </p:cNvSpPr>
          <p:nvPr/>
        </p:nvSpPr>
        <p:spPr>
          <a:xfrm>
            <a:off x="393630" y="1564879"/>
            <a:ext cx="489061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72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style</a:t>
            </a:r>
            <a:r>
              <a:rPr lang="en-US" sz="5400" b="1" dirty="0">
                <a:solidFill>
                  <a:schemeClr val="accent2">
                    <a:lumMod val="75000"/>
                  </a:schemeClr>
                </a:solidFill>
                <a:latin typeface="Arial" panose="020B0604020202020204" pitchFamily="34" charset="0"/>
                <a:cs typeface="Arial" panose="020B0604020202020204" pitchFamily="34" charset="0"/>
              </a:rPr>
              <a:t> </a:t>
            </a:r>
            <a:r>
              <a:rPr lang="en-US" sz="6000" b="1" dirty="0">
                <a:solidFill>
                  <a:schemeClr val="accent2">
                    <a:lumMod val="75000"/>
                  </a:schemeClr>
                </a:solidFill>
                <a:latin typeface="Arial" panose="020B0604020202020204" pitchFamily="34" charset="0"/>
                <a:cs typeface="Arial" panose="020B0604020202020204" pitchFamily="34" charset="0"/>
              </a:rPr>
              <a:t>(n)</a:t>
            </a:r>
            <a:endParaRPr lang="en-US" sz="4400" b="1" dirty="0">
              <a:solidFill>
                <a:schemeClr val="accent2">
                  <a:lumMod val="7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644C9CE-37AA-BADD-C5A0-74FFD51EC94C}"/>
              </a:ext>
            </a:extLst>
          </p:cNvPr>
          <p:cNvSpPr/>
          <p:nvPr/>
        </p:nvSpPr>
        <p:spPr>
          <a:xfrm>
            <a:off x="680403" y="4810216"/>
            <a:ext cx="4050892" cy="830997"/>
          </a:xfrm>
          <a:prstGeom prst="rect">
            <a:avLst/>
          </a:prstGeom>
        </p:spPr>
        <p:txBody>
          <a:bodyPr wrap="square">
            <a:spAutoFit/>
          </a:bodyPr>
          <a:lstStyle/>
          <a:p>
            <a:pPr lvl="0" algn="ctr"/>
            <a:r>
              <a:rPr lang="en-US" sz="4800" dirty="0" err="1">
                <a:ea typeface="Times New Roman" panose="02020603050405020304" pitchFamily="18" charset="0"/>
                <a:cs typeface="Arial" panose="020B0604020202020204" pitchFamily="34" charset="0"/>
              </a:rPr>
              <a:t>phong</a:t>
            </a:r>
            <a:r>
              <a:rPr lang="en-US" sz="4800" dirty="0">
                <a:ea typeface="Times New Roman" panose="02020603050405020304" pitchFamily="18" charset="0"/>
                <a:cs typeface="Arial" panose="020B0604020202020204" pitchFamily="34" charset="0"/>
              </a:rPr>
              <a:t> </a:t>
            </a:r>
            <a:r>
              <a:rPr lang="en-US" sz="4800" dirty="0" err="1">
                <a:ea typeface="Times New Roman" panose="02020603050405020304" pitchFamily="18" charset="0"/>
                <a:cs typeface="Arial" panose="020B0604020202020204" pitchFamily="34" charset="0"/>
              </a:rPr>
              <a:t>cách</a:t>
            </a:r>
            <a:endParaRPr lang="en-US" sz="4800" dirty="0"/>
          </a:p>
        </p:txBody>
      </p:sp>
      <p:sp>
        <p:nvSpPr>
          <p:cNvPr id="4" name="Rectangle 3">
            <a:extLst>
              <a:ext uri="{FF2B5EF4-FFF2-40B4-BE49-F238E27FC236}">
                <a16:creationId xmlns:a16="http://schemas.microsoft.com/office/drawing/2014/main" id="{DA23FE1B-3D76-192E-7D97-75017B2C6A1C}"/>
              </a:ext>
            </a:extLst>
          </p:cNvPr>
          <p:cNvSpPr/>
          <p:nvPr/>
        </p:nvSpPr>
        <p:spPr>
          <a:xfrm>
            <a:off x="1113645" y="3365193"/>
            <a:ext cx="3044554" cy="830997"/>
          </a:xfrm>
          <a:prstGeom prst="rect">
            <a:avLst/>
          </a:prstGeom>
        </p:spPr>
        <p:txBody>
          <a:bodyPr wrap="square">
            <a:spAutoFit/>
          </a:bodyPr>
          <a:lstStyle/>
          <a:p>
            <a:pPr algn="ctr"/>
            <a:r>
              <a:rPr lang="en-US" sz="4800" b="1" dirty="0">
                <a:solidFill>
                  <a:schemeClr val="accent5">
                    <a:lumMod val="50000"/>
                  </a:schemeClr>
                </a:solidFill>
              </a:rPr>
              <a:t>﻿/﻿</a:t>
            </a:r>
            <a:r>
              <a:rPr lang="en-US" sz="4800" b="1" err="1">
                <a:solidFill>
                  <a:schemeClr val="accent5">
                    <a:lumMod val="50000"/>
                  </a:schemeClr>
                </a:solidFill>
              </a:rPr>
              <a:t>staɪl</a:t>
            </a:r>
            <a:r>
              <a:rPr lang="en-US" sz="4800" b="1">
                <a:solidFill>
                  <a:schemeClr val="accent5">
                    <a:lumMod val="50000"/>
                  </a:schemeClr>
                </a:solidFill>
              </a:rPr>
              <a:t>/</a:t>
            </a:r>
            <a:endParaRPr lang="en-US" sz="4800" b="1" dirty="0">
              <a:solidFill>
                <a:schemeClr val="accent5">
                  <a:lumMod val="50000"/>
                </a:schemeClr>
              </a:solidFill>
            </a:endParaRPr>
          </a:p>
        </p:txBody>
      </p:sp>
      <p:pic>
        <p:nvPicPr>
          <p:cNvPr id="3076" name="Picture 4" descr="Different Types of Textile Weave Structure - Textile Learner">
            <a:extLst>
              <a:ext uri="{FF2B5EF4-FFF2-40B4-BE49-F238E27FC236}">
                <a16:creationId xmlns:a16="http://schemas.microsoft.com/office/drawing/2014/main" id="{3203F6EF-1BDE-85A2-6FB5-E2DD0CB040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1929"/>
          <a:stretch/>
        </p:blipFill>
        <p:spPr bwMode="auto">
          <a:xfrm>
            <a:off x="5502729" y="1564879"/>
            <a:ext cx="6269264" cy="22158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87066" y="186930"/>
            <a:ext cx="6096613"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3" name="Picture 4" descr="Different Types of Textile Weave Structure - Textile Learner">
            <a:extLst>
              <a:ext uri="{FF2B5EF4-FFF2-40B4-BE49-F238E27FC236}">
                <a16:creationId xmlns:a16="http://schemas.microsoft.com/office/drawing/2014/main" id="{3203F6EF-1BDE-85A2-6FB5-E2DD0CB040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013"/>
          <a:stretch/>
        </p:blipFill>
        <p:spPr bwMode="auto">
          <a:xfrm>
            <a:off x="5458769" y="3780692"/>
            <a:ext cx="6269264" cy="2211921"/>
          </a:xfrm>
          <a:prstGeom prst="rect">
            <a:avLst/>
          </a:prstGeom>
          <a:noFill/>
          <a:extLst>
            <a:ext uri="{909E8E84-426E-40DD-AFC4-6F175D3DCCD1}">
              <a14:hiddenFill xmlns:a14="http://schemas.microsoft.com/office/drawing/2010/main">
                <a:solidFill>
                  <a:srgbClr val="FFFFFF"/>
                </a:solidFill>
              </a14:hiddenFill>
            </a:ext>
          </a:extLst>
        </p:spPr>
      </p:pic>
      <p:pic>
        <p:nvPicPr>
          <p:cNvPr id="6" name="style__gb_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3004" y="3475891"/>
            <a:ext cx="609600" cy="609600"/>
          </a:xfrm>
          <a:prstGeom prst="rect">
            <a:avLst/>
          </a:prstGeom>
        </p:spPr>
      </p:pic>
    </p:spTree>
    <p:extLst>
      <p:ext uri="{BB962C8B-B14F-4D97-AF65-F5344CB8AC3E}">
        <p14:creationId xmlns:p14="http://schemas.microsoft.com/office/powerpoint/2010/main" val="206480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66"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20F81E5D-63E9-79F4-870D-A2B5D3C2E832}"/>
              </a:ext>
            </a:extLst>
          </p:cNvPr>
          <p:cNvSpPr txBox="1"/>
          <p:nvPr/>
        </p:nvSpPr>
        <p:spPr>
          <a:xfrm>
            <a:off x="928914" y="-1016000"/>
            <a:ext cx="184731" cy="369332"/>
          </a:xfrm>
          <a:prstGeom prst="rect">
            <a:avLst/>
          </a:prstGeom>
          <a:noFill/>
        </p:spPr>
        <p:txBody>
          <a:bodyPr wrap="none" rtlCol="0">
            <a:spAutoFit/>
          </a:bodyPr>
          <a:lstStyle/>
          <a:p>
            <a:endParaRPr lang="en-VN" dirty="0">
              <a:latin typeface="Arial" panose="020B0604020202020204" pitchFamily="34" charset="0"/>
              <a:cs typeface="Arial" panose="020B0604020202020204" pitchFamily="34" charset="0"/>
            </a:endParaRPr>
          </a:p>
        </p:txBody>
      </p:sp>
      <p:sp>
        <p:nvSpPr>
          <p:cNvPr id="2" name="Google Shape;1881;p31">
            <a:extLst>
              <a:ext uri="{FF2B5EF4-FFF2-40B4-BE49-F238E27FC236}">
                <a16:creationId xmlns:a16="http://schemas.microsoft.com/office/drawing/2014/main" id="{198DB738-6446-1C09-CA3C-30707C0DAF74}"/>
              </a:ext>
            </a:extLst>
          </p:cNvPr>
          <p:cNvSpPr txBox="1">
            <a:spLocks/>
          </p:cNvSpPr>
          <p:nvPr/>
        </p:nvSpPr>
        <p:spPr>
          <a:xfrm>
            <a:off x="597066" y="1426469"/>
            <a:ext cx="5876612"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musher</a:t>
            </a:r>
            <a:r>
              <a:rPr lang="en-US" sz="54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 </a:t>
            </a:r>
            <a:r>
              <a:rPr lang="en-US" sz="6600" b="1" dirty="0">
                <a:solidFill>
                  <a:schemeClr val="accent2">
                    <a:lumMod val="75000"/>
                  </a:schemeClr>
                </a:solidFill>
                <a:latin typeface="Arial" panose="020B0604020202020204" pitchFamily="34" charset="0"/>
                <a:ea typeface="Calibri" panose="020F0502020204030204" pitchFamily="34" charset="0"/>
                <a:cs typeface="Arial" panose="020B0604020202020204" pitchFamily="34" charset="0"/>
              </a:rPr>
              <a:t>(n)</a:t>
            </a:r>
            <a:endParaRPr lang="en-US" sz="5400" b="1" dirty="0">
              <a:solidFill>
                <a:schemeClr val="accent2">
                  <a:lumMod val="7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644C9CE-37AA-BADD-C5A0-74FFD51EC94C}"/>
              </a:ext>
            </a:extLst>
          </p:cNvPr>
          <p:cNvSpPr/>
          <p:nvPr/>
        </p:nvSpPr>
        <p:spPr>
          <a:xfrm>
            <a:off x="597066" y="4604225"/>
            <a:ext cx="5909774" cy="1323439"/>
          </a:xfrm>
          <a:prstGeom prst="rect">
            <a:avLst/>
          </a:prstGeom>
        </p:spPr>
        <p:txBody>
          <a:bodyPr wrap="square">
            <a:spAutoFit/>
          </a:bodyPr>
          <a:lstStyle/>
          <a:p>
            <a:pPr lvl="0" algn="ctr"/>
            <a:r>
              <a:rPr lang="vi-VN" sz="4000" dirty="0">
                <a:latin typeface="Calibri" panose="020F0502020204030204" pitchFamily="34" charset="0"/>
                <a:ea typeface="Times New Roman" panose="02020603050405020304" pitchFamily="18" charset="0"/>
                <a:cs typeface="Calibri" panose="020F0502020204030204" pitchFamily="34" charset="0"/>
              </a:rPr>
              <a:t>người điều </a:t>
            </a:r>
            <a:r>
              <a:rPr lang="vi-VN" sz="4000">
                <a:latin typeface="Calibri" panose="020F0502020204030204" pitchFamily="34" charset="0"/>
                <a:ea typeface="Times New Roman" panose="02020603050405020304" pitchFamily="18" charset="0"/>
                <a:cs typeface="Calibri" panose="020F0502020204030204" pitchFamily="34" charset="0"/>
              </a:rPr>
              <a:t>khiển </a:t>
            </a:r>
            <a:br>
              <a:rPr lang="en-GB" sz="4000">
                <a:latin typeface="Calibri" panose="020F0502020204030204" pitchFamily="34" charset="0"/>
                <a:ea typeface="Times New Roman" panose="02020603050405020304" pitchFamily="18" charset="0"/>
                <a:cs typeface="Calibri" panose="020F0502020204030204" pitchFamily="34" charset="0"/>
              </a:rPr>
            </a:br>
            <a:r>
              <a:rPr lang="vi-VN" sz="4000">
                <a:latin typeface="Calibri" panose="020F0502020204030204" pitchFamily="34" charset="0"/>
                <a:ea typeface="Times New Roman" panose="02020603050405020304" pitchFamily="18" charset="0"/>
                <a:cs typeface="Calibri" panose="020F0502020204030204" pitchFamily="34" charset="0"/>
              </a:rPr>
              <a:t>xe </a:t>
            </a:r>
            <a:r>
              <a:rPr lang="vi-VN" sz="4000" dirty="0">
                <a:latin typeface="Calibri" panose="020F0502020204030204" pitchFamily="34" charset="0"/>
                <a:ea typeface="Times New Roman" panose="02020603050405020304" pitchFamily="18" charset="0"/>
                <a:cs typeface="Calibri" panose="020F0502020204030204" pitchFamily="34" charset="0"/>
              </a:rPr>
              <a:t>trượt tuyết chó kéo</a:t>
            </a:r>
            <a:endParaRPr lang="en-US" sz="40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DA23FE1B-3D76-192E-7D97-75017B2C6A1C}"/>
              </a:ext>
            </a:extLst>
          </p:cNvPr>
          <p:cNvSpPr/>
          <p:nvPr/>
        </p:nvSpPr>
        <p:spPr>
          <a:xfrm>
            <a:off x="1832876" y="3327199"/>
            <a:ext cx="3044554" cy="830997"/>
          </a:xfrm>
          <a:prstGeom prst="rect">
            <a:avLst/>
          </a:prstGeom>
        </p:spPr>
        <p:txBody>
          <a:bodyPr wrap="square">
            <a:spAutoFit/>
          </a:bodyPr>
          <a:lstStyle/>
          <a:p>
            <a:pPr algn="ctr"/>
            <a:r>
              <a:rPr lang="en-US" sz="4800" b="1" dirty="0">
                <a:solidFill>
                  <a:schemeClr val="accent5">
                    <a:lumMod val="50000"/>
                  </a:schemeClr>
                </a:solidFill>
              </a:rPr>
              <a:t>﻿/﻿﻿ˈ</a:t>
            </a:r>
            <a:r>
              <a:rPr lang="en-US" sz="4800" b="1" err="1">
                <a:solidFill>
                  <a:schemeClr val="accent5">
                    <a:lumMod val="50000"/>
                  </a:schemeClr>
                </a:solidFill>
              </a:rPr>
              <a:t>mʌʃə</a:t>
            </a:r>
            <a:r>
              <a:rPr lang="en-US" sz="4800" b="1">
                <a:solidFill>
                  <a:schemeClr val="accent5">
                    <a:lumMod val="50000"/>
                  </a:schemeClr>
                </a:solidFill>
              </a:rPr>
              <a:t>/</a:t>
            </a:r>
            <a:endParaRPr lang="en-US" sz="4800" b="1" dirty="0">
              <a:solidFill>
                <a:schemeClr val="accent5">
                  <a:lumMod val="50000"/>
                </a:schemeClr>
              </a:solidFill>
            </a:endParaRPr>
          </a:p>
        </p:txBody>
      </p:sp>
      <p:pic>
        <p:nvPicPr>
          <p:cNvPr id="2050" name="Picture 2" descr="Why Do They Say &quot;Mush&quot; to Make Sled Dogs Go?">
            <a:extLst>
              <a:ext uri="{FF2B5EF4-FFF2-40B4-BE49-F238E27FC236}">
                <a16:creationId xmlns:a16="http://schemas.microsoft.com/office/drawing/2014/main" id="{01062D6D-09EC-2210-AED3-C0133CA43D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2756" y="1466908"/>
            <a:ext cx="4130675" cy="48020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87066" y="186930"/>
            <a:ext cx="6096613"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6" name="musher__gb_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3276" y="3436055"/>
            <a:ext cx="609600" cy="609600"/>
          </a:xfrm>
          <a:prstGeom prst="rect">
            <a:avLst/>
          </a:prstGeom>
        </p:spPr>
      </p:pic>
    </p:spTree>
    <p:extLst>
      <p:ext uri="{BB962C8B-B14F-4D97-AF65-F5344CB8AC3E}">
        <p14:creationId xmlns:p14="http://schemas.microsoft.com/office/powerpoint/2010/main" val="38385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862" fill="hold"/>
                                        <p:tgtEl>
                                          <p:spTgt spid="6"/>
                                        </p:tgtEl>
                                      </p:cBhvr>
                                    </p:cmd>
                                  </p:childTnLst>
                                </p:cTn>
                              </p:par>
                            </p:childTnLst>
                          </p:cTn>
                        </p:par>
                      </p:childTnLst>
                    </p:cTn>
                  </p:par>
                </p:childTnLst>
              </p:cTn>
              <p:nextCondLst>
                <p:cond evt="onClick" delay="0">
                  <p:tgtEl>
                    <p:spTgt spid="6"/>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20F81E5D-63E9-79F4-870D-A2B5D3C2E832}"/>
              </a:ext>
            </a:extLst>
          </p:cNvPr>
          <p:cNvSpPr txBox="1"/>
          <p:nvPr/>
        </p:nvSpPr>
        <p:spPr>
          <a:xfrm>
            <a:off x="928914" y="-1016000"/>
            <a:ext cx="184731" cy="369332"/>
          </a:xfrm>
          <a:prstGeom prst="rect">
            <a:avLst/>
          </a:prstGeom>
          <a:noFill/>
        </p:spPr>
        <p:txBody>
          <a:bodyPr wrap="none" rtlCol="0">
            <a:spAutoFit/>
          </a:bodyPr>
          <a:lstStyle/>
          <a:p>
            <a:endParaRPr lang="en-VN"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00DDB234-7462-5F03-BBD8-B92E835DCD1D}"/>
              </a:ext>
            </a:extLst>
          </p:cNvPr>
          <p:cNvGraphicFramePr>
            <a:graphicFrameLocks noGrp="1"/>
          </p:cNvGraphicFramePr>
          <p:nvPr>
            <p:extLst>
              <p:ext uri="{D42A27DB-BD31-4B8C-83A1-F6EECF244321}">
                <p14:modId xmlns:p14="http://schemas.microsoft.com/office/powerpoint/2010/main" val="1707133047"/>
              </p:ext>
            </p:extLst>
          </p:nvPr>
        </p:nvGraphicFramePr>
        <p:xfrm>
          <a:off x="858576" y="1647429"/>
          <a:ext cx="10835193" cy="4233382"/>
        </p:xfrm>
        <a:graphic>
          <a:graphicData uri="http://schemas.openxmlformats.org/drawingml/2006/table">
            <a:tbl>
              <a:tblPr firstRow="1" bandRow="1">
                <a:tableStyleId>{5DA37D80-6434-44D0-A028-1B22A696006F}</a:tableStyleId>
              </a:tblPr>
              <a:tblGrid>
                <a:gridCol w="3835432">
                  <a:extLst>
                    <a:ext uri="{9D8B030D-6E8A-4147-A177-3AD203B41FA5}">
                      <a16:colId xmlns:a16="http://schemas.microsoft.com/office/drawing/2014/main" val="20000"/>
                    </a:ext>
                  </a:extLst>
                </a:gridCol>
                <a:gridCol w="3664240">
                  <a:extLst>
                    <a:ext uri="{9D8B030D-6E8A-4147-A177-3AD203B41FA5}">
                      <a16:colId xmlns:a16="http://schemas.microsoft.com/office/drawing/2014/main" val="20001"/>
                    </a:ext>
                  </a:extLst>
                </a:gridCol>
                <a:gridCol w="3335521">
                  <a:extLst>
                    <a:ext uri="{9D8B030D-6E8A-4147-A177-3AD203B41FA5}">
                      <a16:colId xmlns:a16="http://schemas.microsoft.com/office/drawing/2014/main" val="20002"/>
                    </a:ext>
                  </a:extLst>
                </a:gridCol>
              </a:tblGrid>
              <a:tr h="805379">
                <a:tc>
                  <a:txBody>
                    <a:bodyPr/>
                    <a:lstStyle/>
                    <a:p>
                      <a:pPr algn="ctr"/>
                      <a:r>
                        <a:rPr lang="en-US" sz="3000" b="1" dirty="0">
                          <a:solidFill>
                            <a:srgbClr val="EF4B66"/>
                          </a:solidFill>
                          <a:latin typeface="Calibri" panose="020F0502020204030204" pitchFamily="34" charset="0"/>
                          <a:cs typeface="Calibri" panose="020F0502020204030204" pitchFamily="34" charset="0"/>
                        </a:rPr>
                        <a:t>New words</a:t>
                      </a:r>
                    </a:p>
                  </a:txBody>
                  <a:tcPr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tcPr>
                </a:tc>
                <a:tc>
                  <a:txBody>
                    <a:bodyPr/>
                    <a:lstStyle/>
                    <a:p>
                      <a:pPr algn="ctr"/>
                      <a:r>
                        <a:rPr lang="en-US" sz="3000" b="1" dirty="0">
                          <a:solidFill>
                            <a:srgbClr val="EF4B66"/>
                          </a:solidFill>
                          <a:latin typeface="Calibri" panose="020F0502020204030204" pitchFamily="34" charset="0"/>
                          <a:cs typeface="Calibri" panose="020F0502020204030204" pitchFamily="34" charset="0"/>
                        </a:rPr>
                        <a:t>Pronunciation</a:t>
                      </a:r>
                    </a:p>
                  </a:txBody>
                  <a:tcPr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tcPr>
                </a:tc>
                <a:tc>
                  <a:txBody>
                    <a:bodyPr/>
                    <a:lstStyle/>
                    <a:p>
                      <a:pPr algn="ctr"/>
                      <a:r>
                        <a:rPr lang="en-US" sz="3000" b="1" dirty="0">
                          <a:solidFill>
                            <a:srgbClr val="EF4B66"/>
                          </a:solidFill>
                          <a:latin typeface="Calibri" panose="020F0502020204030204" pitchFamily="34" charset="0"/>
                          <a:cs typeface="Calibri" panose="020F0502020204030204" pitchFamily="34" charset="0"/>
                        </a:rPr>
                        <a:t>Meaning</a:t>
                      </a:r>
                    </a:p>
                  </a:txBody>
                  <a:tcPr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tcPr>
                </a:tc>
                <a:extLst>
                  <a:ext uri="{0D108BD9-81ED-4DB2-BD59-A6C34878D82A}">
                    <a16:rowId xmlns:a16="http://schemas.microsoft.com/office/drawing/2014/main" val="10000"/>
                  </a:ext>
                </a:extLst>
              </a:tr>
              <a:tr h="775934">
                <a:tc>
                  <a:txBody>
                    <a:bodyPr/>
                    <a:lstStyle/>
                    <a:p>
                      <a:pPr marL="144145" marR="0" indent="-144145">
                        <a:lnSpc>
                          <a:spcPct val="107000"/>
                        </a:lnSpc>
                        <a:spcBef>
                          <a:spcPts val="0"/>
                        </a:spcBef>
                        <a:spcAft>
                          <a:spcPts val="0"/>
                        </a:spcAft>
                      </a:pPr>
                      <a:r>
                        <a:rPr lang="en-US" sz="3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maintain (v) </a:t>
                      </a:r>
                      <a:endParaRPr lang="en-US" sz="3000" b="1" dirty="0">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solidFill>
                      <a:srgbClr val="F37D91">
                        <a:alpha val="20000"/>
                      </a:srgbClr>
                    </a:solidFill>
                  </a:tcPr>
                </a:tc>
                <a:tc>
                  <a:txBody>
                    <a:bodyPr/>
                    <a:lstStyle/>
                    <a:p>
                      <a:pPr marL="0" marR="0" algn="ctr">
                        <a:lnSpc>
                          <a:spcPct val="107000"/>
                        </a:lnSpc>
                        <a:spcBef>
                          <a:spcPts val="0"/>
                        </a:spcBef>
                        <a:spcAft>
                          <a:spcPts val="0"/>
                        </a:spcAft>
                      </a:pPr>
                      <a:r>
                        <a:rPr lang="en-US"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meɪnˈteɪn</a:t>
                      </a:r>
                      <a:r>
                        <a:rPr lang="en-US"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solidFill>
                      <a:srgbClr val="F37D91">
                        <a:alpha val="20000"/>
                      </a:srgbClr>
                    </a:solidFill>
                  </a:tcPr>
                </a:tc>
                <a:tc>
                  <a:txBody>
                    <a:bodyPr/>
                    <a:lstStyle/>
                    <a:p>
                      <a:pPr marL="0" marR="0" algn="ctr">
                        <a:lnSpc>
                          <a:spcPct val="107000"/>
                        </a:lnSpc>
                        <a:spcBef>
                          <a:spcPts val="0"/>
                        </a:spcBef>
                        <a:spcAft>
                          <a:spcPts val="0"/>
                        </a:spcAft>
                      </a:pPr>
                      <a:r>
                        <a:rPr lang="en-US" sz="3000" dirty="0">
                          <a:effectLst/>
                          <a:latin typeface="Calibri" panose="020F0502020204030204" pitchFamily="34" charset="0"/>
                          <a:ea typeface="Times New Roman" panose="02020603050405020304" pitchFamily="18" charset="0"/>
                          <a:cs typeface="Calibri" panose="020F0502020204030204" pitchFamily="34" charset="0"/>
                        </a:rPr>
                        <a:t>﻿</a:t>
                      </a:r>
                      <a:r>
                        <a:rPr lang="en-US" sz="3000" dirty="0" err="1">
                          <a:effectLst/>
                          <a:latin typeface="Calibri" panose="020F0502020204030204" pitchFamily="34" charset="0"/>
                          <a:ea typeface="Times New Roman" panose="02020603050405020304" pitchFamily="18" charset="0"/>
                          <a:cs typeface="Calibri" panose="020F0502020204030204" pitchFamily="34" charset="0"/>
                        </a:rPr>
                        <a:t>duy</a:t>
                      </a:r>
                      <a:r>
                        <a:rPr lang="en-US" sz="3000" dirty="0">
                          <a:effectLst/>
                          <a:latin typeface="Calibri" panose="020F0502020204030204" pitchFamily="34" charset="0"/>
                          <a:ea typeface="Times New Roman" panose="02020603050405020304" pitchFamily="18" charset="0"/>
                          <a:cs typeface="Calibri" panose="020F0502020204030204" pitchFamily="34" charset="0"/>
                        </a:rPr>
                        <a:t> </a:t>
                      </a:r>
                      <a:r>
                        <a:rPr lang="en-US" sz="3000" dirty="0" err="1">
                          <a:effectLst/>
                          <a:latin typeface="Calibri" panose="020F0502020204030204" pitchFamily="34" charset="0"/>
                          <a:ea typeface="Times New Roman" panose="02020603050405020304" pitchFamily="18" charset="0"/>
                          <a:cs typeface="Calibri" panose="020F0502020204030204" pitchFamily="34" charset="0"/>
                        </a:rPr>
                        <a:t>trì</a:t>
                      </a:r>
                      <a:r>
                        <a:rPr lang="en-US" sz="3000" dirty="0">
                          <a:effectLst/>
                          <a:latin typeface="Calibri" panose="020F0502020204030204" pitchFamily="34" charset="0"/>
                          <a:ea typeface="Times New Roman" panose="02020603050405020304" pitchFamily="18" charset="0"/>
                          <a:cs typeface="Calibri" panose="020F0502020204030204" pitchFamily="34" charset="0"/>
                        </a:rPr>
                        <a:t>, </a:t>
                      </a:r>
                      <a:r>
                        <a:rPr lang="en-US" sz="3000" dirty="0" err="1">
                          <a:effectLst/>
                          <a:latin typeface="Calibri" panose="020F0502020204030204" pitchFamily="34" charset="0"/>
                          <a:ea typeface="Times New Roman" panose="02020603050405020304" pitchFamily="18" charset="0"/>
                          <a:cs typeface="Calibri" panose="020F0502020204030204" pitchFamily="34" charset="0"/>
                        </a:rPr>
                        <a:t>gìn</a:t>
                      </a:r>
                      <a:r>
                        <a:rPr lang="en-US" sz="3000" dirty="0">
                          <a:effectLst/>
                          <a:latin typeface="Calibri" panose="020F0502020204030204" pitchFamily="34" charset="0"/>
                          <a:ea typeface="Times New Roman" panose="02020603050405020304" pitchFamily="18" charset="0"/>
                          <a:cs typeface="Calibri" panose="020F0502020204030204" pitchFamily="34" charset="0"/>
                        </a:rPr>
                        <a:t> </a:t>
                      </a:r>
                      <a:r>
                        <a:rPr lang="en-US" sz="3000" dirty="0" err="1">
                          <a:effectLst/>
                          <a:latin typeface="Calibri" panose="020F0502020204030204" pitchFamily="34" charset="0"/>
                          <a:ea typeface="Times New Roman" panose="02020603050405020304" pitchFamily="18" charset="0"/>
                          <a:cs typeface="Calibri" panose="020F0502020204030204" pitchFamily="34" charset="0"/>
                        </a:rPr>
                        <a:t>giữ</a:t>
                      </a:r>
                      <a:endParaRPr lang="en-US" sz="3000" dirty="0">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solidFill>
                      <a:srgbClr val="F37D91">
                        <a:alpha val="20000"/>
                      </a:srgbClr>
                    </a:solidFill>
                  </a:tcPr>
                </a:tc>
                <a:extLst>
                  <a:ext uri="{0D108BD9-81ED-4DB2-BD59-A6C34878D82A}">
                    <a16:rowId xmlns:a16="http://schemas.microsoft.com/office/drawing/2014/main" val="10001"/>
                  </a:ext>
                </a:extLst>
              </a:tr>
              <a:tr h="775934">
                <a:tc>
                  <a:txBody>
                    <a:bodyPr/>
                    <a:lstStyle/>
                    <a:p>
                      <a:pPr marL="144145" marR="0" indent="-144145">
                        <a:lnSpc>
                          <a:spcPct val="107000"/>
                        </a:lnSpc>
                        <a:spcBef>
                          <a:spcPts val="0"/>
                        </a:spcBef>
                        <a:spcAft>
                          <a:spcPts val="0"/>
                        </a:spcAft>
                      </a:pPr>
                      <a:r>
                        <a:rPr lang="en-US" sz="3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sz="3000" b="1" dirty="0">
                          <a:effectLst/>
                          <a:latin typeface="Calibri" panose="020F0502020204030204" pitchFamily="34" charset="0"/>
                          <a:ea typeface="Times New Roman" panose="02020603050405020304" pitchFamily="18" charset="0"/>
                          <a:cs typeface="Calibri" panose="020F0502020204030204" pitchFamily="34" charset="0"/>
                        </a:rPr>
                        <a:t>experience (v)</a:t>
                      </a:r>
                    </a:p>
                  </a:txBody>
                  <a:tcPr marL="71755" marR="7175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ɪkˈspɪəriəns</a:t>
                      </a:r>
                      <a:r>
                        <a:rPr lang="en-US"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000" dirty="0">
                          <a:effectLst/>
                          <a:latin typeface="Calibri" panose="020F0502020204030204" pitchFamily="34" charset="0"/>
                          <a:ea typeface="Times New Roman" panose="02020603050405020304" pitchFamily="18" charset="0"/>
                          <a:cs typeface="Calibri" panose="020F0502020204030204" pitchFamily="34" charset="0"/>
                        </a:rPr>
                        <a:t>﻿</a:t>
                      </a:r>
                      <a:r>
                        <a:rPr lang="en-US" sz="3000" dirty="0" err="1">
                          <a:effectLst/>
                          <a:latin typeface="Calibri" panose="020F0502020204030204" pitchFamily="34" charset="0"/>
                          <a:ea typeface="Times New Roman" panose="02020603050405020304" pitchFamily="18" charset="0"/>
                          <a:cs typeface="Calibri" panose="020F0502020204030204" pitchFamily="34" charset="0"/>
                        </a:rPr>
                        <a:t>trải</a:t>
                      </a:r>
                      <a:r>
                        <a:rPr lang="en-US" sz="3000" dirty="0">
                          <a:effectLst/>
                          <a:latin typeface="Calibri" panose="020F0502020204030204" pitchFamily="34" charset="0"/>
                          <a:ea typeface="Times New Roman" panose="02020603050405020304" pitchFamily="18" charset="0"/>
                          <a:cs typeface="Calibri" panose="020F0502020204030204" pitchFamily="34" charset="0"/>
                        </a:rPr>
                        <a:t> </a:t>
                      </a:r>
                      <a:r>
                        <a:rPr lang="en-US" sz="3000" dirty="0" err="1">
                          <a:effectLst/>
                          <a:latin typeface="Calibri" panose="020F0502020204030204" pitchFamily="34" charset="0"/>
                          <a:ea typeface="Times New Roman" panose="02020603050405020304" pitchFamily="18" charset="0"/>
                          <a:cs typeface="Calibri" panose="020F0502020204030204" pitchFamily="34" charset="0"/>
                        </a:rPr>
                        <a:t>nghiệm</a:t>
                      </a:r>
                      <a:endParaRPr lang="en-US" sz="3000" dirty="0">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tcPr>
                </a:tc>
                <a:extLst>
                  <a:ext uri="{0D108BD9-81ED-4DB2-BD59-A6C34878D82A}">
                    <a16:rowId xmlns:a16="http://schemas.microsoft.com/office/drawing/2014/main" val="2917693607"/>
                  </a:ext>
                </a:extLst>
              </a:tr>
              <a:tr h="775934">
                <a:tc>
                  <a:txBody>
                    <a:bodyPr/>
                    <a:lstStyle/>
                    <a:p>
                      <a:pPr marL="144145" marR="0" indent="-144145">
                        <a:lnSpc>
                          <a:spcPct val="107000"/>
                        </a:lnSpc>
                        <a:spcBef>
                          <a:spcPts val="0"/>
                        </a:spcBef>
                        <a:spcAft>
                          <a:spcPts val="0"/>
                        </a:spcAft>
                      </a:pPr>
                      <a:r>
                        <a:rPr lang="en-US" sz="3000" b="1" dirty="0">
                          <a:effectLst/>
                          <a:latin typeface="Calibri" panose="020F0502020204030204" pitchFamily="34" charset="0"/>
                          <a:ea typeface="Times New Roman" panose="02020603050405020304" pitchFamily="18" charset="0"/>
                          <a:cs typeface="Calibri" panose="020F0502020204030204" pitchFamily="34" charset="0"/>
                        </a:rPr>
                        <a:t>3. </a:t>
                      </a:r>
                      <a:r>
                        <a:rPr lang="en-US" sz="3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style (n)</a:t>
                      </a:r>
                      <a:endParaRPr lang="en-US" sz="3000" b="1" dirty="0">
                        <a:effectLst/>
                        <a:latin typeface="Calibri" panose="020F0502020204030204" pitchFamily="34" charset="0"/>
                        <a:ea typeface="Times New Roman" panose="02020603050405020304" pitchFamily="18" charset="0"/>
                        <a:cs typeface="Calibri" panose="020F0502020204030204" pitchFamily="34" charset="0"/>
                      </a:endParaRPr>
                    </a:p>
                  </a:txBody>
                  <a:tcPr marL="71755" marR="7175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solidFill>
                      <a:srgbClr val="F37D91">
                        <a:alpha val="20000"/>
                      </a:srgbClr>
                    </a:solidFill>
                  </a:tcPr>
                </a:tc>
                <a:tc>
                  <a:txBody>
                    <a:bodyPr/>
                    <a:lstStyle/>
                    <a:p>
                      <a:pPr marL="0" marR="0" algn="ctr">
                        <a:lnSpc>
                          <a:spcPct val="107000"/>
                        </a:lnSpc>
                        <a:spcBef>
                          <a:spcPts val="0"/>
                        </a:spcBef>
                        <a:spcAft>
                          <a:spcPts val="0"/>
                        </a:spcAft>
                      </a:pPr>
                      <a:r>
                        <a:rPr lang="en-US"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3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staɪl</a:t>
                      </a:r>
                      <a:r>
                        <a:rPr lang="en-US"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solidFill>
                      <a:srgbClr val="F37D91">
                        <a:alpha val="20000"/>
                      </a:srgbClr>
                    </a:solidFill>
                  </a:tcPr>
                </a:tc>
                <a:tc>
                  <a:txBody>
                    <a:bodyPr/>
                    <a:lstStyle/>
                    <a:p>
                      <a:pPr marL="0" marR="0" algn="ctr">
                        <a:lnSpc>
                          <a:spcPct val="107000"/>
                        </a:lnSpc>
                        <a:spcBef>
                          <a:spcPts val="0"/>
                        </a:spcBef>
                        <a:spcAft>
                          <a:spcPts val="0"/>
                        </a:spcAft>
                      </a:pPr>
                      <a:r>
                        <a:rPr lang="en-US" sz="3000" dirty="0" err="1">
                          <a:effectLst/>
                          <a:latin typeface="Calibri" panose="020F0502020204030204" pitchFamily="34" charset="0"/>
                          <a:ea typeface="Times New Roman" panose="02020603050405020304" pitchFamily="18" charset="0"/>
                          <a:cs typeface="Calibri" panose="020F0502020204030204" pitchFamily="34" charset="0"/>
                        </a:rPr>
                        <a:t>phong</a:t>
                      </a:r>
                      <a:r>
                        <a:rPr lang="en-US" sz="3000" dirty="0">
                          <a:effectLst/>
                          <a:latin typeface="Calibri" panose="020F0502020204030204" pitchFamily="34" charset="0"/>
                          <a:ea typeface="Times New Roman" panose="02020603050405020304" pitchFamily="18" charset="0"/>
                          <a:cs typeface="Calibri" panose="020F0502020204030204" pitchFamily="34" charset="0"/>
                        </a:rPr>
                        <a:t> </a:t>
                      </a:r>
                      <a:r>
                        <a:rPr lang="en-US" sz="3000" dirty="0" err="1">
                          <a:effectLst/>
                          <a:latin typeface="Calibri" panose="020F0502020204030204" pitchFamily="34" charset="0"/>
                          <a:ea typeface="Times New Roman" panose="02020603050405020304" pitchFamily="18" charset="0"/>
                          <a:cs typeface="Calibri" panose="020F0502020204030204" pitchFamily="34" charset="0"/>
                        </a:rPr>
                        <a:t>cách</a:t>
                      </a:r>
                      <a:endParaRPr lang="en-US" sz="3000" dirty="0">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solidFill>
                      <a:srgbClr val="F37D91">
                        <a:alpha val="20000"/>
                      </a:srgbClr>
                    </a:solidFill>
                  </a:tcPr>
                </a:tc>
                <a:extLst>
                  <a:ext uri="{0D108BD9-81ED-4DB2-BD59-A6C34878D82A}">
                    <a16:rowId xmlns:a16="http://schemas.microsoft.com/office/drawing/2014/main" val="3434309841"/>
                  </a:ext>
                </a:extLst>
              </a:tr>
              <a:tr h="1047646">
                <a:tc>
                  <a:txBody>
                    <a:bodyPr/>
                    <a:lstStyle/>
                    <a:p>
                      <a:pPr marL="144145" marR="0" indent="-144145">
                        <a:lnSpc>
                          <a:spcPct val="107000"/>
                        </a:lnSpc>
                        <a:spcBef>
                          <a:spcPts val="0"/>
                        </a:spcBef>
                        <a:spcAft>
                          <a:spcPts val="0"/>
                        </a:spcAft>
                      </a:pPr>
                      <a:r>
                        <a:rPr lang="en-US" sz="3000" b="1" dirty="0">
                          <a:effectLst/>
                          <a:latin typeface="Calibri" panose="020F0502020204030204" pitchFamily="34" charset="0"/>
                          <a:ea typeface="Times New Roman" panose="02020603050405020304" pitchFamily="18" charset="0"/>
                          <a:cs typeface="Calibri" panose="020F0502020204030204" pitchFamily="34" charset="0"/>
                        </a:rPr>
                        <a:t>4. musher (n)</a:t>
                      </a:r>
                    </a:p>
                  </a:txBody>
                  <a:tcPr marL="71755" marR="7175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3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mʌʃə</a:t>
                      </a:r>
                      <a:r>
                        <a:rPr lang="en-US"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tcPr>
                </a:tc>
                <a:tc>
                  <a:txBody>
                    <a:bodyPr/>
                    <a:lstStyle/>
                    <a:p>
                      <a:pPr marL="0" marR="0" algn="ctr">
                        <a:lnSpc>
                          <a:spcPct val="107000"/>
                        </a:lnSpc>
                        <a:spcBef>
                          <a:spcPts val="0"/>
                        </a:spcBef>
                        <a:spcAft>
                          <a:spcPts val="0"/>
                        </a:spcAft>
                      </a:pPr>
                      <a:r>
                        <a:rPr lang="vi-VN" sz="3000" dirty="0">
                          <a:effectLst/>
                          <a:latin typeface="Calibri" panose="020F0502020204030204" pitchFamily="34" charset="0"/>
                          <a:ea typeface="Times New Roman" panose="02020603050405020304" pitchFamily="18" charset="0"/>
                          <a:cs typeface="Calibri" panose="020F0502020204030204" pitchFamily="34" charset="0"/>
                        </a:rPr>
                        <a:t>﻿người điều khiển xe trượt tuyết chó kéo</a:t>
                      </a:r>
                      <a:endParaRPr lang="en-US" sz="3000" dirty="0">
                        <a:effectLst/>
                        <a:latin typeface="Calibri" panose="020F0502020204030204" pitchFamily="34" charset="0"/>
                        <a:ea typeface="Times New Roman" panose="02020603050405020304" pitchFamily="18" charset="0"/>
                        <a:cs typeface="Calibri" panose="020F0502020204030204" pitchFamily="34" charset="0"/>
                      </a:endParaRPr>
                    </a:p>
                  </a:txBody>
                  <a:tcPr marL="36195" marR="36195" marT="71755" marB="71755" anchor="ctr">
                    <a:lnL w="12700" cap="flat" cmpd="sng" algn="ctr">
                      <a:solidFill>
                        <a:srgbClr val="EF4B66"/>
                      </a:solidFill>
                      <a:prstDash val="solid"/>
                      <a:round/>
                      <a:headEnd type="none" w="med" len="med"/>
                      <a:tailEnd type="none" w="med" len="med"/>
                    </a:lnL>
                    <a:lnR w="12700" cap="flat" cmpd="sng" algn="ctr">
                      <a:solidFill>
                        <a:srgbClr val="EF4B66"/>
                      </a:solidFill>
                      <a:prstDash val="solid"/>
                      <a:round/>
                      <a:headEnd type="none" w="med" len="med"/>
                      <a:tailEnd type="none" w="med" len="med"/>
                    </a:lnR>
                    <a:lnT w="12700" cap="flat" cmpd="sng" algn="ctr">
                      <a:solidFill>
                        <a:srgbClr val="EF4B66"/>
                      </a:solidFill>
                      <a:prstDash val="solid"/>
                      <a:round/>
                      <a:headEnd type="none" w="med" len="med"/>
                      <a:tailEnd type="none" w="med" len="med"/>
                    </a:lnT>
                    <a:lnB w="12700" cap="flat" cmpd="sng" algn="ctr">
                      <a:solidFill>
                        <a:srgbClr val="EF4B66"/>
                      </a:solidFill>
                      <a:prstDash val="solid"/>
                      <a:round/>
                      <a:headEnd type="none" w="med" len="med"/>
                      <a:tailEnd type="none" w="med" len="med"/>
                    </a:lnB>
                  </a:tcPr>
                </a:tc>
                <a:extLst>
                  <a:ext uri="{0D108BD9-81ED-4DB2-BD59-A6C34878D82A}">
                    <a16:rowId xmlns:a16="http://schemas.microsoft.com/office/drawing/2014/main" val="1996013804"/>
                  </a:ext>
                </a:extLst>
              </a:tr>
            </a:tbl>
          </a:graphicData>
        </a:graphic>
      </p:graphicFrame>
      <p:sp>
        <p:nvSpPr>
          <p:cNvPr id="9" name="TextBox 8"/>
          <p:cNvSpPr txBox="1"/>
          <p:nvPr/>
        </p:nvSpPr>
        <p:spPr>
          <a:xfrm>
            <a:off x="487066" y="186930"/>
            <a:ext cx="6096613"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READING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10" name="maintain__gb_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266" y="2509862"/>
            <a:ext cx="609600" cy="609600"/>
          </a:xfrm>
          <a:prstGeom prst="rect">
            <a:avLst/>
          </a:prstGeom>
        </p:spPr>
      </p:pic>
      <p:pic>
        <p:nvPicPr>
          <p:cNvPr id="11" name="experience__gb_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266" y="3292104"/>
            <a:ext cx="609600" cy="609600"/>
          </a:xfrm>
          <a:prstGeom prst="rect">
            <a:avLst/>
          </a:prstGeom>
        </p:spPr>
      </p:pic>
      <p:pic>
        <p:nvPicPr>
          <p:cNvPr id="12" name="style__gb_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2266" y="4074346"/>
            <a:ext cx="609600" cy="609600"/>
          </a:xfrm>
          <a:prstGeom prst="rect">
            <a:avLst/>
          </a:prstGeom>
        </p:spPr>
      </p:pic>
      <p:pic>
        <p:nvPicPr>
          <p:cNvPr id="13" name="musher__gb_1">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2266" y="4992293"/>
            <a:ext cx="609600" cy="609600"/>
          </a:xfrm>
          <a:prstGeom prst="rect">
            <a:avLst/>
          </a:prstGeom>
        </p:spPr>
      </p:pic>
    </p:spTree>
    <p:extLst>
      <p:ext uri="{BB962C8B-B14F-4D97-AF65-F5344CB8AC3E}">
        <p14:creationId xmlns:p14="http://schemas.microsoft.com/office/powerpoint/2010/main" val="2926248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32"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66" fill="hold"/>
                                        <p:tgtEl>
                                          <p:spTgt spid="12"/>
                                        </p:tgtEl>
                                      </p:cBhvr>
                                    </p:cmd>
                                  </p:childTnLst>
                                </p:cTn>
                              </p:par>
                            </p:childTnLst>
                          </p:cTn>
                        </p:par>
                      </p:childTnLst>
                    </p:cTn>
                  </p:par>
                </p:childTnLst>
              </p:cTn>
              <p:nextCondLst>
                <p:cond evt="onClick" delay="0">
                  <p:tgtEl>
                    <p:spTgt spid="12"/>
                  </p:tgtEl>
                </p:cond>
              </p:nextCondLst>
            </p:seq>
            <p:audio>
              <p:cMediaNode vol="80000">
                <p:cTn id="19" fill="hold" display="0">
                  <p:stCondLst>
                    <p:cond delay="indefinite"/>
                  </p:stCondLst>
                  <p:endCondLst>
                    <p:cond evt="onStopAudio" delay="0">
                      <p:tgtEl>
                        <p:sldTgt/>
                      </p:tgtEl>
                    </p:cond>
                  </p:endCondLst>
                </p:cTn>
                <p:tgtEl>
                  <p:spTgt spid="12"/>
                </p:tgtEl>
              </p:cMediaNode>
            </p:audi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62" fill="hold"/>
                                        <p:tgtEl>
                                          <p:spTgt spid="13"/>
                                        </p:tgtEl>
                                      </p:cBhvr>
                                    </p:cmd>
                                  </p:childTnLst>
                                </p:cTn>
                              </p:par>
                            </p:childTnLst>
                          </p:cTn>
                        </p:par>
                      </p:childTnLst>
                    </p:cTn>
                  </p:par>
                </p:childTnLst>
              </p:cTn>
              <p:nextCondLst>
                <p:cond evt="onClick" delay="0">
                  <p:tgtEl>
                    <p:spTgt spid="13"/>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4154</TotalTime>
  <Words>1025</Words>
  <Application>Microsoft Office PowerPoint</Application>
  <PresentationFormat>Widescreen</PresentationFormat>
  <Paragraphs>127</Paragraphs>
  <Slides>20</Slides>
  <Notes>17</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Bahnschrift</vt:lpstr>
      <vt:lpstr>Calibri</vt:lpstr>
      <vt:lpstr>Calibri Light</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 Duyen</cp:lastModifiedBy>
  <cp:revision>216</cp:revision>
  <dcterms:created xsi:type="dcterms:W3CDTF">2020-12-09T02:04:09Z</dcterms:created>
  <dcterms:modified xsi:type="dcterms:W3CDTF">2025-12-21T14:25:32Z</dcterms:modified>
</cp:coreProperties>
</file>