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2"/>
  </p:notesMasterIdLst>
  <p:sldIdLst>
    <p:sldId id="256" r:id="rId2"/>
    <p:sldId id="298" r:id="rId3"/>
    <p:sldId id="299" r:id="rId4"/>
    <p:sldId id="300" r:id="rId5"/>
    <p:sldId id="301" r:id="rId6"/>
    <p:sldId id="302" r:id="rId7"/>
    <p:sldId id="259" r:id="rId8"/>
    <p:sldId id="265" r:id="rId9"/>
    <p:sldId id="324" r:id="rId10"/>
    <p:sldId id="323" r:id="rId11"/>
    <p:sldId id="257" r:id="rId12"/>
    <p:sldId id="320" r:id="rId13"/>
    <p:sldId id="319" r:id="rId14"/>
    <p:sldId id="304" r:id="rId15"/>
    <p:sldId id="306" r:id="rId16"/>
    <p:sldId id="258" r:id="rId17"/>
    <p:sldId id="310" r:id="rId18"/>
    <p:sldId id="312" r:id="rId19"/>
    <p:sldId id="311" r:id="rId20"/>
    <p:sldId id="313" r:id="rId21"/>
    <p:sldId id="314" r:id="rId22"/>
    <p:sldId id="326" r:id="rId23"/>
    <p:sldId id="327" r:id="rId24"/>
    <p:sldId id="260" r:id="rId25"/>
    <p:sldId id="266" r:id="rId26"/>
    <p:sldId id="315" r:id="rId27"/>
    <p:sldId id="316" r:id="rId28"/>
    <p:sldId id="318" r:id="rId29"/>
    <p:sldId id="261" r:id="rId30"/>
    <p:sldId id="317" r:id="rId31"/>
  </p:sldIdLst>
  <p:sldSz cx="9144000" cy="5143500" type="screen16x9"/>
  <p:notesSz cx="6858000" cy="9144000"/>
  <p:embeddedFontLst>
    <p:embeddedFont>
      <p:font typeface="Poppins" panose="020B060402020202020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Caveat Brush" panose="020B0604020202020204"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46AE5D-CF35-4815-A539-69650EB004C9}">
  <a:tblStyle styleId="{B646AE5D-CF35-4815-A539-69650EB004C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174329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2156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dd6bb563a4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dd6bb563a4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15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dad19b686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dad19b686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75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err="1" smtClean="0"/>
              <a:t>Bấm</a:t>
            </a:r>
            <a:r>
              <a:rPr lang="en-US" b="1" baseline="0" dirty="0" smtClean="0"/>
              <a:t> </a:t>
            </a:r>
            <a:r>
              <a:rPr lang="en-US" b="1" baseline="0" dirty="0" err="1" smtClean="0"/>
              <a:t>vào</a:t>
            </a:r>
            <a:r>
              <a:rPr lang="en-US" b="1" baseline="0" dirty="0" smtClean="0"/>
              <a:t> </a:t>
            </a:r>
            <a:r>
              <a:rPr lang="en-US" b="1" baseline="0" dirty="0" err="1" smtClean="0"/>
              <a:t>các</a:t>
            </a:r>
            <a:r>
              <a:rPr lang="en-US" b="1" baseline="0" dirty="0" smtClean="0"/>
              <a:t> </a:t>
            </a:r>
            <a:r>
              <a:rPr lang="en-US" b="1" baseline="0" dirty="0" err="1" smtClean="0"/>
              <a:t>miếng</a:t>
            </a:r>
            <a:r>
              <a:rPr lang="en-US" b="1" baseline="0" dirty="0" smtClean="0"/>
              <a:t> </a:t>
            </a:r>
            <a:r>
              <a:rPr lang="en-US" b="1" baseline="0" dirty="0" err="1" smtClean="0"/>
              <a:t>ghép</a:t>
            </a:r>
            <a:r>
              <a:rPr lang="en-US" b="1" baseline="0" dirty="0" smtClean="0"/>
              <a:t> </a:t>
            </a:r>
            <a:r>
              <a:rPr lang="en-US" b="1" baseline="0" dirty="0" err="1" smtClean="0"/>
              <a:t>để</a:t>
            </a:r>
            <a:r>
              <a:rPr lang="en-US" b="1" baseline="0" dirty="0" smtClean="0"/>
              <a:t> </a:t>
            </a:r>
            <a:r>
              <a:rPr lang="en-US" b="1" baseline="0" dirty="0" err="1" smtClean="0"/>
              <a:t>trả</a:t>
            </a:r>
            <a:r>
              <a:rPr lang="en-US" b="1" baseline="0" dirty="0" smtClean="0"/>
              <a:t> </a:t>
            </a:r>
            <a:r>
              <a:rPr lang="en-US" b="1" baseline="0" dirty="0" err="1" smtClean="0"/>
              <a:t>lời</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bấm</a:t>
            </a:r>
            <a:r>
              <a:rPr lang="en-US" b="1" baseline="0" dirty="0" smtClean="0"/>
              <a:t> </a:t>
            </a:r>
            <a:r>
              <a:rPr lang="en-US" b="1" baseline="0" dirty="0" err="1" smtClean="0"/>
              <a:t>nút</a:t>
            </a:r>
            <a:r>
              <a:rPr lang="en-US" b="1" baseline="0" dirty="0" smtClean="0"/>
              <a:t> “Push” </a:t>
            </a:r>
            <a:r>
              <a:rPr lang="en-US" b="1" baseline="0" dirty="0" err="1" smtClean="0"/>
              <a:t>để</a:t>
            </a:r>
            <a:r>
              <a:rPr lang="en-US" b="1" baseline="0" dirty="0" smtClean="0"/>
              <a:t> </a:t>
            </a:r>
            <a:r>
              <a:rPr lang="en-US" b="1" baseline="0"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cuối</a:t>
            </a:r>
            <a:r>
              <a:rPr lang="en-US" b="1" baseline="0" dirty="0" smtClean="0"/>
              <a:t> </a:t>
            </a:r>
            <a:r>
              <a:rPr lang="en-US" b="1" baseline="0" dirty="0" err="1" smtClean="0"/>
              <a:t>cùng</a:t>
            </a:r>
            <a:r>
              <a:rPr lang="en-US" b="1" baseline="0" dirty="0" smtClean="0"/>
              <a:t>. </a:t>
            </a:r>
            <a:r>
              <a:rPr lang="en-US" b="1" baseline="0" dirty="0" err="1" smtClean="0"/>
              <a:t>Bấm</a:t>
            </a:r>
            <a:r>
              <a:rPr lang="en-US" b="1" baseline="0" dirty="0" smtClean="0"/>
              <a:t> </a:t>
            </a:r>
            <a:r>
              <a:rPr lang="en-US" b="1" baseline="0" dirty="0" err="1" smtClean="0"/>
              <a:t>nút</a:t>
            </a:r>
            <a:r>
              <a:rPr lang="en-US" b="1" baseline="0" dirty="0" smtClean="0"/>
              <a:t> </a:t>
            </a:r>
            <a:r>
              <a:rPr lang="en-US" b="1" baseline="0" dirty="0" err="1" smtClean="0"/>
              <a:t>góc</a:t>
            </a:r>
            <a:r>
              <a:rPr lang="en-US" b="1" baseline="0" dirty="0" smtClean="0"/>
              <a:t> </a:t>
            </a:r>
            <a:r>
              <a:rPr lang="en-US" b="1" baseline="0" dirty="0" err="1" smtClean="0"/>
              <a:t>phải</a:t>
            </a:r>
            <a:r>
              <a:rPr lang="en-US" b="1" baseline="0" dirty="0" smtClean="0"/>
              <a:t> </a:t>
            </a:r>
            <a:r>
              <a:rPr lang="en-US" b="1" baseline="0" dirty="0" err="1" smtClean="0"/>
              <a:t>phía</a:t>
            </a:r>
            <a:r>
              <a:rPr lang="en-US" b="1" baseline="0" dirty="0" smtClean="0"/>
              <a:t> </a:t>
            </a:r>
            <a:r>
              <a:rPr lang="en-US" b="1" baseline="0" dirty="0" err="1" smtClean="0"/>
              <a:t>dưới</a:t>
            </a:r>
            <a:r>
              <a:rPr lang="en-US" b="1" baseline="0" dirty="0" smtClean="0"/>
              <a:t> </a:t>
            </a:r>
            <a:r>
              <a:rPr lang="en-US" b="1" baseline="0" dirty="0" err="1" smtClean="0"/>
              <a:t>màn</a:t>
            </a:r>
            <a:r>
              <a:rPr lang="en-US" b="1" baseline="0" dirty="0" smtClean="0"/>
              <a:t> </a:t>
            </a:r>
            <a:r>
              <a:rPr lang="en-US" b="1" baseline="0" dirty="0" err="1" smtClean="0"/>
              <a:t>hình</a:t>
            </a:r>
            <a:r>
              <a:rPr lang="en-US" b="1" baseline="0" dirty="0" smtClean="0"/>
              <a:t> </a:t>
            </a:r>
            <a:r>
              <a:rPr lang="en-US" b="1" baseline="0" dirty="0" err="1" smtClean="0"/>
              <a:t>để</a:t>
            </a:r>
            <a:r>
              <a:rPr lang="en-US" b="1" baseline="0" dirty="0" smtClean="0"/>
              <a:t> </a:t>
            </a:r>
            <a:r>
              <a:rPr lang="en-US" b="1" baseline="0" dirty="0" err="1" smtClean="0"/>
              <a:t>đi</a:t>
            </a:r>
            <a:r>
              <a:rPr lang="en-US" b="1" baseline="0" dirty="0" smtClean="0"/>
              <a:t> </a:t>
            </a:r>
            <a:r>
              <a:rPr lang="en-US" b="1" baseline="0" dirty="0" err="1" smtClean="0"/>
              <a:t>đến</a:t>
            </a:r>
            <a:r>
              <a:rPr lang="en-US" b="1" baseline="0" dirty="0" smtClean="0"/>
              <a:t> slide </a:t>
            </a:r>
            <a:r>
              <a:rPr lang="en-US" b="1" baseline="0" dirty="0" err="1" smtClean="0"/>
              <a:t>bài</a:t>
            </a:r>
            <a:r>
              <a:rPr lang="en-US" b="1" baseline="0" dirty="0" smtClean="0"/>
              <a:t> </a:t>
            </a:r>
            <a:r>
              <a:rPr lang="en-US" b="1" baseline="0" dirty="0" err="1" smtClean="0"/>
              <a:t>học</a:t>
            </a:r>
            <a:endParaRPr lang="en-US" b="1" dirty="0"/>
          </a:p>
        </p:txBody>
      </p:sp>
    </p:spTree>
    <p:extLst>
      <p:ext uri="{BB962C8B-B14F-4D97-AF65-F5344CB8AC3E}">
        <p14:creationId xmlns:p14="http://schemas.microsoft.com/office/powerpoint/2010/main" val="3647547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Sau</a:t>
            </a:r>
            <a:r>
              <a:rPr lang="en-US" b="1" dirty="0" smtClean="0"/>
              <a:t> </a:t>
            </a:r>
            <a:r>
              <a:rPr lang="en-US" b="1" dirty="0" err="1" smtClean="0"/>
              <a:t>khi</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kết</a:t>
            </a:r>
            <a:r>
              <a:rPr lang="en-US" b="1" baseline="0" dirty="0" smtClean="0"/>
              <a:t> </a:t>
            </a:r>
            <a:r>
              <a:rPr lang="en-US" b="1" baseline="0" dirty="0" err="1" smtClean="0"/>
              <a:t>quả</a:t>
            </a:r>
            <a:r>
              <a:rPr lang="en-US" b="1" baseline="0" dirty="0" smtClean="0"/>
              <a:t>, </a:t>
            </a:r>
            <a:r>
              <a:rPr lang="en-US" b="1" baseline="0" dirty="0" err="1" smtClean="0"/>
              <a:t>bấm</a:t>
            </a:r>
            <a:r>
              <a:rPr lang="en-US" b="1" baseline="0" dirty="0" smtClean="0"/>
              <a:t> </a:t>
            </a:r>
            <a:r>
              <a:rPr lang="en-US" b="1" baseline="0" dirty="0" err="1" smtClean="0"/>
              <a:t>nút</a:t>
            </a:r>
            <a:r>
              <a:rPr lang="en-US" b="1" baseline="0" dirty="0" smtClean="0"/>
              <a:t> </a:t>
            </a:r>
            <a:r>
              <a:rPr lang="en-US" b="1" baseline="0" dirty="0" err="1" smtClean="0"/>
              <a:t>góc</a:t>
            </a:r>
            <a:r>
              <a:rPr lang="en-US" b="1" baseline="0" dirty="0" smtClean="0"/>
              <a:t> </a:t>
            </a:r>
            <a:r>
              <a:rPr lang="en-US" b="1" baseline="0" dirty="0" err="1" smtClean="0"/>
              <a:t>phải</a:t>
            </a:r>
            <a:r>
              <a:rPr lang="en-US" b="1" baseline="0" dirty="0" smtClean="0"/>
              <a:t> </a:t>
            </a:r>
            <a:r>
              <a:rPr lang="en-US" b="1" baseline="0" dirty="0" err="1" smtClean="0"/>
              <a:t>phía</a:t>
            </a:r>
            <a:r>
              <a:rPr lang="en-US" b="1" baseline="0" dirty="0" smtClean="0"/>
              <a:t> </a:t>
            </a:r>
            <a:r>
              <a:rPr lang="en-US" b="1" baseline="0" dirty="0" err="1" smtClean="0"/>
              <a:t>dưới</a:t>
            </a:r>
            <a:r>
              <a:rPr lang="en-US" b="1" baseline="0" dirty="0" smtClean="0"/>
              <a:t> </a:t>
            </a:r>
            <a:r>
              <a:rPr lang="en-US" b="1" baseline="0" dirty="0" err="1" smtClean="0"/>
              <a:t>màn</a:t>
            </a:r>
            <a:r>
              <a:rPr lang="en-US" b="1" baseline="0" dirty="0" smtClean="0"/>
              <a:t> </a:t>
            </a:r>
            <a:r>
              <a:rPr lang="en-US" b="1" baseline="0" dirty="0" err="1" smtClean="0"/>
              <a:t>hình</a:t>
            </a:r>
            <a:r>
              <a:rPr lang="en-US" b="1" baseline="0" dirty="0" smtClean="0"/>
              <a:t> </a:t>
            </a:r>
            <a:r>
              <a:rPr lang="en-US" b="1" baseline="0" dirty="0" err="1" smtClean="0"/>
              <a:t>để</a:t>
            </a:r>
            <a:r>
              <a:rPr lang="en-US" b="1" baseline="0" dirty="0" smtClean="0"/>
              <a:t> quay </a:t>
            </a:r>
            <a:r>
              <a:rPr lang="en-US" b="1" baseline="0" dirty="0" err="1" smtClean="0"/>
              <a:t>về</a:t>
            </a:r>
            <a:r>
              <a:rPr lang="en-US" b="1" baseline="0" dirty="0" smtClean="0"/>
              <a:t> </a:t>
            </a:r>
            <a:r>
              <a:rPr lang="en-US" b="1" baseline="0" dirty="0" err="1" smtClean="0"/>
              <a:t>mở</a:t>
            </a:r>
            <a:r>
              <a:rPr lang="en-US" b="1" baseline="0" dirty="0" smtClean="0"/>
              <a:t> </a:t>
            </a:r>
            <a:r>
              <a:rPr lang="en-US" b="1" baseline="0" dirty="0" err="1" smtClean="0"/>
              <a:t>miếng</a:t>
            </a:r>
            <a:r>
              <a:rPr lang="en-US" b="1" baseline="0" dirty="0" smtClean="0"/>
              <a:t> </a:t>
            </a:r>
            <a:r>
              <a:rPr lang="en-US" b="1" baseline="0" dirty="0" err="1" smtClean="0"/>
              <a:t>ghép</a:t>
            </a:r>
            <a:r>
              <a:rPr lang="en-US" b="1" baseline="0" dirty="0" smtClean="0"/>
              <a:t>.</a:t>
            </a:r>
            <a:endParaRPr lang="en-US" b="1" dirty="0"/>
          </a:p>
        </p:txBody>
      </p:sp>
    </p:spTree>
    <p:extLst>
      <p:ext uri="{BB962C8B-B14F-4D97-AF65-F5344CB8AC3E}">
        <p14:creationId xmlns:p14="http://schemas.microsoft.com/office/powerpoint/2010/main" val="296586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2523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dd6bb563a4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dd6bb563a4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2021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dd6bb563a4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dd6bb563a4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353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dad19b686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dad19b686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976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dd6bb563a4_1_24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dd6bb563a4_1_24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2438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dd6bb563a4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dd6bb563a4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4364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671725" y="1097600"/>
            <a:ext cx="5800500" cy="22275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7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671776" y="3630000"/>
            <a:ext cx="5800500" cy="545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3558529" y="-401037"/>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65775" y="-121425"/>
            <a:ext cx="1823569" cy="5563502"/>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7067155" y="340867"/>
            <a:ext cx="2727134" cy="1273696"/>
            <a:chOff x="1438325" y="603625"/>
            <a:chExt cx="1613975" cy="753800"/>
          </a:xfrm>
        </p:grpSpPr>
        <p:sp>
          <p:nvSpPr>
            <p:cNvPr id="15" name="Google Shape;15;p2"/>
            <p:cNvSpPr/>
            <p:nvPr/>
          </p:nvSpPr>
          <p:spPr>
            <a:xfrm>
              <a:off x="1609775" y="603625"/>
              <a:ext cx="1434125" cy="85425"/>
            </a:xfrm>
            <a:custGeom>
              <a:avLst/>
              <a:gdLst/>
              <a:ahLst/>
              <a:cxnLst/>
              <a:rect l="l" t="t" r="r" b="b"/>
              <a:pathLst>
                <a:path w="57365" h="3417" extrusionOk="0">
                  <a:moveTo>
                    <a:pt x="26543" y="1"/>
                  </a:moveTo>
                  <a:cubicBezTo>
                    <a:pt x="23079" y="1"/>
                    <a:pt x="19728" y="1067"/>
                    <a:pt x="16257" y="1286"/>
                  </a:cubicBezTo>
                  <a:cubicBezTo>
                    <a:pt x="14761" y="1379"/>
                    <a:pt x="13260" y="1411"/>
                    <a:pt x="11757" y="1411"/>
                  </a:cubicBezTo>
                  <a:cubicBezTo>
                    <a:pt x="8619" y="1411"/>
                    <a:pt x="5473" y="1273"/>
                    <a:pt x="2344" y="1273"/>
                  </a:cubicBezTo>
                  <a:cubicBezTo>
                    <a:pt x="1825" y="1273"/>
                    <a:pt x="1307" y="1277"/>
                    <a:pt x="789" y="1286"/>
                  </a:cubicBezTo>
                  <a:cubicBezTo>
                    <a:pt x="1" y="1286"/>
                    <a:pt x="1" y="2745"/>
                    <a:pt x="789" y="2745"/>
                  </a:cubicBezTo>
                  <a:cubicBezTo>
                    <a:pt x="2415" y="2764"/>
                    <a:pt x="4048" y="2773"/>
                    <a:pt x="5682" y="2773"/>
                  </a:cubicBezTo>
                  <a:cubicBezTo>
                    <a:pt x="9209" y="2773"/>
                    <a:pt x="12747" y="2728"/>
                    <a:pt x="16257" y="2628"/>
                  </a:cubicBezTo>
                  <a:cubicBezTo>
                    <a:pt x="18913" y="2535"/>
                    <a:pt x="21700" y="2262"/>
                    <a:pt x="24450" y="2262"/>
                  </a:cubicBezTo>
                  <a:cubicBezTo>
                    <a:pt x="25992" y="2262"/>
                    <a:pt x="27522" y="2348"/>
                    <a:pt x="29011" y="2599"/>
                  </a:cubicBezTo>
                  <a:cubicBezTo>
                    <a:pt x="30747" y="2901"/>
                    <a:pt x="32483" y="2980"/>
                    <a:pt x="34218" y="2980"/>
                  </a:cubicBezTo>
                  <a:cubicBezTo>
                    <a:pt x="36117" y="2980"/>
                    <a:pt x="38015" y="2886"/>
                    <a:pt x="39914" y="2886"/>
                  </a:cubicBezTo>
                  <a:cubicBezTo>
                    <a:pt x="40979" y="2886"/>
                    <a:pt x="42043" y="2915"/>
                    <a:pt x="43108" y="3008"/>
                  </a:cubicBezTo>
                  <a:cubicBezTo>
                    <a:pt x="47631" y="3416"/>
                    <a:pt x="52126" y="3154"/>
                    <a:pt x="56649" y="3387"/>
                  </a:cubicBezTo>
                  <a:cubicBezTo>
                    <a:pt x="56667" y="3389"/>
                    <a:pt x="56684" y="3389"/>
                    <a:pt x="56701" y="3389"/>
                  </a:cubicBezTo>
                  <a:cubicBezTo>
                    <a:pt x="57351" y="3389"/>
                    <a:pt x="57365" y="2301"/>
                    <a:pt x="56795" y="2045"/>
                  </a:cubicBezTo>
                  <a:lnTo>
                    <a:pt x="56825" y="2045"/>
                  </a:lnTo>
                  <a:cubicBezTo>
                    <a:pt x="52709" y="60"/>
                    <a:pt x="48157" y="790"/>
                    <a:pt x="43808" y="498"/>
                  </a:cubicBezTo>
                  <a:cubicBezTo>
                    <a:pt x="42538" y="410"/>
                    <a:pt x="41276" y="367"/>
                    <a:pt x="40014" y="367"/>
                  </a:cubicBezTo>
                  <a:cubicBezTo>
                    <a:pt x="38752" y="367"/>
                    <a:pt x="37489" y="410"/>
                    <a:pt x="36220" y="498"/>
                  </a:cubicBezTo>
                  <a:cubicBezTo>
                    <a:pt x="35467" y="550"/>
                    <a:pt x="34709" y="577"/>
                    <a:pt x="33949" y="577"/>
                  </a:cubicBezTo>
                  <a:cubicBezTo>
                    <a:pt x="32177" y="577"/>
                    <a:pt x="30397" y="434"/>
                    <a:pt x="28661" y="148"/>
                  </a:cubicBezTo>
                  <a:cubicBezTo>
                    <a:pt x="27949" y="45"/>
                    <a:pt x="27244" y="1"/>
                    <a:pt x="26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71825" y="716225"/>
              <a:ext cx="1432875" cy="101600"/>
            </a:xfrm>
            <a:custGeom>
              <a:avLst/>
              <a:gdLst/>
              <a:ahLst/>
              <a:cxnLst/>
              <a:rect l="l" t="t" r="r" b="b"/>
              <a:pathLst>
                <a:path w="57315" h="4064" extrusionOk="0">
                  <a:moveTo>
                    <a:pt x="2585" y="1"/>
                  </a:moveTo>
                  <a:cubicBezTo>
                    <a:pt x="2013" y="1"/>
                    <a:pt x="1474" y="121"/>
                    <a:pt x="1023" y="459"/>
                  </a:cubicBezTo>
                  <a:cubicBezTo>
                    <a:pt x="0" y="1214"/>
                    <a:pt x="664" y="2964"/>
                    <a:pt x="1573" y="2964"/>
                  </a:cubicBezTo>
                  <a:cubicBezTo>
                    <a:pt x="1753" y="2964"/>
                    <a:pt x="1943" y="2895"/>
                    <a:pt x="2132" y="2736"/>
                  </a:cubicBezTo>
                  <a:cubicBezTo>
                    <a:pt x="2312" y="2580"/>
                    <a:pt x="2563" y="2523"/>
                    <a:pt x="2847" y="2523"/>
                  </a:cubicBezTo>
                  <a:cubicBezTo>
                    <a:pt x="3577" y="2523"/>
                    <a:pt x="4525" y="2898"/>
                    <a:pt x="5050" y="2940"/>
                  </a:cubicBezTo>
                  <a:cubicBezTo>
                    <a:pt x="6013" y="3028"/>
                    <a:pt x="6947" y="3057"/>
                    <a:pt x="7911" y="3232"/>
                  </a:cubicBezTo>
                  <a:cubicBezTo>
                    <a:pt x="8688" y="3363"/>
                    <a:pt x="9489" y="3404"/>
                    <a:pt x="10299" y="3404"/>
                  </a:cubicBezTo>
                  <a:cubicBezTo>
                    <a:pt x="11648" y="3404"/>
                    <a:pt x="13018" y="3290"/>
                    <a:pt x="14331" y="3290"/>
                  </a:cubicBezTo>
                  <a:cubicBezTo>
                    <a:pt x="17234" y="3273"/>
                    <a:pt x="20168" y="3137"/>
                    <a:pt x="23096" y="3137"/>
                  </a:cubicBezTo>
                  <a:cubicBezTo>
                    <a:pt x="24996" y="3137"/>
                    <a:pt x="26894" y="3194"/>
                    <a:pt x="28778" y="3378"/>
                  </a:cubicBezTo>
                  <a:cubicBezTo>
                    <a:pt x="31025" y="3611"/>
                    <a:pt x="33331" y="3786"/>
                    <a:pt x="35607" y="3816"/>
                  </a:cubicBezTo>
                  <a:cubicBezTo>
                    <a:pt x="37577" y="3794"/>
                    <a:pt x="39546" y="3676"/>
                    <a:pt x="41516" y="3676"/>
                  </a:cubicBezTo>
                  <a:cubicBezTo>
                    <a:pt x="42202" y="3676"/>
                    <a:pt x="42889" y="3690"/>
                    <a:pt x="43575" y="3728"/>
                  </a:cubicBezTo>
                  <a:cubicBezTo>
                    <a:pt x="45700" y="3843"/>
                    <a:pt x="47996" y="4064"/>
                    <a:pt x="50280" y="4064"/>
                  </a:cubicBezTo>
                  <a:cubicBezTo>
                    <a:pt x="52637" y="4064"/>
                    <a:pt x="54982" y="3829"/>
                    <a:pt x="57117" y="2998"/>
                  </a:cubicBezTo>
                  <a:cubicBezTo>
                    <a:pt x="57315" y="2914"/>
                    <a:pt x="57294" y="2501"/>
                    <a:pt x="57080" y="2501"/>
                  </a:cubicBezTo>
                  <a:cubicBezTo>
                    <a:pt x="57073" y="2501"/>
                    <a:pt x="57066" y="2501"/>
                    <a:pt x="57058" y="2502"/>
                  </a:cubicBezTo>
                  <a:cubicBezTo>
                    <a:pt x="56804" y="2515"/>
                    <a:pt x="56549" y="2520"/>
                    <a:pt x="56294" y="2520"/>
                  </a:cubicBezTo>
                  <a:cubicBezTo>
                    <a:pt x="54116" y="2520"/>
                    <a:pt x="51901" y="2120"/>
                    <a:pt x="49733" y="2094"/>
                  </a:cubicBezTo>
                  <a:cubicBezTo>
                    <a:pt x="47223" y="2094"/>
                    <a:pt x="44742" y="1860"/>
                    <a:pt x="42232" y="1831"/>
                  </a:cubicBezTo>
                  <a:cubicBezTo>
                    <a:pt x="41396" y="1821"/>
                    <a:pt x="40559" y="1818"/>
                    <a:pt x="39722" y="1818"/>
                  </a:cubicBezTo>
                  <a:cubicBezTo>
                    <a:pt x="38049" y="1818"/>
                    <a:pt x="36376" y="1831"/>
                    <a:pt x="34703" y="1831"/>
                  </a:cubicBezTo>
                  <a:cubicBezTo>
                    <a:pt x="32193" y="1831"/>
                    <a:pt x="29770" y="1335"/>
                    <a:pt x="27260" y="1160"/>
                  </a:cubicBezTo>
                  <a:cubicBezTo>
                    <a:pt x="25626" y="1053"/>
                    <a:pt x="23982" y="1017"/>
                    <a:pt x="22333" y="1017"/>
                  </a:cubicBezTo>
                  <a:cubicBezTo>
                    <a:pt x="19037" y="1017"/>
                    <a:pt x="15722" y="1160"/>
                    <a:pt x="12434" y="1160"/>
                  </a:cubicBezTo>
                  <a:cubicBezTo>
                    <a:pt x="11545" y="1160"/>
                    <a:pt x="10588" y="1295"/>
                    <a:pt x="9666" y="1295"/>
                  </a:cubicBezTo>
                  <a:cubicBezTo>
                    <a:pt x="9378" y="1295"/>
                    <a:pt x="9093" y="1282"/>
                    <a:pt x="8815" y="1247"/>
                  </a:cubicBezTo>
                  <a:cubicBezTo>
                    <a:pt x="7940" y="1131"/>
                    <a:pt x="7006" y="839"/>
                    <a:pt x="6130" y="693"/>
                  </a:cubicBezTo>
                  <a:cubicBezTo>
                    <a:pt x="5141" y="534"/>
                    <a:pt x="3789" y="1"/>
                    <a:pt x="2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510550" y="850250"/>
              <a:ext cx="1541750" cy="125300"/>
            </a:xfrm>
            <a:custGeom>
              <a:avLst/>
              <a:gdLst/>
              <a:ahLst/>
              <a:cxnLst/>
              <a:rect l="l" t="t" r="r" b="b"/>
              <a:pathLst>
                <a:path w="61670" h="5012" extrusionOk="0">
                  <a:moveTo>
                    <a:pt x="1747" y="0"/>
                  </a:moveTo>
                  <a:cubicBezTo>
                    <a:pt x="1690" y="0"/>
                    <a:pt x="1633" y="1"/>
                    <a:pt x="1577" y="1"/>
                  </a:cubicBezTo>
                  <a:cubicBezTo>
                    <a:pt x="2" y="30"/>
                    <a:pt x="0" y="2923"/>
                    <a:pt x="1488" y="2923"/>
                  </a:cubicBezTo>
                  <a:cubicBezTo>
                    <a:pt x="1517" y="2923"/>
                    <a:pt x="1547" y="2922"/>
                    <a:pt x="1577" y="2920"/>
                  </a:cubicBezTo>
                  <a:cubicBezTo>
                    <a:pt x="2039" y="2886"/>
                    <a:pt x="2503" y="2871"/>
                    <a:pt x="2967" y="2871"/>
                  </a:cubicBezTo>
                  <a:cubicBezTo>
                    <a:pt x="6950" y="2871"/>
                    <a:pt x="10973" y="3983"/>
                    <a:pt x="14973" y="4087"/>
                  </a:cubicBezTo>
                  <a:cubicBezTo>
                    <a:pt x="17162" y="4146"/>
                    <a:pt x="19351" y="4788"/>
                    <a:pt x="21569" y="4934"/>
                  </a:cubicBezTo>
                  <a:cubicBezTo>
                    <a:pt x="22425" y="4992"/>
                    <a:pt x="23284" y="5012"/>
                    <a:pt x="24145" y="5012"/>
                  </a:cubicBezTo>
                  <a:cubicBezTo>
                    <a:pt x="25865" y="5012"/>
                    <a:pt x="27591" y="4934"/>
                    <a:pt x="29303" y="4934"/>
                  </a:cubicBezTo>
                  <a:cubicBezTo>
                    <a:pt x="34673" y="4905"/>
                    <a:pt x="39926" y="4117"/>
                    <a:pt x="45267" y="3766"/>
                  </a:cubicBezTo>
                  <a:cubicBezTo>
                    <a:pt x="46230" y="3698"/>
                    <a:pt x="47192" y="3683"/>
                    <a:pt x="48155" y="3683"/>
                  </a:cubicBezTo>
                  <a:cubicBezTo>
                    <a:pt x="48936" y="3683"/>
                    <a:pt x="49717" y="3693"/>
                    <a:pt x="50498" y="3693"/>
                  </a:cubicBezTo>
                  <a:cubicBezTo>
                    <a:pt x="51235" y="3693"/>
                    <a:pt x="51972" y="3684"/>
                    <a:pt x="52709" y="3650"/>
                  </a:cubicBezTo>
                  <a:cubicBezTo>
                    <a:pt x="55453" y="3533"/>
                    <a:pt x="58138" y="2686"/>
                    <a:pt x="60852" y="2249"/>
                  </a:cubicBezTo>
                  <a:cubicBezTo>
                    <a:pt x="61640" y="2103"/>
                    <a:pt x="61669" y="819"/>
                    <a:pt x="60852" y="731"/>
                  </a:cubicBezTo>
                  <a:lnTo>
                    <a:pt x="60852" y="702"/>
                  </a:lnTo>
                  <a:cubicBezTo>
                    <a:pt x="60427" y="659"/>
                    <a:pt x="60003" y="641"/>
                    <a:pt x="59580" y="641"/>
                  </a:cubicBezTo>
                  <a:cubicBezTo>
                    <a:pt x="57392" y="641"/>
                    <a:pt x="55232" y="1125"/>
                    <a:pt x="53030" y="1198"/>
                  </a:cubicBezTo>
                  <a:cubicBezTo>
                    <a:pt x="52457" y="1217"/>
                    <a:pt x="51884" y="1224"/>
                    <a:pt x="51313" y="1224"/>
                  </a:cubicBezTo>
                  <a:cubicBezTo>
                    <a:pt x="50127" y="1224"/>
                    <a:pt x="48945" y="1196"/>
                    <a:pt x="47760" y="1196"/>
                  </a:cubicBezTo>
                  <a:cubicBezTo>
                    <a:pt x="46931" y="1196"/>
                    <a:pt x="46101" y="1210"/>
                    <a:pt x="45267" y="1256"/>
                  </a:cubicBezTo>
                  <a:cubicBezTo>
                    <a:pt x="39926" y="1577"/>
                    <a:pt x="34702" y="2365"/>
                    <a:pt x="29303" y="2365"/>
                  </a:cubicBezTo>
                  <a:cubicBezTo>
                    <a:pt x="27809" y="2365"/>
                    <a:pt x="26285" y="2416"/>
                    <a:pt x="24761" y="2416"/>
                  </a:cubicBezTo>
                  <a:cubicBezTo>
                    <a:pt x="23694" y="2416"/>
                    <a:pt x="22626" y="2391"/>
                    <a:pt x="21569" y="2307"/>
                  </a:cubicBezTo>
                  <a:cubicBezTo>
                    <a:pt x="19351" y="2161"/>
                    <a:pt x="17191" y="1548"/>
                    <a:pt x="14973" y="1431"/>
                  </a:cubicBezTo>
                  <a:cubicBezTo>
                    <a:pt x="12813" y="1344"/>
                    <a:pt x="10712" y="994"/>
                    <a:pt x="8581" y="760"/>
                  </a:cubicBezTo>
                  <a:cubicBezTo>
                    <a:pt x="6303" y="561"/>
                    <a:pt x="4025" y="0"/>
                    <a:pt x="17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497425" y="1008550"/>
              <a:ext cx="1496500" cy="73300"/>
            </a:xfrm>
            <a:custGeom>
              <a:avLst/>
              <a:gdLst/>
              <a:ahLst/>
              <a:cxnLst/>
              <a:rect l="l" t="t" r="r" b="b"/>
              <a:pathLst>
                <a:path w="59860" h="2932" extrusionOk="0">
                  <a:moveTo>
                    <a:pt x="1277" y="0"/>
                  </a:moveTo>
                  <a:cubicBezTo>
                    <a:pt x="1" y="0"/>
                    <a:pt x="23" y="2483"/>
                    <a:pt x="1343" y="2483"/>
                  </a:cubicBezTo>
                  <a:cubicBezTo>
                    <a:pt x="3563" y="2483"/>
                    <a:pt x="5810" y="2835"/>
                    <a:pt x="8059" y="2835"/>
                  </a:cubicBezTo>
                  <a:cubicBezTo>
                    <a:pt x="8145" y="2835"/>
                    <a:pt x="8232" y="2835"/>
                    <a:pt x="8318" y="2834"/>
                  </a:cubicBezTo>
                  <a:lnTo>
                    <a:pt x="15585" y="2804"/>
                  </a:lnTo>
                  <a:cubicBezTo>
                    <a:pt x="15904" y="2802"/>
                    <a:pt x="16222" y="2802"/>
                    <a:pt x="16540" y="2802"/>
                  </a:cubicBezTo>
                  <a:cubicBezTo>
                    <a:pt x="20354" y="2802"/>
                    <a:pt x="24168" y="2932"/>
                    <a:pt x="28000" y="2932"/>
                  </a:cubicBezTo>
                  <a:cubicBezTo>
                    <a:pt x="28599" y="2932"/>
                    <a:pt x="29198" y="2928"/>
                    <a:pt x="29799" y="2921"/>
                  </a:cubicBezTo>
                  <a:cubicBezTo>
                    <a:pt x="34585" y="2834"/>
                    <a:pt x="39284" y="2863"/>
                    <a:pt x="44041" y="2629"/>
                  </a:cubicBezTo>
                  <a:cubicBezTo>
                    <a:pt x="49207" y="2367"/>
                    <a:pt x="54343" y="1666"/>
                    <a:pt x="59480" y="1374"/>
                  </a:cubicBezTo>
                  <a:cubicBezTo>
                    <a:pt x="59859" y="1345"/>
                    <a:pt x="59859" y="703"/>
                    <a:pt x="59480" y="703"/>
                  </a:cubicBezTo>
                  <a:lnTo>
                    <a:pt x="59509" y="703"/>
                  </a:lnTo>
                  <a:cubicBezTo>
                    <a:pt x="57062" y="593"/>
                    <a:pt x="54667" y="380"/>
                    <a:pt x="52202" y="380"/>
                  </a:cubicBezTo>
                  <a:cubicBezTo>
                    <a:pt x="52050" y="380"/>
                    <a:pt x="51898" y="380"/>
                    <a:pt x="51746" y="382"/>
                  </a:cubicBezTo>
                  <a:cubicBezTo>
                    <a:pt x="49294" y="440"/>
                    <a:pt x="46843" y="586"/>
                    <a:pt x="44391" y="674"/>
                  </a:cubicBezTo>
                  <a:cubicBezTo>
                    <a:pt x="42119" y="755"/>
                    <a:pt x="39854" y="780"/>
                    <a:pt x="37589" y="780"/>
                  </a:cubicBezTo>
                  <a:cubicBezTo>
                    <a:pt x="34995" y="780"/>
                    <a:pt x="32401" y="748"/>
                    <a:pt x="29799" y="732"/>
                  </a:cubicBezTo>
                  <a:cubicBezTo>
                    <a:pt x="25158" y="732"/>
                    <a:pt x="20547" y="499"/>
                    <a:pt x="15936" y="499"/>
                  </a:cubicBezTo>
                  <a:cubicBezTo>
                    <a:pt x="13396" y="499"/>
                    <a:pt x="10857" y="499"/>
                    <a:pt x="8318" y="528"/>
                  </a:cubicBezTo>
                  <a:cubicBezTo>
                    <a:pt x="7559" y="528"/>
                    <a:pt x="6788" y="554"/>
                    <a:pt x="6020" y="554"/>
                  </a:cubicBezTo>
                  <a:cubicBezTo>
                    <a:pt x="5636" y="554"/>
                    <a:pt x="5254" y="547"/>
                    <a:pt x="4874" y="528"/>
                  </a:cubicBezTo>
                  <a:cubicBezTo>
                    <a:pt x="3707" y="470"/>
                    <a:pt x="2540" y="61"/>
                    <a:pt x="1343" y="3"/>
                  </a:cubicBezTo>
                  <a:cubicBezTo>
                    <a:pt x="1320" y="1"/>
                    <a:pt x="1298" y="0"/>
                    <a:pt x="1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485025" y="1146350"/>
              <a:ext cx="1516200" cy="78150"/>
            </a:xfrm>
            <a:custGeom>
              <a:avLst/>
              <a:gdLst/>
              <a:ahLst/>
              <a:cxnLst/>
              <a:rect l="l" t="t" r="r" b="b"/>
              <a:pathLst>
                <a:path w="60648" h="3126" extrusionOk="0">
                  <a:moveTo>
                    <a:pt x="1663" y="1"/>
                  </a:moveTo>
                  <a:cubicBezTo>
                    <a:pt x="1537" y="1"/>
                    <a:pt x="1411" y="3"/>
                    <a:pt x="1284" y="7"/>
                  </a:cubicBezTo>
                  <a:cubicBezTo>
                    <a:pt x="23" y="35"/>
                    <a:pt x="1" y="2402"/>
                    <a:pt x="1218" y="2402"/>
                  </a:cubicBezTo>
                  <a:cubicBezTo>
                    <a:pt x="1240" y="2402"/>
                    <a:pt x="1262" y="2401"/>
                    <a:pt x="1284" y="2400"/>
                  </a:cubicBezTo>
                  <a:cubicBezTo>
                    <a:pt x="1551" y="2385"/>
                    <a:pt x="1818" y="2378"/>
                    <a:pt x="2084" y="2378"/>
                  </a:cubicBezTo>
                  <a:cubicBezTo>
                    <a:pt x="4873" y="2378"/>
                    <a:pt x="7631" y="3126"/>
                    <a:pt x="10414" y="3126"/>
                  </a:cubicBezTo>
                  <a:cubicBezTo>
                    <a:pt x="10998" y="3126"/>
                    <a:pt x="11584" y="3093"/>
                    <a:pt x="12171" y="3013"/>
                  </a:cubicBezTo>
                  <a:cubicBezTo>
                    <a:pt x="14622" y="2692"/>
                    <a:pt x="17190" y="2779"/>
                    <a:pt x="19671" y="2721"/>
                  </a:cubicBezTo>
                  <a:cubicBezTo>
                    <a:pt x="20042" y="2713"/>
                    <a:pt x="20412" y="2709"/>
                    <a:pt x="20782" y="2709"/>
                  </a:cubicBezTo>
                  <a:cubicBezTo>
                    <a:pt x="23090" y="2709"/>
                    <a:pt x="25383" y="2850"/>
                    <a:pt x="27697" y="2925"/>
                  </a:cubicBezTo>
                  <a:cubicBezTo>
                    <a:pt x="28211" y="2939"/>
                    <a:pt x="28725" y="2945"/>
                    <a:pt x="29239" y="2945"/>
                  </a:cubicBezTo>
                  <a:cubicBezTo>
                    <a:pt x="34182" y="2945"/>
                    <a:pt x="39126" y="2368"/>
                    <a:pt x="44070" y="2341"/>
                  </a:cubicBezTo>
                  <a:cubicBezTo>
                    <a:pt x="46697" y="2312"/>
                    <a:pt x="49294" y="2371"/>
                    <a:pt x="51921" y="2196"/>
                  </a:cubicBezTo>
                  <a:cubicBezTo>
                    <a:pt x="54723" y="2050"/>
                    <a:pt x="57408" y="1320"/>
                    <a:pt x="60209" y="941"/>
                  </a:cubicBezTo>
                  <a:cubicBezTo>
                    <a:pt x="60647" y="882"/>
                    <a:pt x="60647" y="153"/>
                    <a:pt x="60209" y="94"/>
                  </a:cubicBezTo>
                  <a:cubicBezTo>
                    <a:pt x="59640" y="57"/>
                    <a:pt x="59071" y="42"/>
                    <a:pt x="58502" y="42"/>
                  </a:cubicBezTo>
                  <a:cubicBezTo>
                    <a:pt x="56415" y="42"/>
                    <a:pt x="54329" y="240"/>
                    <a:pt x="52242" y="240"/>
                  </a:cubicBezTo>
                  <a:cubicBezTo>
                    <a:pt x="49528" y="240"/>
                    <a:pt x="46813" y="182"/>
                    <a:pt x="44070" y="182"/>
                  </a:cubicBezTo>
                  <a:cubicBezTo>
                    <a:pt x="39267" y="182"/>
                    <a:pt x="34465" y="679"/>
                    <a:pt x="29662" y="679"/>
                  </a:cubicBezTo>
                  <a:cubicBezTo>
                    <a:pt x="29007" y="679"/>
                    <a:pt x="28352" y="670"/>
                    <a:pt x="27697" y="649"/>
                  </a:cubicBezTo>
                  <a:cubicBezTo>
                    <a:pt x="24723" y="547"/>
                    <a:pt x="21749" y="415"/>
                    <a:pt x="18769" y="415"/>
                  </a:cubicBezTo>
                  <a:cubicBezTo>
                    <a:pt x="16632" y="415"/>
                    <a:pt x="14491" y="483"/>
                    <a:pt x="12346" y="678"/>
                  </a:cubicBezTo>
                  <a:cubicBezTo>
                    <a:pt x="11528" y="767"/>
                    <a:pt x="10706" y="812"/>
                    <a:pt x="9882" y="812"/>
                  </a:cubicBezTo>
                  <a:cubicBezTo>
                    <a:pt x="8823" y="812"/>
                    <a:pt x="7764" y="738"/>
                    <a:pt x="6713" y="590"/>
                  </a:cubicBezTo>
                  <a:cubicBezTo>
                    <a:pt x="5057" y="346"/>
                    <a:pt x="3350" y="1"/>
                    <a:pt x="16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438325" y="1265625"/>
              <a:ext cx="1534425" cy="91800"/>
            </a:xfrm>
            <a:custGeom>
              <a:avLst/>
              <a:gdLst/>
              <a:ahLst/>
              <a:cxnLst/>
              <a:rect l="l" t="t" r="r" b="b"/>
              <a:pathLst>
                <a:path w="61377" h="3672" extrusionOk="0">
                  <a:moveTo>
                    <a:pt x="2769" y="0"/>
                  </a:moveTo>
                  <a:cubicBezTo>
                    <a:pt x="2262" y="0"/>
                    <a:pt x="1752" y="22"/>
                    <a:pt x="1255" y="22"/>
                  </a:cubicBezTo>
                  <a:cubicBezTo>
                    <a:pt x="0" y="22"/>
                    <a:pt x="0" y="2357"/>
                    <a:pt x="1255" y="2357"/>
                  </a:cubicBezTo>
                  <a:cubicBezTo>
                    <a:pt x="1416" y="2352"/>
                    <a:pt x="1578" y="2350"/>
                    <a:pt x="1741" y="2350"/>
                  </a:cubicBezTo>
                  <a:cubicBezTo>
                    <a:pt x="2578" y="2350"/>
                    <a:pt x="3430" y="2414"/>
                    <a:pt x="4261" y="2561"/>
                  </a:cubicBezTo>
                  <a:cubicBezTo>
                    <a:pt x="4525" y="2610"/>
                    <a:pt x="4789" y="2627"/>
                    <a:pt x="5053" y="2627"/>
                  </a:cubicBezTo>
                  <a:cubicBezTo>
                    <a:pt x="5697" y="2627"/>
                    <a:pt x="6344" y="2524"/>
                    <a:pt x="6998" y="2524"/>
                  </a:cubicBezTo>
                  <a:cubicBezTo>
                    <a:pt x="7204" y="2524"/>
                    <a:pt x="7410" y="2535"/>
                    <a:pt x="7618" y="2561"/>
                  </a:cubicBezTo>
                  <a:cubicBezTo>
                    <a:pt x="9748" y="2824"/>
                    <a:pt x="11879" y="3203"/>
                    <a:pt x="14039" y="3232"/>
                  </a:cubicBezTo>
                  <a:cubicBezTo>
                    <a:pt x="16378" y="3289"/>
                    <a:pt x="18717" y="3672"/>
                    <a:pt x="21056" y="3672"/>
                  </a:cubicBezTo>
                  <a:cubicBezTo>
                    <a:pt x="21139" y="3672"/>
                    <a:pt x="21222" y="3671"/>
                    <a:pt x="21306" y="3670"/>
                  </a:cubicBezTo>
                  <a:cubicBezTo>
                    <a:pt x="23933" y="3643"/>
                    <a:pt x="26534" y="3405"/>
                    <a:pt x="29133" y="3405"/>
                  </a:cubicBezTo>
                  <a:cubicBezTo>
                    <a:pt x="29277" y="3405"/>
                    <a:pt x="29421" y="3406"/>
                    <a:pt x="29565" y="3407"/>
                  </a:cubicBezTo>
                  <a:cubicBezTo>
                    <a:pt x="29644" y="3408"/>
                    <a:pt x="29723" y="3408"/>
                    <a:pt x="29801" y="3408"/>
                  </a:cubicBezTo>
                  <a:cubicBezTo>
                    <a:pt x="35002" y="3408"/>
                    <a:pt x="40092" y="2472"/>
                    <a:pt x="45296" y="2357"/>
                  </a:cubicBezTo>
                  <a:cubicBezTo>
                    <a:pt x="47952" y="2328"/>
                    <a:pt x="50637" y="2357"/>
                    <a:pt x="53293" y="2240"/>
                  </a:cubicBezTo>
                  <a:cubicBezTo>
                    <a:pt x="54577" y="2182"/>
                    <a:pt x="55919" y="2211"/>
                    <a:pt x="57203" y="2065"/>
                  </a:cubicBezTo>
                  <a:cubicBezTo>
                    <a:pt x="58488" y="1919"/>
                    <a:pt x="59655" y="1510"/>
                    <a:pt x="60939" y="1394"/>
                  </a:cubicBezTo>
                  <a:cubicBezTo>
                    <a:pt x="61377" y="1306"/>
                    <a:pt x="61377" y="664"/>
                    <a:pt x="60939" y="577"/>
                  </a:cubicBezTo>
                  <a:cubicBezTo>
                    <a:pt x="58153" y="188"/>
                    <a:pt x="55296" y="96"/>
                    <a:pt x="52441" y="96"/>
                  </a:cubicBezTo>
                  <a:cubicBezTo>
                    <a:pt x="50152" y="96"/>
                    <a:pt x="47864" y="155"/>
                    <a:pt x="45617" y="168"/>
                  </a:cubicBezTo>
                  <a:cubicBezTo>
                    <a:pt x="40553" y="195"/>
                    <a:pt x="35568" y="1053"/>
                    <a:pt x="30489" y="1053"/>
                  </a:cubicBezTo>
                  <a:cubicBezTo>
                    <a:pt x="30181" y="1053"/>
                    <a:pt x="29873" y="1050"/>
                    <a:pt x="29565" y="1043"/>
                  </a:cubicBezTo>
                  <a:cubicBezTo>
                    <a:pt x="29440" y="1042"/>
                    <a:pt x="29315" y="1041"/>
                    <a:pt x="29190" y="1041"/>
                  </a:cubicBezTo>
                  <a:cubicBezTo>
                    <a:pt x="26686" y="1041"/>
                    <a:pt x="24157" y="1306"/>
                    <a:pt x="21656" y="1306"/>
                  </a:cubicBezTo>
                  <a:cubicBezTo>
                    <a:pt x="19204" y="1306"/>
                    <a:pt x="16753" y="898"/>
                    <a:pt x="14330" y="898"/>
                  </a:cubicBezTo>
                  <a:cubicBezTo>
                    <a:pt x="12025" y="898"/>
                    <a:pt x="9748" y="372"/>
                    <a:pt x="7443" y="197"/>
                  </a:cubicBezTo>
                  <a:cubicBezTo>
                    <a:pt x="7203" y="171"/>
                    <a:pt x="6967" y="163"/>
                    <a:pt x="6733" y="163"/>
                  </a:cubicBezTo>
                  <a:cubicBezTo>
                    <a:pt x="6266" y="163"/>
                    <a:pt x="5808" y="197"/>
                    <a:pt x="5339" y="197"/>
                  </a:cubicBezTo>
                  <a:cubicBezTo>
                    <a:pt x="4988" y="197"/>
                    <a:pt x="4631" y="178"/>
                    <a:pt x="4261" y="110"/>
                  </a:cubicBezTo>
                  <a:cubicBezTo>
                    <a:pt x="3780" y="22"/>
                    <a:pt x="3276" y="0"/>
                    <a:pt x="2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8600981" y="1424566"/>
            <a:ext cx="694759" cy="3842220"/>
            <a:chOff x="5379800" y="2555600"/>
            <a:chExt cx="236425" cy="1307500"/>
          </a:xfrm>
        </p:grpSpPr>
        <p:sp>
          <p:nvSpPr>
            <p:cNvPr id="22" name="Google Shape;22;p2"/>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7878380" y="1196751"/>
            <a:ext cx="763375" cy="4116611"/>
            <a:chOff x="5133900" y="2478075"/>
            <a:chExt cx="259775" cy="1400875"/>
          </a:xfrm>
        </p:grpSpPr>
        <p:sp>
          <p:nvSpPr>
            <p:cNvPr id="31" name="Google Shape;31;p2"/>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678314" y="690187"/>
            <a:ext cx="1161195" cy="734388"/>
            <a:chOff x="5161625" y="732525"/>
            <a:chExt cx="456050" cy="288425"/>
          </a:xfrm>
        </p:grpSpPr>
        <p:sp>
          <p:nvSpPr>
            <p:cNvPr id="42" name="Google Shape;42;p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nvSpPr>
        <p:spPr>
          <a:xfrm>
            <a:off x="780488" y="4328110"/>
            <a:ext cx="1201152" cy="895947"/>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2"/>
          <p:cNvGrpSpPr/>
          <p:nvPr/>
        </p:nvGrpSpPr>
        <p:grpSpPr>
          <a:xfrm rot="5400000">
            <a:off x="-569884" y="3259886"/>
            <a:ext cx="1732599" cy="946480"/>
            <a:chOff x="6928067" y="2555588"/>
            <a:chExt cx="1830919" cy="1000190"/>
          </a:xfrm>
        </p:grpSpPr>
        <p:sp>
          <p:nvSpPr>
            <p:cNvPr id="53" name="Google Shape;53;p2"/>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2"/>
            <p:cNvGrpSpPr/>
            <p:nvPr/>
          </p:nvGrpSpPr>
          <p:grpSpPr>
            <a:xfrm>
              <a:off x="7124316" y="2726160"/>
              <a:ext cx="1447758" cy="751473"/>
              <a:chOff x="7124316" y="2726160"/>
              <a:chExt cx="1447758" cy="751473"/>
            </a:xfrm>
          </p:grpSpPr>
          <p:sp>
            <p:nvSpPr>
              <p:cNvPr id="55" name="Google Shape;55;p2"/>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 name="Google Shape;64;p2"/>
          <p:cNvSpPr/>
          <p:nvPr/>
        </p:nvSpPr>
        <p:spPr>
          <a:xfrm rot="9900051">
            <a:off x="3394329" y="-361541"/>
            <a:ext cx="1528603" cy="1384055"/>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5400000">
            <a:off x="4927603" y="3979301"/>
            <a:ext cx="746297" cy="1909296"/>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2"/>
          <p:cNvGrpSpPr/>
          <p:nvPr/>
        </p:nvGrpSpPr>
        <p:grpSpPr>
          <a:xfrm rot="8416454">
            <a:off x="5582023" y="4677212"/>
            <a:ext cx="1161186" cy="734383"/>
            <a:chOff x="5161625" y="732525"/>
            <a:chExt cx="456050" cy="288425"/>
          </a:xfrm>
        </p:grpSpPr>
        <p:sp>
          <p:nvSpPr>
            <p:cNvPr id="67" name="Google Shape;67;p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2_1">
    <p:spTree>
      <p:nvGrpSpPr>
        <p:cNvPr id="1" name="Shape 378"/>
        <p:cNvGrpSpPr/>
        <p:nvPr/>
      </p:nvGrpSpPr>
      <p:grpSpPr>
        <a:xfrm>
          <a:off x="0" y="0"/>
          <a:ext cx="0" cy="0"/>
          <a:chOff x="0" y="0"/>
          <a:chExt cx="0" cy="0"/>
        </a:xfrm>
      </p:grpSpPr>
      <p:sp>
        <p:nvSpPr>
          <p:cNvPr id="379" name="Google Shape;379;p15"/>
          <p:cNvSpPr txBox="1">
            <a:spLocks noGrp="1"/>
          </p:cNvSpPr>
          <p:nvPr>
            <p:ph type="title"/>
          </p:nvPr>
        </p:nvSpPr>
        <p:spPr>
          <a:xfrm>
            <a:off x="2061313" y="1768575"/>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80" name="Google Shape;380;p15"/>
          <p:cNvSpPr txBox="1">
            <a:spLocks noGrp="1"/>
          </p:cNvSpPr>
          <p:nvPr>
            <p:ph type="subTitle" idx="1"/>
          </p:nvPr>
        </p:nvSpPr>
        <p:spPr>
          <a:xfrm>
            <a:off x="2061313" y="2223475"/>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81" name="Google Shape;381;p15"/>
          <p:cNvSpPr txBox="1">
            <a:spLocks noGrp="1"/>
          </p:cNvSpPr>
          <p:nvPr>
            <p:ph type="title" idx="2"/>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82" name="Google Shape;382;p15"/>
          <p:cNvSpPr txBox="1">
            <a:spLocks noGrp="1"/>
          </p:cNvSpPr>
          <p:nvPr>
            <p:ph type="title" idx="3"/>
          </p:nvPr>
        </p:nvSpPr>
        <p:spPr>
          <a:xfrm>
            <a:off x="4659483" y="1768575"/>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83" name="Google Shape;383;p15"/>
          <p:cNvSpPr txBox="1">
            <a:spLocks noGrp="1"/>
          </p:cNvSpPr>
          <p:nvPr>
            <p:ph type="subTitle" idx="4"/>
          </p:nvPr>
        </p:nvSpPr>
        <p:spPr>
          <a:xfrm>
            <a:off x="4659483" y="2223475"/>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84" name="Google Shape;384;p15"/>
          <p:cNvSpPr txBox="1">
            <a:spLocks noGrp="1"/>
          </p:cNvSpPr>
          <p:nvPr>
            <p:ph type="title" idx="5"/>
          </p:nvPr>
        </p:nvSpPr>
        <p:spPr>
          <a:xfrm>
            <a:off x="2061313" y="319730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85" name="Google Shape;385;p15"/>
          <p:cNvSpPr txBox="1">
            <a:spLocks noGrp="1"/>
          </p:cNvSpPr>
          <p:nvPr>
            <p:ph type="subTitle" idx="6"/>
          </p:nvPr>
        </p:nvSpPr>
        <p:spPr>
          <a:xfrm>
            <a:off x="2061313" y="365220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86" name="Google Shape;386;p15"/>
          <p:cNvSpPr txBox="1">
            <a:spLocks noGrp="1"/>
          </p:cNvSpPr>
          <p:nvPr>
            <p:ph type="title" idx="7"/>
          </p:nvPr>
        </p:nvSpPr>
        <p:spPr>
          <a:xfrm>
            <a:off x="4659483" y="3197300"/>
            <a:ext cx="24231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87" name="Google Shape;387;p15"/>
          <p:cNvSpPr txBox="1">
            <a:spLocks noGrp="1"/>
          </p:cNvSpPr>
          <p:nvPr>
            <p:ph type="subTitle" idx="8"/>
          </p:nvPr>
        </p:nvSpPr>
        <p:spPr>
          <a:xfrm>
            <a:off x="4659483" y="3652200"/>
            <a:ext cx="2423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388" name="Google Shape;388;p15"/>
          <p:cNvGrpSpPr/>
          <p:nvPr/>
        </p:nvGrpSpPr>
        <p:grpSpPr>
          <a:xfrm rot="10800000">
            <a:off x="-294114" y="4366888"/>
            <a:ext cx="1661943" cy="776608"/>
            <a:chOff x="2431350" y="1519275"/>
            <a:chExt cx="925925" cy="432675"/>
          </a:xfrm>
        </p:grpSpPr>
        <p:sp>
          <p:nvSpPr>
            <p:cNvPr id="389" name="Google Shape;389;p15"/>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15"/>
          <p:cNvGrpSpPr/>
          <p:nvPr/>
        </p:nvGrpSpPr>
        <p:grpSpPr>
          <a:xfrm rot="5400000">
            <a:off x="-354070" y="3559411"/>
            <a:ext cx="1161195" cy="734388"/>
            <a:chOff x="5161625" y="732525"/>
            <a:chExt cx="456050" cy="288425"/>
          </a:xfrm>
        </p:grpSpPr>
        <p:sp>
          <p:nvSpPr>
            <p:cNvPr id="396" name="Google Shape;396;p15"/>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5"/>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15"/>
          <p:cNvSpPr/>
          <p:nvPr/>
        </p:nvSpPr>
        <p:spPr>
          <a:xfrm rot="10800000">
            <a:off x="8218637" y="-101255"/>
            <a:ext cx="1145014" cy="1280188"/>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5"/>
          <p:cNvGrpSpPr/>
          <p:nvPr/>
        </p:nvGrpSpPr>
        <p:grpSpPr>
          <a:xfrm rot="10800000" flipH="1">
            <a:off x="7709445" y="-355550"/>
            <a:ext cx="1501903" cy="820456"/>
            <a:chOff x="6928067" y="2555588"/>
            <a:chExt cx="1830919" cy="1000190"/>
          </a:xfrm>
        </p:grpSpPr>
        <p:sp>
          <p:nvSpPr>
            <p:cNvPr id="407" name="Google Shape;407;p15"/>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15"/>
            <p:cNvGrpSpPr/>
            <p:nvPr/>
          </p:nvGrpSpPr>
          <p:grpSpPr>
            <a:xfrm>
              <a:off x="7124316" y="2726160"/>
              <a:ext cx="1447758" cy="751473"/>
              <a:chOff x="7124316" y="2726160"/>
              <a:chExt cx="1447758" cy="751473"/>
            </a:xfrm>
          </p:grpSpPr>
          <p:sp>
            <p:nvSpPr>
              <p:cNvPr id="409" name="Google Shape;409;p15"/>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5"/>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8" name="Google Shape;418;p15"/>
          <p:cNvSpPr/>
          <p:nvPr/>
        </p:nvSpPr>
        <p:spPr>
          <a:xfrm rot="7200088" flipH="1">
            <a:off x="8040008" y="-33406"/>
            <a:ext cx="1525780" cy="748157"/>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3">
    <p:spTree>
      <p:nvGrpSpPr>
        <p:cNvPr id="1" name="Shape 483"/>
        <p:cNvGrpSpPr/>
        <p:nvPr/>
      </p:nvGrpSpPr>
      <p:grpSpPr>
        <a:xfrm>
          <a:off x="0" y="0"/>
          <a:ext cx="0" cy="0"/>
          <a:chOff x="0" y="0"/>
          <a:chExt cx="0" cy="0"/>
        </a:xfrm>
      </p:grpSpPr>
      <p:sp>
        <p:nvSpPr>
          <p:cNvPr id="484" name="Google Shape;484;p19"/>
          <p:cNvSpPr txBox="1">
            <a:spLocks noGrp="1"/>
          </p:cNvSpPr>
          <p:nvPr>
            <p:ph type="title" hasCustomPrompt="1"/>
          </p:nvPr>
        </p:nvSpPr>
        <p:spPr>
          <a:xfrm>
            <a:off x="817075" y="1969100"/>
            <a:ext cx="22971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485" name="Google Shape;485;p19"/>
          <p:cNvSpPr txBox="1">
            <a:spLocks noGrp="1"/>
          </p:cNvSpPr>
          <p:nvPr>
            <p:ph type="subTitle" idx="1"/>
          </p:nvPr>
        </p:nvSpPr>
        <p:spPr>
          <a:xfrm>
            <a:off x="816937" y="2617400"/>
            <a:ext cx="2297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86" name="Google Shape;486;p19"/>
          <p:cNvSpPr txBox="1">
            <a:spLocks noGrp="1"/>
          </p:cNvSpPr>
          <p:nvPr>
            <p:ph type="title" idx="2" hasCustomPrompt="1"/>
          </p:nvPr>
        </p:nvSpPr>
        <p:spPr>
          <a:xfrm>
            <a:off x="3423425" y="1969100"/>
            <a:ext cx="22971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487" name="Google Shape;487;p19"/>
          <p:cNvSpPr txBox="1">
            <a:spLocks noGrp="1"/>
          </p:cNvSpPr>
          <p:nvPr>
            <p:ph type="subTitle" idx="3"/>
          </p:nvPr>
        </p:nvSpPr>
        <p:spPr>
          <a:xfrm>
            <a:off x="3423471" y="2617400"/>
            <a:ext cx="22971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88" name="Google Shape;488;p19"/>
          <p:cNvSpPr txBox="1">
            <a:spLocks noGrp="1"/>
          </p:cNvSpPr>
          <p:nvPr>
            <p:ph type="title" idx="4" hasCustomPrompt="1"/>
          </p:nvPr>
        </p:nvSpPr>
        <p:spPr>
          <a:xfrm>
            <a:off x="6029850" y="1969100"/>
            <a:ext cx="22974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489" name="Google Shape;489;p19"/>
          <p:cNvSpPr txBox="1">
            <a:spLocks noGrp="1"/>
          </p:cNvSpPr>
          <p:nvPr>
            <p:ph type="subTitle" idx="5"/>
          </p:nvPr>
        </p:nvSpPr>
        <p:spPr>
          <a:xfrm>
            <a:off x="6029896" y="2617400"/>
            <a:ext cx="22974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90" name="Google Shape;490;p19"/>
          <p:cNvSpPr/>
          <p:nvPr/>
        </p:nvSpPr>
        <p:spPr>
          <a:xfrm>
            <a:off x="-322771" y="-268225"/>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rot="9900051">
            <a:off x="-486971" y="-228728"/>
            <a:ext cx="1528603" cy="1384055"/>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5016079" y="4342775"/>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5754988" y="4342785"/>
            <a:ext cx="1201152" cy="895947"/>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494"/>
        <p:cNvGrpSpPr/>
        <p:nvPr/>
      </p:nvGrpSpPr>
      <p:grpSpPr>
        <a:xfrm>
          <a:off x="0" y="0"/>
          <a:ext cx="0" cy="0"/>
          <a:chOff x="0" y="0"/>
          <a:chExt cx="0" cy="0"/>
        </a:xfrm>
      </p:grpSpPr>
      <p:sp>
        <p:nvSpPr>
          <p:cNvPr id="495" name="Google Shape;495;p20"/>
          <p:cNvSpPr txBox="1">
            <a:spLocks noGrp="1"/>
          </p:cNvSpPr>
          <p:nvPr>
            <p:ph type="ctrTitle"/>
          </p:nvPr>
        </p:nvSpPr>
        <p:spPr>
          <a:xfrm>
            <a:off x="2511575" y="387100"/>
            <a:ext cx="4120800" cy="11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96" name="Google Shape;496;p20"/>
          <p:cNvSpPr txBox="1">
            <a:spLocks noGrp="1"/>
          </p:cNvSpPr>
          <p:nvPr>
            <p:ph type="subTitle" idx="1"/>
          </p:nvPr>
        </p:nvSpPr>
        <p:spPr>
          <a:xfrm>
            <a:off x="2511600" y="1734456"/>
            <a:ext cx="4120800" cy="112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97" name="Google Shape;497;p20"/>
          <p:cNvSpPr/>
          <p:nvPr/>
        </p:nvSpPr>
        <p:spPr>
          <a:xfrm rot="10800000">
            <a:off x="3408906" y="4805489"/>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 name="Google Shape;498;p20"/>
          <p:cNvGrpSpPr/>
          <p:nvPr/>
        </p:nvGrpSpPr>
        <p:grpSpPr>
          <a:xfrm rot="-5400000">
            <a:off x="-608865" y="3762309"/>
            <a:ext cx="2571708" cy="1201180"/>
            <a:chOff x="1438325" y="603625"/>
            <a:chExt cx="1613975" cy="753800"/>
          </a:xfrm>
        </p:grpSpPr>
        <p:sp>
          <p:nvSpPr>
            <p:cNvPr id="499" name="Google Shape;499;p20"/>
            <p:cNvSpPr/>
            <p:nvPr/>
          </p:nvSpPr>
          <p:spPr>
            <a:xfrm>
              <a:off x="1609775" y="603625"/>
              <a:ext cx="1434125" cy="85425"/>
            </a:xfrm>
            <a:custGeom>
              <a:avLst/>
              <a:gdLst/>
              <a:ahLst/>
              <a:cxnLst/>
              <a:rect l="l" t="t" r="r" b="b"/>
              <a:pathLst>
                <a:path w="57365" h="3417" extrusionOk="0">
                  <a:moveTo>
                    <a:pt x="26543" y="1"/>
                  </a:moveTo>
                  <a:cubicBezTo>
                    <a:pt x="23079" y="1"/>
                    <a:pt x="19728" y="1067"/>
                    <a:pt x="16257" y="1286"/>
                  </a:cubicBezTo>
                  <a:cubicBezTo>
                    <a:pt x="14761" y="1379"/>
                    <a:pt x="13260" y="1411"/>
                    <a:pt x="11757" y="1411"/>
                  </a:cubicBezTo>
                  <a:cubicBezTo>
                    <a:pt x="8619" y="1411"/>
                    <a:pt x="5473" y="1273"/>
                    <a:pt x="2344" y="1273"/>
                  </a:cubicBezTo>
                  <a:cubicBezTo>
                    <a:pt x="1825" y="1273"/>
                    <a:pt x="1307" y="1277"/>
                    <a:pt x="789" y="1286"/>
                  </a:cubicBezTo>
                  <a:cubicBezTo>
                    <a:pt x="1" y="1286"/>
                    <a:pt x="1" y="2745"/>
                    <a:pt x="789" y="2745"/>
                  </a:cubicBezTo>
                  <a:cubicBezTo>
                    <a:pt x="2415" y="2764"/>
                    <a:pt x="4048" y="2773"/>
                    <a:pt x="5682" y="2773"/>
                  </a:cubicBezTo>
                  <a:cubicBezTo>
                    <a:pt x="9209" y="2773"/>
                    <a:pt x="12747" y="2728"/>
                    <a:pt x="16257" y="2628"/>
                  </a:cubicBezTo>
                  <a:cubicBezTo>
                    <a:pt x="18913" y="2535"/>
                    <a:pt x="21700" y="2262"/>
                    <a:pt x="24450" y="2262"/>
                  </a:cubicBezTo>
                  <a:cubicBezTo>
                    <a:pt x="25992" y="2262"/>
                    <a:pt x="27522" y="2348"/>
                    <a:pt x="29011" y="2599"/>
                  </a:cubicBezTo>
                  <a:cubicBezTo>
                    <a:pt x="30747" y="2901"/>
                    <a:pt x="32483" y="2980"/>
                    <a:pt x="34218" y="2980"/>
                  </a:cubicBezTo>
                  <a:cubicBezTo>
                    <a:pt x="36117" y="2980"/>
                    <a:pt x="38015" y="2886"/>
                    <a:pt x="39914" y="2886"/>
                  </a:cubicBezTo>
                  <a:cubicBezTo>
                    <a:pt x="40979" y="2886"/>
                    <a:pt x="42043" y="2915"/>
                    <a:pt x="43108" y="3008"/>
                  </a:cubicBezTo>
                  <a:cubicBezTo>
                    <a:pt x="47631" y="3416"/>
                    <a:pt x="52126" y="3154"/>
                    <a:pt x="56649" y="3387"/>
                  </a:cubicBezTo>
                  <a:cubicBezTo>
                    <a:pt x="56667" y="3389"/>
                    <a:pt x="56684" y="3389"/>
                    <a:pt x="56701" y="3389"/>
                  </a:cubicBezTo>
                  <a:cubicBezTo>
                    <a:pt x="57351" y="3389"/>
                    <a:pt x="57365" y="2301"/>
                    <a:pt x="56795" y="2045"/>
                  </a:cubicBezTo>
                  <a:lnTo>
                    <a:pt x="56825" y="2045"/>
                  </a:lnTo>
                  <a:cubicBezTo>
                    <a:pt x="52709" y="60"/>
                    <a:pt x="48157" y="790"/>
                    <a:pt x="43808" y="498"/>
                  </a:cubicBezTo>
                  <a:cubicBezTo>
                    <a:pt x="42538" y="410"/>
                    <a:pt x="41276" y="367"/>
                    <a:pt x="40014" y="367"/>
                  </a:cubicBezTo>
                  <a:cubicBezTo>
                    <a:pt x="38752" y="367"/>
                    <a:pt x="37489" y="410"/>
                    <a:pt x="36220" y="498"/>
                  </a:cubicBezTo>
                  <a:cubicBezTo>
                    <a:pt x="35467" y="550"/>
                    <a:pt x="34709" y="577"/>
                    <a:pt x="33949" y="577"/>
                  </a:cubicBezTo>
                  <a:cubicBezTo>
                    <a:pt x="32177" y="577"/>
                    <a:pt x="30397" y="434"/>
                    <a:pt x="28661" y="148"/>
                  </a:cubicBezTo>
                  <a:cubicBezTo>
                    <a:pt x="27949" y="45"/>
                    <a:pt x="27244" y="1"/>
                    <a:pt x="26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0"/>
            <p:cNvSpPr/>
            <p:nvPr/>
          </p:nvSpPr>
          <p:spPr>
            <a:xfrm>
              <a:off x="1571825" y="716225"/>
              <a:ext cx="1432875" cy="101600"/>
            </a:xfrm>
            <a:custGeom>
              <a:avLst/>
              <a:gdLst/>
              <a:ahLst/>
              <a:cxnLst/>
              <a:rect l="l" t="t" r="r" b="b"/>
              <a:pathLst>
                <a:path w="57315" h="4064" extrusionOk="0">
                  <a:moveTo>
                    <a:pt x="2585" y="1"/>
                  </a:moveTo>
                  <a:cubicBezTo>
                    <a:pt x="2013" y="1"/>
                    <a:pt x="1474" y="121"/>
                    <a:pt x="1023" y="459"/>
                  </a:cubicBezTo>
                  <a:cubicBezTo>
                    <a:pt x="0" y="1214"/>
                    <a:pt x="664" y="2964"/>
                    <a:pt x="1573" y="2964"/>
                  </a:cubicBezTo>
                  <a:cubicBezTo>
                    <a:pt x="1753" y="2964"/>
                    <a:pt x="1943" y="2895"/>
                    <a:pt x="2132" y="2736"/>
                  </a:cubicBezTo>
                  <a:cubicBezTo>
                    <a:pt x="2312" y="2580"/>
                    <a:pt x="2563" y="2523"/>
                    <a:pt x="2847" y="2523"/>
                  </a:cubicBezTo>
                  <a:cubicBezTo>
                    <a:pt x="3577" y="2523"/>
                    <a:pt x="4525" y="2898"/>
                    <a:pt x="5050" y="2940"/>
                  </a:cubicBezTo>
                  <a:cubicBezTo>
                    <a:pt x="6013" y="3028"/>
                    <a:pt x="6947" y="3057"/>
                    <a:pt x="7911" y="3232"/>
                  </a:cubicBezTo>
                  <a:cubicBezTo>
                    <a:pt x="8688" y="3363"/>
                    <a:pt x="9489" y="3404"/>
                    <a:pt x="10299" y="3404"/>
                  </a:cubicBezTo>
                  <a:cubicBezTo>
                    <a:pt x="11648" y="3404"/>
                    <a:pt x="13018" y="3290"/>
                    <a:pt x="14331" y="3290"/>
                  </a:cubicBezTo>
                  <a:cubicBezTo>
                    <a:pt x="17234" y="3273"/>
                    <a:pt x="20168" y="3137"/>
                    <a:pt x="23096" y="3137"/>
                  </a:cubicBezTo>
                  <a:cubicBezTo>
                    <a:pt x="24996" y="3137"/>
                    <a:pt x="26894" y="3194"/>
                    <a:pt x="28778" y="3378"/>
                  </a:cubicBezTo>
                  <a:cubicBezTo>
                    <a:pt x="31025" y="3611"/>
                    <a:pt x="33331" y="3786"/>
                    <a:pt x="35607" y="3816"/>
                  </a:cubicBezTo>
                  <a:cubicBezTo>
                    <a:pt x="37577" y="3794"/>
                    <a:pt x="39546" y="3676"/>
                    <a:pt x="41516" y="3676"/>
                  </a:cubicBezTo>
                  <a:cubicBezTo>
                    <a:pt x="42202" y="3676"/>
                    <a:pt x="42889" y="3690"/>
                    <a:pt x="43575" y="3728"/>
                  </a:cubicBezTo>
                  <a:cubicBezTo>
                    <a:pt x="45700" y="3843"/>
                    <a:pt x="47996" y="4064"/>
                    <a:pt x="50280" y="4064"/>
                  </a:cubicBezTo>
                  <a:cubicBezTo>
                    <a:pt x="52637" y="4064"/>
                    <a:pt x="54982" y="3829"/>
                    <a:pt x="57117" y="2998"/>
                  </a:cubicBezTo>
                  <a:cubicBezTo>
                    <a:pt x="57315" y="2914"/>
                    <a:pt x="57294" y="2501"/>
                    <a:pt x="57080" y="2501"/>
                  </a:cubicBezTo>
                  <a:cubicBezTo>
                    <a:pt x="57073" y="2501"/>
                    <a:pt x="57066" y="2501"/>
                    <a:pt x="57058" y="2502"/>
                  </a:cubicBezTo>
                  <a:cubicBezTo>
                    <a:pt x="56804" y="2515"/>
                    <a:pt x="56549" y="2520"/>
                    <a:pt x="56294" y="2520"/>
                  </a:cubicBezTo>
                  <a:cubicBezTo>
                    <a:pt x="54116" y="2520"/>
                    <a:pt x="51901" y="2120"/>
                    <a:pt x="49733" y="2094"/>
                  </a:cubicBezTo>
                  <a:cubicBezTo>
                    <a:pt x="47223" y="2094"/>
                    <a:pt x="44742" y="1860"/>
                    <a:pt x="42232" y="1831"/>
                  </a:cubicBezTo>
                  <a:cubicBezTo>
                    <a:pt x="41396" y="1821"/>
                    <a:pt x="40559" y="1818"/>
                    <a:pt x="39722" y="1818"/>
                  </a:cubicBezTo>
                  <a:cubicBezTo>
                    <a:pt x="38049" y="1818"/>
                    <a:pt x="36376" y="1831"/>
                    <a:pt x="34703" y="1831"/>
                  </a:cubicBezTo>
                  <a:cubicBezTo>
                    <a:pt x="32193" y="1831"/>
                    <a:pt x="29770" y="1335"/>
                    <a:pt x="27260" y="1160"/>
                  </a:cubicBezTo>
                  <a:cubicBezTo>
                    <a:pt x="25626" y="1053"/>
                    <a:pt x="23982" y="1017"/>
                    <a:pt x="22333" y="1017"/>
                  </a:cubicBezTo>
                  <a:cubicBezTo>
                    <a:pt x="19037" y="1017"/>
                    <a:pt x="15722" y="1160"/>
                    <a:pt x="12434" y="1160"/>
                  </a:cubicBezTo>
                  <a:cubicBezTo>
                    <a:pt x="11545" y="1160"/>
                    <a:pt x="10588" y="1295"/>
                    <a:pt x="9666" y="1295"/>
                  </a:cubicBezTo>
                  <a:cubicBezTo>
                    <a:pt x="9378" y="1295"/>
                    <a:pt x="9093" y="1282"/>
                    <a:pt x="8815" y="1247"/>
                  </a:cubicBezTo>
                  <a:cubicBezTo>
                    <a:pt x="7940" y="1131"/>
                    <a:pt x="7006" y="839"/>
                    <a:pt x="6130" y="693"/>
                  </a:cubicBezTo>
                  <a:cubicBezTo>
                    <a:pt x="5141" y="534"/>
                    <a:pt x="3789" y="1"/>
                    <a:pt x="2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1510550" y="850250"/>
              <a:ext cx="1541750" cy="125300"/>
            </a:xfrm>
            <a:custGeom>
              <a:avLst/>
              <a:gdLst/>
              <a:ahLst/>
              <a:cxnLst/>
              <a:rect l="l" t="t" r="r" b="b"/>
              <a:pathLst>
                <a:path w="61670" h="5012" extrusionOk="0">
                  <a:moveTo>
                    <a:pt x="1747" y="0"/>
                  </a:moveTo>
                  <a:cubicBezTo>
                    <a:pt x="1690" y="0"/>
                    <a:pt x="1633" y="1"/>
                    <a:pt x="1577" y="1"/>
                  </a:cubicBezTo>
                  <a:cubicBezTo>
                    <a:pt x="2" y="30"/>
                    <a:pt x="0" y="2923"/>
                    <a:pt x="1488" y="2923"/>
                  </a:cubicBezTo>
                  <a:cubicBezTo>
                    <a:pt x="1517" y="2923"/>
                    <a:pt x="1547" y="2922"/>
                    <a:pt x="1577" y="2920"/>
                  </a:cubicBezTo>
                  <a:cubicBezTo>
                    <a:pt x="2039" y="2886"/>
                    <a:pt x="2503" y="2871"/>
                    <a:pt x="2967" y="2871"/>
                  </a:cubicBezTo>
                  <a:cubicBezTo>
                    <a:pt x="6950" y="2871"/>
                    <a:pt x="10973" y="3983"/>
                    <a:pt x="14973" y="4087"/>
                  </a:cubicBezTo>
                  <a:cubicBezTo>
                    <a:pt x="17162" y="4146"/>
                    <a:pt x="19351" y="4788"/>
                    <a:pt x="21569" y="4934"/>
                  </a:cubicBezTo>
                  <a:cubicBezTo>
                    <a:pt x="22425" y="4992"/>
                    <a:pt x="23284" y="5012"/>
                    <a:pt x="24145" y="5012"/>
                  </a:cubicBezTo>
                  <a:cubicBezTo>
                    <a:pt x="25865" y="5012"/>
                    <a:pt x="27591" y="4934"/>
                    <a:pt x="29303" y="4934"/>
                  </a:cubicBezTo>
                  <a:cubicBezTo>
                    <a:pt x="34673" y="4905"/>
                    <a:pt x="39926" y="4117"/>
                    <a:pt x="45267" y="3766"/>
                  </a:cubicBezTo>
                  <a:cubicBezTo>
                    <a:pt x="46230" y="3698"/>
                    <a:pt x="47192" y="3683"/>
                    <a:pt x="48155" y="3683"/>
                  </a:cubicBezTo>
                  <a:cubicBezTo>
                    <a:pt x="48936" y="3683"/>
                    <a:pt x="49717" y="3693"/>
                    <a:pt x="50498" y="3693"/>
                  </a:cubicBezTo>
                  <a:cubicBezTo>
                    <a:pt x="51235" y="3693"/>
                    <a:pt x="51972" y="3684"/>
                    <a:pt x="52709" y="3650"/>
                  </a:cubicBezTo>
                  <a:cubicBezTo>
                    <a:pt x="55453" y="3533"/>
                    <a:pt x="58138" y="2686"/>
                    <a:pt x="60852" y="2249"/>
                  </a:cubicBezTo>
                  <a:cubicBezTo>
                    <a:pt x="61640" y="2103"/>
                    <a:pt x="61669" y="819"/>
                    <a:pt x="60852" y="731"/>
                  </a:cubicBezTo>
                  <a:lnTo>
                    <a:pt x="60852" y="702"/>
                  </a:lnTo>
                  <a:cubicBezTo>
                    <a:pt x="60427" y="659"/>
                    <a:pt x="60003" y="641"/>
                    <a:pt x="59580" y="641"/>
                  </a:cubicBezTo>
                  <a:cubicBezTo>
                    <a:pt x="57392" y="641"/>
                    <a:pt x="55232" y="1125"/>
                    <a:pt x="53030" y="1198"/>
                  </a:cubicBezTo>
                  <a:cubicBezTo>
                    <a:pt x="52457" y="1217"/>
                    <a:pt x="51884" y="1224"/>
                    <a:pt x="51313" y="1224"/>
                  </a:cubicBezTo>
                  <a:cubicBezTo>
                    <a:pt x="50127" y="1224"/>
                    <a:pt x="48945" y="1196"/>
                    <a:pt x="47760" y="1196"/>
                  </a:cubicBezTo>
                  <a:cubicBezTo>
                    <a:pt x="46931" y="1196"/>
                    <a:pt x="46101" y="1210"/>
                    <a:pt x="45267" y="1256"/>
                  </a:cubicBezTo>
                  <a:cubicBezTo>
                    <a:pt x="39926" y="1577"/>
                    <a:pt x="34702" y="2365"/>
                    <a:pt x="29303" y="2365"/>
                  </a:cubicBezTo>
                  <a:cubicBezTo>
                    <a:pt x="27809" y="2365"/>
                    <a:pt x="26285" y="2416"/>
                    <a:pt x="24761" y="2416"/>
                  </a:cubicBezTo>
                  <a:cubicBezTo>
                    <a:pt x="23694" y="2416"/>
                    <a:pt x="22626" y="2391"/>
                    <a:pt x="21569" y="2307"/>
                  </a:cubicBezTo>
                  <a:cubicBezTo>
                    <a:pt x="19351" y="2161"/>
                    <a:pt x="17191" y="1548"/>
                    <a:pt x="14973" y="1431"/>
                  </a:cubicBezTo>
                  <a:cubicBezTo>
                    <a:pt x="12813" y="1344"/>
                    <a:pt x="10712" y="994"/>
                    <a:pt x="8581" y="760"/>
                  </a:cubicBezTo>
                  <a:cubicBezTo>
                    <a:pt x="6303" y="561"/>
                    <a:pt x="4025" y="0"/>
                    <a:pt x="17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a:off x="1497425" y="1008550"/>
              <a:ext cx="1496500" cy="73300"/>
            </a:xfrm>
            <a:custGeom>
              <a:avLst/>
              <a:gdLst/>
              <a:ahLst/>
              <a:cxnLst/>
              <a:rect l="l" t="t" r="r" b="b"/>
              <a:pathLst>
                <a:path w="59860" h="2932" extrusionOk="0">
                  <a:moveTo>
                    <a:pt x="1277" y="0"/>
                  </a:moveTo>
                  <a:cubicBezTo>
                    <a:pt x="1" y="0"/>
                    <a:pt x="23" y="2483"/>
                    <a:pt x="1343" y="2483"/>
                  </a:cubicBezTo>
                  <a:cubicBezTo>
                    <a:pt x="3563" y="2483"/>
                    <a:pt x="5810" y="2835"/>
                    <a:pt x="8059" y="2835"/>
                  </a:cubicBezTo>
                  <a:cubicBezTo>
                    <a:pt x="8145" y="2835"/>
                    <a:pt x="8232" y="2835"/>
                    <a:pt x="8318" y="2834"/>
                  </a:cubicBezTo>
                  <a:lnTo>
                    <a:pt x="15585" y="2804"/>
                  </a:lnTo>
                  <a:cubicBezTo>
                    <a:pt x="15904" y="2802"/>
                    <a:pt x="16222" y="2802"/>
                    <a:pt x="16540" y="2802"/>
                  </a:cubicBezTo>
                  <a:cubicBezTo>
                    <a:pt x="20354" y="2802"/>
                    <a:pt x="24168" y="2932"/>
                    <a:pt x="28000" y="2932"/>
                  </a:cubicBezTo>
                  <a:cubicBezTo>
                    <a:pt x="28599" y="2932"/>
                    <a:pt x="29198" y="2928"/>
                    <a:pt x="29799" y="2921"/>
                  </a:cubicBezTo>
                  <a:cubicBezTo>
                    <a:pt x="34585" y="2834"/>
                    <a:pt x="39284" y="2863"/>
                    <a:pt x="44041" y="2629"/>
                  </a:cubicBezTo>
                  <a:cubicBezTo>
                    <a:pt x="49207" y="2367"/>
                    <a:pt x="54343" y="1666"/>
                    <a:pt x="59480" y="1374"/>
                  </a:cubicBezTo>
                  <a:cubicBezTo>
                    <a:pt x="59859" y="1345"/>
                    <a:pt x="59859" y="703"/>
                    <a:pt x="59480" y="703"/>
                  </a:cubicBezTo>
                  <a:lnTo>
                    <a:pt x="59509" y="703"/>
                  </a:lnTo>
                  <a:cubicBezTo>
                    <a:pt x="57062" y="593"/>
                    <a:pt x="54667" y="380"/>
                    <a:pt x="52202" y="380"/>
                  </a:cubicBezTo>
                  <a:cubicBezTo>
                    <a:pt x="52050" y="380"/>
                    <a:pt x="51898" y="380"/>
                    <a:pt x="51746" y="382"/>
                  </a:cubicBezTo>
                  <a:cubicBezTo>
                    <a:pt x="49294" y="440"/>
                    <a:pt x="46843" y="586"/>
                    <a:pt x="44391" y="674"/>
                  </a:cubicBezTo>
                  <a:cubicBezTo>
                    <a:pt x="42119" y="755"/>
                    <a:pt x="39854" y="780"/>
                    <a:pt x="37589" y="780"/>
                  </a:cubicBezTo>
                  <a:cubicBezTo>
                    <a:pt x="34995" y="780"/>
                    <a:pt x="32401" y="748"/>
                    <a:pt x="29799" y="732"/>
                  </a:cubicBezTo>
                  <a:cubicBezTo>
                    <a:pt x="25158" y="732"/>
                    <a:pt x="20547" y="499"/>
                    <a:pt x="15936" y="499"/>
                  </a:cubicBezTo>
                  <a:cubicBezTo>
                    <a:pt x="13396" y="499"/>
                    <a:pt x="10857" y="499"/>
                    <a:pt x="8318" y="528"/>
                  </a:cubicBezTo>
                  <a:cubicBezTo>
                    <a:pt x="7559" y="528"/>
                    <a:pt x="6788" y="554"/>
                    <a:pt x="6020" y="554"/>
                  </a:cubicBezTo>
                  <a:cubicBezTo>
                    <a:pt x="5636" y="554"/>
                    <a:pt x="5254" y="547"/>
                    <a:pt x="4874" y="528"/>
                  </a:cubicBezTo>
                  <a:cubicBezTo>
                    <a:pt x="3707" y="470"/>
                    <a:pt x="2540" y="61"/>
                    <a:pt x="1343" y="3"/>
                  </a:cubicBezTo>
                  <a:cubicBezTo>
                    <a:pt x="1320" y="1"/>
                    <a:pt x="1298" y="0"/>
                    <a:pt x="1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0"/>
            <p:cNvSpPr/>
            <p:nvPr/>
          </p:nvSpPr>
          <p:spPr>
            <a:xfrm>
              <a:off x="1485025" y="1146350"/>
              <a:ext cx="1516200" cy="78150"/>
            </a:xfrm>
            <a:custGeom>
              <a:avLst/>
              <a:gdLst/>
              <a:ahLst/>
              <a:cxnLst/>
              <a:rect l="l" t="t" r="r" b="b"/>
              <a:pathLst>
                <a:path w="60648" h="3126" extrusionOk="0">
                  <a:moveTo>
                    <a:pt x="1663" y="1"/>
                  </a:moveTo>
                  <a:cubicBezTo>
                    <a:pt x="1537" y="1"/>
                    <a:pt x="1411" y="3"/>
                    <a:pt x="1284" y="7"/>
                  </a:cubicBezTo>
                  <a:cubicBezTo>
                    <a:pt x="23" y="35"/>
                    <a:pt x="1" y="2402"/>
                    <a:pt x="1218" y="2402"/>
                  </a:cubicBezTo>
                  <a:cubicBezTo>
                    <a:pt x="1240" y="2402"/>
                    <a:pt x="1262" y="2401"/>
                    <a:pt x="1284" y="2400"/>
                  </a:cubicBezTo>
                  <a:cubicBezTo>
                    <a:pt x="1551" y="2385"/>
                    <a:pt x="1818" y="2378"/>
                    <a:pt x="2084" y="2378"/>
                  </a:cubicBezTo>
                  <a:cubicBezTo>
                    <a:pt x="4873" y="2378"/>
                    <a:pt x="7631" y="3126"/>
                    <a:pt x="10414" y="3126"/>
                  </a:cubicBezTo>
                  <a:cubicBezTo>
                    <a:pt x="10998" y="3126"/>
                    <a:pt x="11584" y="3093"/>
                    <a:pt x="12171" y="3013"/>
                  </a:cubicBezTo>
                  <a:cubicBezTo>
                    <a:pt x="14622" y="2692"/>
                    <a:pt x="17190" y="2779"/>
                    <a:pt x="19671" y="2721"/>
                  </a:cubicBezTo>
                  <a:cubicBezTo>
                    <a:pt x="20042" y="2713"/>
                    <a:pt x="20412" y="2709"/>
                    <a:pt x="20782" y="2709"/>
                  </a:cubicBezTo>
                  <a:cubicBezTo>
                    <a:pt x="23090" y="2709"/>
                    <a:pt x="25383" y="2850"/>
                    <a:pt x="27697" y="2925"/>
                  </a:cubicBezTo>
                  <a:cubicBezTo>
                    <a:pt x="28211" y="2939"/>
                    <a:pt x="28725" y="2945"/>
                    <a:pt x="29239" y="2945"/>
                  </a:cubicBezTo>
                  <a:cubicBezTo>
                    <a:pt x="34182" y="2945"/>
                    <a:pt x="39126" y="2368"/>
                    <a:pt x="44070" y="2341"/>
                  </a:cubicBezTo>
                  <a:cubicBezTo>
                    <a:pt x="46697" y="2312"/>
                    <a:pt x="49294" y="2371"/>
                    <a:pt x="51921" y="2196"/>
                  </a:cubicBezTo>
                  <a:cubicBezTo>
                    <a:pt x="54723" y="2050"/>
                    <a:pt x="57408" y="1320"/>
                    <a:pt x="60209" y="941"/>
                  </a:cubicBezTo>
                  <a:cubicBezTo>
                    <a:pt x="60647" y="882"/>
                    <a:pt x="60647" y="153"/>
                    <a:pt x="60209" y="94"/>
                  </a:cubicBezTo>
                  <a:cubicBezTo>
                    <a:pt x="59640" y="57"/>
                    <a:pt x="59071" y="42"/>
                    <a:pt x="58502" y="42"/>
                  </a:cubicBezTo>
                  <a:cubicBezTo>
                    <a:pt x="56415" y="42"/>
                    <a:pt x="54329" y="240"/>
                    <a:pt x="52242" y="240"/>
                  </a:cubicBezTo>
                  <a:cubicBezTo>
                    <a:pt x="49528" y="240"/>
                    <a:pt x="46813" y="182"/>
                    <a:pt x="44070" y="182"/>
                  </a:cubicBezTo>
                  <a:cubicBezTo>
                    <a:pt x="39267" y="182"/>
                    <a:pt x="34465" y="679"/>
                    <a:pt x="29662" y="679"/>
                  </a:cubicBezTo>
                  <a:cubicBezTo>
                    <a:pt x="29007" y="679"/>
                    <a:pt x="28352" y="670"/>
                    <a:pt x="27697" y="649"/>
                  </a:cubicBezTo>
                  <a:cubicBezTo>
                    <a:pt x="24723" y="547"/>
                    <a:pt x="21749" y="415"/>
                    <a:pt x="18769" y="415"/>
                  </a:cubicBezTo>
                  <a:cubicBezTo>
                    <a:pt x="16632" y="415"/>
                    <a:pt x="14491" y="483"/>
                    <a:pt x="12346" y="678"/>
                  </a:cubicBezTo>
                  <a:cubicBezTo>
                    <a:pt x="11528" y="767"/>
                    <a:pt x="10706" y="812"/>
                    <a:pt x="9882" y="812"/>
                  </a:cubicBezTo>
                  <a:cubicBezTo>
                    <a:pt x="8823" y="812"/>
                    <a:pt x="7764" y="738"/>
                    <a:pt x="6713" y="590"/>
                  </a:cubicBezTo>
                  <a:cubicBezTo>
                    <a:pt x="5057" y="346"/>
                    <a:pt x="3350" y="1"/>
                    <a:pt x="16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a:off x="1438325" y="1265625"/>
              <a:ext cx="1534425" cy="91800"/>
            </a:xfrm>
            <a:custGeom>
              <a:avLst/>
              <a:gdLst/>
              <a:ahLst/>
              <a:cxnLst/>
              <a:rect l="l" t="t" r="r" b="b"/>
              <a:pathLst>
                <a:path w="61377" h="3672" extrusionOk="0">
                  <a:moveTo>
                    <a:pt x="2769" y="0"/>
                  </a:moveTo>
                  <a:cubicBezTo>
                    <a:pt x="2262" y="0"/>
                    <a:pt x="1752" y="22"/>
                    <a:pt x="1255" y="22"/>
                  </a:cubicBezTo>
                  <a:cubicBezTo>
                    <a:pt x="0" y="22"/>
                    <a:pt x="0" y="2357"/>
                    <a:pt x="1255" y="2357"/>
                  </a:cubicBezTo>
                  <a:cubicBezTo>
                    <a:pt x="1416" y="2352"/>
                    <a:pt x="1578" y="2350"/>
                    <a:pt x="1741" y="2350"/>
                  </a:cubicBezTo>
                  <a:cubicBezTo>
                    <a:pt x="2578" y="2350"/>
                    <a:pt x="3430" y="2414"/>
                    <a:pt x="4261" y="2561"/>
                  </a:cubicBezTo>
                  <a:cubicBezTo>
                    <a:pt x="4525" y="2610"/>
                    <a:pt x="4789" y="2627"/>
                    <a:pt x="5053" y="2627"/>
                  </a:cubicBezTo>
                  <a:cubicBezTo>
                    <a:pt x="5697" y="2627"/>
                    <a:pt x="6344" y="2524"/>
                    <a:pt x="6998" y="2524"/>
                  </a:cubicBezTo>
                  <a:cubicBezTo>
                    <a:pt x="7204" y="2524"/>
                    <a:pt x="7410" y="2535"/>
                    <a:pt x="7618" y="2561"/>
                  </a:cubicBezTo>
                  <a:cubicBezTo>
                    <a:pt x="9748" y="2824"/>
                    <a:pt x="11879" y="3203"/>
                    <a:pt x="14039" y="3232"/>
                  </a:cubicBezTo>
                  <a:cubicBezTo>
                    <a:pt x="16378" y="3289"/>
                    <a:pt x="18717" y="3672"/>
                    <a:pt x="21056" y="3672"/>
                  </a:cubicBezTo>
                  <a:cubicBezTo>
                    <a:pt x="21139" y="3672"/>
                    <a:pt x="21222" y="3671"/>
                    <a:pt x="21306" y="3670"/>
                  </a:cubicBezTo>
                  <a:cubicBezTo>
                    <a:pt x="23933" y="3643"/>
                    <a:pt x="26534" y="3405"/>
                    <a:pt x="29133" y="3405"/>
                  </a:cubicBezTo>
                  <a:cubicBezTo>
                    <a:pt x="29277" y="3405"/>
                    <a:pt x="29421" y="3406"/>
                    <a:pt x="29565" y="3407"/>
                  </a:cubicBezTo>
                  <a:cubicBezTo>
                    <a:pt x="29644" y="3408"/>
                    <a:pt x="29723" y="3408"/>
                    <a:pt x="29801" y="3408"/>
                  </a:cubicBezTo>
                  <a:cubicBezTo>
                    <a:pt x="35002" y="3408"/>
                    <a:pt x="40092" y="2472"/>
                    <a:pt x="45296" y="2357"/>
                  </a:cubicBezTo>
                  <a:cubicBezTo>
                    <a:pt x="47952" y="2328"/>
                    <a:pt x="50637" y="2357"/>
                    <a:pt x="53293" y="2240"/>
                  </a:cubicBezTo>
                  <a:cubicBezTo>
                    <a:pt x="54577" y="2182"/>
                    <a:pt x="55919" y="2211"/>
                    <a:pt x="57203" y="2065"/>
                  </a:cubicBezTo>
                  <a:cubicBezTo>
                    <a:pt x="58488" y="1919"/>
                    <a:pt x="59655" y="1510"/>
                    <a:pt x="60939" y="1394"/>
                  </a:cubicBezTo>
                  <a:cubicBezTo>
                    <a:pt x="61377" y="1306"/>
                    <a:pt x="61377" y="664"/>
                    <a:pt x="60939" y="577"/>
                  </a:cubicBezTo>
                  <a:cubicBezTo>
                    <a:pt x="58153" y="188"/>
                    <a:pt x="55296" y="96"/>
                    <a:pt x="52441" y="96"/>
                  </a:cubicBezTo>
                  <a:cubicBezTo>
                    <a:pt x="50152" y="96"/>
                    <a:pt x="47864" y="155"/>
                    <a:pt x="45617" y="168"/>
                  </a:cubicBezTo>
                  <a:cubicBezTo>
                    <a:pt x="40553" y="195"/>
                    <a:pt x="35568" y="1053"/>
                    <a:pt x="30489" y="1053"/>
                  </a:cubicBezTo>
                  <a:cubicBezTo>
                    <a:pt x="30181" y="1053"/>
                    <a:pt x="29873" y="1050"/>
                    <a:pt x="29565" y="1043"/>
                  </a:cubicBezTo>
                  <a:cubicBezTo>
                    <a:pt x="29440" y="1042"/>
                    <a:pt x="29315" y="1041"/>
                    <a:pt x="29190" y="1041"/>
                  </a:cubicBezTo>
                  <a:cubicBezTo>
                    <a:pt x="26686" y="1041"/>
                    <a:pt x="24157" y="1306"/>
                    <a:pt x="21656" y="1306"/>
                  </a:cubicBezTo>
                  <a:cubicBezTo>
                    <a:pt x="19204" y="1306"/>
                    <a:pt x="16753" y="898"/>
                    <a:pt x="14330" y="898"/>
                  </a:cubicBezTo>
                  <a:cubicBezTo>
                    <a:pt x="12025" y="898"/>
                    <a:pt x="9748" y="372"/>
                    <a:pt x="7443" y="197"/>
                  </a:cubicBezTo>
                  <a:cubicBezTo>
                    <a:pt x="7203" y="171"/>
                    <a:pt x="6967" y="163"/>
                    <a:pt x="6733" y="163"/>
                  </a:cubicBezTo>
                  <a:cubicBezTo>
                    <a:pt x="6266" y="163"/>
                    <a:pt x="5808" y="197"/>
                    <a:pt x="5339" y="197"/>
                  </a:cubicBezTo>
                  <a:cubicBezTo>
                    <a:pt x="4988" y="197"/>
                    <a:pt x="4631" y="178"/>
                    <a:pt x="4261" y="110"/>
                  </a:cubicBezTo>
                  <a:cubicBezTo>
                    <a:pt x="3780" y="22"/>
                    <a:pt x="3276" y="0"/>
                    <a:pt x="2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5" name="Google Shape;505;p20"/>
          <p:cNvSpPr/>
          <p:nvPr/>
        </p:nvSpPr>
        <p:spPr>
          <a:xfrm rot="5400000">
            <a:off x="-167475" y="617061"/>
            <a:ext cx="979485" cy="1299865"/>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0"/>
          <p:cNvSpPr/>
          <p:nvPr/>
        </p:nvSpPr>
        <p:spPr>
          <a:xfrm rot="-899949">
            <a:off x="3764140" y="4655633"/>
            <a:ext cx="1528603" cy="1384055"/>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0"/>
          <p:cNvSpPr/>
          <p:nvPr/>
        </p:nvSpPr>
        <p:spPr>
          <a:xfrm rot="-2700084" flipH="1">
            <a:off x="-441070" y="550958"/>
            <a:ext cx="1760220" cy="863145"/>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20"/>
          <p:cNvGrpSpPr/>
          <p:nvPr/>
        </p:nvGrpSpPr>
        <p:grpSpPr>
          <a:xfrm>
            <a:off x="652539" y="1351012"/>
            <a:ext cx="1161195" cy="734388"/>
            <a:chOff x="5161625" y="732525"/>
            <a:chExt cx="456050" cy="288425"/>
          </a:xfrm>
        </p:grpSpPr>
        <p:sp>
          <p:nvSpPr>
            <p:cNvPr id="509" name="Google Shape;509;p20"/>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0"/>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0"/>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0"/>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0"/>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0"/>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20"/>
          <p:cNvGrpSpPr/>
          <p:nvPr/>
        </p:nvGrpSpPr>
        <p:grpSpPr>
          <a:xfrm rot="2923180">
            <a:off x="7569685" y="298509"/>
            <a:ext cx="1161167" cy="734370"/>
            <a:chOff x="5161625" y="732525"/>
            <a:chExt cx="456050" cy="288425"/>
          </a:xfrm>
        </p:grpSpPr>
        <p:sp>
          <p:nvSpPr>
            <p:cNvPr id="519" name="Google Shape;519;p20"/>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0"/>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0"/>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20"/>
          <p:cNvGrpSpPr/>
          <p:nvPr/>
        </p:nvGrpSpPr>
        <p:grpSpPr>
          <a:xfrm>
            <a:off x="7996643" y="1886853"/>
            <a:ext cx="1362411" cy="2352602"/>
            <a:chOff x="428525" y="2080425"/>
            <a:chExt cx="639900" cy="1104975"/>
          </a:xfrm>
        </p:grpSpPr>
        <p:sp>
          <p:nvSpPr>
            <p:cNvPr id="529" name="Google Shape;529;p20"/>
            <p:cNvSpPr/>
            <p:nvPr/>
          </p:nvSpPr>
          <p:spPr>
            <a:xfrm>
              <a:off x="428525" y="2080425"/>
              <a:ext cx="607075" cy="1104975"/>
            </a:xfrm>
            <a:custGeom>
              <a:avLst/>
              <a:gdLst/>
              <a:ahLst/>
              <a:cxnLst/>
              <a:rect l="l" t="t" r="r" b="b"/>
              <a:pathLst>
                <a:path w="24283" h="44199" extrusionOk="0">
                  <a:moveTo>
                    <a:pt x="20955" y="1"/>
                  </a:moveTo>
                  <a:cubicBezTo>
                    <a:pt x="18941" y="234"/>
                    <a:pt x="16957" y="730"/>
                    <a:pt x="15060" y="1518"/>
                  </a:cubicBezTo>
                  <a:cubicBezTo>
                    <a:pt x="14184" y="1898"/>
                    <a:pt x="13279" y="2190"/>
                    <a:pt x="12375" y="2511"/>
                  </a:cubicBezTo>
                  <a:cubicBezTo>
                    <a:pt x="11090" y="2919"/>
                    <a:pt x="9835" y="3415"/>
                    <a:pt x="8639" y="3999"/>
                  </a:cubicBezTo>
                  <a:cubicBezTo>
                    <a:pt x="7471" y="4583"/>
                    <a:pt x="6421" y="5371"/>
                    <a:pt x="5545" y="6305"/>
                  </a:cubicBezTo>
                  <a:cubicBezTo>
                    <a:pt x="5312" y="6538"/>
                    <a:pt x="5049" y="6772"/>
                    <a:pt x="4786" y="7034"/>
                  </a:cubicBezTo>
                  <a:cubicBezTo>
                    <a:pt x="4144" y="7618"/>
                    <a:pt x="3561" y="8231"/>
                    <a:pt x="3065" y="8902"/>
                  </a:cubicBezTo>
                  <a:cubicBezTo>
                    <a:pt x="1284" y="11383"/>
                    <a:pt x="0" y="15848"/>
                    <a:pt x="146" y="18854"/>
                  </a:cubicBezTo>
                  <a:lnTo>
                    <a:pt x="204" y="19584"/>
                  </a:lnTo>
                  <a:cubicBezTo>
                    <a:pt x="350" y="22327"/>
                    <a:pt x="525" y="25188"/>
                    <a:pt x="1401" y="27785"/>
                  </a:cubicBezTo>
                  <a:cubicBezTo>
                    <a:pt x="2014" y="29711"/>
                    <a:pt x="3006" y="32163"/>
                    <a:pt x="4903" y="34206"/>
                  </a:cubicBezTo>
                  <a:lnTo>
                    <a:pt x="5195" y="34498"/>
                  </a:lnTo>
                  <a:cubicBezTo>
                    <a:pt x="6275" y="35665"/>
                    <a:pt x="7413" y="36891"/>
                    <a:pt x="8405" y="38146"/>
                  </a:cubicBezTo>
                  <a:cubicBezTo>
                    <a:pt x="8581" y="38350"/>
                    <a:pt x="8726" y="38584"/>
                    <a:pt x="8902" y="38788"/>
                  </a:cubicBezTo>
                  <a:cubicBezTo>
                    <a:pt x="9456" y="39576"/>
                    <a:pt x="10069" y="40306"/>
                    <a:pt x="10799" y="40948"/>
                  </a:cubicBezTo>
                  <a:cubicBezTo>
                    <a:pt x="14325" y="43847"/>
                    <a:pt x="19837" y="44198"/>
                    <a:pt x="22296" y="44198"/>
                  </a:cubicBezTo>
                  <a:cubicBezTo>
                    <a:pt x="22584" y="44198"/>
                    <a:pt x="22831" y="44193"/>
                    <a:pt x="23027" y="44187"/>
                  </a:cubicBezTo>
                  <a:lnTo>
                    <a:pt x="23027" y="43895"/>
                  </a:lnTo>
                  <a:cubicBezTo>
                    <a:pt x="22833" y="43901"/>
                    <a:pt x="22588" y="43906"/>
                    <a:pt x="22301" y="43906"/>
                  </a:cubicBezTo>
                  <a:cubicBezTo>
                    <a:pt x="19876" y="43906"/>
                    <a:pt x="14445" y="43559"/>
                    <a:pt x="10974" y="40714"/>
                  </a:cubicBezTo>
                  <a:cubicBezTo>
                    <a:pt x="10273" y="40101"/>
                    <a:pt x="9660" y="39372"/>
                    <a:pt x="9135" y="38613"/>
                  </a:cubicBezTo>
                  <a:cubicBezTo>
                    <a:pt x="8960" y="38379"/>
                    <a:pt x="8785" y="38175"/>
                    <a:pt x="8610" y="37942"/>
                  </a:cubicBezTo>
                  <a:cubicBezTo>
                    <a:pt x="7617" y="36687"/>
                    <a:pt x="6479" y="35461"/>
                    <a:pt x="5370" y="34293"/>
                  </a:cubicBezTo>
                  <a:lnTo>
                    <a:pt x="5107" y="34002"/>
                  </a:lnTo>
                  <a:cubicBezTo>
                    <a:pt x="3240" y="32017"/>
                    <a:pt x="2277" y="29565"/>
                    <a:pt x="1664" y="27698"/>
                  </a:cubicBezTo>
                  <a:cubicBezTo>
                    <a:pt x="788" y="25100"/>
                    <a:pt x="642" y="22298"/>
                    <a:pt x="496" y="19555"/>
                  </a:cubicBezTo>
                  <a:lnTo>
                    <a:pt x="467" y="18825"/>
                  </a:lnTo>
                  <a:cubicBezTo>
                    <a:pt x="292" y="15877"/>
                    <a:pt x="1547" y="11500"/>
                    <a:pt x="3269" y="9048"/>
                  </a:cubicBezTo>
                  <a:cubicBezTo>
                    <a:pt x="3794" y="8377"/>
                    <a:pt x="4349" y="7793"/>
                    <a:pt x="4962" y="7239"/>
                  </a:cubicBezTo>
                  <a:cubicBezTo>
                    <a:pt x="5224" y="6976"/>
                    <a:pt x="5487" y="6743"/>
                    <a:pt x="5720" y="6509"/>
                  </a:cubicBezTo>
                  <a:cubicBezTo>
                    <a:pt x="6596" y="5575"/>
                    <a:pt x="7617" y="4816"/>
                    <a:pt x="8756" y="4233"/>
                  </a:cubicBezTo>
                  <a:cubicBezTo>
                    <a:pt x="9952" y="3649"/>
                    <a:pt x="11178" y="3153"/>
                    <a:pt x="12462" y="2773"/>
                  </a:cubicBezTo>
                  <a:cubicBezTo>
                    <a:pt x="13338" y="2452"/>
                    <a:pt x="14272" y="2131"/>
                    <a:pt x="15147" y="1781"/>
                  </a:cubicBezTo>
                  <a:cubicBezTo>
                    <a:pt x="17015" y="993"/>
                    <a:pt x="19000" y="497"/>
                    <a:pt x="20984" y="293"/>
                  </a:cubicBezTo>
                  <a:cubicBezTo>
                    <a:pt x="21393" y="293"/>
                    <a:pt x="21801" y="322"/>
                    <a:pt x="22181" y="351"/>
                  </a:cubicBezTo>
                  <a:cubicBezTo>
                    <a:pt x="22736" y="419"/>
                    <a:pt x="23190" y="461"/>
                    <a:pt x="23536" y="461"/>
                  </a:cubicBezTo>
                  <a:cubicBezTo>
                    <a:pt x="23935" y="461"/>
                    <a:pt x="24188" y="404"/>
                    <a:pt x="24282" y="263"/>
                  </a:cubicBezTo>
                  <a:lnTo>
                    <a:pt x="24049" y="88"/>
                  </a:lnTo>
                  <a:cubicBezTo>
                    <a:pt x="23991" y="157"/>
                    <a:pt x="23790" y="181"/>
                    <a:pt x="23530" y="181"/>
                  </a:cubicBezTo>
                  <a:cubicBezTo>
                    <a:pt x="23127" y="181"/>
                    <a:pt x="22582" y="124"/>
                    <a:pt x="22210" y="88"/>
                  </a:cubicBezTo>
                  <a:cubicBezTo>
                    <a:pt x="21801" y="30"/>
                    <a:pt x="21393" y="1"/>
                    <a:pt x="20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904975" y="2557400"/>
              <a:ext cx="74425" cy="125000"/>
            </a:xfrm>
            <a:custGeom>
              <a:avLst/>
              <a:gdLst/>
              <a:ahLst/>
              <a:cxnLst/>
              <a:rect l="l" t="t" r="r" b="b"/>
              <a:pathLst>
                <a:path w="2977" h="5000" extrusionOk="0">
                  <a:moveTo>
                    <a:pt x="2739" y="1"/>
                  </a:moveTo>
                  <a:cubicBezTo>
                    <a:pt x="1949" y="1"/>
                    <a:pt x="1197" y="266"/>
                    <a:pt x="613" y="797"/>
                  </a:cubicBezTo>
                  <a:cubicBezTo>
                    <a:pt x="204" y="1205"/>
                    <a:pt x="0" y="1789"/>
                    <a:pt x="58" y="2373"/>
                  </a:cubicBezTo>
                  <a:cubicBezTo>
                    <a:pt x="88" y="3219"/>
                    <a:pt x="613" y="4387"/>
                    <a:pt x="1372" y="4824"/>
                  </a:cubicBezTo>
                  <a:cubicBezTo>
                    <a:pt x="1576" y="4941"/>
                    <a:pt x="1810" y="5000"/>
                    <a:pt x="2043" y="5000"/>
                  </a:cubicBezTo>
                  <a:cubicBezTo>
                    <a:pt x="2276" y="5000"/>
                    <a:pt x="2510" y="4941"/>
                    <a:pt x="2714" y="4824"/>
                  </a:cubicBezTo>
                  <a:lnTo>
                    <a:pt x="2598" y="4562"/>
                  </a:lnTo>
                  <a:cubicBezTo>
                    <a:pt x="2422" y="4664"/>
                    <a:pt x="2233" y="4715"/>
                    <a:pt x="2047" y="4715"/>
                  </a:cubicBezTo>
                  <a:cubicBezTo>
                    <a:pt x="1861" y="4715"/>
                    <a:pt x="1678" y="4664"/>
                    <a:pt x="1518" y="4562"/>
                  </a:cubicBezTo>
                  <a:cubicBezTo>
                    <a:pt x="876" y="4182"/>
                    <a:pt x="379" y="3132"/>
                    <a:pt x="350" y="2344"/>
                  </a:cubicBezTo>
                  <a:cubicBezTo>
                    <a:pt x="292" y="1848"/>
                    <a:pt x="467" y="1351"/>
                    <a:pt x="817" y="1001"/>
                  </a:cubicBezTo>
                  <a:cubicBezTo>
                    <a:pt x="1374" y="551"/>
                    <a:pt x="2050" y="293"/>
                    <a:pt x="2760" y="293"/>
                  </a:cubicBezTo>
                  <a:cubicBezTo>
                    <a:pt x="2832" y="293"/>
                    <a:pt x="2904" y="295"/>
                    <a:pt x="2977" y="301"/>
                  </a:cubicBezTo>
                  <a:lnTo>
                    <a:pt x="2977" y="9"/>
                  </a:lnTo>
                  <a:cubicBezTo>
                    <a:pt x="2897" y="4"/>
                    <a:pt x="2818" y="1"/>
                    <a:pt x="2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0"/>
            <p:cNvSpPr/>
            <p:nvPr/>
          </p:nvSpPr>
          <p:spPr>
            <a:xfrm>
              <a:off x="865575" y="2502775"/>
              <a:ext cx="110175" cy="229750"/>
            </a:xfrm>
            <a:custGeom>
              <a:avLst/>
              <a:gdLst/>
              <a:ahLst/>
              <a:cxnLst/>
              <a:rect l="l" t="t" r="r" b="b"/>
              <a:pathLst>
                <a:path w="4407" h="9190" extrusionOk="0">
                  <a:moveTo>
                    <a:pt x="4052" y="0"/>
                  </a:moveTo>
                  <a:cubicBezTo>
                    <a:pt x="3140" y="0"/>
                    <a:pt x="2304" y="655"/>
                    <a:pt x="1605" y="1172"/>
                  </a:cubicBezTo>
                  <a:lnTo>
                    <a:pt x="1313" y="1406"/>
                  </a:lnTo>
                  <a:cubicBezTo>
                    <a:pt x="58" y="2340"/>
                    <a:pt x="0" y="3361"/>
                    <a:pt x="321" y="4996"/>
                  </a:cubicBezTo>
                  <a:cubicBezTo>
                    <a:pt x="555" y="6105"/>
                    <a:pt x="1664" y="8469"/>
                    <a:pt x="2977" y="9052"/>
                  </a:cubicBezTo>
                  <a:cubicBezTo>
                    <a:pt x="3161" y="9144"/>
                    <a:pt x="3363" y="9189"/>
                    <a:pt x="3566" y="9189"/>
                  </a:cubicBezTo>
                  <a:cubicBezTo>
                    <a:pt x="3814" y="9189"/>
                    <a:pt x="4066" y="9122"/>
                    <a:pt x="4290" y="8994"/>
                  </a:cubicBezTo>
                  <a:lnTo>
                    <a:pt x="4144" y="8731"/>
                  </a:lnTo>
                  <a:cubicBezTo>
                    <a:pt x="3970" y="8842"/>
                    <a:pt x="3771" y="8893"/>
                    <a:pt x="3573" y="8893"/>
                  </a:cubicBezTo>
                  <a:cubicBezTo>
                    <a:pt x="3406" y="8893"/>
                    <a:pt x="3241" y="8857"/>
                    <a:pt x="3094" y="8790"/>
                  </a:cubicBezTo>
                  <a:cubicBezTo>
                    <a:pt x="1839" y="8235"/>
                    <a:pt x="788" y="5842"/>
                    <a:pt x="613" y="4937"/>
                  </a:cubicBezTo>
                  <a:cubicBezTo>
                    <a:pt x="321" y="3390"/>
                    <a:pt x="379" y="2486"/>
                    <a:pt x="1518" y="1639"/>
                  </a:cubicBezTo>
                  <a:lnTo>
                    <a:pt x="1810" y="1406"/>
                  </a:lnTo>
                  <a:cubicBezTo>
                    <a:pt x="2473" y="902"/>
                    <a:pt x="3281" y="277"/>
                    <a:pt x="4102" y="277"/>
                  </a:cubicBezTo>
                  <a:cubicBezTo>
                    <a:pt x="4184" y="277"/>
                    <a:pt x="4266" y="284"/>
                    <a:pt x="4349" y="297"/>
                  </a:cubicBezTo>
                  <a:lnTo>
                    <a:pt x="4407" y="34"/>
                  </a:lnTo>
                  <a:cubicBezTo>
                    <a:pt x="4288" y="11"/>
                    <a:pt x="4169" y="0"/>
                    <a:pt x="4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0"/>
            <p:cNvSpPr/>
            <p:nvPr/>
          </p:nvSpPr>
          <p:spPr>
            <a:xfrm>
              <a:off x="823975" y="2458750"/>
              <a:ext cx="171475" cy="321425"/>
            </a:xfrm>
            <a:custGeom>
              <a:avLst/>
              <a:gdLst/>
              <a:ahLst/>
              <a:cxnLst/>
              <a:rect l="l" t="t" r="r" b="b"/>
              <a:pathLst>
                <a:path w="6859" h="12857" extrusionOk="0">
                  <a:moveTo>
                    <a:pt x="6394" y="1"/>
                  </a:moveTo>
                  <a:cubicBezTo>
                    <a:pt x="5121" y="1"/>
                    <a:pt x="3860" y="318"/>
                    <a:pt x="2715" y="890"/>
                  </a:cubicBezTo>
                  <a:cubicBezTo>
                    <a:pt x="905" y="1854"/>
                    <a:pt x="0" y="2787"/>
                    <a:pt x="30" y="5151"/>
                  </a:cubicBezTo>
                  <a:cubicBezTo>
                    <a:pt x="146" y="9996"/>
                    <a:pt x="2452" y="12798"/>
                    <a:pt x="6363" y="12856"/>
                  </a:cubicBezTo>
                  <a:lnTo>
                    <a:pt x="6363" y="12565"/>
                  </a:lnTo>
                  <a:cubicBezTo>
                    <a:pt x="1080" y="12477"/>
                    <a:pt x="380" y="7340"/>
                    <a:pt x="351" y="5122"/>
                  </a:cubicBezTo>
                  <a:cubicBezTo>
                    <a:pt x="292" y="2904"/>
                    <a:pt x="1110" y="2087"/>
                    <a:pt x="2861" y="1153"/>
                  </a:cubicBezTo>
                  <a:cubicBezTo>
                    <a:pt x="3944" y="585"/>
                    <a:pt x="5142" y="292"/>
                    <a:pt x="6353" y="292"/>
                  </a:cubicBezTo>
                  <a:cubicBezTo>
                    <a:pt x="6512" y="292"/>
                    <a:pt x="6671" y="297"/>
                    <a:pt x="6830" y="307"/>
                  </a:cubicBezTo>
                  <a:lnTo>
                    <a:pt x="6859" y="15"/>
                  </a:lnTo>
                  <a:cubicBezTo>
                    <a:pt x="6704" y="5"/>
                    <a:pt x="6549"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796250" y="2395625"/>
              <a:ext cx="217450" cy="446575"/>
            </a:xfrm>
            <a:custGeom>
              <a:avLst/>
              <a:gdLst/>
              <a:ahLst/>
              <a:cxnLst/>
              <a:rect l="l" t="t" r="r" b="b"/>
              <a:pathLst>
                <a:path w="8698" h="17863" extrusionOk="0">
                  <a:moveTo>
                    <a:pt x="8639" y="1"/>
                  </a:moveTo>
                  <a:cubicBezTo>
                    <a:pt x="6275" y="497"/>
                    <a:pt x="3970" y="1577"/>
                    <a:pt x="2540" y="2919"/>
                  </a:cubicBezTo>
                  <a:cubicBezTo>
                    <a:pt x="584" y="4700"/>
                    <a:pt x="0" y="6480"/>
                    <a:pt x="526" y="9077"/>
                  </a:cubicBezTo>
                  <a:cubicBezTo>
                    <a:pt x="584" y="9398"/>
                    <a:pt x="643" y="9778"/>
                    <a:pt x="701" y="10128"/>
                  </a:cubicBezTo>
                  <a:cubicBezTo>
                    <a:pt x="993" y="11850"/>
                    <a:pt x="1372" y="14010"/>
                    <a:pt x="2394" y="15294"/>
                  </a:cubicBezTo>
                  <a:cubicBezTo>
                    <a:pt x="3773" y="16932"/>
                    <a:pt x="5804" y="17863"/>
                    <a:pt x="7956" y="17863"/>
                  </a:cubicBezTo>
                  <a:cubicBezTo>
                    <a:pt x="7989" y="17863"/>
                    <a:pt x="8022" y="17863"/>
                    <a:pt x="8056" y="17862"/>
                  </a:cubicBezTo>
                  <a:lnTo>
                    <a:pt x="8056" y="17570"/>
                  </a:lnTo>
                  <a:cubicBezTo>
                    <a:pt x="8023" y="17571"/>
                    <a:pt x="7990" y="17571"/>
                    <a:pt x="7957" y="17571"/>
                  </a:cubicBezTo>
                  <a:cubicBezTo>
                    <a:pt x="5892" y="17571"/>
                    <a:pt x="3949" y="16670"/>
                    <a:pt x="2627" y="15090"/>
                  </a:cubicBezTo>
                  <a:cubicBezTo>
                    <a:pt x="1635" y="13864"/>
                    <a:pt x="1255" y="11762"/>
                    <a:pt x="964" y="10070"/>
                  </a:cubicBezTo>
                  <a:cubicBezTo>
                    <a:pt x="905" y="9690"/>
                    <a:pt x="847" y="9340"/>
                    <a:pt x="788" y="9019"/>
                  </a:cubicBezTo>
                  <a:cubicBezTo>
                    <a:pt x="292" y="6538"/>
                    <a:pt x="876" y="4816"/>
                    <a:pt x="2715" y="3124"/>
                  </a:cubicBezTo>
                  <a:cubicBezTo>
                    <a:pt x="4116" y="1839"/>
                    <a:pt x="6363" y="760"/>
                    <a:pt x="8698" y="263"/>
                  </a:cubicBezTo>
                  <a:lnTo>
                    <a:pt x="86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a:off x="740800" y="2355500"/>
              <a:ext cx="274350" cy="531200"/>
            </a:xfrm>
            <a:custGeom>
              <a:avLst/>
              <a:gdLst/>
              <a:ahLst/>
              <a:cxnLst/>
              <a:rect l="l" t="t" r="r" b="b"/>
              <a:pathLst>
                <a:path w="10974" h="21248" extrusionOk="0">
                  <a:moveTo>
                    <a:pt x="10799" y="1"/>
                  </a:moveTo>
                  <a:cubicBezTo>
                    <a:pt x="10449" y="146"/>
                    <a:pt x="10098" y="263"/>
                    <a:pt x="9719" y="292"/>
                  </a:cubicBezTo>
                  <a:cubicBezTo>
                    <a:pt x="9310" y="351"/>
                    <a:pt x="8931" y="468"/>
                    <a:pt x="8581" y="613"/>
                  </a:cubicBezTo>
                  <a:cubicBezTo>
                    <a:pt x="8055" y="847"/>
                    <a:pt x="7589" y="1139"/>
                    <a:pt x="7122" y="1431"/>
                  </a:cubicBezTo>
                  <a:cubicBezTo>
                    <a:pt x="6830" y="1606"/>
                    <a:pt x="6538" y="1781"/>
                    <a:pt x="6275" y="1956"/>
                  </a:cubicBezTo>
                  <a:cubicBezTo>
                    <a:pt x="4612" y="2861"/>
                    <a:pt x="2335" y="4437"/>
                    <a:pt x="963" y="6596"/>
                  </a:cubicBezTo>
                  <a:cubicBezTo>
                    <a:pt x="59" y="8027"/>
                    <a:pt x="0" y="10245"/>
                    <a:pt x="847" y="12550"/>
                  </a:cubicBezTo>
                  <a:cubicBezTo>
                    <a:pt x="934" y="12784"/>
                    <a:pt x="1022" y="13017"/>
                    <a:pt x="1080" y="13280"/>
                  </a:cubicBezTo>
                  <a:cubicBezTo>
                    <a:pt x="1810" y="15352"/>
                    <a:pt x="2569" y="17512"/>
                    <a:pt x="4495" y="18737"/>
                  </a:cubicBezTo>
                  <a:lnTo>
                    <a:pt x="4728" y="18883"/>
                  </a:lnTo>
                  <a:cubicBezTo>
                    <a:pt x="6460" y="19980"/>
                    <a:pt x="8448" y="21248"/>
                    <a:pt x="10552" y="21248"/>
                  </a:cubicBezTo>
                  <a:cubicBezTo>
                    <a:pt x="10576" y="21248"/>
                    <a:pt x="10600" y="21248"/>
                    <a:pt x="10624" y="21247"/>
                  </a:cubicBezTo>
                  <a:lnTo>
                    <a:pt x="10624" y="20956"/>
                  </a:lnTo>
                  <a:cubicBezTo>
                    <a:pt x="10600" y="20956"/>
                    <a:pt x="10577" y="20956"/>
                    <a:pt x="10554" y="20956"/>
                  </a:cubicBezTo>
                  <a:cubicBezTo>
                    <a:pt x="8535" y="20956"/>
                    <a:pt x="6577" y="19717"/>
                    <a:pt x="4874" y="18621"/>
                  </a:cubicBezTo>
                  <a:lnTo>
                    <a:pt x="4641" y="18504"/>
                  </a:lnTo>
                  <a:cubicBezTo>
                    <a:pt x="2831" y="17337"/>
                    <a:pt x="2073" y="15235"/>
                    <a:pt x="1372" y="13163"/>
                  </a:cubicBezTo>
                  <a:cubicBezTo>
                    <a:pt x="1285" y="12930"/>
                    <a:pt x="1197" y="12696"/>
                    <a:pt x="1109" y="12463"/>
                  </a:cubicBezTo>
                  <a:cubicBezTo>
                    <a:pt x="321" y="10245"/>
                    <a:pt x="351" y="8114"/>
                    <a:pt x="1226" y="6772"/>
                  </a:cubicBezTo>
                  <a:cubicBezTo>
                    <a:pt x="2539" y="4641"/>
                    <a:pt x="4787" y="3123"/>
                    <a:pt x="6421" y="2219"/>
                  </a:cubicBezTo>
                  <a:cubicBezTo>
                    <a:pt x="6684" y="2073"/>
                    <a:pt x="6976" y="1868"/>
                    <a:pt x="7267" y="1693"/>
                  </a:cubicBezTo>
                  <a:cubicBezTo>
                    <a:pt x="7734" y="1401"/>
                    <a:pt x="8201" y="1139"/>
                    <a:pt x="8698" y="905"/>
                  </a:cubicBezTo>
                  <a:cubicBezTo>
                    <a:pt x="9048" y="759"/>
                    <a:pt x="9427" y="643"/>
                    <a:pt x="9807" y="613"/>
                  </a:cubicBezTo>
                  <a:cubicBezTo>
                    <a:pt x="10186" y="555"/>
                    <a:pt x="10595" y="438"/>
                    <a:pt x="10974" y="263"/>
                  </a:cubicBezTo>
                  <a:lnTo>
                    <a:pt x="107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697750" y="2309525"/>
              <a:ext cx="340750" cy="624000"/>
            </a:xfrm>
            <a:custGeom>
              <a:avLst/>
              <a:gdLst/>
              <a:ahLst/>
              <a:cxnLst/>
              <a:rect l="l" t="t" r="r" b="b"/>
              <a:pathLst>
                <a:path w="13630" h="24960" extrusionOk="0">
                  <a:moveTo>
                    <a:pt x="13426" y="1"/>
                  </a:moveTo>
                  <a:cubicBezTo>
                    <a:pt x="13017" y="147"/>
                    <a:pt x="12608" y="234"/>
                    <a:pt x="12200" y="322"/>
                  </a:cubicBezTo>
                  <a:cubicBezTo>
                    <a:pt x="11820" y="409"/>
                    <a:pt x="11470" y="497"/>
                    <a:pt x="11266" y="555"/>
                  </a:cubicBezTo>
                  <a:cubicBezTo>
                    <a:pt x="10799" y="701"/>
                    <a:pt x="10332" y="789"/>
                    <a:pt x="9894" y="906"/>
                  </a:cubicBezTo>
                  <a:cubicBezTo>
                    <a:pt x="8844" y="1081"/>
                    <a:pt x="7851" y="1402"/>
                    <a:pt x="6947" y="1927"/>
                  </a:cubicBezTo>
                  <a:cubicBezTo>
                    <a:pt x="3269" y="4174"/>
                    <a:pt x="1197" y="6247"/>
                    <a:pt x="613" y="8144"/>
                  </a:cubicBezTo>
                  <a:cubicBezTo>
                    <a:pt x="0" y="10011"/>
                    <a:pt x="351" y="13076"/>
                    <a:pt x="1022" y="15090"/>
                  </a:cubicBezTo>
                  <a:cubicBezTo>
                    <a:pt x="1956" y="18008"/>
                    <a:pt x="3094" y="21014"/>
                    <a:pt x="5633" y="22970"/>
                  </a:cubicBezTo>
                  <a:cubicBezTo>
                    <a:pt x="6567" y="23583"/>
                    <a:pt x="7589" y="24020"/>
                    <a:pt x="8668" y="24283"/>
                  </a:cubicBezTo>
                  <a:cubicBezTo>
                    <a:pt x="9576" y="24530"/>
                    <a:pt x="11260" y="24959"/>
                    <a:pt x="12526" y="24959"/>
                  </a:cubicBezTo>
                  <a:cubicBezTo>
                    <a:pt x="12604" y="24959"/>
                    <a:pt x="12680" y="24958"/>
                    <a:pt x="12754" y="24954"/>
                  </a:cubicBezTo>
                  <a:lnTo>
                    <a:pt x="12754" y="24662"/>
                  </a:lnTo>
                  <a:cubicBezTo>
                    <a:pt x="12677" y="24666"/>
                    <a:pt x="12599" y="24668"/>
                    <a:pt x="12518" y="24668"/>
                  </a:cubicBezTo>
                  <a:cubicBezTo>
                    <a:pt x="11284" y="24668"/>
                    <a:pt x="9660" y="24265"/>
                    <a:pt x="8756" y="23991"/>
                  </a:cubicBezTo>
                  <a:cubicBezTo>
                    <a:pt x="7705" y="23758"/>
                    <a:pt x="6713" y="23320"/>
                    <a:pt x="5837" y="22736"/>
                  </a:cubicBezTo>
                  <a:cubicBezTo>
                    <a:pt x="3328" y="20839"/>
                    <a:pt x="2248" y="18008"/>
                    <a:pt x="1285" y="15002"/>
                  </a:cubicBezTo>
                  <a:cubicBezTo>
                    <a:pt x="642" y="13018"/>
                    <a:pt x="292" y="10070"/>
                    <a:pt x="876" y="8231"/>
                  </a:cubicBezTo>
                  <a:cubicBezTo>
                    <a:pt x="1460" y="6363"/>
                    <a:pt x="3503" y="4379"/>
                    <a:pt x="7092" y="2161"/>
                  </a:cubicBezTo>
                  <a:cubicBezTo>
                    <a:pt x="7997" y="1664"/>
                    <a:pt x="8960" y="1343"/>
                    <a:pt x="9953" y="1168"/>
                  </a:cubicBezTo>
                  <a:cubicBezTo>
                    <a:pt x="10390" y="1081"/>
                    <a:pt x="10887" y="964"/>
                    <a:pt x="11353" y="818"/>
                  </a:cubicBezTo>
                  <a:cubicBezTo>
                    <a:pt x="11529" y="760"/>
                    <a:pt x="11879" y="672"/>
                    <a:pt x="12258" y="614"/>
                  </a:cubicBezTo>
                  <a:cubicBezTo>
                    <a:pt x="13338" y="351"/>
                    <a:pt x="13572" y="293"/>
                    <a:pt x="13630" y="205"/>
                  </a:cubicBezTo>
                  <a:lnTo>
                    <a:pt x="134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a:off x="622600" y="2273775"/>
              <a:ext cx="409350" cy="712150"/>
            </a:xfrm>
            <a:custGeom>
              <a:avLst/>
              <a:gdLst/>
              <a:ahLst/>
              <a:cxnLst/>
              <a:rect l="l" t="t" r="r" b="b"/>
              <a:pathLst>
                <a:path w="16374" h="28486" extrusionOk="0">
                  <a:moveTo>
                    <a:pt x="16315" y="1"/>
                  </a:moveTo>
                  <a:cubicBezTo>
                    <a:pt x="15352" y="263"/>
                    <a:pt x="14301" y="497"/>
                    <a:pt x="13192" y="701"/>
                  </a:cubicBezTo>
                  <a:cubicBezTo>
                    <a:pt x="11850" y="964"/>
                    <a:pt x="10565" y="1285"/>
                    <a:pt x="9281" y="1664"/>
                  </a:cubicBezTo>
                  <a:cubicBezTo>
                    <a:pt x="4874" y="3007"/>
                    <a:pt x="2072" y="5400"/>
                    <a:pt x="934" y="8756"/>
                  </a:cubicBezTo>
                  <a:cubicBezTo>
                    <a:pt x="0" y="11500"/>
                    <a:pt x="1576" y="15236"/>
                    <a:pt x="2744" y="17979"/>
                  </a:cubicBezTo>
                  <a:cubicBezTo>
                    <a:pt x="2860" y="18212"/>
                    <a:pt x="2948" y="18446"/>
                    <a:pt x="3036" y="18650"/>
                  </a:cubicBezTo>
                  <a:cubicBezTo>
                    <a:pt x="3123" y="18884"/>
                    <a:pt x="3240" y="19117"/>
                    <a:pt x="3327" y="19351"/>
                  </a:cubicBezTo>
                  <a:cubicBezTo>
                    <a:pt x="4291" y="21685"/>
                    <a:pt x="5604" y="24867"/>
                    <a:pt x="7822" y="25976"/>
                  </a:cubicBezTo>
                  <a:cubicBezTo>
                    <a:pt x="9953" y="27026"/>
                    <a:pt x="13455" y="28252"/>
                    <a:pt x="16111" y="28486"/>
                  </a:cubicBezTo>
                  <a:lnTo>
                    <a:pt x="16140" y="28194"/>
                  </a:lnTo>
                  <a:cubicBezTo>
                    <a:pt x="13513" y="27960"/>
                    <a:pt x="10069" y="26734"/>
                    <a:pt x="7939" y="25713"/>
                  </a:cubicBezTo>
                  <a:cubicBezTo>
                    <a:pt x="5837" y="24662"/>
                    <a:pt x="4553" y="21540"/>
                    <a:pt x="3590" y="19234"/>
                  </a:cubicBezTo>
                  <a:cubicBezTo>
                    <a:pt x="3503" y="19000"/>
                    <a:pt x="3386" y="18767"/>
                    <a:pt x="3298" y="18533"/>
                  </a:cubicBezTo>
                  <a:cubicBezTo>
                    <a:pt x="3211" y="18329"/>
                    <a:pt x="3123" y="18096"/>
                    <a:pt x="3036" y="17862"/>
                  </a:cubicBezTo>
                  <a:cubicBezTo>
                    <a:pt x="1868" y="15177"/>
                    <a:pt x="292" y="11471"/>
                    <a:pt x="1197" y="8844"/>
                  </a:cubicBezTo>
                  <a:cubicBezTo>
                    <a:pt x="2306" y="5546"/>
                    <a:pt x="5049" y="3240"/>
                    <a:pt x="9369" y="1898"/>
                  </a:cubicBezTo>
                  <a:cubicBezTo>
                    <a:pt x="10565" y="1548"/>
                    <a:pt x="11937" y="1256"/>
                    <a:pt x="13221" y="993"/>
                  </a:cubicBezTo>
                  <a:cubicBezTo>
                    <a:pt x="14359" y="789"/>
                    <a:pt x="15410" y="555"/>
                    <a:pt x="16373" y="293"/>
                  </a:cubicBezTo>
                  <a:lnTo>
                    <a:pt x="16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0"/>
            <p:cNvSpPr/>
            <p:nvPr/>
          </p:nvSpPr>
          <p:spPr>
            <a:xfrm>
              <a:off x="598525" y="2241675"/>
              <a:ext cx="450925" cy="804925"/>
            </a:xfrm>
            <a:custGeom>
              <a:avLst/>
              <a:gdLst/>
              <a:ahLst/>
              <a:cxnLst/>
              <a:rect l="l" t="t" r="r" b="b"/>
              <a:pathLst>
                <a:path w="18037" h="32197" extrusionOk="0">
                  <a:moveTo>
                    <a:pt x="17978" y="1"/>
                  </a:moveTo>
                  <a:lnTo>
                    <a:pt x="17716" y="30"/>
                  </a:lnTo>
                  <a:cubicBezTo>
                    <a:pt x="14856" y="438"/>
                    <a:pt x="12141" y="818"/>
                    <a:pt x="9340" y="1810"/>
                  </a:cubicBezTo>
                  <a:lnTo>
                    <a:pt x="8873" y="1985"/>
                  </a:lnTo>
                  <a:cubicBezTo>
                    <a:pt x="7442" y="2481"/>
                    <a:pt x="6100" y="2978"/>
                    <a:pt x="4874" y="3999"/>
                  </a:cubicBezTo>
                  <a:cubicBezTo>
                    <a:pt x="3736" y="4991"/>
                    <a:pt x="2714" y="6100"/>
                    <a:pt x="1810" y="7326"/>
                  </a:cubicBezTo>
                  <a:lnTo>
                    <a:pt x="1781" y="7385"/>
                  </a:lnTo>
                  <a:cubicBezTo>
                    <a:pt x="847" y="8581"/>
                    <a:pt x="175" y="9457"/>
                    <a:pt x="88" y="11033"/>
                  </a:cubicBezTo>
                  <a:cubicBezTo>
                    <a:pt x="0" y="12813"/>
                    <a:pt x="409" y="14564"/>
                    <a:pt x="817" y="16228"/>
                  </a:cubicBezTo>
                  <a:lnTo>
                    <a:pt x="934" y="16782"/>
                  </a:lnTo>
                  <a:cubicBezTo>
                    <a:pt x="1810" y="20372"/>
                    <a:pt x="2977" y="25304"/>
                    <a:pt x="6304" y="28252"/>
                  </a:cubicBezTo>
                  <a:cubicBezTo>
                    <a:pt x="6479" y="28398"/>
                    <a:pt x="6654" y="28573"/>
                    <a:pt x="6830" y="28748"/>
                  </a:cubicBezTo>
                  <a:cubicBezTo>
                    <a:pt x="7384" y="29332"/>
                    <a:pt x="8055" y="29828"/>
                    <a:pt x="8756" y="30237"/>
                  </a:cubicBezTo>
                  <a:cubicBezTo>
                    <a:pt x="9223" y="30441"/>
                    <a:pt x="9748" y="30558"/>
                    <a:pt x="10244" y="30587"/>
                  </a:cubicBezTo>
                  <a:cubicBezTo>
                    <a:pt x="10594" y="30645"/>
                    <a:pt x="10916" y="30704"/>
                    <a:pt x="11266" y="30791"/>
                  </a:cubicBezTo>
                  <a:cubicBezTo>
                    <a:pt x="11674" y="30908"/>
                    <a:pt x="12112" y="31054"/>
                    <a:pt x="12579" y="31200"/>
                  </a:cubicBezTo>
                  <a:cubicBezTo>
                    <a:pt x="13995" y="31672"/>
                    <a:pt x="15621" y="32196"/>
                    <a:pt x="16982" y="32196"/>
                  </a:cubicBezTo>
                  <a:cubicBezTo>
                    <a:pt x="17052" y="32196"/>
                    <a:pt x="17122" y="32195"/>
                    <a:pt x="17190" y="32192"/>
                  </a:cubicBezTo>
                  <a:lnTo>
                    <a:pt x="17190" y="31900"/>
                  </a:lnTo>
                  <a:cubicBezTo>
                    <a:pt x="17123" y="31903"/>
                    <a:pt x="17055" y="31904"/>
                    <a:pt x="16987" y="31904"/>
                  </a:cubicBezTo>
                  <a:cubicBezTo>
                    <a:pt x="15656" y="31904"/>
                    <a:pt x="14082" y="31381"/>
                    <a:pt x="12667" y="30937"/>
                  </a:cubicBezTo>
                  <a:cubicBezTo>
                    <a:pt x="12200" y="30762"/>
                    <a:pt x="11762" y="30616"/>
                    <a:pt x="11353" y="30499"/>
                  </a:cubicBezTo>
                  <a:cubicBezTo>
                    <a:pt x="11003" y="30412"/>
                    <a:pt x="10653" y="30353"/>
                    <a:pt x="10303" y="30324"/>
                  </a:cubicBezTo>
                  <a:cubicBezTo>
                    <a:pt x="9836" y="30266"/>
                    <a:pt x="9340" y="30149"/>
                    <a:pt x="8902" y="29974"/>
                  </a:cubicBezTo>
                  <a:cubicBezTo>
                    <a:pt x="8201" y="29565"/>
                    <a:pt x="7588" y="29098"/>
                    <a:pt x="7034" y="28515"/>
                  </a:cubicBezTo>
                  <a:cubicBezTo>
                    <a:pt x="6859" y="28340"/>
                    <a:pt x="6684" y="28164"/>
                    <a:pt x="6509" y="28018"/>
                  </a:cubicBezTo>
                  <a:cubicBezTo>
                    <a:pt x="3240" y="25129"/>
                    <a:pt x="2072" y="20255"/>
                    <a:pt x="1226" y="16695"/>
                  </a:cubicBezTo>
                  <a:lnTo>
                    <a:pt x="1109" y="16169"/>
                  </a:lnTo>
                  <a:cubicBezTo>
                    <a:pt x="701" y="14506"/>
                    <a:pt x="292" y="12784"/>
                    <a:pt x="380" y="11062"/>
                  </a:cubicBezTo>
                  <a:cubicBezTo>
                    <a:pt x="467" y="9544"/>
                    <a:pt x="1109" y="8727"/>
                    <a:pt x="2014" y="7560"/>
                  </a:cubicBezTo>
                  <a:lnTo>
                    <a:pt x="2043" y="7501"/>
                  </a:lnTo>
                  <a:cubicBezTo>
                    <a:pt x="2919" y="6305"/>
                    <a:pt x="3940" y="5196"/>
                    <a:pt x="5078" y="4233"/>
                  </a:cubicBezTo>
                  <a:cubicBezTo>
                    <a:pt x="6246" y="3240"/>
                    <a:pt x="7588" y="2773"/>
                    <a:pt x="8989" y="2277"/>
                  </a:cubicBezTo>
                  <a:lnTo>
                    <a:pt x="9456" y="2102"/>
                  </a:lnTo>
                  <a:cubicBezTo>
                    <a:pt x="12229" y="1110"/>
                    <a:pt x="14914" y="730"/>
                    <a:pt x="17745" y="322"/>
                  </a:cubicBezTo>
                  <a:lnTo>
                    <a:pt x="18037" y="293"/>
                  </a:lnTo>
                  <a:lnTo>
                    <a:pt x="17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0"/>
            <p:cNvSpPr/>
            <p:nvPr/>
          </p:nvSpPr>
          <p:spPr>
            <a:xfrm>
              <a:off x="540150" y="2180400"/>
              <a:ext cx="515150" cy="928825"/>
            </a:xfrm>
            <a:custGeom>
              <a:avLst/>
              <a:gdLst/>
              <a:ahLst/>
              <a:cxnLst/>
              <a:rect l="l" t="t" r="r" b="b"/>
              <a:pathLst>
                <a:path w="20606" h="37153" extrusionOk="0">
                  <a:moveTo>
                    <a:pt x="20518" y="0"/>
                  </a:moveTo>
                  <a:cubicBezTo>
                    <a:pt x="18883" y="496"/>
                    <a:pt x="17161" y="934"/>
                    <a:pt x="15469" y="1343"/>
                  </a:cubicBezTo>
                  <a:cubicBezTo>
                    <a:pt x="13221" y="1926"/>
                    <a:pt x="10857" y="2510"/>
                    <a:pt x="8668" y="3298"/>
                  </a:cubicBezTo>
                  <a:cubicBezTo>
                    <a:pt x="5516" y="4436"/>
                    <a:pt x="2364" y="7793"/>
                    <a:pt x="1372" y="11120"/>
                  </a:cubicBezTo>
                  <a:cubicBezTo>
                    <a:pt x="0" y="15556"/>
                    <a:pt x="59" y="19146"/>
                    <a:pt x="1518" y="23144"/>
                  </a:cubicBezTo>
                  <a:cubicBezTo>
                    <a:pt x="2773" y="26617"/>
                    <a:pt x="5079" y="30294"/>
                    <a:pt x="7997" y="33505"/>
                  </a:cubicBezTo>
                  <a:cubicBezTo>
                    <a:pt x="10857" y="36657"/>
                    <a:pt x="15031" y="37036"/>
                    <a:pt x="19409" y="37153"/>
                  </a:cubicBezTo>
                  <a:lnTo>
                    <a:pt x="19409" y="36861"/>
                  </a:lnTo>
                  <a:cubicBezTo>
                    <a:pt x="15089" y="36715"/>
                    <a:pt x="11003" y="36365"/>
                    <a:pt x="8231" y="33300"/>
                  </a:cubicBezTo>
                  <a:cubicBezTo>
                    <a:pt x="5312" y="30119"/>
                    <a:pt x="3036" y="26500"/>
                    <a:pt x="1781" y="23056"/>
                  </a:cubicBezTo>
                  <a:cubicBezTo>
                    <a:pt x="351" y="19116"/>
                    <a:pt x="321" y="15585"/>
                    <a:pt x="1635" y="11207"/>
                  </a:cubicBezTo>
                  <a:cubicBezTo>
                    <a:pt x="2627" y="7968"/>
                    <a:pt x="5692" y="4670"/>
                    <a:pt x="8727" y="3590"/>
                  </a:cubicBezTo>
                  <a:cubicBezTo>
                    <a:pt x="10945" y="2802"/>
                    <a:pt x="13280" y="2218"/>
                    <a:pt x="15527" y="1634"/>
                  </a:cubicBezTo>
                  <a:cubicBezTo>
                    <a:pt x="17220" y="1226"/>
                    <a:pt x="18971" y="788"/>
                    <a:pt x="20605" y="263"/>
                  </a:cubicBezTo>
                  <a:lnTo>
                    <a:pt x="205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a:off x="483225" y="2138800"/>
              <a:ext cx="585200" cy="1011300"/>
            </a:xfrm>
            <a:custGeom>
              <a:avLst/>
              <a:gdLst/>
              <a:ahLst/>
              <a:cxnLst/>
              <a:rect l="l" t="t" r="r" b="b"/>
              <a:pathLst>
                <a:path w="23408" h="40452" extrusionOk="0">
                  <a:moveTo>
                    <a:pt x="23291" y="1"/>
                  </a:moveTo>
                  <a:cubicBezTo>
                    <a:pt x="22795" y="263"/>
                    <a:pt x="22065" y="292"/>
                    <a:pt x="21394" y="292"/>
                  </a:cubicBezTo>
                  <a:cubicBezTo>
                    <a:pt x="21073" y="292"/>
                    <a:pt x="20781" y="292"/>
                    <a:pt x="20489" y="322"/>
                  </a:cubicBezTo>
                  <a:cubicBezTo>
                    <a:pt x="19292" y="468"/>
                    <a:pt x="18125" y="701"/>
                    <a:pt x="16987" y="1051"/>
                  </a:cubicBezTo>
                  <a:lnTo>
                    <a:pt x="16257" y="1226"/>
                  </a:lnTo>
                  <a:lnTo>
                    <a:pt x="15294" y="1460"/>
                  </a:lnTo>
                  <a:cubicBezTo>
                    <a:pt x="13193" y="1956"/>
                    <a:pt x="11004" y="2481"/>
                    <a:pt x="9165" y="3707"/>
                  </a:cubicBezTo>
                  <a:cubicBezTo>
                    <a:pt x="8611" y="4057"/>
                    <a:pt x="7998" y="4320"/>
                    <a:pt x="7356" y="4553"/>
                  </a:cubicBezTo>
                  <a:cubicBezTo>
                    <a:pt x="7035" y="4670"/>
                    <a:pt x="6684" y="4816"/>
                    <a:pt x="6363" y="4962"/>
                  </a:cubicBezTo>
                  <a:cubicBezTo>
                    <a:pt x="5313" y="5517"/>
                    <a:pt x="4350" y="6217"/>
                    <a:pt x="3503" y="7063"/>
                  </a:cubicBezTo>
                  <a:cubicBezTo>
                    <a:pt x="964" y="9486"/>
                    <a:pt x="264" y="13513"/>
                    <a:pt x="89" y="15118"/>
                  </a:cubicBezTo>
                  <a:cubicBezTo>
                    <a:pt x="1" y="16315"/>
                    <a:pt x="30" y="17483"/>
                    <a:pt x="234" y="18650"/>
                  </a:cubicBezTo>
                  <a:cubicBezTo>
                    <a:pt x="264" y="18913"/>
                    <a:pt x="293" y="19175"/>
                    <a:pt x="322" y="19438"/>
                  </a:cubicBezTo>
                  <a:cubicBezTo>
                    <a:pt x="380" y="19992"/>
                    <a:pt x="410" y="20547"/>
                    <a:pt x="439" y="21101"/>
                  </a:cubicBezTo>
                  <a:cubicBezTo>
                    <a:pt x="439" y="22006"/>
                    <a:pt x="526" y="22911"/>
                    <a:pt x="701" y="23787"/>
                  </a:cubicBezTo>
                  <a:cubicBezTo>
                    <a:pt x="1314" y="26384"/>
                    <a:pt x="2803" y="28398"/>
                    <a:pt x="4029" y="29886"/>
                  </a:cubicBezTo>
                  <a:cubicBezTo>
                    <a:pt x="4700" y="30674"/>
                    <a:pt x="5429" y="31433"/>
                    <a:pt x="6188" y="32133"/>
                  </a:cubicBezTo>
                  <a:cubicBezTo>
                    <a:pt x="7210" y="33009"/>
                    <a:pt x="8114" y="34031"/>
                    <a:pt x="8932" y="35140"/>
                  </a:cubicBezTo>
                  <a:cubicBezTo>
                    <a:pt x="9661" y="36307"/>
                    <a:pt x="10595" y="37328"/>
                    <a:pt x="11675" y="38146"/>
                  </a:cubicBezTo>
                  <a:cubicBezTo>
                    <a:pt x="12667" y="38875"/>
                    <a:pt x="13747" y="39050"/>
                    <a:pt x="14856" y="39255"/>
                  </a:cubicBezTo>
                  <a:cubicBezTo>
                    <a:pt x="15294" y="39313"/>
                    <a:pt x="15732" y="39401"/>
                    <a:pt x="16170" y="39517"/>
                  </a:cubicBezTo>
                  <a:cubicBezTo>
                    <a:pt x="16928" y="39663"/>
                    <a:pt x="17687" y="39780"/>
                    <a:pt x="18475" y="39838"/>
                  </a:cubicBezTo>
                  <a:cubicBezTo>
                    <a:pt x="19613" y="39926"/>
                    <a:pt x="20781" y="40014"/>
                    <a:pt x="21627" y="40451"/>
                  </a:cubicBezTo>
                  <a:lnTo>
                    <a:pt x="21744" y="40189"/>
                  </a:lnTo>
                  <a:cubicBezTo>
                    <a:pt x="20839" y="39751"/>
                    <a:pt x="19643" y="39634"/>
                    <a:pt x="18475" y="39547"/>
                  </a:cubicBezTo>
                  <a:cubicBezTo>
                    <a:pt x="17716" y="39488"/>
                    <a:pt x="16958" y="39401"/>
                    <a:pt x="16228" y="39226"/>
                  </a:cubicBezTo>
                  <a:cubicBezTo>
                    <a:pt x="15790" y="39109"/>
                    <a:pt x="15323" y="39050"/>
                    <a:pt x="14885" y="38963"/>
                  </a:cubicBezTo>
                  <a:cubicBezTo>
                    <a:pt x="13776" y="38759"/>
                    <a:pt x="12755" y="38583"/>
                    <a:pt x="11850" y="37912"/>
                  </a:cubicBezTo>
                  <a:cubicBezTo>
                    <a:pt x="10770" y="37095"/>
                    <a:pt x="9866" y="36103"/>
                    <a:pt x="9165" y="34964"/>
                  </a:cubicBezTo>
                  <a:cubicBezTo>
                    <a:pt x="8348" y="33855"/>
                    <a:pt x="7414" y="32805"/>
                    <a:pt x="6363" y="31900"/>
                  </a:cubicBezTo>
                  <a:cubicBezTo>
                    <a:pt x="5605" y="31229"/>
                    <a:pt x="4904" y="30499"/>
                    <a:pt x="4233" y="29711"/>
                  </a:cubicBezTo>
                  <a:cubicBezTo>
                    <a:pt x="3036" y="28252"/>
                    <a:pt x="1577" y="26267"/>
                    <a:pt x="964" y="23728"/>
                  </a:cubicBezTo>
                  <a:cubicBezTo>
                    <a:pt x="789" y="22882"/>
                    <a:pt x="701" y="21977"/>
                    <a:pt x="701" y="21101"/>
                  </a:cubicBezTo>
                  <a:cubicBezTo>
                    <a:pt x="701" y="20547"/>
                    <a:pt x="672" y="19963"/>
                    <a:pt x="614" y="19409"/>
                  </a:cubicBezTo>
                  <a:cubicBezTo>
                    <a:pt x="585" y="19146"/>
                    <a:pt x="555" y="18883"/>
                    <a:pt x="526" y="18621"/>
                  </a:cubicBezTo>
                  <a:cubicBezTo>
                    <a:pt x="322" y="17483"/>
                    <a:pt x="264" y="16315"/>
                    <a:pt x="351" y="15177"/>
                  </a:cubicBezTo>
                  <a:cubicBezTo>
                    <a:pt x="526" y="13601"/>
                    <a:pt x="1198" y="9661"/>
                    <a:pt x="3678" y="7297"/>
                  </a:cubicBezTo>
                  <a:cubicBezTo>
                    <a:pt x="4495" y="6480"/>
                    <a:pt x="5429" y="5779"/>
                    <a:pt x="6451" y="5225"/>
                  </a:cubicBezTo>
                  <a:cubicBezTo>
                    <a:pt x="6772" y="5079"/>
                    <a:pt x="7122" y="4933"/>
                    <a:pt x="7443" y="4816"/>
                  </a:cubicBezTo>
                  <a:cubicBezTo>
                    <a:pt x="8085" y="4583"/>
                    <a:pt x="8727" y="4291"/>
                    <a:pt x="9311" y="3911"/>
                  </a:cubicBezTo>
                  <a:cubicBezTo>
                    <a:pt x="11062" y="2744"/>
                    <a:pt x="13222" y="2219"/>
                    <a:pt x="15323" y="1722"/>
                  </a:cubicBezTo>
                  <a:lnTo>
                    <a:pt x="16286" y="1489"/>
                  </a:lnTo>
                  <a:lnTo>
                    <a:pt x="17016" y="1314"/>
                  </a:lnTo>
                  <a:cubicBezTo>
                    <a:pt x="18154" y="993"/>
                    <a:pt x="19322" y="759"/>
                    <a:pt x="20489" y="613"/>
                  </a:cubicBezTo>
                  <a:cubicBezTo>
                    <a:pt x="20752" y="584"/>
                    <a:pt x="21044" y="584"/>
                    <a:pt x="21365" y="584"/>
                  </a:cubicBezTo>
                  <a:cubicBezTo>
                    <a:pt x="22094" y="555"/>
                    <a:pt x="22824" y="555"/>
                    <a:pt x="23408" y="263"/>
                  </a:cubicBezTo>
                  <a:lnTo>
                    <a:pt x="232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20"/>
          <p:cNvSpPr/>
          <p:nvPr/>
        </p:nvSpPr>
        <p:spPr>
          <a:xfrm rot="10800000" flipH="1">
            <a:off x="8247938" y="217910"/>
            <a:ext cx="1201152" cy="895947"/>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1" name="Google Shape;541;p20"/>
          <p:cNvGrpSpPr/>
          <p:nvPr/>
        </p:nvGrpSpPr>
        <p:grpSpPr>
          <a:xfrm rot="-7492646" flipH="1">
            <a:off x="7609208" y="2556340"/>
            <a:ext cx="1732547" cy="946452"/>
            <a:chOff x="6928067" y="2555588"/>
            <a:chExt cx="1830919" cy="1000190"/>
          </a:xfrm>
        </p:grpSpPr>
        <p:sp>
          <p:nvSpPr>
            <p:cNvPr id="542" name="Google Shape;542;p20"/>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20"/>
            <p:cNvGrpSpPr/>
            <p:nvPr/>
          </p:nvGrpSpPr>
          <p:grpSpPr>
            <a:xfrm>
              <a:off x="7124316" y="2726160"/>
              <a:ext cx="1447758" cy="751473"/>
              <a:chOff x="7124316" y="2726160"/>
              <a:chExt cx="1447758" cy="751473"/>
            </a:xfrm>
          </p:grpSpPr>
          <p:sp>
            <p:nvSpPr>
              <p:cNvPr id="544" name="Google Shape;544;p20"/>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0"/>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0"/>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0"/>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0"/>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0"/>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0"/>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0"/>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55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554"/>
        <p:cNvGrpSpPr/>
        <p:nvPr/>
      </p:nvGrpSpPr>
      <p:grpSpPr>
        <a:xfrm>
          <a:off x="0" y="0"/>
          <a:ext cx="0" cy="0"/>
          <a:chOff x="0" y="0"/>
          <a:chExt cx="0" cy="0"/>
        </a:xfrm>
      </p:grpSpPr>
      <p:grpSp>
        <p:nvGrpSpPr>
          <p:cNvPr id="555" name="Google Shape;555;p22"/>
          <p:cNvGrpSpPr/>
          <p:nvPr/>
        </p:nvGrpSpPr>
        <p:grpSpPr>
          <a:xfrm rot="-5400000">
            <a:off x="3542852" y="-704438"/>
            <a:ext cx="1362411" cy="2352602"/>
            <a:chOff x="428525" y="2080425"/>
            <a:chExt cx="639900" cy="1104975"/>
          </a:xfrm>
        </p:grpSpPr>
        <p:sp>
          <p:nvSpPr>
            <p:cNvPr id="556" name="Google Shape;556;p22"/>
            <p:cNvSpPr/>
            <p:nvPr/>
          </p:nvSpPr>
          <p:spPr>
            <a:xfrm>
              <a:off x="428525" y="2080425"/>
              <a:ext cx="607075" cy="1104975"/>
            </a:xfrm>
            <a:custGeom>
              <a:avLst/>
              <a:gdLst/>
              <a:ahLst/>
              <a:cxnLst/>
              <a:rect l="l" t="t" r="r" b="b"/>
              <a:pathLst>
                <a:path w="24283" h="44199" extrusionOk="0">
                  <a:moveTo>
                    <a:pt x="20955" y="1"/>
                  </a:moveTo>
                  <a:cubicBezTo>
                    <a:pt x="18941" y="234"/>
                    <a:pt x="16957" y="730"/>
                    <a:pt x="15060" y="1518"/>
                  </a:cubicBezTo>
                  <a:cubicBezTo>
                    <a:pt x="14184" y="1898"/>
                    <a:pt x="13279" y="2190"/>
                    <a:pt x="12375" y="2511"/>
                  </a:cubicBezTo>
                  <a:cubicBezTo>
                    <a:pt x="11090" y="2919"/>
                    <a:pt x="9835" y="3415"/>
                    <a:pt x="8639" y="3999"/>
                  </a:cubicBezTo>
                  <a:cubicBezTo>
                    <a:pt x="7471" y="4583"/>
                    <a:pt x="6421" y="5371"/>
                    <a:pt x="5545" y="6305"/>
                  </a:cubicBezTo>
                  <a:cubicBezTo>
                    <a:pt x="5312" y="6538"/>
                    <a:pt x="5049" y="6772"/>
                    <a:pt x="4786" y="7034"/>
                  </a:cubicBezTo>
                  <a:cubicBezTo>
                    <a:pt x="4144" y="7618"/>
                    <a:pt x="3561" y="8231"/>
                    <a:pt x="3065" y="8902"/>
                  </a:cubicBezTo>
                  <a:cubicBezTo>
                    <a:pt x="1284" y="11383"/>
                    <a:pt x="0" y="15848"/>
                    <a:pt x="146" y="18854"/>
                  </a:cubicBezTo>
                  <a:lnTo>
                    <a:pt x="204" y="19584"/>
                  </a:lnTo>
                  <a:cubicBezTo>
                    <a:pt x="350" y="22327"/>
                    <a:pt x="525" y="25188"/>
                    <a:pt x="1401" y="27785"/>
                  </a:cubicBezTo>
                  <a:cubicBezTo>
                    <a:pt x="2014" y="29711"/>
                    <a:pt x="3006" y="32163"/>
                    <a:pt x="4903" y="34206"/>
                  </a:cubicBezTo>
                  <a:lnTo>
                    <a:pt x="5195" y="34498"/>
                  </a:lnTo>
                  <a:cubicBezTo>
                    <a:pt x="6275" y="35665"/>
                    <a:pt x="7413" y="36891"/>
                    <a:pt x="8405" y="38146"/>
                  </a:cubicBezTo>
                  <a:cubicBezTo>
                    <a:pt x="8581" y="38350"/>
                    <a:pt x="8726" y="38584"/>
                    <a:pt x="8902" y="38788"/>
                  </a:cubicBezTo>
                  <a:cubicBezTo>
                    <a:pt x="9456" y="39576"/>
                    <a:pt x="10069" y="40306"/>
                    <a:pt x="10799" y="40948"/>
                  </a:cubicBezTo>
                  <a:cubicBezTo>
                    <a:pt x="14325" y="43847"/>
                    <a:pt x="19837" y="44198"/>
                    <a:pt x="22296" y="44198"/>
                  </a:cubicBezTo>
                  <a:cubicBezTo>
                    <a:pt x="22584" y="44198"/>
                    <a:pt x="22831" y="44193"/>
                    <a:pt x="23027" y="44187"/>
                  </a:cubicBezTo>
                  <a:lnTo>
                    <a:pt x="23027" y="43895"/>
                  </a:lnTo>
                  <a:cubicBezTo>
                    <a:pt x="22833" y="43901"/>
                    <a:pt x="22588" y="43906"/>
                    <a:pt x="22301" y="43906"/>
                  </a:cubicBezTo>
                  <a:cubicBezTo>
                    <a:pt x="19876" y="43906"/>
                    <a:pt x="14445" y="43559"/>
                    <a:pt x="10974" y="40714"/>
                  </a:cubicBezTo>
                  <a:cubicBezTo>
                    <a:pt x="10273" y="40101"/>
                    <a:pt x="9660" y="39372"/>
                    <a:pt x="9135" y="38613"/>
                  </a:cubicBezTo>
                  <a:cubicBezTo>
                    <a:pt x="8960" y="38379"/>
                    <a:pt x="8785" y="38175"/>
                    <a:pt x="8610" y="37942"/>
                  </a:cubicBezTo>
                  <a:cubicBezTo>
                    <a:pt x="7617" y="36687"/>
                    <a:pt x="6479" y="35461"/>
                    <a:pt x="5370" y="34293"/>
                  </a:cubicBezTo>
                  <a:lnTo>
                    <a:pt x="5107" y="34002"/>
                  </a:lnTo>
                  <a:cubicBezTo>
                    <a:pt x="3240" y="32017"/>
                    <a:pt x="2277" y="29565"/>
                    <a:pt x="1664" y="27698"/>
                  </a:cubicBezTo>
                  <a:cubicBezTo>
                    <a:pt x="788" y="25100"/>
                    <a:pt x="642" y="22298"/>
                    <a:pt x="496" y="19555"/>
                  </a:cubicBezTo>
                  <a:lnTo>
                    <a:pt x="467" y="18825"/>
                  </a:lnTo>
                  <a:cubicBezTo>
                    <a:pt x="292" y="15877"/>
                    <a:pt x="1547" y="11500"/>
                    <a:pt x="3269" y="9048"/>
                  </a:cubicBezTo>
                  <a:cubicBezTo>
                    <a:pt x="3794" y="8377"/>
                    <a:pt x="4349" y="7793"/>
                    <a:pt x="4962" y="7239"/>
                  </a:cubicBezTo>
                  <a:cubicBezTo>
                    <a:pt x="5224" y="6976"/>
                    <a:pt x="5487" y="6743"/>
                    <a:pt x="5720" y="6509"/>
                  </a:cubicBezTo>
                  <a:cubicBezTo>
                    <a:pt x="6596" y="5575"/>
                    <a:pt x="7617" y="4816"/>
                    <a:pt x="8756" y="4233"/>
                  </a:cubicBezTo>
                  <a:cubicBezTo>
                    <a:pt x="9952" y="3649"/>
                    <a:pt x="11178" y="3153"/>
                    <a:pt x="12462" y="2773"/>
                  </a:cubicBezTo>
                  <a:cubicBezTo>
                    <a:pt x="13338" y="2452"/>
                    <a:pt x="14272" y="2131"/>
                    <a:pt x="15147" y="1781"/>
                  </a:cubicBezTo>
                  <a:cubicBezTo>
                    <a:pt x="17015" y="993"/>
                    <a:pt x="19000" y="497"/>
                    <a:pt x="20984" y="293"/>
                  </a:cubicBezTo>
                  <a:cubicBezTo>
                    <a:pt x="21393" y="293"/>
                    <a:pt x="21801" y="322"/>
                    <a:pt x="22181" y="351"/>
                  </a:cubicBezTo>
                  <a:cubicBezTo>
                    <a:pt x="22736" y="419"/>
                    <a:pt x="23190" y="461"/>
                    <a:pt x="23536" y="461"/>
                  </a:cubicBezTo>
                  <a:cubicBezTo>
                    <a:pt x="23935" y="461"/>
                    <a:pt x="24188" y="404"/>
                    <a:pt x="24282" y="263"/>
                  </a:cubicBezTo>
                  <a:lnTo>
                    <a:pt x="24049" y="88"/>
                  </a:lnTo>
                  <a:cubicBezTo>
                    <a:pt x="23991" y="157"/>
                    <a:pt x="23790" y="181"/>
                    <a:pt x="23530" y="181"/>
                  </a:cubicBezTo>
                  <a:cubicBezTo>
                    <a:pt x="23127" y="181"/>
                    <a:pt x="22582" y="124"/>
                    <a:pt x="22210" y="88"/>
                  </a:cubicBezTo>
                  <a:cubicBezTo>
                    <a:pt x="21801" y="30"/>
                    <a:pt x="21393" y="1"/>
                    <a:pt x="20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2"/>
            <p:cNvSpPr/>
            <p:nvPr/>
          </p:nvSpPr>
          <p:spPr>
            <a:xfrm>
              <a:off x="904975" y="2557400"/>
              <a:ext cx="74425" cy="125000"/>
            </a:xfrm>
            <a:custGeom>
              <a:avLst/>
              <a:gdLst/>
              <a:ahLst/>
              <a:cxnLst/>
              <a:rect l="l" t="t" r="r" b="b"/>
              <a:pathLst>
                <a:path w="2977" h="5000" extrusionOk="0">
                  <a:moveTo>
                    <a:pt x="2739" y="1"/>
                  </a:moveTo>
                  <a:cubicBezTo>
                    <a:pt x="1949" y="1"/>
                    <a:pt x="1197" y="266"/>
                    <a:pt x="613" y="797"/>
                  </a:cubicBezTo>
                  <a:cubicBezTo>
                    <a:pt x="204" y="1205"/>
                    <a:pt x="0" y="1789"/>
                    <a:pt x="58" y="2373"/>
                  </a:cubicBezTo>
                  <a:cubicBezTo>
                    <a:pt x="88" y="3219"/>
                    <a:pt x="613" y="4387"/>
                    <a:pt x="1372" y="4824"/>
                  </a:cubicBezTo>
                  <a:cubicBezTo>
                    <a:pt x="1576" y="4941"/>
                    <a:pt x="1810" y="5000"/>
                    <a:pt x="2043" y="5000"/>
                  </a:cubicBezTo>
                  <a:cubicBezTo>
                    <a:pt x="2276" y="5000"/>
                    <a:pt x="2510" y="4941"/>
                    <a:pt x="2714" y="4824"/>
                  </a:cubicBezTo>
                  <a:lnTo>
                    <a:pt x="2598" y="4562"/>
                  </a:lnTo>
                  <a:cubicBezTo>
                    <a:pt x="2422" y="4664"/>
                    <a:pt x="2233" y="4715"/>
                    <a:pt x="2047" y="4715"/>
                  </a:cubicBezTo>
                  <a:cubicBezTo>
                    <a:pt x="1861" y="4715"/>
                    <a:pt x="1678" y="4664"/>
                    <a:pt x="1518" y="4562"/>
                  </a:cubicBezTo>
                  <a:cubicBezTo>
                    <a:pt x="876" y="4182"/>
                    <a:pt x="379" y="3132"/>
                    <a:pt x="350" y="2344"/>
                  </a:cubicBezTo>
                  <a:cubicBezTo>
                    <a:pt x="292" y="1848"/>
                    <a:pt x="467" y="1351"/>
                    <a:pt x="817" y="1001"/>
                  </a:cubicBezTo>
                  <a:cubicBezTo>
                    <a:pt x="1374" y="551"/>
                    <a:pt x="2050" y="293"/>
                    <a:pt x="2760" y="293"/>
                  </a:cubicBezTo>
                  <a:cubicBezTo>
                    <a:pt x="2832" y="293"/>
                    <a:pt x="2904" y="295"/>
                    <a:pt x="2977" y="301"/>
                  </a:cubicBezTo>
                  <a:lnTo>
                    <a:pt x="2977" y="9"/>
                  </a:lnTo>
                  <a:cubicBezTo>
                    <a:pt x="2897" y="4"/>
                    <a:pt x="2818" y="1"/>
                    <a:pt x="2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p:nvPr/>
          </p:nvSpPr>
          <p:spPr>
            <a:xfrm>
              <a:off x="865575" y="2502775"/>
              <a:ext cx="110175" cy="229750"/>
            </a:xfrm>
            <a:custGeom>
              <a:avLst/>
              <a:gdLst/>
              <a:ahLst/>
              <a:cxnLst/>
              <a:rect l="l" t="t" r="r" b="b"/>
              <a:pathLst>
                <a:path w="4407" h="9190" extrusionOk="0">
                  <a:moveTo>
                    <a:pt x="4052" y="0"/>
                  </a:moveTo>
                  <a:cubicBezTo>
                    <a:pt x="3140" y="0"/>
                    <a:pt x="2304" y="655"/>
                    <a:pt x="1605" y="1172"/>
                  </a:cubicBezTo>
                  <a:lnTo>
                    <a:pt x="1313" y="1406"/>
                  </a:lnTo>
                  <a:cubicBezTo>
                    <a:pt x="58" y="2340"/>
                    <a:pt x="0" y="3361"/>
                    <a:pt x="321" y="4996"/>
                  </a:cubicBezTo>
                  <a:cubicBezTo>
                    <a:pt x="555" y="6105"/>
                    <a:pt x="1664" y="8469"/>
                    <a:pt x="2977" y="9052"/>
                  </a:cubicBezTo>
                  <a:cubicBezTo>
                    <a:pt x="3161" y="9144"/>
                    <a:pt x="3363" y="9189"/>
                    <a:pt x="3566" y="9189"/>
                  </a:cubicBezTo>
                  <a:cubicBezTo>
                    <a:pt x="3814" y="9189"/>
                    <a:pt x="4066" y="9122"/>
                    <a:pt x="4290" y="8994"/>
                  </a:cubicBezTo>
                  <a:lnTo>
                    <a:pt x="4144" y="8731"/>
                  </a:lnTo>
                  <a:cubicBezTo>
                    <a:pt x="3970" y="8842"/>
                    <a:pt x="3771" y="8893"/>
                    <a:pt x="3573" y="8893"/>
                  </a:cubicBezTo>
                  <a:cubicBezTo>
                    <a:pt x="3406" y="8893"/>
                    <a:pt x="3241" y="8857"/>
                    <a:pt x="3094" y="8790"/>
                  </a:cubicBezTo>
                  <a:cubicBezTo>
                    <a:pt x="1839" y="8235"/>
                    <a:pt x="788" y="5842"/>
                    <a:pt x="613" y="4937"/>
                  </a:cubicBezTo>
                  <a:cubicBezTo>
                    <a:pt x="321" y="3390"/>
                    <a:pt x="379" y="2486"/>
                    <a:pt x="1518" y="1639"/>
                  </a:cubicBezTo>
                  <a:lnTo>
                    <a:pt x="1810" y="1406"/>
                  </a:lnTo>
                  <a:cubicBezTo>
                    <a:pt x="2473" y="902"/>
                    <a:pt x="3281" y="277"/>
                    <a:pt x="4102" y="277"/>
                  </a:cubicBezTo>
                  <a:cubicBezTo>
                    <a:pt x="4184" y="277"/>
                    <a:pt x="4266" y="284"/>
                    <a:pt x="4349" y="297"/>
                  </a:cubicBezTo>
                  <a:lnTo>
                    <a:pt x="4407" y="34"/>
                  </a:lnTo>
                  <a:cubicBezTo>
                    <a:pt x="4288" y="11"/>
                    <a:pt x="4169" y="0"/>
                    <a:pt x="4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2"/>
            <p:cNvSpPr/>
            <p:nvPr/>
          </p:nvSpPr>
          <p:spPr>
            <a:xfrm>
              <a:off x="823975" y="2458750"/>
              <a:ext cx="171475" cy="321425"/>
            </a:xfrm>
            <a:custGeom>
              <a:avLst/>
              <a:gdLst/>
              <a:ahLst/>
              <a:cxnLst/>
              <a:rect l="l" t="t" r="r" b="b"/>
              <a:pathLst>
                <a:path w="6859" h="12857" extrusionOk="0">
                  <a:moveTo>
                    <a:pt x="6394" y="1"/>
                  </a:moveTo>
                  <a:cubicBezTo>
                    <a:pt x="5121" y="1"/>
                    <a:pt x="3860" y="318"/>
                    <a:pt x="2715" y="890"/>
                  </a:cubicBezTo>
                  <a:cubicBezTo>
                    <a:pt x="905" y="1854"/>
                    <a:pt x="0" y="2787"/>
                    <a:pt x="30" y="5151"/>
                  </a:cubicBezTo>
                  <a:cubicBezTo>
                    <a:pt x="146" y="9996"/>
                    <a:pt x="2452" y="12798"/>
                    <a:pt x="6363" y="12856"/>
                  </a:cubicBezTo>
                  <a:lnTo>
                    <a:pt x="6363" y="12565"/>
                  </a:lnTo>
                  <a:cubicBezTo>
                    <a:pt x="1080" y="12477"/>
                    <a:pt x="380" y="7340"/>
                    <a:pt x="351" y="5122"/>
                  </a:cubicBezTo>
                  <a:cubicBezTo>
                    <a:pt x="292" y="2904"/>
                    <a:pt x="1110" y="2087"/>
                    <a:pt x="2861" y="1153"/>
                  </a:cubicBezTo>
                  <a:cubicBezTo>
                    <a:pt x="3944" y="585"/>
                    <a:pt x="5142" y="292"/>
                    <a:pt x="6353" y="292"/>
                  </a:cubicBezTo>
                  <a:cubicBezTo>
                    <a:pt x="6512" y="292"/>
                    <a:pt x="6671" y="297"/>
                    <a:pt x="6830" y="307"/>
                  </a:cubicBezTo>
                  <a:lnTo>
                    <a:pt x="6859" y="15"/>
                  </a:lnTo>
                  <a:cubicBezTo>
                    <a:pt x="6704" y="5"/>
                    <a:pt x="6549"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2"/>
            <p:cNvSpPr/>
            <p:nvPr/>
          </p:nvSpPr>
          <p:spPr>
            <a:xfrm>
              <a:off x="796250" y="2395625"/>
              <a:ext cx="217450" cy="446575"/>
            </a:xfrm>
            <a:custGeom>
              <a:avLst/>
              <a:gdLst/>
              <a:ahLst/>
              <a:cxnLst/>
              <a:rect l="l" t="t" r="r" b="b"/>
              <a:pathLst>
                <a:path w="8698" h="17863" extrusionOk="0">
                  <a:moveTo>
                    <a:pt x="8639" y="1"/>
                  </a:moveTo>
                  <a:cubicBezTo>
                    <a:pt x="6275" y="497"/>
                    <a:pt x="3970" y="1577"/>
                    <a:pt x="2540" y="2919"/>
                  </a:cubicBezTo>
                  <a:cubicBezTo>
                    <a:pt x="584" y="4700"/>
                    <a:pt x="0" y="6480"/>
                    <a:pt x="526" y="9077"/>
                  </a:cubicBezTo>
                  <a:cubicBezTo>
                    <a:pt x="584" y="9398"/>
                    <a:pt x="643" y="9778"/>
                    <a:pt x="701" y="10128"/>
                  </a:cubicBezTo>
                  <a:cubicBezTo>
                    <a:pt x="993" y="11850"/>
                    <a:pt x="1372" y="14010"/>
                    <a:pt x="2394" y="15294"/>
                  </a:cubicBezTo>
                  <a:cubicBezTo>
                    <a:pt x="3773" y="16932"/>
                    <a:pt x="5804" y="17863"/>
                    <a:pt x="7956" y="17863"/>
                  </a:cubicBezTo>
                  <a:cubicBezTo>
                    <a:pt x="7989" y="17863"/>
                    <a:pt x="8022" y="17863"/>
                    <a:pt x="8056" y="17862"/>
                  </a:cubicBezTo>
                  <a:lnTo>
                    <a:pt x="8056" y="17570"/>
                  </a:lnTo>
                  <a:cubicBezTo>
                    <a:pt x="8023" y="17571"/>
                    <a:pt x="7990" y="17571"/>
                    <a:pt x="7957" y="17571"/>
                  </a:cubicBezTo>
                  <a:cubicBezTo>
                    <a:pt x="5892" y="17571"/>
                    <a:pt x="3949" y="16670"/>
                    <a:pt x="2627" y="15090"/>
                  </a:cubicBezTo>
                  <a:cubicBezTo>
                    <a:pt x="1635" y="13864"/>
                    <a:pt x="1255" y="11762"/>
                    <a:pt x="964" y="10070"/>
                  </a:cubicBezTo>
                  <a:cubicBezTo>
                    <a:pt x="905" y="9690"/>
                    <a:pt x="847" y="9340"/>
                    <a:pt x="788" y="9019"/>
                  </a:cubicBezTo>
                  <a:cubicBezTo>
                    <a:pt x="292" y="6538"/>
                    <a:pt x="876" y="4816"/>
                    <a:pt x="2715" y="3124"/>
                  </a:cubicBezTo>
                  <a:cubicBezTo>
                    <a:pt x="4116" y="1839"/>
                    <a:pt x="6363" y="760"/>
                    <a:pt x="8698" y="263"/>
                  </a:cubicBezTo>
                  <a:lnTo>
                    <a:pt x="86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2"/>
            <p:cNvSpPr/>
            <p:nvPr/>
          </p:nvSpPr>
          <p:spPr>
            <a:xfrm>
              <a:off x="740800" y="2355500"/>
              <a:ext cx="274350" cy="531200"/>
            </a:xfrm>
            <a:custGeom>
              <a:avLst/>
              <a:gdLst/>
              <a:ahLst/>
              <a:cxnLst/>
              <a:rect l="l" t="t" r="r" b="b"/>
              <a:pathLst>
                <a:path w="10974" h="21248" extrusionOk="0">
                  <a:moveTo>
                    <a:pt x="10799" y="1"/>
                  </a:moveTo>
                  <a:cubicBezTo>
                    <a:pt x="10449" y="146"/>
                    <a:pt x="10098" y="263"/>
                    <a:pt x="9719" y="292"/>
                  </a:cubicBezTo>
                  <a:cubicBezTo>
                    <a:pt x="9310" y="351"/>
                    <a:pt x="8931" y="468"/>
                    <a:pt x="8581" y="613"/>
                  </a:cubicBezTo>
                  <a:cubicBezTo>
                    <a:pt x="8055" y="847"/>
                    <a:pt x="7589" y="1139"/>
                    <a:pt x="7122" y="1431"/>
                  </a:cubicBezTo>
                  <a:cubicBezTo>
                    <a:pt x="6830" y="1606"/>
                    <a:pt x="6538" y="1781"/>
                    <a:pt x="6275" y="1956"/>
                  </a:cubicBezTo>
                  <a:cubicBezTo>
                    <a:pt x="4612" y="2861"/>
                    <a:pt x="2335" y="4437"/>
                    <a:pt x="963" y="6596"/>
                  </a:cubicBezTo>
                  <a:cubicBezTo>
                    <a:pt x="59" y="8027"/>
                    <a:pt x="0" y="10245"/>
                    <a:pt x="847" y="12550"/>
                  </a:cubicBezTo>
                  <a:cubicBezTo>
                    <a:pt x="934" y="12784"/>
                    <a:pt x="1022" y="13017"/>
                    <a:pt x="1080" y="13280"/>
                  </a:cubicBezTo>
                  <a:cubicBezTo>
                    <a:pt x="1810" y="15352"/>
                    <a:pt x="2569" y="17512"/>
                    <a:pt x="4495" y="18737"/>
                  </a:cubicBezTo>
                  <a:lnTo>
                    <a:pt x="4728" y="18883"/>
                  </a:lnTo>
                  <a:cubicBezTo>
                    <a:pt x="6460" y="19980"/>
                    <a:pt x="8448" y="21248"/>
                    <a:pt x="10552" y="21248"/>
                  </a:cubicBezTo>
                  <a:cubicBezTo>
                    <a:pt x="10576" y="21248"/>
                    <a:pt x="10600" y="21248"/>
                    <a:pt x="10624" y="21247"/>
                  </a:cubicBezTo>
                  <a:lnTo>
                    <a:pt x="10624" y="20956"/>
                  </a:lnTo>
                  <a:cubicBezTo>
                    <a:pt x="10600" y="20956"/>
                    <a:pt x="10577" y="20956"/>
                    <a:pt x="10554" y="20956"/>
                  </a:cubicBezTo>
                  <a:cubicBezTo>
                    <a:pt x="8535" y="20956"/>
                    <a:pt x="6577" y="19717"/>
                    <a:pt x="4874" y="18621"/>
                  </a:cubicBezTo>
                  <a:lnTo>
                    <a:pt x="4641" y="18504"/>
                  </a:lnTo>
                  <a:cubicBezTo>
                    <a:pt x="2831" y="17337"/>
                    <a:pt x="2073" y="15235"/>
                    <a:pt x="1372" y="13163"/>
                  </a:cubicBezTo>
                  <a:cubicBezTo>
                    <a:pt x="1285" y="12930"/>
                    <a:pt x="1197" y="12696"/>
                    <a:pt x="1109" y="12463"/>
                  </a:cubicBezTo>
                  <a:cubicBezTo>
                    <a:pt x="321" y="10245"/>
                    <a:pt x="351" y="8114"/>
                    <a:pt x="1226" y="6772"/>
                  </a:cubicBezTo>
                  <a:cubicBezTo>
                    <a:pt x="2539" y="4641"/>
                    <a:pt x="4787" y="3123"/>
                    <a:pt x="6421" y="2219"/>
                  </a:cubicBezTo>
                  <a:cubicBezTo>
                    <a:pt x="6684" y="2073"/>
                    <a:pt x="6976" y="1868"/>
                    <a:pt x="7267" y="1693"/>
                  </a:cubicBezTo>
                  <a:cubicBezTo>
                    <a:pt x="7734" y="1401"/>
                    <a:pt x="8201" y="1139"/>
                    <a:pt x="8698" y="905"/>
                  </a:cubicBezTo>
                  <a:cubicBezTo>
                    <a:pt x="9048" y="759"/>
                    <a:pt x="9427" y="643"/>
                    <a:pt x="9807" y="613"/>
                  </a:cubicBezTo>
                  <a:cubicBezTo>
                    <a:pt x="10186" y="555"/>
                    <a:pt x="10595" y="438"/>
                    <a:pt x="10974" y="263"/>
                  </a:cubicBezTo>
                  <a:lnTo>
                    <a:pt x="107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2"/>
            <p:cNvSpPr/>
            <p:nvPr/>
          </p:nvSpPr>
          <p:spPr>
            <a:xfrm>
              <a:off x="697750" y="2309525"/>
              <a:ext cx="340750" cy="624000"/>
            </a:xfrm>
            <a:custGeom>
              <a:avLst/>
              <a:gdLst/>
              <a:ahLst/>
              <a:cxnLst/>
              <a:rect l="l" t="t" r="r" b="b"/>
              <a:pathLst>
                <a:path w="13630" h="24960" extrusionOk="0">
                  <a:moveTo>
                    <a:pt x="13426" y="1"/>
                  </a:moveTo>
                  <a:cubicBezTo>
                    <a:pt x="13017" y="147"/>
                    <a:pt x="12608" y="234"/>
                    <a:pt x="12200" y="322"/>
                  </a:cubicBezTo>
                  <a:cubicBezTo>
                    <a:pt x="11820" y="409"/>
                    <a:pt x="11470" y="497"/>
                    <a:pt x="11266" y="555"/>
                  </a:cubicBezTo>
                  <a:cubicBezTo>
                    <a:pt x="10799" y="701"/>
                    <a:pt x="10332" y="789"/>
                    <a:pt x="9894" y="906"/>
                  </a:cubicBezTo>
                  <a:cubicBezTo>
                    <a:pt x="8844" y="1081"/>
                    <a:pt x="7851" y="1402"/>
                    <a:pt x="6947" y="1927"/>
                  </a:cubicBezTo>
                  <a:cubicBezTo>
                    <a:pt x="3269" y="4174"/>
                    <a:pt x="1197" y="6247"/>
                    <a:pt x="613" y="8144"/>
                  </a:cubicBezTo>
                  <a:cubicBezTo>
                    <a:pt x="0" y="10011"/>
                    <a:pt x="351" y="13076"/>
                    <a:pt x="1022" y="15090"/>
                  </a:cubicBezTo>
                  <a:cubicBezTo>
                    <a:pt x="1956" y="18008"/>
                    <a:pt x="3094" y="21014"/>
                    <a:pt x="5633" y="22970"/>
                  </a:cubicBezTo>
                  <a:cubicBezTo>
                    <a:pt x="6567" y="23583"/>
                    <a:pt x="7589" y="24020"/>
                    <a:pt x="8668" y="24283"/>
                  </a:cubicBezTo>
                  <a:cubicBezTo>
                    <a:pt x="9576" y="24530"/>
                    <a:pt x="11260" y="24959"/>
                    <a:pt x="12526" y="24959"/>
                  </a:cubicBezTo>
                  <a:cubicBezTo>
                    <a:pt x="12604" y="24959"/>
                    <a:pt x="12680" y="24958"/>
                    <a:pt x="12754" y="24954"/>
                  </a:cubicBezTo>
                  <a:lnTo>
                    <a:pt x="12754" y="24662"/>
                  </a:lnTo>
                  <a:cubicBezTo>
                    <a:pt x="12677" y="24666"/>
                    <a:pt x="12599" y="24668"/>
                    <a:pt x="12518" y="24668"/>
                  </a:cubicBezTo>
                  <a:cubicBezTo>
                    <a:pt x="11284" y="24668"/>
                    <a:pt x="9660" y="24265"/>
                    <a:pt x="8756" y="23991"/>
                  </a:cubicBezTo>
                  <a:cubicBezTo>
                    <a:pt x="7705" y="23758"/>
                    <a:pt x="6713" y="23320"/>
                    <a:pt x="5837" y="22736"/>
                  </a:cubicBezTo>
                  <a:cubicBezTo>
                    <a:pt x="3328" y="20839"/>
                    <a:pt x="2248" y="18008"/>
                    <a:pt x="1285" y="15002"/>
                  </a:cubicBezTo>
                  <a:cubicBezTo>
                    <a:pt x="642" y="13018"/>
                    <a:pt x="292" y="10070"/>
                    <a:pt x="876" y="8231"/>
                  </a:cubicBezTo>
                  <a:cubicBezTo>
                    <a:pt x="1460" y="6363"/>
                    <a:pt x="3503" y="4379"/>
                    <a:pt x="7092" y="2161"/>
                  </a:cubicBezTo>
                  <a:cubicBezTo>
                    <a:pt x="7997" y="1664"/>
                    <a:pt x="8960" y="1343"/>
                    <a:pt x="9953" y="1168"/>
                  </a:cubicBezTo>
                  <a:cubicBezTo>
                    <a:pt x="10390" y="1081"/>
                    <a:pt x="10887" y="964"/>
                    <a:pt x="11353" y="818"/>
                  </a:cubicBezTo>
                  <a:cubicBezTo>
                    <a:pt x="11529" y="760"/>
                    <a:pt x="11879" y="672"/>
                    <a:pt x="12258" y="614"/>
                  </a:cubicBezTo>
                  <a:cubicBezTo>
                    <a:pt x="13338" y="351"/>
                    <a:pt x="13572" y="293"/>
                    <a:pt x="13630" y="205"/>
                  </a:cubicBezTo>
                  <a:lnTo>
                    <a:pt x="134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2"/>
            <p:cNvSpPr/>
            <p:nvPr/>
          </p:nvSpPr>
          <p:spPr>
            <a:xfrm>
              <a:off x="622600" y="2273775"/>
              <a:ext cx="409350" cy="712150"/>
            </a:xfrm>
            <a:custGeom>
              <a:avLst/>
              <a:gdLst/>
              <a:ahLst/>
              <a:cxnLst/>
              <a:rect l="l" t="t" r="r" b="b"/>
              <a:pathLst>
                <a:path w="16374" h="28486" extrusionOk="0">
                  <a:moveTo>
                    <a:pt x="16315" y="1"/>
                  </a:moveTo>
                  <a:cubicBezTo>
                    <a:pt x="15352" y="263"/>
                    <a:pt x="14301" y="497"/>
                    <a:pt x="13192" y="701"/>
                  </a:cubicBezTo>
                  <a:cubicBezTo>
                    <a:pt x="11850" y="964"/>
                    <a:pt x="10565" y="1285"/>
                    <a:pt x="9281" y="1664"/>
                  </a:cubicBezTo>
                  <a:cubicBezTo>
                    <a:pt x="4874" y="3007"/>
                    <a:pt x="2072" y="5400"/>
                    <a:pt x="934" y="8756"/>
                  </a:cubicBezTo>
                  <a:cubicBezTo>
                    <a:pt x="0" y="11500"/>
                    <a:pt x="1576" y="15236"/>
                    <a:pt x="2744" y="17979"/>
                  </a:cubicBezTo>
                  <a:cubicBezTo>
                    <a:pt x="2860" y="18212"/>
                    <a:pt x="2948" y="18446"/>
                    <a:pt x="3036" y="18650"/>
                  </a:cubicBezTo>
                  <a:cubicBezTo>
                    <a:pt x="3123" y="18884"/>
                    <a:pt x="3240" y="19117"/>
                    <a:pt x="3327" y="19351"/>
                  </a:cubicBezTo>
                  <a:cubicBezTo>
                    <a:pt x="4291" y="21685"/>
                    <a:pt x="5604" y="24867"/>
                    <a:pt x="7822" y="25976"/>
                  </a:cubicBezTo>
                  <a:cubicBezTo>
                    <a:pt x="9953" y="27026"/>
                    <a:pt x="13455" y="28252"/>
                    <a:pt x="16111" y="28486"/>
                  </a:cubicBezTo>
                  <a:lnTo>
                    <a:pt x="16140" y="28194"/>
                  </a:lnTo>
                  <a:cubicBezTo>
                    <a:pt x="13513" y="27960"/>
                    <a:pt x="10069" y="26734"/>
                    <a:pt x="7939" y="25713"/>
                  </a:cubicBezTo>
                  <a:cubicBezTo>
                    <a:pt x="5837" y="24662"/>
                    <a:pt x="4553" y="21540"/>
                    <a:pt x="3590" y="19234"/>
                  </a:cubicBezTo>
                  <a:cubicBezTo>
                    <a:pt x="3503" y="19000"/>
                    <a:pt x="3386" y="18767"/>
                    <a:pt x="3298" y="18533"/>
                  </a:cubicBezTo>
                  <a:cubicBezTo>
                    <a:pt x="3211" y="18329"/>
                    <a:pt x="3123" y="18096"/>
                    <a:pt x="3036" y="17862"/>
                  </a:cubicBezTo>
                  <a:cubicBezTo>
                    <a:pt x="1868" y="15177"/>
                    <a:pt x="292" y="11471"/>
                    <a:pt x="1197" y="8844"/>
                  </a:cubicBezTo>
                  <a:cubicBezTo>
                    <a:pt x="2306" y="5546"/>
                    <a:pt x="5049" y="3240"/>
                    <a:pt x="9369" y="1898"/>
                  </a:cubicBezTo>
                  <a:cubicBezTo>
                    <a:pt x="10565" y="1548"/>
                    <a:pt x="11937" y="1256"/>
                    <a:pt x="13221" y="993"/>
                  </a:cubicBezTo>
                  <a:cubicBezTo>
                    <a:pt x="14359" y="789"/>
                    <a:pt x="15410" y="555"/>
                    <a:pt x="16373" y="293"/>
                  </a:cubicBezTo>
                  <a:lnTo>
                    <a:pt x="16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2"/>
            <p:cNvSpPr/>
            <p:nvPr/>
          </p:nvSpPr>
          <p:spPr>
            <a:xfrm>
              <a:off x="598525" y="2241675"/>
              <a:ext cx="450925" cy="804925"/>
            </a:xfrm>
            <a:custGeom>
              <a:avLst/>
              <a:gdLst/>
              <a:ahLst/>
              <a:cxnLst/>
              <a:rect l="l" t="t" r="r" b="b"/>
              <a:pathLst>
                <a:path w="18037" h="32197" extrusionOk="0">
                  <a:moveTo>
                    <a:pt x="17978" y="1"/>
                  </a:moveTo>
                  <a:lnTo>
                    <a:pt x="17716" y="30"/>
                  </a:lnTo>
                  <a:cubicBezTo>
                    <a:pt x="14856" y="438"/>
                    <a:pt x="12141" y="818"/>
                    <a:pt x="9340" y="1810"/>
                  </a:cubicBezTo>
                  <a:lnTo>
                    <a:pt x="8873" y="1985"/>
                  </a:lnTo>
                  <a:cubicBezTo>
                    <a:pt x="7442" y="2481"/>
                    <a:pt x="6100" y="2978"/>
                    <a:pt x="4874" y="3999"/>
                  </a:cubicBezTo>
                  <a:cubicBezTo>
                    <a:pt x="3736" y="4991"/>
                    <a:pt x="2714" y="6100"/>
                    <a:pt x="1810" y="7326"/>
                  </a:cubicBezTo>
                  <a:lnTo>
                    <a:pt x="1781" y="7385"/>
                  </a:lnTo>
                  <a:cubicBezTo>
                    <a:pt x="847" y="8581"/>
                    <a:pt x="175" y="9457"/>
                    <a:pt x="88" y="11033"/>
                  </a:cubicBezTo>
                  <a:cubicBezTo>
                    <a:pt x="0" y="12813"/>
                    <a:pt x="409" y="14564"/>
                    <a:pt x="817" y="16228"/>
                  </a:cubicBezTo>
                  <a:lnTo>
                    <a:pt x="934" y="16782"/>
                  </a:lnTo>
                  <a:cubicBezTo>
                    <a:pt x="1810" y="20372"/>
                    <a:pt x="2977" y="25304"/>
                    <a:pt x="6304" y="28252"/>
                  </a:cubicBezTo>
                  <a:cubicBezTo>
                    <a:pt x="6479" y="28398"/>
                    <a:pt x="6654" y="28573"/>
                    <a:pt x="6830" y="28748"/>
                  </a:cubicBezTo>
                  <a:cubicBezTo>
                    <a:pt x="7384" y="29332"/>
                    <a:pt x="8055" y="29828"/>
                    <a:pt x="8756" y="30237"/>
                  </a:cubicBezTo>
                  <a:cubicBezTo>
                    <a:pt x="9223" y="30441"/>
                    <a:pt x="9748" y="30558"/>
                    <a:pt x="10244" y="30587"/>
                  </a:cubicBezTo>
                  <a:cubicBezTo>
                    <a:pt x="10594" y="30645"/>
                    <a:pt x="10916" y="30704"/>
                    <a:pt x="11266" y="30791"/>
                  </a:cubicBezTo>
                  <a:cubicBezTo>
                    <a:pt x="11674" y="30908"/>
                    <a:pt x="12112" y="31054"/>
                    <a:pt x="12579" y="31200"/>
                  </a:cubicBezTo>
                  <a:cubicBezTo>
                    <a:pt x="13995" y="31672"/>
                    <a:pt x="15621" y="32196"/>
                    <a:pt x="16982" y="32196"/>
                  </a:cubicBezTo>
                  <a:cubicBezTo>
                    <a:pt x="17052" y="32196"/>
                    <a:pt x="17122" y="32195"/>
                    <a:pt x="17190" y="32192"/>
                  </a:cubicBezTo>
                  <a:lnTo>
                    <a:pt x="17190" y="31900"/>
                  </a:lnTo>
                  <a:cubicBezTo>
                    <a:pt x="17123" y="31903"/>
                    <a:pt x="17055" y="31904"/>
                    <a:pt x="16987" y="31904"/>
                  </a:cubicBezTo>
                  <a:cubicBezTo>
                    <a:pt x="15656" y="31904"/>
                    <a:pt x="14082" y="31381"/>
                    <a:pt x="12667" y="30937"/>
                  </a:cubicBezTo>
                  <a:cubicBezTo>
                    <a:pt x="12200" y="30762"/>
                    <a:pt x="11762" y="30616"/>
                    <a:pt x="11353" y="30499"/>
                  </a:cubicBezTo>
                  <a:cubicBezTo>
                    <a:pt x="11003" y="30412"/>
                    <a:pt x="10653" y="30353"/>
                    <a:pt x="10303" y="30324"/>
                  </a:cubicBezTo>
                  <a:cubicBezTo>
                    <a:pt x="9836" y="30266"/>
                    <a:pt x="9340" y="30149"/>
                    <a:pt x="8902" y="29974"/>
                  </a:cubicBezTo>
                  <a:cubicBezTo>
                    <a:pt x="8201" y="29565"/>
                    <a:pt x="7588" y="29098"/>
                    <a:pt x="7034" y="28515"/>
                  </a:cubicBezTo>
                  <a:cubicBezTo>
                    <a:pt x="6859" y="28340"/>
                    <a:pt x="6684" y="28164"/>
                    <a:pt x="6509" y="28018"/>
                  </a:cubicBezTo>
                  <a:cubicBezTo>
                    <a:pt x="3240" y="25129"/>
                    <a:pt x="2072" y="20255"/>
                    <a:pt x="1226" y="16695"/>
                  </a:cubicBezTo>
                  <a:lnTo>
                    <a:pt x="1109" y="16169"/>
                  </a:lnTo>
                  <a:cubicBezTo>
                    <a:pt x="701" y="14506"/>
                    <a:pt x="292" y="12784"/>
                    <a:pt x="380" y="11062"/>
                  </a:cubicBezTo>
                  <a:cubicBezTo>
                    <a:pt x="467" y="9544"/>
                    <a:pt x="1109" y="8727"/>
                    <a:pt x="2014" y="7560"/>
                  </a:cubicBezTo>
                  <a:lnTo>
                    <a:pt x="2043" y="7501"/>
                  </a:lnTo>
                  <a:cubicBezTo>
                    <a:pt x="2919" y="6305"/>
                    <a:pt x="3940" y="5196"/>
                    <a:pt x="5078" y="4233"/>
                  </a:cubicBezTo>
                  <a:cubicBezTo>
                    <a:pt x="6246" y="3240"/>
                    <a:pt x="7588" y="2773"/>
                    <a:pt x="8989" y="2277"/>
                  </a:cubicBezTo>
                  <a:lnTo>
                    <a:pt x="9456" y="2102"/>
                  </a:lnTo>
                  <a:cubicBezTo>
                    <a:pt x="12229" y="1110"/>
                    <a:pt x="14914" y="730"/>
                    <a:pt x="17745" y="322"/>
                  </a:cubicBezTo>
                  <a:lnTo>
                    <a:pt x="18037" y="293"/>
                  </a:lnTo>
                  <a:lnTo>
                    <a:pt x="17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2"/>
            <p:cNvSpPr/>
            <p:nvPr/>
          </p:nvSpPr>
          <p:spPr>
            <a:xfrm>
              <a:off x="540150" y="2180400"/>
              <a:ext cx="515150" cy="928825"/>
            </a:xfrm>
            <a:custGeom>
              <a:avLst/>
              <a:gdLst/>
              <a:ahLst/>
              <a:cxnLst/>
              <a:rect l="l" t="t" r="r" b="b"/>
              <a:pathLst>
                <a:path w="20606" h="37153" extrusionOk="0">
                  <a:moveTo>
                    <a:pt x="20518" y="0"/>
                  </a:moveTo>
                  <a:cubicBezTo>
                    <a:pt x="18883" y="496"/>
                    <a:pt x="17161" y="934"/>
                    <a:pt x="15469" y="1343"/>
                  </a:cubicBezTo>
                  <a:cubicBezTo>
                    <a:pt x="13221" y="1926"/>
                    <a:pt x="10857" y="2510"/>
                    <a:pt x="8668" y="3298"/>
                  </a:cubicBezTo>
                  <a:cubicBezTo>
                    <a:pt x="5516" y="4436"/>
                    <a:pt x="2364" y="7793"/>
                    <a:pt x="1372" y="11120"/>
                  </a:cubicBezTo>
                  <a:cubicBezTo>
                    <a:pt x="0" y="15556"/>
                    <a:pt x="59" y="19146"/>
                    <a:pt x="1518" y="23144"/>
                  </a:cubicBezTo>
                  <a:cubicBezTo>
                    <a:pt x="2773" y="26617"/>
                    <a:pt x="5079" y="30294"/>
                    <a:pt x="7997" y="33505"/>
                  </a:cubicBezTo>
                  <a:cubicBezTo>
                    <a:pt x="10857" y="36657"/>
                    <a:pt x="15031" y="37036"/>
                    <a:pt x="19409" y="37153"/>
                  </a:cubicBezTo>
                  <a:lnTo>
                    <a:pt x="19409" y="36861"/>
                  </a:lnTo>
                  <a:cubicBezTo>
                    <a:pt x="15089" y="36715"/>
                    <a:pt x="11003" y="36365"/>
                    <a:pt x="8231" y="33300"/>
                  </a:cubicBezTo>
                  <a:cubicBezTo>
                    <a:pt x="5312" y="30119"/>
                    <a:pt x="3036" y="26500"/>
                    <a:pt x="1781" y="23056"/>
                  </a:cubicBezTo>
                  <a:cubicBezTo>
                    <a:pt x="351" y="19116"/>
                    <a:pt x="321" y="15585"/>
                    <a:pt x="1635" y="11207"/>
                  </a:cubicBezTo>
                  <a:cubicBezTo>
                    <a:pt x="2627" y="7968"/>
                    <a:pt x="5692" y="4670"/>
                    <a:pt x="8727" y="3590"/>
                  </a:cubicBezTo>
                  <a:cubicBezTo>
                    <a:pt x="10945" y="2802"/>
                    <a:pt x="13280" y="2218"/>
                    <a:pt x="15527" y="1634"/>
                  </a:cubicBezTo>
                  <a:cubicBezTo>
                    <a:pt x="17220" y="1226"/>
                    <a:pt x="18971" y="788"/>
                    <a:pt x="20605" y="263"/>
                  </a:cubicBezTo>
                  <a:lnTo>
                    <a:pt x="205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2"/>
            <p:cNvSpPr/>
            <p:nvPr/>
          </p:nvSpPr>
          <p:spPr>
            <a:xfrm>
              <a:off x="483225" y="2138800"/>
              <a:ext cx="585200" cy="1011300"/>
            </a:xfrm>
            <a:custGeom>
              <a:avLst/>
              <a:gdLst/>
              <a:ahLst/>
              <a:cxnLst/>
              <a:rect l="l" t="t" r="r" b="b"/>
              <a:pathLst>
                <a:path w="23408" h="40452" extrusionOk="0">
                  <a:moveTo>
                    <a:pt x="23291" y="1"/>
                  </a:moveTo>
                  <a:cubicBezTo>
                    <a:pt x="22795" y="263"/>
                    <a:pt x="22065" y="292"/>
                    <a:pt x="21394" y="292"/>
                  </a:cubicBezTo>
                  <a:cubicBezTo>
                    <a:pt x="21073" y="292"/>
                    <a:pt x="20781" y="292"/>
                    <a:pt x="20489" y="322"/>
                  </a:cubicBezTo>
                  <a:cubicBezTo>
                    <a:pt x="19292" y="468"/>
                    <a:pt x="18125" y="701"/>
                    <a:pt x="16987" y="1051"/>
                  </a:cubicBezTo>
                  <a:lnTo>
                    <a:pt x="16257" y="1226"/>
                  </a:lnTo>
                  <a:lnTo>
                    <a:pt x="15294" y="1460"/>
                  </a:lnTo>
                  <a:cubicBezTo>
                    <a:pt x="13193" y="1956"/>
                    <a:pt x="11004" y="2481"/>
                    <a:pt x="9165" y="3707"/>
                  </a:cubicBezTo>
                  <a:cubicBezTo>
                    <a:pt x="8611" y="4057"/>
                    <a:pt x="7998" y="4320"/>
                    <a:pt x="7356" y="4553"/>
                  </a:cubicBezTo>
                  <a:cubicBezTo>
                    <a:pt x="7035" y="4670"/>
                    <a:pt x="6684" y="4816"/>
                    <a:pt x="6363" y="4962"/>
                  </a:cubicBezTo>
                  <a:cubicBezTo>
                    <a:pt x="5313" y="5517"/>
                    <a:pt x="4350" y="6217"/>
                    <a:pt x="3503" y="7063"/>
                  </a:cubicBezTo>
                  <a:cubicBezTo>
                    <a:pt x="964" y="9486"/>
                    <a:pt x="264" y="13513"/>
                    <a:pt x="89" y="15118"/>
                  </a:cubicBezTo>
                  <a:cubicBezTo>
                    <a:pt x="1" y="16315"/>
                    <a:pt x="30" y="17483"/>
                    <a:pt x="234" y="18650"/>
                  </a:cubicBezTo>
                  <a:cubicBezTo>
                    <a:pt x="264" y="18913"/>
                    <a:pt x="293" y="19175"/>
                    <a:pt x="322" y="19438"/>
                  </a:cubicBezTo>
                  <a:cubicBezTo>
                    <a:pt x="380" y="19992"/>
                    <a:pt x="410" y="20547"/>
                    <a:pt x="439" y="21101"/>
                  </a:cubicBezTo>
                  <a:cubicBezTo>
                    <a:pt x="439" y="22006"/>
                    <a:pt x="526" y="22911"/>
                    <a:pt x="701" y="23787"/>
                  </a:cubicBezTo>
                  <a:cubicBezTo>
                    <a:pt x="1314" y="26384"/>
                    <a:pt x="2803" y="28398"/>
                    <a:pt x="4029" y="29886"/>
                  </a:cubicBezTo>
                  <a:cubicBezTo>
                    <a:pt x="4700" y="30674"/>
                    <a:pt x="5429" y="31433"/>
                    <a:pt x="6188" y="32133"/>
                  </a:cubicBezTo>
                  <a:cubicBezTo>
                    <a:pt x="7210" y="33009"/>
                    <a:pt x="8114" y="34031"/>
                    <a:pt x="8932" y="35140"/>
                  </a:cubicBezTo>
                  <a:cubicBezTo>
                    <a:pt x="9661" y="36307"/>
                    <a:pt x="10595" y="37328"/>
                    <a:pt x="11675" y="38146"/>
                  </a:cubicBezTo>
                  <a:cubicBezTo>
                    <a:pt x="12667" y="38875"/>
                    <a:pt x="13747" y="39050"/>
                    <a:pt x="14856" y="39255"/>
                  </a:cubicBezTo>
                  <a:cubicBezTo>
                    <a:pt x="15294" y="39313"/>
                    <a:pt x="15732" y="39401"/>
                    <a:pt x="16170" y="39517"/>
                  </a:cubicBezTo>
                  <a:cubicBezTo>
                    <a:pt x="16928" y="39663"/>
                    <a:pt x="17687" y="39780"/>
                    <a:pt x="18475" y="39838"/>
                  </a:cubicBezTo>
                  <a:cubicBezTo>
                    <a:pt x="19613" y="39926"/>
                    <a:pt x="20781" y="40014"/>
                    <a:pt x="21627" y="40451"/>
                  </a:cubicBezTo>
                  <a:lnTo>
                    <a:pt x="21744" y="40189"/>
                  </a:lnTo>
                  <a:cubicBezTo>
                    <a:pt x="20839" y="39751"/>
                    <a:pt x="19643" y="39634"/>
                    <a:pt x="18475" y="39547"/>
                  </a:cubicBezTo>
                  <a:cubicBezTo>
                    <a:pt x="17716" y="39488"/>
                    <a:pt x="16958" y="39401"/>
                    <a:pt x="16228" y="39226"/>
                  </a:cubicBezTo>
                  <a:cubicBezTo>
                    <a:pt x="15790" y="39109"/>
                    <a:pt x="15323" y="39050"/>
                    <a:pt x="14885" y="38963"/>
                  </a:cubicBezTo>
                  <a:cubicBezTo>
                    <a:pt x="13776" y="38759"/>
                    <a:pt x="12755" y="38583"/>
                    <a:pt x="11850" y="37912"/>
                  </a:cubicBezTo>
                  <a:cubicBezTo>
                    <a:pt x="10770" y="37095"/>
                    <a:pt x="9866" y="36103"/>
                    <a:pt x="9165" y="34964"/>
                  </a:cubicBezTo>
                  <a:cubicBezTo>
                    <a:pt x="8348" y="33855"/>
                    <a:pt x="7414" y="32805"/>
                    <a:pt x="6363" y="31900"/>
                  </a:cubicBezTo>
                  <a:cubicBezTo>
                    <a:pt x="5605" y="31229"/>
                    <a:pt x="4904" y="30499"/>
                    <a:pt x="4233" y="29711"/>
                  </a:cubicBezTo>
                  <a:cubicBezTo>
                    <a:pt x="3036" y="28252"/>
                    <a:pt x="1577" y="26267"/>
                    <a:pt x="964" y="23728"/>
                  </a:cubicBezTo>
                  <a:cubicBezTo>
                    <a:pt x="789" y="22882"/>
                    <a:pt x="701" y="21977"/>
                    <a:pt x="701" y="21101"/>
                  </a:cubicBezTo>
                  <a:cubicBezTo>
                    <a:pt x="701" y="20547"/>
                    <a:pt x="672" y="19963"/>
                    <a:pt x="614" y="19409"/>
                  </a:cubicBezTo>
                  <a:cubicBezTo>
                    <a:pt x="585" y="19146"/>
                    <a:pt x="555" y="18883"/>
                    <a:pt x="526" y="18621"/>
                  </a:cubicBezTo>
                  <a:cubicBezTo>
                    <a:pt x="322" y="17483"/>
                    <a:pt x="264" y="16315"/>
                    <a:pt x="351" y="15177"/>
                  </a:cubicBezTo>
                  <a:cubicBezTo>
                    <a:pt x="526" y="13601"/>
                    <a:pt x="1198" y="9661"/>
                    <a:pt x="3678" y="7297"/>
                  </a:cubicBezTo>
                  <a:cubicBezTo>
                    <a:pt x="4495" y="6480"/>
                    <a:pt x="5429" y="5779"/>
                    <a:pt x="6451" y="5225"/>
                  </a:cubicBezTo>
                  <a:cubicBezTo>
                    <a:pt x="6772" y="5079"/>
                    <a:pt x="7122" y="4933"/>
                    <a:pt x="7443" y="4816"/>
                  </a:cubicBezTo>
                  <a:cubicBezTo>
                    <a:pt x="8085" y="4583"/>
                    <a:pt x="8727" y="4291"/>
                    <a:pt x="9311" y="3911"/>
                  </a:cubicBezTo>
                  <a:cubicBezTo>
                    <a:pt x="11062" y="2744"/>
                    <a:pt x="13222" y="2219"/>
                    <a:pt x="15323" y="1722"/>
                  </a:cubicBezTo>
                  <a:lnTo>
                    <a:pt x="16286" y="1489"/>
                  </a:lnTo>
                  <a:lnTo>
                    <a:pt x="17016" y="1314"/>
                  </a:lnTo>
                  <a:cubicBezTo>
                    <a:pt x="18154" y="993"/>
                    <a:pt x="19322" y="759"/>
                    <a:pt x="20489" y="613"/>
                  </a:cubicBezTo>
                  <a:cubicBezTo>
                    <a:pt x="20752" y="584"/>
                    <a:pt x="21044" y="584"/>
                    <a:pt x="21365" y="584"/>
                  </a:cubicBezTo>
                  <a:cubicBezTo>
                    <a:pt x="22094" y="555"/>
                    <a:pt x="22824" y="555"/>
                    <a:pt x="23408" y="263"/>
                  </a:cubicBezTo>
                  <a:lnTo>
                    <a:pt x="232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2"/>
          <p:cNvGrpSpPr/>
          <p:nvPr/>
        </p:nvGrpSpPr>
        <p:grpSpPr>
          <a:xfrm rot="8707354" flipH="1">
            <a:off x="3324195" y="201003"/>
            <a:ext cx="1732547" cy="946452"/>
            <a:chOff x="6928067" y="2555588"/>
            <a:chExt cx="1830919" cy="1000190"/>
          </a:xfrm>
        </p:grpSpPr>
        <p:sp>
          <p:nvSpPr>
            <p:cNvPr id="568" name="Google Shape;568;p22"/>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22"/>
            <p:cNvGrpSpPr/>
            <p:nvPr/>
          </p:nvGrpSpPr>
          <p:grpSpPr>
            <a:xfrm>
              <a:off x="7124316" y="2726160"/>
              <a:ext cx="1447758" cy="751473"/>
              <a:chOff x="7124316" y="2726160"/>
              <a:chExt cx="1447758" cy="751473"/>
            </a:xfrm>
          </p:grpSpPr>
          <p:sp>
            <p:nvSpPr>
              <p:cNvPr id="570" name="Google Shape;570;p22"/>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2"/>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2"/>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2"/>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2"/>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2"/>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2"/>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2"/>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2"/>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9" name="Google Shape;579;p22"/>
          <p:cNvSpPr/>
          <p:nvPr/>
        </p:nvSpPr>
        <p:spPr>
          <a:xfrm>
            <a:off x="3179" y="4393688"/>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2"/>
          <p:cNvSpPr/>
          <p:nvPr/>
        </p:nvSpPr>
        <p:spPr>
          <a:xfrm rot="6641666">
            <a:off x="-160064" y="4280175"/>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2"/>
          <p:cNvSpPr/>
          <p:nvPr/>
        </p:nvSpPr>
        <p:spPr>
          <a:xfrm rot="5400000" flipH="1">
            <a:off x="7825645" y="3391586"/>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2"/>
          <p:cNvSpPr/>
          <p:nvPr/>
        </p:nvSpPr>
        <p:spPr>
          <a:xfrm rot="-9000008" flipH="1">
            <a:off x="7822248" y="3263593"/>
            <a:ext cx="1528607" cy="1384058"/>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 name="Google Shape;583;p22"/>
          <p:cNvGrpSpPr/>
          <p:nvPr/>
        </p:nvGrpSpPr>
        <p:grpSpPr>
          <a:xfrm>
            <a:off x="1331839" y="4281987"/>
            <a:ext cx="1161195" cy="734388"/>
            <a:chOff x="5161625" y="732525"/>
            <a:chExt cx="456050" cy="288425"/>
          </a:xfrm>
        </p:grpSpPr>
        <p:sp>
          <p:nvSpPr>
            <p:cNvPr id="584" name="Google Shape;58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22"/>
          <p:cNvGrpSpPr/>
          <p:nvPr/>
        </p:nvGrpSpPr>
        <p:grpSpPr>
          <a:xfrm rot="5400000">
            <a:off x="7850126" y="2679112"/>
            <a:ext cx="1161195" cy="734388"/>
            <a:chOff x="5161625" y="732525"/>
            <a:chExt cx="456050" cy="288425"/>
          </a:xfrm>
        </p:grpSpPr>
        <p:sp>
          <p:nvSpPr>
            <p:cNvPr id="594" name="Google Shape;59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603"/>
        <p:cNvGrpSpPr/>
        <p:nvPr/>
      </p:nvGrpSpPr>
      <p:grpSpPr>
        <a:xfrm>
          <a:off x="0" y="0"/>
          <a:ext cx="0" cy="0"/>
          <a:chOff x="0" y="0"/>
          <a:chExt cx="0" cy="0"/>
        </a:xfrm>
      </p:grpSpPr>
      <p:grpSp>
        <p:nvGrpSpPr>
          <p:cNvPr id="604" name="Google Shape;604;p23"/>
          <p:cNvGrpSpPr/>
          <p:nvPr/>
        </p:nvGrpSpPr>
        <p:grpSpPr>
          <a:xfrm>
            <a:off x="7583829" y="2419228"/>
            <a:ext cx="1842313" cy="860893"/>
            <a:chOff x="2431350" y="1519275"/>
            <a:chExt cx="925925" cy="432675"/>
          </a:xfrm>
        </p:grpSpPr>
        <p:sp>
          <p:nvSpPr>
            <p:cNvPr id="605" name="Google Shape;605;p2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23"/>
          <p:cNvGrpSpPr/>
          <p:nvPr/>
        </p:nvGrpSpPr>
        <p:grpSpPr>
          <a:xfrm>
            <a:off x="8393397" y="2311894"/>
            <a:ext cx="519497" cy="2872970"/>
            <a:chOff x="5379800" y="2555600"/>
            <a:chExt cx="236425" cy="1307500"/>
          </a:xfrm>
        </p:grpSpPr>
        <p:sp>
          <p:nvSpPr>
            <p:cNvPr id="612" name="Google Shape;612;p23"/>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23"/>
          <p:cNvGrpSpPr/>
          <p:nvPr/>
        </p:nvGrpSpPr>
        <p:grpSpPr>
          <a:xfrm>
            <a:off x="7853081" y="2141548"/>
            <a:ext cx="570804" cy="3078143"/>
            <a:chOff x="5133900" y="2478075"/>
            <a:chExt cx="259775" cy="1400875"/>
          </a:xfrm>
        </p:grpSpPr>
        <p:sp>
          <p:nvSpPr>
            <p:cNvPr id="621" name="Google Shape;621;p23"/>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1" name="Google Shape;631;p23"/>
          <p:cNvSpPr/>
          <p:nvPr/>
        </p:nvSpPr>
        <p:spPr>
          <a:xfrm>
            <a:off x="-514300" y="-267800"/>
            <a:ext cx="2304211" cy="5814015"/>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rot="-6299968">
            <a:off x="1076464" y="-132387"/>
            <a:ext cx="1201178" cy="895966"/>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3" name="Google Shape;633;p23"/>
          <p:cNvGrpSpPr/>
          <p:nvPr/>
        </p:nvGrpSpPr>
        <p:grpSpPr>
          <a:xfrm rot="5400000">
            <a:off x="1224989" y="3450037"/>
            <a:ext cx="1161195" cy="734388"/>
            <a:chOff x="5161625" y="732525"/>
            <a:chExt cx="456050" cy="288425"/>
          </a:xfrm>
        </p:grpSpPr>
        <p:sp>
          <p:nvSpPr>
            <p:cNvPr id="634" name="Google Shape;634;p23"/>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2014225" y="2659250"/>
            <a:ext cx="5115600" cy="12234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subTitle" idx="1"/>
          </p:nvPr>
        </p:nvSpPr>
        <p:spPr>
          <a:xfrm>
            <a:off x="2014225" y="3763800"/>
            <a:ext cx="5115600" cy="54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9" name="Google Shape;79;p3"/>
          <p:cNvSpPr txBox="1">
            <a:spLocks noGrp="1"/>
          </p:cNvSpPr>
          <p:nvPr>
            <p:ph type="title" idx="2" hasCustomPrompt="1"/>
          </p:nvPr>
        </p:nvSpPr>
        <p:spPr>
          <a:xfrm>
            <a:off x="3104875" y="1228574"/>
            <a:ext cx="2934300" cy="137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0" name="Google Shape;80;p3"/>
          <p:cNvSpPr/>
          <p:nvPr/>
        </p:nvSpPr>
        <p:spPr>
          <a:xfrm>
            <a:off x="-203787" y="142349"/>
            <a:ext cx="1320613" cy="1476518"/>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367056" y="3890590"/>
            <a:ext cx="2235831" cy="1044780"/>
            <a:chOff x="2431350" y="1519275"/>
            <a:chExt cx="925925" cy="432675"/>
          </a:xfrm>
        </p:grpSpPr>
        <p:sp>
          <p:nvSpPr>
            <p:cNvPr id="82" name="Google Shape;82;p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3"/>
          <p:cNvGrpSpPr/>
          <p:nvPr/>
        </p:nvGrpSpPr>
        <p:grpSpPr>
          <a:xfrm rot="3600121" flipH="1">
            <a:off x="-227094" y="711710"/>
            <a:ext cx="1732521" cy="946438"/>
            <a:chOff x="6928067" y="2555588"/>
            <a:chExt cx="1830919" cy="1000190"/>
          </a:xfrm>
        </p:grpSpPr>
        <p:sp>
          <p:nvSpPr>
            <p:cNvPr id="89" name="Google Shape;89;p3"/>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3"/>
            <p:cNvGrpSpPr/>
            <p:nvPr/>
          </p:nvGrpSpPr>
          <p:grpSpPr>
            <a:xfrm>
              <a:off x="7124316" y="2726160"/>
              <a:ext cx="1447758" cy="751473"/>
              <a:chOff x="7124316" y="2726160"/>
              <a:chExt cx="1447758" cy="751473"/>
            </a:xfrm>
          </p:grpSpPr>
          <p:sp>
            <p:nvSpPr>
              <p:cNvPr id="91" name="Google Shape;91;p3"/>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 name="Google Shape;100;p3"/>
          <p:cNvSpPr/>
          <p:nvPr/>
        </p:nvSpPr>
        <p:spPr>
          <a:xfrm>
            <a:off x="7975800" y="-317325"/>
            <a:ext cx="1320607" cy="3332174"/>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rot="-9900051" flipH="1">
            <a:off x="7815004" y="1825997"/>
            <a:ext cx="1528603" cy="1384055"/>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2"/>
        <p:cNvGrpSpPr/>
        <p:nvPr/>
      </p:nvGrpSpPr>
      <p:grpSpPr>
        <a:xfrm>
          <a:off x="0" y="0"/>
          <a:ext cx="0" cy="0"/>
          <a:chOff x="0" y="0"/>
          <a:chExt cx="0" cy="0"/>
        </a:xfrm>
      </p:grpSpPr>
      <p:sp>
        <p:nvSpPr>
          <p:cNvPr id="103" name="Google Shape;103;p4"/>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4" name="Google Shape;104;p4"/>
          <p:cNvSpPr txBox="1">
            <a:spLocks noGrp="1"/>
          </p:cNvSpPr>
          <p:nvPr>
            <p:ph type="body" idx="1"/>
          </p:nvPr>
        </p:nvSpPr>
        <p:spPr>
          <a:xfrm>
            <a:off x="713250" y="1183725"/>
            <a:ext cx="77175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05" name="Google Shape;105;p4"/>
          <p:cNvSpPr/>
          <p:nvPr/>
        </p:nvSpPr>
        <p:spPr>
          <a:xfrm>
            <a:off x="-540214" y="3510863"/>
            <a:ext cx="1475859" cy="1093135"/>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106;p4"/>
          <p:cNvGrpSpPr/>
          <p:nvPr/>
        </p:nvGrpSpPr>
        <p:grpSpPr>
          <a:xfrm>
            <a:off x="7788664" y="4604012"/>
            <a:ext cx="1161195" cy="734388"/>
            <a:chOff x="5161625" y="732525"/>
            <a:chExt cx="456050" cy="288425"/>
          </a:xfrm>
        </p:grpSpPr>
        <p:sp>
          <p:nvSpPr>
            <p:cNvPr id="107" name="Google Shape;107;p4"/>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4"/>
          <p:cNvSpPr/>
          <p:nvPr/>
        </p:nvSpPr>
        <p:spPr>
          <a:xfrm rot="-9482827">
            <a:off x="-566592" y="2857569"/>
            <a:ext cx="1528617" cy="1384067"/>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10800000">
            <a:off x="8216700" y="-212025"/>
            <a:ext cx="977725" cy="1093150"/>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rot="9624733" flipH="1">
            <a:off x="7744824" y="-207126"/>
            <a:ext cx="1371822" cy="672675"/>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21" name="Google Shape;121;p5"/>
          <p:cNvSpPr txBox="1">
            <a:spLocks noGrp="1"/>
          </p:cNvSpPr>
          <p:nvPr>
            <p:ph type="body" idx="1"/>
          </p:nvPr>
        </p:nvSpPr>
        <p:spPr>
          <a:xfrm>
            <a:off x="1216400" y="3064375"/>
            <a:ext cx="3150600" cy="12087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22" name="Google Shape;122;p5"/>
          <p:cNvSpPr txBox="1">
            <a:spLocks noGrp="1"/>
          </p:cNvSpPr>
          <p:nvPr>
            <p:ph type="body" idx="2"/>
          </p:nvPr>
        </p:nvSpPr>
        <p:spPr>
          <a:xfrm>
            <a:off x="4777104" y="3064375"/>
            <a:ext cx="3150600" cy="12087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23" name="Google Shape;123;p5"/>
          <p:cNvSpPr txBox="1">
            <a:spLocks noGrp="1"/>
          </p:cNvSpPr>
          <p:nvPr>
            <p:ph type="title" idx="3"/>
          </p:nvPr>
        </p:nvSpPr>
        <p:spPr>
          <a:xfrm>
            <a:off x="1216400" y="2609475"/>
            <a:ext cx="31506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124" name="Google Shape;124;p5"/>
          <p:cNvSpPr txBox="1">
            <a:spLocks noGrp="1"/>
          </p:cNvSpPr>
          <p:nvPr>
            <p:ph type="title" idx="4"/>
          </p:nvPr>
        </p:nvSpPr>
        <p:spPr>
          <a:xfrm>
            <a:off x="4777113" y="2609475"/>
            <a:ext cx="31506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125" name="Google Shape;125;p5"/>
          <p:cNvSpPr/>
          <p:nvPr/>
        </p:nvSpPr>
        <p:spPr>
          <a:xfrm>
            <a:off x="-514300" y="-267800"/>
            <a:ext cx="1320607" cy="3332174"/>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5"/>
          <p:cNvGrpSpPr/>
          <p:nvPr/>
        </p:nvGrpSpPr>
        <p:grpSpPr>
          <a:xfrm rot="-5400000">
            <a:off x="7606857" y="198228"/>
            <a:ext cx="1842313" cy="860893"/>
            <a:chOff x="2431350" y="1519275"/>
            <a:chExt cx="925925" cy="432675"/>
          </a:xfrm>
        </p:grpSpPr>
        <p:sp>
          <p:nvSpPr>
            <p:cNvPr id="127" name="Google Shape;127;p5"/>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5"/>
          <p:cNvGrpSpPr/>
          <p:nvPr/>
        </p:nvGrpSpPr>
        <p:grpSpPr>
          <a:xfrm>
            <a:off x="490310" y="2387944"/>
            <a:ext cx="519497" cy="2872970"/>
            <a:chOff x="5379800" y="2555600"/>
            <a:chExt cx="236425" cy="1307500"/>
          </a:xfrm>
        </p:grpSpPr>
        <p:sp>
          <p:nvSpPr>
            <p:cNvPr id="134" name="Google Shape;134;p5"/>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5"/>
          <p:cNvGrpSpPr/>
          <p:nvPr/>
        </p:nvGrpSpPr>
        <p:grpSpPr>
          <a:xfrm>
            <a:off x="-50006" y="2217598"/>
            <a:ext cx="570804" cy="3078143"/>
            <a:chOff x="5133900" y="2478075"/>
            <a:chExt cx="259775" cy="1400875"/>
          </a:xfrm>
        </p:grpSpPr>
        <p:sp>
          <p:nvSpPr>
            <p:cNvPr id="143" name="Google Shape;143;p5"/>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5"/>
          <p:cNvGrpSpPr/>
          <p:nvPr/>
        </p:nvGrpSpPr>
        <p:grpSpPr>
          <a:xfrm>
            <a:off x="7762965" y="4358025"/>
            <a:ext cx="1161195" cy="734388"/>
            <a:chOff x="5161625" y="732525"/>
            <a:chExt cx="456050" cy="288425"/>
          </a:xfrm>
        </p:grpSpPr>
        <p:sp>
          <p:nvSpPr>
            <p:cNvPr id="154" name="Google Shape;154;p5"/>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3"/>
        <p:cNvGrpSpPr/>
        <p:nvPr/>
      </p:nvGrpSpPr>
      <p:grpSpPr>
        <a:xfrm>
          <a:off x="0" y="0"/>
          <a:ext cx="0" cy="0"/>
          <a:chOff x="0" y="0"/>
          <a:chExt cx="0" cy="0"/>
        </a:xfrm>
      </p:grpSpPr>
      <p:sp>
        <p:nvSpPr>
          <p:cNvPr id="164" name="Google Shape;164;p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65" name="Google Shape;165;p6"/>
          <p:cNvSpPr/>
          <p:nvPr/>
        </p:nvSpPr>
        <p:spPr>
          <a:xfrm rot="-5400000">
            <a:off x="-635421" y="4232724"/>
            <a:ext cx="1320906" cy="1476955"/>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6"/>
          <p:cNvGrpSpPr/>
          <p:nvPr/>
        </p:nvGrpSpPr>
        <p:grpSpPr>
          <a:xfrm>
            <a:off x="61840" y="4604000"/>
            <a:ext cx="1161195" cy="734388"/>
            <a:chOff x="5161625" y="732525"/>
            <a:chExt cx="456050" cy="288425"/>
          </a:xfrm>
        </p:grpSpPr>
        <p:sp>
          <p:nvSpPr>
            <p:cNvPr id="167" name="Google Shape;167;p6"/>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6"/>
          <p:cNvSpPr/>
          <p:nvPr/>
        </p:nvSpPr>
        <p:spPr>
          <a:xfrm>
            <a:off x="7743454" y="-478687"/>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6"/>
          <p:cNvGrpSpPr/>
          <p:nvPr/>
        </p:nvGrpSpPr>
        <p:grpSpPr>
          <a:xfrm rot="-5400000">
            <a:off x="8214540" y="458650"/>
            <a:ext cx="1161195" cy="734388"/>
            <a:chOff x="5161625" y="732525"/>
            <a:chExt cx="456050" cy="288425"/>
          </a:xfrm>
        </p:grpSpPr>
        <p:sp>
          <p:nvSpPr>
            <p:cNvPr id="178" name="Google Shape;178;p6"/>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3866575" y="822775"/>
            <a:ext cx="4564200" cy="11232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72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9" name="Google Shape;189;p7"/>
          <p:cNvSpPr txBox="1">
            <a:spLocks noGrp="1"/>
          </p:cNvSpPr>
          <p:nvPr>
            <p:ph type="body" idx="1"/>
          </p:nvPr>
        </p:nvSpPr>
        <p:spPr>
          <a:xfrm>
            <a:off x="3866614" y="2024225"/>
            <a:ext cx="4564200" cy="2296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90" name="Google Shape;190;p7"/>
          <p:cNvSpPr/>
          <p:nvPr/>
        </p:nvSpPr>
        <p:spPr>
          <a:xfrm>
            <a:off x="-514300" y="-267800"/>
            <a:ext cx="2304211" cy="5814015"/>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 name="Google Shape;191;p7"/>
          <p:cNvGrpSpPr/>
          <p:nvPr/>
        </p:nvGrpSpPr>
        <p:grpSpPr>
          <a:xfrm>
            <a:off x="7606857" y="122028"/>
            <a:ext cx="1842313" cy="860893"/>
            <a:chOff x="2431350" y="1519275"/>
            <a:chExt cx="925925" cy="432675"/>
          </a:xfrm>
        </p:grpSpPr>
        <p:sp>
          <p:nvSpPr>
            <p:cNvPr id="192" name="Google Shape;192;p7"/>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8"/>
        <p:cNvGrpSpPr/>
        <p:nvPr/>
      </p:nvGrpSpPr>
      <p:grpSpPr>
        <a:xfrm>
          <a:off x="0" y="0"/>
          <a:ext cx="0" cy="0"/>
          <a:chOff x="0" y="0"/>
          <a:chExt cx="0" cy="0"/>
        </a:xfrm>
      </p:grpSpPr>
      <p:sp>
        <p:nvSpPr>
          <p:cNvPr id="199" name="Google Shape;199;p8"/>
          <p:cNvSpPr txBox="1">
            <a:spLocks noGrp="1"/>
          </p:cNvSpPr>
          <p:nvPr>
            <p:ph type="title"/>
          </p:nvPr>
        </p:nvSpPr>
        <p:spPr>
          <a:xfrm>
            <a:off x="1221900" y="1560900"/>
            <a:ext cx="3936300" cy="2021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00" name="Google Shape;200;p8"/>
          <p:cNvGrpSpPr/>
          <p:nvPr/>
        </p:nvGrpSpPr>
        <p:grpSpPr>
          <a:xfrm>
            <a:off x="-306615" y="146375"/>
            <a:ext cx="2185645" cy="1020796"/>
            <a:chOff x="1438325" y="603625"/>
            <a:chExt cx="1613975" cy="753800"/>
          </a:xfrm>
        </p:grpSpPr>
        <p:sp>
          <p:nvSpPr>
            <p:cNvPr id="201" name="Google Shape;201;p8"/>
            <p:cNvSpPr/>
            <p:nvPr/>
          </p:nvSpPr>
          <p:spPr>
            <a:xfrm>
              <a:off x="1609775" y="603625"/>
              <a:ext cx="1434125" cy="85425"/>
            </a:xfrm>
            <a:custGeom>
              <a:avLst/>
              <a:gdLst/>
              <a:ahLst/>
              <a:cxnLst/>
              <a:rect l="l" t="t" r="r" b="b"/>
              <a:pathLst>
                <a:path w="57365" h="3417" extrusionOk="0">
                  <a:moveTo>
                    <a:pt x="26543" y="1"/>
                  </a:moveTo>
                  <a:cubicBezTo>
                    <a:pt x="23079" y="1"/>
                    <a:pt x="19728" y="1067"/>
                    <a:pt x="16257" y="1286"/>
                  </a:cubicBezTo>
                  <a:cubicBezTo>
                    <a:pt x="14761" y="1379"/>
                    <a:pt x="13260" y="1411"/>
                    <a:pt x="11757" y="1411"/>
                  </a:cubicBezTo>
                  <a:cubicBezTo>
                    <a:pt x="8619" y="1411"/>
                    <a:pt x="5473" y="1273"/>
                    <a:pt x="2344" y="1273"/>
                  </a:cubicBezTo>
                  <a:cubicBezTo>
                    <a:pt x="1825" y="1273"/>
                    <a:pt x="1307" y="1277"/>
                    <a:pt x="789" y="1286"/>
                  </a:cubicBezTo>
                  <a:cubicBezTo>
                    <a:pt x="1" y="1286"/>
                    <a:pt x="1" y="2745"/>
                    <a:pt x="789" y="2745"/>
                  </a:cubicBezTo>
                  <a:cubicBezTo>
                    <a:pt x="2415" y="2764"/>
                    <a:pt x="4048" y="2773"/>
                    <a:pt x="5682" y="2773"/>
                  </a:cubicBezTo>
                  <a:cubicBezTo>
                    <a:pt x="9209" y="2773"/>
                    <a:pt x="12747" y="2728"/>
                    <a:pt x="16257" y="2628"/>
                  </a:cubicBezTo>
                  <a:cubicBezTo>
                    <a:pt x="18913" y="2535"/>
                    <a:pt x="21700" y="2262"/>
                    <a:pt x="24450" y="2262"/>
                  </a:cubicBezTo>
                  <a:cubicBezTo>
                    <a:pt x="25992" y="2262"/>
                    <a:pt x="27522" y="2348"/>
                    <a:pt x="29011" y="2599"/>
                  </a:cubicBezTo>
                  <a:cubicBezTo>
                    <a:pt x="30747" y="2901"/>
                    <a:pt x="32483" y="2980"/>
                    <a:pt x="34218" y="2980"/>
                  </a:cubicBezTo>
                  <a:cubicBezTo>
                    <a:pt x="36117" y="2980"/>
                    <a:pt x="38015" y="2886"/>
                    <a:pt x="39914" y="2886"/>
                  </a:cubicBezTo>
                  <a:cubicBezTo>
                    <a:pt x="40979" y="2886"/>
                    <a:pt x="42043" y="2915"/>
                    <a:pt x="43108" y="3008"/>
                  </a:cubicBezTo>
                  <a:cubicBezTo>
                    <a:pt x="47631" y="3416"/>
                    <a:pt x="52126" y="3154"/>
                    <a:pt x="56649" y="3387"/>
                  </a:cubicBezTo>
                  <a:cubicBezTo>
                    <a:pt x="56667" y="3389"/>
                    <a:pt x="56684" y="3389"/>
                    <a:pt x="56701" y="3389"/>
                  </a:cubicBezTo>
                  <a:cubicBezTo>
                    <a:pt x="57351" y="3389"/>
                    <a:pt x="57365" y="2301"/>
                    <a:pt x="56795" y="2045"/>
                  </a:cubicBezTo>
                  <a:lnTo>
                    <a:pt x="56825" y="2045"/>
                  </a:lnTo>
                  <a:cubicBezTo>
                    <a:pt x="52709" y="60"/>
                    <a:pt x="48157" y="790"/>
                    <a:pt x="43808" y="498"/>
                  </a:cubicBezTo>
                  <a:cubicBezTo>
                    <a:pt x="42538" y="410"/>
                    <a:pt x="41276" y="367"/>
                    <a:pt x="40014" y="367"/>
                  </a:cubicBezTo>
                  <a:cubicBezTo>
                    <a:pt x="38752" y="367"/>
                    <a:pt x="37489" y="410"/>
                    <a:pt x="36220" y="498"/>
                  </a:cubicBezTo>
                  <a:cubicBezTo>
                    <a:pt x="35467" y="550"/>
                    <a:pt x="34709" y="577"/>
                    <a:pt x="33949" y="577"/>
                  </a:cubicBezTo>
                  <a:cubicBezTo>
                    <a:pt x="32177" y="577"/>
                    <a:pt x="30397" y="434"/>
                    <a:pt x="28661" y="148"/>
                  </a:cubicBezTo>
                  <a:cubicBezTo>
                    <a:pt x="27949" y="45"/>
                    <a:pt x="27244" y="1"/>
                    <a:pt x="26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571825" y="716225"/>
              <a:ext cx="1432875" cy="101600"/>
            </a:xfrm>
            <a:custGeom>
              <a:avLst/>
              <a:gdLst/>
              <a:ahLst/>
              <a:cxnLst/>
              <a:rect l="l" t="t" r="r" b="b"/>
              <a:pathLst>
                <a:path w="57315" h="4064" extrusionOk="0">
                  <a:moveTo>
                    <a:pt x="2585" y="1"/>
                  </a:moveTo>
                  <a:cubicBezTo>
                    <a:pt x="2013" y="1"/>
                    <a:pt x="1474" y="121"/>
                    <a:pt x="1023" y="459"/>
                  </a:cubicBezTo>
                  <a:cubicBezTo>
                    <a:pt x="0" y="1214"/>
                    <a:pt x="664" y="2964"/>
                    <a:pt x="1573" y="2964"/>
                  </a:cubicBezTo>
                  <a:cubicBezTo>
                    <a:pt x="1753" y="2964"/>
                    <a:pt x="1943" y="2895"/>
                    <a:pt x="2132" y="2736"/>
                  </a:cubicBezTo>
                  <a:cubicBezTo>
                    <a:pt x="2312" y="2580"/>
                    <a:pt x="2563" y="2523"/>
                    <a:pt x="2847" y="2523"/>
                  </a:cubicBezTo>
                  <a:cubicBezTo>
                    <a:pt x="3577" y="2523"/>
                    <a:pt x="4525" y="2898"/>
                    <a:pt x="5050" y="2940"/>
                  </a:cubicBezTo>
                  <a:cubicBezTo>
                    <a:pt x="6013" y="3028"/>
                    <a:pt x="6947" y="3057"/>
                    <a:pt x="7911" y="3232"/>
                  </a:cubicBezTo>
                  <a:cubicBezTo>
                    <a:pt x="8688" y="3363"/>
                    <a:pt x="9489" y="3404"/>
                    <a:pt x="10299" y="3404"/>
                  </a:cubicBezTo>
                  <a:cubicBezTo>
                    <a:pt x="11648" y="3404"/>
                    <a:pt x="13018" y="3290"/>
                    <a:pt x="14331" y="3290"/>
                  </a:cubicBezTo>
                  <a:cubicBezTo>
                    <a:pt x="17234" y="3273"/>
                    <a:pt x="20168" y="3137"/>
                    <a:pt x="23096" y="3137"/>
                  </a:cubicBezTo>
                  <a:cubicBezTo>
                    <a:pt x="24996" y="3137"/>
                    <a:pt x="26894" y="3194"/>
                    <a:pt x="28778" y="3378"/>
                  </a:cubicBezTo>
                  <a:cubicBezTo>
                    <a:pt x="31025" y="3611"/>
                    <a:pt x="33331" y="3786"/>
                    <a:pt x="35607" y="3816"/>
                  </a:cubicBezTo>
                  <a:cubicBezTo>
                    <a:pt x="37577" y="3794"/>
                    <a:pt x="39546" y="3676"/>
                    <a:pt x="41516" y="3676"/>
                  </a:cubicBezTo>
                  <a:cubicBezTo>
                    <a:pt x="42202" y="3676"/>
                    <a:pt x="42889" y="3690"/>
                    <a:pt x="43575" y="3728"/>
                  </a:cubicBezTo>
                  <a:cubicBezTo>
                    <a:pt x="45700" y="3843"/>
                    <a:pt x="47996" y="4064"/>
                    <a:pt x="50280" y="4064"/>
                  </a:cubicBezTo>
                  <a:cubicBezTo>
                    <a:pt x="52637" y="4064"/>
                    <a:pt x="54982" y="3829"/>
                    <a:pt x="57117" y="2998"/>
                  </a:cubicBezTo>
                  <a:cubicBezTo>
                    <a:pt x="57315" y="2914"/>
                    <a:pt x="57294" y="2501"/>
                    <a:pt x="57080" y="2501"/>
                  </a:cubicBezTo>
                  <a:cubicBezTo>
                    <a:pt x="57073" y="2501"/>
                    <a:pt x="57066" y="2501"/>
                    <a:pt x="57058" y="2502"/>
                  </a:cubicBezTo>
                  <a:cubicBezTo>
                    <a:pt x="56804" y="2515"/>
                    <a:pt x="56549" y="2520"/>
                    <a:pt x="56294" y="2520"/>
                  </a:cubicBezTo>
                  <a:cubicBezTo>
                    <a:pt x="54116" y="2520"/>
                    <a:pt x="51901" y="2120"/>
                    <a:pt x="49733" y="2094"/>
                  </a:cubicBezTo>
                  <a:cubicBezTo>
                    <a:pt x="47223" y="2094"/>
                    <a:pt x="44742" y="1860"/>
                    <a:pt x="42232" y="1831"/>
                  </a:cubicBezTo>
                  <a:cubicBezTo>
                    <a:pt x="41396" y="1821"/>
                    <a:pt x="40559" y="1818"/>
                    <a:pt x="39722" y="1818"/>
                  </a:cubicBezTo>
                  <a:cubicBezTo>
                    <a:pt x="38049" y="1818"/>
                    <a:pt x="36376" y="1831"/>
                    <a:pt x="34703" y="1831"/>
                  </a:cubicBezTo>
                  <a:cubicBezTo>
                    <a:pt x="32193" y="1831"/>
                    <a:pt x="29770" y="1335"/>
                    <a:pt x="27260" y="1160"/>
                  </a:cubicBezTo>
                  <a:cubicBezTo>
                    <a:pt x="25626" y="1053"/>
                    <a:pt x="23982" y="1017"/>
                    <a:pt x="22333" y="1017"/>
                  </a:cubicBezTo>
                  <a:cubicBezTo>
                    <a:pt x="19037" y="1017"/>
                    <a:pt x="15722" y="1160"/>
                    <a:pt x="12434" y="1160"/>
                  </a:cubicBezTo>
                  <a:cubicBezTo>
                    <a:pt x="11545" y="1160"/>
                    <a:pt x="10588" y="1295"/>
                    <a:pt x="9666" y="1295"/>
                  </a:cubicBezTo>
                  <a:cubicBezTo>
                    <a:pt x="9378" y="1295"/>
                    <a:pt x="9093" y="1282"/>
                    <a:pt x="8815" y="1247"/>
                  </a:cubicBezTo>
                  <a:cubicBezTo>
                    <a:pt x="7940" y="1131"/>
                    <a:pt x="7006" y="839"/>
                    <a:pt x="6130" y="693"/>
                  </a:cubicBezTo>
                  <a:cubicBezTo>
                    <a:pt x="5141" y="534"/>
                    <a:pt x="3789" y="1"/>
                    <a:pt x="2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510550" y="850250"/>
              <a:ext cx="1541750" cy="125300"/>
            </a:xfrm>
            <a:custGeom>
              <a:avLst/>
              <a:gdLst/>
              <a:ahLst/>
              <a:cxnLst/>
              <a:rect l="l" t="t" r="r" b="b"/>
              <a:pathLst>
                <a:path w="61670" h="5012" extrusionOk="0">
                  <a:moveTo>
                    <a:pt x="1747" y="0"/>
                  </a:moveTo>
                  <a:cubicBezTo>
                    <a:pt x="1690" y="0"/>
                    <a:pt x="1633" y="1"/>
                    <a:pt x="1577" y="1"/>
                  </a:cubicBezTo>
                  <a:cubicBezTo>
                    <a:pt x="2" y="30"/>
                    <a:pt x="0" y="2923"/>
                    <a:pt x="1488" y="2923"/>
                  </a:cubicBezTo>
                  <a:cubicBezTo>
                    <a:pt x="1517" y="2923"/>
                    <a:pt x="1547" y="2922"/>
                    <a:pt x="1577" y="2920"/>
                  </a:cubicBezTo>
                  <a:cubicBezTo>
                    <a:pt x="2039" y="2886"/>
                    <a:pt x="2503" y="2871"/>
                    <a:pt x="2967" y="2871"/>
                  </a:cubicBezTo>
                  <a:cubicBezTo>
                    <a:pt x="6950" y="2871"/>
                    <a:pt x="10973" y="3983"/>
                    <a:pt x="14973" y="4087"/>
                  </a:cubicBezTo>
                  <a:cubicBezTo>
                    <a:pt x="17162" y="4146"/>
                    <a:pt x="19351" y="4788"/>
                    <a:pt x="21569" y="4934"/>
                  </a:cubicBezTo>
                  <a:cubicBezTo>
                    <a:pt x="22425" y="4992"/>
                    <a:pt x="23284" y="5012"/>
                    <a:pt x="24145" y="5012"/>
                  </a:cubicBezTo>
                  <a:cubicBezTo>
                    <a:pt x="25865" y="5012"/>
                    <a:pt x="27591" y="4934"/>
                    <a:pt x="29303" y="4934"/>
                  </a:cubicBezTo>
                  <a:cubicBezTo>
                    <a:pt x="34673" y="4905"/>
                    <a:pt x="39926" y="4117"/>
                    <a:pt x="45267" y="3766"/>
                  </a:cubicBezTo>
                  <a:cubicBezTo>
                    <a:pt x="46230" y="3698"/>
                    <a:pt x="47192" y="3683"/>
                    <a:pt x="48155" y="3683"/>
                  </a:cubicBezTo>
                  <a:cubicBezTo>
                    <a:pt x="48936" y="3683"/>
                    <a:pt x="49717" y="3693"/>
                    <a:pt x="50498" y="3693"/>
                  </a:cubicBezTo>
                  <a:cubicBezTo>
                    <a:pt x="51235" y="3693"/>
                    <a:pt x="51972" y="3684"/>
                    <a:pt x="52709" y="3650"/>
                  </a:cubicBezTo>
                  <a:cubicBezTo>
                    <a:pt x="55453" y="3533"/>
                    <a:pt x="58138" y="2686"/>
                    <a:pt x="60852" y="2249"/>
                  </a:cubicBezTo>
                  <a:cubicBezTo>
                    <a:pt x="61640" y="2103"/>
                    <a:pt x="61669" y="819"/>
                    <a:pt x="60852" y="731"/>
                  </a:cubicBezTo>
                  <a:lnTo>
                    <a:pt x="60852" y="702"/>
                  </a:lnTo>
                  <a:cubicBezTo>
                    <a:pt x="60427" y="659"/>
                    <a:pt x="60003" y="641"/>
                    <a:pt x="59580" y="641"/>
                  </a:cubicBezTo>
                  <a:cubicBezTo>
                    <a:pt x="57392" y="641"/>
                    <a:pt x="55232" y="1125"/>
                    <a:pt x="53030" y="1198"/>
                  </a:cubicBezTo>
                  <a:cubicBezTo>
                    <a:pt x="52457" y="1217"/>
                    <a:pt x="51884" y="1224"/>
                    <a:pt x="51313" y="1224"/>
                  </a:cubicBezTo>
                  <a:cubicBezTo>
                    <a:pt x="50127" y="1224"/>
                    <a:pt x="48945" y="1196"/>
                    <a:pt x="47760" y="1196"/>
                  </a:cubicBezTo>
                  <a:cubicBezTo>
                    <a:pt x="46931" y="1196"/>
                    <a:pt x="46101" y="1210"/>
                    <a:pt x="45267" y="1256"/>
                  </a:cubicBezTo>
                  <a:cubicBezTo>
                    <a:pt x="39926" y="1577"/>
                    <a:pt x="34702" y="2365"/>
                    <a:pt x="29303" y="2365"/>
                  </a:cubicBezTo>
                  <a:cubicBezTo>
                    <a:pt x="27809" y="2365"/>
                    <a:pt x="26285" y="2416"/>
                    <a:pt x="24761" y="2416"/>
                  </a:cubicBezTo>
                  <a:cubicBezTo>
                    <a:pt x="23694" y="2416"/>
                    <a:pt x="22626" y="2391"/>
                    <a:pt x="21569" y="2307"/>
                  </a:cubicBezTo>
                  <a:cubicBezTo>
                    <a:pt x="19351" y="2161"/>
                    <a:pt x="17191" y="1548"/>
                    <a:pt x="14973" y="1431"/>
                  </a:cubicBezTo>
                  <a:cubicBezTo>
                    <a:pt x="12813" y="1344"/>
                    <a:pt x="10712" y="994"/>
                    <a:pt x="8581" y="760"/>
                  </a:cubicBezTo>
                  <a:cubicBezTo>
                    <a:pt x="6303" y="561"/>
                    <a:pt x="4025" y="0"/>
                    <a:pt x="1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1497425" y="1008550"/>
              <a:ext cx="1496500" cy="73300"/>
            </a:xfrm>
            <a:custGeom>
              <a:avLst/>
              <a:gdLst/>
              <a:ahLst/>
              <a:cxnLst/>
              <a:rect l="l" t="t" r="r" b="b"/>
              <a:pathLst>
                <a:path w="59860" h="2932" extrusionOk="0">
                  <a:moveTo>
                    <a:pt x="1277" y="0"/>
                  </a:moveTo>
                  <a:cubicBezTo>
                    <a:pt x="1" y="0"/>
                    <a:pt x="23" y="2483"/>
                    <a:pt x="1343" y="2483"/>
                  </a:cubicBezTo>
                  <a:cubicBezTo>
                    <a:pt x="3563" y="2483"/>
                    <a:pt x="5810" y="2835"/>
                    <a:pt x="8059" y="2835"/>
                  </a:cubicBezTo>
                  <a:cubicBezTo>
                    <a:pt x="8145" y="2835"/>
                    <a:pt x="8232" y="2835"/>
                    <a:pt x="8318" y="2834"/>
                  </a:cubicBezTo>
                  <a:lnTo>
                    <a:pt x="15585" y="2804"/>
                  </a:lnTo>
                  <a:cubicBezTo>
                    <a:pt x="15904" y="2802"/>
                    <a:pt x="16222" y="2802"/>
                    <a:pt x="16540" y="2802"/>
                  </a:cubicBezTo>
                  <a:cubicBezTo>
                    <a:pt x="20354" y="2802"/>
                    <a:pt x="24168" y="2932"/>
                    <a:pt x="28000" y="2932"/>
                  </a:cubicBezTo>
                  <a:cubicBezTo>
                    <a:pt x="28599" y="2932"/>
                    <a:pt x="29198" y="2928"/>
                    <a:pt x="29799" y="2921"/>
                  </a:cubicBezTo>
                  <a:cubicBezTo>
                    <a:pt x="34585" y="2834"/>
                    <a:pt x="39284" y="2863"/>
                    <a:pt x="44041" y="2629"/>
                  </a:cubicBezTo>
                  <a:cubicBezTo>
                    <a:pt x="49207" y="2367"/>
                    <a:pt x="54343" y="1666"/>
                    <a:pt x="59480" y="1374"/>
                  </a:cubicBezTo>
                  <a:cubicBezTo>
                    <a:pt x="59859" y="1345"/>
                    <a:pt x="59859" y="703"/>
                    <a:pt x="59480" y="703"/>
                  </a:cubicBezTo>
                  <a:lnTo>
                    <a:pt x="59509" y="703"/>
                  </a:lnTo>
                  <a:cubicBezTo>
                    <a:pt x="57062" y="593"/>
                    <a:pt x="54667" y="380"/>
                    <a:pt x="52202" y="380"/>
                  </a:cubicBezTo>
                  <a:cubicBezTo>
                    <a:pt x="52050" y="380"/>
                    <a:pt x="51898" y="380"/>
                    <a:pt x="51746" y="382"/>
                  </a:cubicBezTo>
                  <a:cubicBezTo>
                    <a:pt x="49294" y="440"/>
                    <a:pt x="46843" y="586"/>
                    <a:pt x="44391" y="674"/>
                  </a:cubicBezTo>
                  <a:cubicBezTo>
                    <a:pt x="42119" y="755"/>
                    <a:pt x="39854" y="780"/>
                    <a:pt x="37589" y="780"/>
                  </a:cubicBezTo>
                  <a:cubicBezTo>
                    <a:pt x="34995" y="780"/>
                    <a:pt x="32401" y="748"/>
                    <a:pt x="29799" y="732"/>
                  </a:cubicBezTo>
                  <a:cubicBezTo>
                    <a:pt x="25158" y="732"/>
                    <a:pt x="20547" y="499"/>
                    <a:pt x="15936" y="499"/>
                  </a:cubicBezTo>
                  <a:cubicBezTo>
                    <a:pt x="13396" y="499"/>
                    <a:pt x="10857" y="499"/>
                    <a:pt x="8318" y="528"/>
                  </a:cubicBezTo>
                  <a:cubicBezTo>
                    <a:pt x="7559" y="528"/>
                    <a:pt x="6788" y="554"/>
                    <a:pt x="6020" y="554"/>
                  </a:cubicBezTo>
                  <a:cubicBezTo>
                    <a:pt x="5636" y="554"/>
                    <a:pt x="5254" y="547"/>
                    <a:pt x="4874" y="528"/>
                  </a:cubicBezTo>
                  <a:cubicBezTo>
                    <a:pt x="3707" y="470"/>
                    <a:pt x="2540" y="61"/>
                    <a:pt x="1343" y="3"/>
                  </a:cubicBezTo>
                  <a:cubicBezTo>
                    <a:pt x="1320" y="1"/>
                    <a:pt x="1298"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1485025" y="1146350"/>
              <a:ext cx="1516200" cy="78150"/>
            </a:xfrm>
            <a:custGeom>
              <a:avLst/>
              <a:gdLst/>
              <a:ahLst/>
              <a:cxnLst/>
              <a:rect l="l" t="t" r="r" b="b"/>
              <a:pathLst>
                <a:path w="60648" h="3126" extrusionOk="0">
                  <a:moveTo>
                    <a:pt x="1663" y="1"/>
                  </a:moveTo>
                  <a:cubicBezTo>
                    <a:pt x="1537" y="1"/>
                    <a:pt x="1411" y="3"/>
                    <a:pt x="1284" y="7"/>
                  </a:cubicBezTo>
                  <a:cubicBezTo>
                    <a:pt x="23" y="35"/>
                    <a:pt x="1" y="2402"/>
                    <a:pt x="1218" y="2402"/>
                  </a:cubicBezTo>
                  <a:cubicBezTo>
                    <a:pt x="1240" y="2402"/>
                    <a:pt x="1262" y="2401"/>
                    <a:pt x="1284" y="2400"/>
                  </a:cubicBezTo>
                  <a:cubicBezTo>
                    <a:pt x="1551" y="2385"/>
                    <a:pt x="1818" y="2378"/>
                    <a:pt x="2084" y="2378"/>
                  </a:cubicBezTo>
                  <a:cubicBezTo>
                    <a:pt x="4873" y="2378"/>
                    <a:pt x="7631" y="3126"/>
                    <a:pt x="10414" y="3126"/>
                  </a:cubicBezTo>
                  <a:cubicBezTo>
                    <a:pt x="10998" y="3126"/>
                    <a:pt x="11584" y="3093"/>
                    <a:pt x="12171" y="3013"/>
                  </a:cubicBezTo>
                  <a:cubicBezTo>
                    <a:pt x="14622" y="2692"/>
                    <a:pt x="17190" y="2779"/>
                    <a:pt x="19671" y="2721"/>
                  </a:cubicBezTo>
                  <a:cubicBezTo>
                    <a:pt x="20042" y="2713"/>
                    <a:pt x="20412" y="2709"/>
                    <a:pt x="20782" y="2709"/>
                  </a:cubicBezTo>
                  <a:cubicBezTo>
                    <a:pt x="23090" y="2709"/>
                    <a:pt x="25383" y="2850"/>
                    <a:pt x="27697" y="2925"/>
                  </a:cubicBezTo>
                  <a:cubicBezTo>
                    <a:pt x="28211" y="2939"/>
                    <a:pt x="28725" y="2945"/>
                    <a:pt x="29239" y="2945"/>
                  </a:cubicBezTo>
                  <a:cubicBezTo>
                    <a:pt x="34182" y="2945"/>
                    <a:pt x="39126" y="2368"/>
                    <a:pt x="44070" y="2341"/>
                  </a:cubicBezTo>
                  <a:cubicBezTo>
                    <a:pt x="46697" y="2312"/>
                    <a:pt x="49294" y="2371"/>
                    <a:pt x="51921" y="2196"/>
                  </a:cubicBezTo>
                  <a:cubicBezTo>
                    <a:pt x="54723" y="2050"/>
                    <a:pt x="57408" y="1320"/>
                    <a:pt x="60209" y="941"/>
                  </a:cubicBezTo>
                  <a:cubicBezTo>
                    <a:pt x="60647" y="882"/>
                    <a:pt x="60647" y="153"/>
                    <a:pt x="60209" y="94"/>
                  </a:cubicBezTo>
                  <a:cubicBezTo>
                    <a:pt x="59640" y="57"/>
                    <a:pt x="59071" y="42"/>
                    <a:pt x="58502" y="42"/>
                  </a:cubicBezTo>
                  <a:cubicBezTo>
                    <a:pt x="56415" y="42"/>
                    <a:pt x="54329" y="240"/>
                    <a:pt x="52242" y="240"/>
                  </a:cubicBezTo>
                  <a:cubicBezTo>
                    <a:pt x="49528" y="240"/>
                    <a:pt x="46813" y="182"/>
                    <a:pt x="44070" y="182"/>
                  </a:cubicBezTo>
                  <a:cubicBezTo>
                    <a:pt x="39267" y="182"/>
                    <a:pt x="34465" y="679"/>
                    <a:pt x="29662" y="679"/>
                  </a:cubicBezTo>
                  <a:cubicBezTo>
                    <a:pt x="29007" y="679"/>
                    <a:pt x="28352" y="670"/>
                    <a:pt x="27697" y="649"/>
                  </a:cubicBezTo>
                  <a:cubicBezTo>
                    <a:pt x="24723" y="547"/>
                    <a:pt x="21749" y="415"/>
                    <a:pt x="18769" y="415"/>
                  </a:cubicBezTo>
                  <a:cubicBezTo>
                    <a:pt x="16632" y="415"/>
                    <a:pt x="14491" y="483"/>
                    <a:pt x="12346" y="678"/>
                  </a:cubicBezTo>
                  <a:cubicBezTo>
                    <a:pt x="11528" y="767"/>
                    <a:pt x="10706" y="812"/>
                    <a:pt x="9882" y="812"/>
                  </a:cubicBezTo>
                  <a:cubicBezTo>
                    <a:pt x="8823" y="812"/>
                    <a:pt x="7764" y="738"/>
                    <a:pt x="6713" y="590"/>
                  </a:cubicBezTo>
                  <a:cubicBezTo>
                    <a:pt x="5057" y="346"/>
                    <a:pt x="3350"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1438325" y="1265625"/>
              <a:ext cx="1534425" cy="91800"/>
            </a:xfrm>
            <a:custGeom>
              <a:avLst/>
              <a:gdLst/>
              <a:ahLst/>
              <a:cxnLst/>
              <a:rect l="l" t="t" r="r" b="b"/>
              <a:pathLst>
                <a:path w="61377" h="3672" extrusionOk="0">
                  <a:moveTo>
                    <a:pt x="2769" y="0"/>
                  </a:moveTo>
                  <a:cubicBezTo>
                    <a:pt x="2262" y="0"/>
                    <a:pt x="1752" y="22"/>
                    <a:pt x="1255" y="22"/>
                  </a:cubicBezTo>
                  <a:cubicBezTo>
                    <a:pt x="0" y="22"/>
                    <a:pt x="0" y="2357"/>
                    <a:pt x="1255" y="2357"/>
                  </a:cubicBezTo>
                  <a:cubicBezTo>
                    <a:pt x="1416" y="2352"/>
                    <a:pt x="1578" y="2350"/>
                    <a:pt x="1741" y="2350"/>
                  </a:cubicBezTo>
                  <a:cubicBezTo>
                    <a:pt x="2578" y="2350"/>
                    <a:pt x="3430" y="2414"/>
                    <a:pt x="4261" y="2561"/>
                  </a:cubicBezTo>
                  <a:cubicBezTo>
                    <a:pt x="4525" y="2610"/>
                    <a:pt x="4789" y="2627"/>
                    <a:pt x="5053" y="2627"/>
                  </a:cubicBezTo>
                  <a:cubicBezTo>
                    <a:pt x="5697" y="2627"/>
                    <a:pt x="6344" y="2524"/>
                    <a:pt x="6998" y="2524"/>
                  </a:cubicBezTo>
                  <a:cubicBezTo>
                    <a:pt x="7204" y="2524"/>
                    <a:pt x="7410" y="2535"/>
                    <a:pt x="7618" y="2561"/>
                  </a:cubicBezTo>
                  <a:cubicBezTo>
                    <a:pt x="9748" y="2824"/>
                    <a:pt x="11879" y="3203"/>
                    <a:pt x="14039" y="3232"/>
                  </a:cubicBezTo>
                  <a:cubicBezTo>
                    <a:pt x="16378" y="3289"/>
                    <a:pt x="18717" y="3672"/>
                    <a:pt x="21056" y="3672"/>
                  </a:cubicBezTo>
                  <a:cubicBezTo>
                    <a:pt x="21139" y="3672"/>
                    <a:pt x="21222" y="3671"/>
                    <a:pt x="21306" y="3670"/>
                  </a:cubicBezTo>
                  <a:cubicBezTo>
                    <a:pt x="23933" y="3643"/>
                    <a:pt x="26534" y="3405"/>
                    <a:pt x="29133" y="3405"/>
                  </a:cubicBezTo>
                  <a:cubicBezTo>
                    <a:pt x="29277" y="3405"/>
                    <a:pt x="29421" y="3406"/>
                    <a:pt x="29565" y="3407"/>
                  </a:cubicBezTo>
                  <a:cubicBezTo>
                    <a:pt x="29644" y="3408"/>
                    <a:pt x="29723" y="3408"/>
                    <a:pt x="29801" y="3408"/>
                  </a:cubicBezTo>
                  <a:cubicBezTo>
                    <a:pt x="35002" y="3408"/>
                    <a:pt x="40092" y="2472"/>
                    <a:pt x="45296" y="2357"/>
                  </a:cubicBezTo>
                  <a:cubicBezTo>
                    <a:pt x="47952" y="2328"/>
                    <a:pt x="50637" y="2357"/>
                    <a:pt x="53293" y="2240"/>
                  </a:cubicBezTo>
                  <a:cubicBezTo>
                    <a:pt x="54577" y="2182"/>
                    <a:pt x="55919" y="2211"/>
                    <a:pt x="57203" y="2065"/>
                  </a:cubicBezTo>
                  <a:cubicBezTo>
                    <a:pt x="58488" y="1919"/>
                    <a:pt x="59655" y="1510"/>
                    <a:pt x="60939" y="1394"/>
                  </a:cubicBezTo>
                  <a:cubicBezTo>
                    <a:pt x="61377" y="1306"/>
                    <a:pt x="61377" y="664"/>
                    <a:pt x="60939" y="577"/>
                  </a:cubicBezTo>
                  <a:cubicBezTo>
                    <a:pt x="58153" y="188"/>
                    <a:pt x="55296" y="96"/>
                    <a:pt x="52441" y="96"/>
                  </a:cubicBezTo>
                  <a:cubicBezTo>
                    <a:pt x="50152" y="96"/>
                    <a:pt x="47864" y="155"/>
                    <a:pt x="45617" y="168"/>
                  </a:cubicBezTo>
                  <a:cubicBezTo>
                    <a:pt x="40553" y="195"/>
                    <a:pt x="35568" y="1053"/>
                    <a:pt x="30489" y="1053"/>
                  </a:cubicBezTo>
                  <a:cubicBezTo>
                    <a:pt x="30181" y="1053"/>
                    <a:pt x="29873" y="1050"/>
                    <a:pt x="29565" y="1043"/>
                  </a:cubicBezTo>
                  <a:cubicBezTo>
                    <a:pt x="29440" y="1042"/>
                    <a:pt x="29315" y="1041"/>
                    <a:pt x="29190" y="1041"/>
                  </a:cubicBezTo>
                  <a:cubicBezTo>
                    <a:pt x="26686" y="1041"/>
                    <a:pt x="24157" y="1306"/>
                    <a:pt x="21656" y="1306"/>
                  </a:cubicBezTo>
                  <a:cubicBezTo>
                    <a:pt x="19204" y="1306"/>
                    <a:pt x="16753" y="898"/>
                    <a:pt x="14330" y="898"/>
                  </a:cubicBezTo>
                  <a:cubicBezTo>
                    <a:pt x="12025" y="898"/>
                    <a:pt x="9748" y="372"/>
                    <a:pt x="7443" y="197"/>
                  </a:cubicBezTo>
                  <a:cubicBezTo>
                    <a:pt x="7203" y="171"/>
                    <a:pt x="6967" y="163"/>
                    <a:pt x="6733" y="163"/>
                  </a:cubicBezTo>
                  <a:cubicBezTo>
                    <a:pt x="6266" y="163"/>
                    <a:pt x="5808" y="197"/>
                    <a:pt x="5339" y="197"/>
                  </a:cubicBezTo>
                  <a:cubicBezTo>
                    <a:pt x="4988" y="197"/>
                    <a:pt x="4631" y="178"/>
                    <a:pt x="4261" y="110"/>
                  </a:cubicBezTo>
                  <a:cubicBezTo>
                    <a:pt x="3780" y="22"/>
                    <a:pt x="3276" y="0"/>
                    <a:pt x="2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8"/>
          <p:cNvSpPr/>
          <p:nvPr/>
        </p:nvSpPr>
        <p:spPr>
          <a:xfrm rot="5400000" flipH="1">
            <a:off x="51984" y="3997505"/>
            <a:ext cx="1320906" cy="1476955"/>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 name="Google Shape;208;p8"/>
          <p:cNvGrpSpPr/>
          <p:nvPr/>
        </p:nvGrpSpPr>
        <p:grpSpPr>
          <a:xfrm rot="5400000">
            <a:off x="-712244" y="3880742"/>
            <a:ext cx="1732599" cy="946480"/>
            <a:chOff x="6928067" y="2555588"/>
            <a:chExt cx="1830919" cy="1000190"/>
          </a:xfrm>
        </p:grpSpPr>
        <p:sp>
          <p:nvSpPr>
            <p:cNvPr id="209" name="Google Shape;209;p8"/>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8"/>
            <p:cNvGrpSpPr/>
            <p:nvPr/>
          </p:nvGrpSpPr>
          <p:grpSpPr>
            <a:xfrm>
              <a:off x="7124316" y="2726160"/>
              <a:ext cx="1447758" cy="751473"/>
              <a:chOff x="7124316" y="2726160"/>
              <a:chExt cx="1447758" cy="751473"/>
            </a:xfrm>
          </p:grpSpPr>
          <p:sp>
            <p:nvSpPr>
              <p:cNvPr id="211" name="Google Shape;211;p8"/>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0" name="Google Shape;220;p8"/>
          <p:cNvSpPr/>
          <p:nvPr/>
        </p:nvSpPr>
        <p:spPr>
          <a:xfrm rot="8999932">
            <a:off x="-396269" y="4317940"/>
            <a:ext cx="1760234" cy="863126"/>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7293825" y="-288600"/>
            <a:ext cx="2185669" cy="5514811"/>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2"/>
        <p:cNvGrpSpPr/>
        <p:nvPr/>
      </p:nvGrpSpPr>
      <p:grpSpPr>
        <a:xfrm>
          <a:off x="0" y="0"/>
          <a:ext cx="0" cy="0"/>
          <a:chOff x="0" y="0"/>
          <a:chExt cx="0" cy="0"/>
        </a:xfrm>
      </p:grpSpPr>
      <p:sp>
        <p:nvSpPr>
          <p:cNvPr id="273" name="Google Shape;273;p11"/>
          <p:cNvSpPr txBox="1">
            <a:spLocks noGrp="1"/>
          </p:cNvSpPr>
          <p:nvPr>
            <p:ph type="title" hasCustomPrompt="1"/>
          </p:nvPr>
        </p:nvSpPr>
        <p:spPr>
          <a:xfrm>
            <a:off x="3500075" y="1608863"/>
            <a:ext cx="4930500" cy="140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74" name="Google Shape;274;p11"/>
          <p:cNvSpPr txBox="1">
            <a:spLocks noGrp="1"/>
          </p:cNvSpPr>
          <p:nvPr>
            <p:ph type="body" idx="1"/>
          </p:nvPr>
        </p:nvSpPr>
        <p:spPr>
          <a:xfrm>
            <a:off x="3500075" y="3015938"/>
            <a:ext cx="4930500" cy="5187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275" name="Google Shape;275;p11"/>
          <p:cNvSpPr/>
          <p:nvPr/>
        </p:nvSpPr>
        <p:spPr>
          <a:xfrm>
            <a:off x="-1311125" y="-428150"/>
            <a:ext cx="5181814" cy="3063666"/>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7172850" y="-376925"/>
            <a:ext cx="1384095" cy="1300620"/>
          </a:xfrm>
          <a:custGeom>
            <a:avLst/>
            <a:gdLst/>
            <a:ahLst/>
            <a:cxnLst/>
            <a:rect l="l" t="t" r="r" b="b"/>
            <a:pathLst>
              <a:path w="64384" h="60501" extrusionOk="0">
                <a:moveTo>
                  <a:pt x="29565" y="1"/>
                </a:moveTo>
                <a:cubicBezTo>
                  <a:pt x="21716" y="1"/>
                  <a:pt x="14503" y="2837"/>
                  <a:pt x="11033" y="10802"/>
                </a:cubicBezTo>
                <a:cubicBezTo>
                  <a:pt x="6538" y="13311"/>
                  <a:pt x="1" y="34325"/>
                  <a:pt x="2073" y="44890"/>
                </a:cubicBezTo>
                <a:cubicBezTo>
                  <a:pt x="4244" y="55890"/>
                  <a:pt x="13924" y="60500"/>
                  <a:pt x="24671" y="60500"/>
                </a:cubicBezTo>
                <a:cubicBezTo>
                  <a:pt x="37905" y="60500"/>
                  <a:pt x="52758" y="53509"/>
                  <a:pt x="57204" y="42847"/>
                </a:cubicBezTo>
                <a:cubicBezTo>
                  <a:pt x="61290" y="33041"/>
                  <a:pt x="64383" y="13603"/>
                  <a:pt x="52826" y="6745"/>
                </a:cubicBezTo>
                <a:cubicBezTo>
                  <a:pt x="46781" y="3139"/>
                  <a:pt x="37822" y="1"/>
                  <a:pt x="295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277;p11"/>
          <p:cNvGrpSpPr/>
          <p:nvPr/>
        </p:nvGrpSpPr>
        <p:grpSpPr>
          <a:xfrm rot="3615558">
            <a:off x="6418897" y="449732"/>
            <a:ext cx="1161188" cy="734383"/>
            <a:chOff x="5161625" y="732525"/>
            <a:chExt cx="456050" cy="288425"/>
          </a:xfrm>
        </p:grpSpPr>
        <p:sp>
          <p:nvSpPr>
            <p:cNvPr id="278" name="Google Shape;278;p11"/>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11"/>
          <p:cNvGrpSpPr/>
          <p:nvPr/>
        </p:nvGrpSpPr>
        <p:grpSpPr>
          <a:xfrm rot="5400000">
            <a:off x="5191616" y="3308754"/>
            <a:ext cx="1547406" cy="2672051"/>
            <a:chOff x="428525" y="2080425"/>
            <a:chExt cx="639900" cy="1104975"/>
          </a:xfrm>
        </p:grpSpPr>
        <p:sp>
          <p:nvSpPr>
            <p:cNvPr id="288" name="Google Shape;288;p11"/>
            <p:cNvSpPr/>
            <p:nvPr/>
          </p:nvSpPr>
          <p:spPr>
            <a:xfrm>
              <a:off x="428525" y="2080425"/>
              <a:ext cx="607075" cy="1104975"/>
            </a:xfrm>
            <a:custGeom>
              <a:avLst/>
              <a:gdLst/>
              <a:ahLst/>
              <a:cxnLst/>
              <a:rect l="l" t="t" r="r" b="b"/>
              <a:pathLst>
                <a:path w="24283" h="44199" extrusionOk="0">
                  <a:moveTo>
                    <a:pt x="20955" y="1"/>
                  </a:moveTo>
                  <a:cubicBezTo>
                    <a:pt x="18941" y="234"/>
                    <a:pt x="16957" y="730"/>
                    <a:pt x="15060" y="1518"/>
                  </a:cubicBezTo>
                  <a:cubicBezTo>
                    <a:pt x="14184" y="1898"/>
                    <a:pt x="13279" y="2190"/>
                    <a:pt x="12375" y="2511"/>
                  </a:cubicBezTo>
                  <a:cubicBezTo>
                    <a:pt x="11090" y="2919"/>
                    <a:pt x="9835" y="3415"/>
                    <a:pt x="8639" y="3999"/>
                  </a:cubicBezTo>
                  <a:cubicBezTo>
                    <a:pt x="7471" y="4583"/>
                    <a:pt x="6421" y="5371"/>
                    <a:pt x="5545" y="6305"/>
                  </a:cubicBezTo>
                  <a:cubicBezTo>
                    <a:pt x="5312" y="6538"/>
                    <a:pt x="5049" y="6772"/>
                    <a:pt x="4786" y="7034"/>
                  </a:cubicBezTo>
                  <a:cubicBezTo>
                    <a:pt x="4144" y="7618"/>
                    <a:pt x="3561" y="8231"/>
                    <a:pt x="3065" y="8902"/>
                  </a:cubicBezTo>
                  <a:cubicBezTo>
                    <a:pt x="1284" y="11383"/>
                    <a:pt x="0" y="15848"/>
                    <a:pt x="146" y="18854"/>
                  </a:cubicBezTo>
                  <a:lnTo>
                    <a:pt x="204" y="19584"/>
                  </a:lnTo>
                  <a:cubicBezTo>
                    <a:pt x="350" y="22327"/>
                    <a:pt x="525" y="25188"/>
                    <a:pt x="1401" y="27785"/>
                  </a:cubicBezTo>
                  <a:cubicBezTo>
                    <a:pt x="2014" y="29711"/>
                    <a:pt x="3006" y="32163"/>
                    <a:pt x="4903" y="34206"/>
                  </a:cubicBezTo>
                  <a:lnTo>
                    <a:pt x="5195" y="34498"/>
                  </a:lnTo>
                  <a:cubicBezTo>
                    <a:pt x="6275" y="35665"/>
                    <a:pt x="7413" y="36891"/>
                    <a:pt x="8405" y="38146"/>
                  </a:cubicBezTo>
                  <a:cubicBezTo>
                    <a:pt x="8581" y="38350"/>
                    <a:pt x="8726" y="38584"/>
                    <a:pt x="8902" y="38788"/>
                  </a:cubicBezTo>
                  <a:cubicBezTo>
                    <a:pt x="9456" y="39576"/>
                    <a:pt x="10069" y="40306"/>
                    <a:pt x="10799" y="40948"/>
                  </a:cubicBezTo>
                  <a:cubicBezTo>
                    <a:pt x="14325" y="43847"/>
                    <a:pt x="19837" y="44198"/>
                    <a:pt x="22296" y="44198"/>
                  </a:cubicBezTo>
                  <a:cubicBezTo>
                    <a:pt x="22584" y="44198"/>
                    <a:pt x="22831" y="44193"/>
                    <a:pt x="23027" y="44187"/>
                  </a:cubicBezTo>
                  <a:lnTo>
                    <a:pt x="23027" y="43895"/>
                  </a:lnTo>
                  <a:cubicBezTo>
                    <a:pt x="22833" y="43901"/>
                    <a:pt x="22588" y="43906"/>
                    <a:pt x="22301" y="43906"/>
                  </a:cubicBezTo>
                  <a:cubicBezTo>
                    <a:pt x="19876" y="43906"/>
                    <a:pt x="14445" y="43559"/>
                    <a:pt x="10974" y="40714"/>
                  </a:cubicBezTo>
                  <a:cubicBezTo>
                    <a:pt x="10273" y="40101"/>
                    <a:pt x="9660" y="39372"/>
                    <a:pt x="9135" y="38613"/>
                  </a:cubicBezTo>
                  <a:cubicBezTo>
                    <a:pt x="8960" y="38379"/>
                    <a:pt x="8785" y="38175"/>
                    <a:pt x="8610" y="37942"/>
                  </a:cubicBezTo>
                  <a:cubicBezTo>
                    <a:pt x="7617" y="36687"/>
                    <a:pt x="6479" y="35461"/>
                    <a:pt x="5370" y="34293"/>
                  </a:cubicBezTo>
                  <a:lnTo>
                    <a:pt x="5107" y="34002"/>
                  </a:lnTo>
                  <a:cubicBezTo>
                    <a:pt x="3240" y="32017"/>
                    <a:pt x="2277" y="29565"/>
                    <a:pt x="1664" y="27698"/>
                  </a:cubicBezTo>
                  <a:cubicBezTo>
                    <a:pt x="788" y="25100"/>
                    <a:pt x="642" y="22298"/>
                    <a:pt x="496" y="19555"/>
                  </a:cubicBezTo>
                  <a:lnTo>
                    <a:pt x="467" y="18825"/>
                  </a:lnTo>
                  <a:cubicBezTo>
                    <a:pt x="292" y="15877"/>
                    <a:pt x="1547" y="11500"/>
                    <a:pt x="3269" y="9048"/>
                  </a:cubicBezTo>
                  <a:cubicBezTo>
                    <a:pt x="3794" y="8377"/>
                    <a:pt x="4349" y="7793"/>
                    <a:pt x="4962" y="7239"/>
                  </a:cubicBezTo>
                  <a:cubicBezTo>
                    <a:pt x="5224" y="6976"/>
                    <a:pt x="5487" y="6743"/>
                    <a:pt x="5720" y="6509"/>
                  </a:cubicBezTo>
                  <a:cubicBezTo>
                    <a:pt x="6596" y="5575"/>
                    <a:pt x="7617" y="4816"/>
                    <a:pt x="8756" y="4233"/>
                  </a:cubicBezTo>
                  <a:cubicBezTo>
                    <a:pt x="9952" y="3649"/>
                    <a:pt x="11178" y="3153"/>
                    <a:pt x="12462" y="2773"/>
                  </a:cubicBezTo>
                  <a:cubicBezTo>
                    <a:pt x="13338" y="2452"/>
                    <a:pt x="14272" y="2131"/>
                    <a:pt x="15147" y="1781"/>
                  </a:cubicBezTo>
                  <a:cubicBezTo>
                    <a:pt x="17015" y="993"/>
                    <a:pt x="19000" y="497"/>
                    <a:pt x="20984" y="293"/>
                  </a:cubicBezTo>
                  <a:cubicBezTo>
                    <a:pt x="21393" y="293"/>
                    <a:pt x="21801" y="322"/>
                    <a:pt x="22181" y="351"/>
                  </a:cubicBezTo>
                  <a:cubicBezTo>
                    <a:pt x="22736" y="419"/>
                    <a:pt x="23190" y="461"/>
                    <a:pt x="23536" y="461"/>
                  </a:cubicBezTo>
                  <a:cubicBezTo>
                    <a:pt x="23935" y="461"/>
                    <a:pt x="24188" y="404"/>
                    <a:pt x="24282" y="263"/>
                  </a:cubicBezTo>
                  <a:lnTo>
                    <a:pt x="24049" y="88"/>
                  </a:lnTo>
                  <a:cubicBezTo>
                    <a:pt x="23991" y="157"/>
                    <a:pt x="23790" y="181"/>
                    <a:pt x="23530" y="181"/>
                  </a:cubicBezTo>
                  <a:cubicBezTo>
                    <a:pt x="23127" y="181"/>
                    <a:pt x="22582" y="124"/>
                    <a:pt x="22210" y="88"/>
                  </a:cubicBezTo>
                  <a:cubicBezTo>
                    <a:pt x="21801" y="30"/>
                    <a:pt x="21393" y="1"/>
                    <a:pt x="20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904975" y="2557400"/>
              <a:ext cx="74425" cy="125000"/>
            </a:xfrm>
            <a:custGeom>
              <a:avLst/>
              <a:gdLst/>
              <a:ahLst/>
              <a:cxnLst/>
              <a:rect l="l" t="t" r="r" b="b"/>
              <a:pathLst>
                <a:path w="2977" h="5000" extrusionOk="0">
                  <a:moveTo>
                    <a:pt x="2739" y="1"/>
                  </a:moveTo>
                  <a:cubicBezTo>
                    <a:pt x="1949" y="1"/>
                    <a:pt x="1197" y="266"/>
                    <a:pt x="613" y="797"/>
                  </a:cubicBezTo>
                  <a:cubicBezTo>
                    <a:pt x="204" y="1205"/>
                    <a:pt x="0" y="1789"/>
                    <a:pt x="58" y="2373"/>
                  </a:cubicBezTo>
                  <a:cubicBezTo>
                    <a:pt x="88" y="3219"/>
                    <a:pt x="613" y="4387"/>
                    <a:pt x="1372" y="4824"/>
                  </a:cubicBezTo>
                  <a:cubicBezTo>
                    <a:pt x="1576" y="4941"/>
                    <a:pt x="1810" y="5000"/>
                    <a:pt x="2043" y="5000"/>
                  </a:cubicBezTo>
                  <a:cubicBezTo>
                    <a:pt x="2276" y="5000"/>
                    <a:pt x="2510" y="4941"/>
                    <a:pt x="2714" y="4824"/>
                  </a:cubicBezTo>
                  <a:lnTo>
                    <a:pt x="2598" y="4562"/>
                  </a:lnTo>
                  <a:cubicBezTo>
                    <a:pt x="2422" y="4664"/>
                    <a:pt x="2233" y="4715"/>
                    <a:pt x="2047" y="4715"/>
                  </a:cubicBezTo>
                  <a:cubicBezTo>
                    <a:pt x="1861" y="4715"/>
                    <a:pt x="1678" y="4664"/>
                    <a:pt x="1518" y="4562"/>
                  </a:cubicBezTo>
                  <a:cubicBezTo>
                    <a:pt x="876" y="4182"/>
                    <a:pt x="379" y="3132"/>
                    <a:pt x="350" y="2344"/>
                  </a:cubicBezTo>
                  <a:cubicBezTo>
                    <a:pt x="292" y="1848"/>
                    <a:pt x="467" y="1351"/>
                    <a:pt x="817" y="1001"/>
                  </a:cubicBezTo>
                  <a:cubicBezTo>
                    <a:pt x="1374" y="551"/>
                    <a:pt x="2050" y="293"/>
                    <a:pt x="2760" y="293"/>
                  </a:cubicBezTo>
                  <a:cubicBezTo>
                    <a:pt x="2832" y="293"/>
                    <a:pt x="2904" y="295"/>
                    <a:pt x="2977" y="301"/>
                  </a:cubicBezTo>
                  <a:lnTo>
                    <a:pt x="2977" y="9"/>
                  </a:lnTo>
                  <a:cubicBezTo>
                    <a:pt x="2897" y="4"/>
                    <a:pt x="2818" y="1"/>
                    <a:pt x="2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865575" y="2502775"/>
              <a:ext cx="110175" cy="229750"/>
            </a:xfrm>
            <a:custGeom>
              <a:avLst/>
              <a:gdLst/>
              <a:ahLst/>
              <a:cxnLst/>
              <a:rect l="l" t="t" r="r" b="b"/>
              <a:pathLst>
                <a:path w="4407" h="9190" extrusionOk="0">
                  <a:moveTo>
                    <a:pt x="4052" y="0"/>
                  </a:moveTo>
                  <a:cubicBezTo>
                    <a:pt x="3140" y="0"/>
                    <a:pt x="2304" y="655"/>
                    <a:pt x="1605" y="1172"/>
                  </a:cubicBezTo>
                  <a:lnTo>
                    <a:pt x="1313" y="1406"/>
                  </a:lnTo>
                  <a:cubicBezTo>
                    <a:pt x="58" y="2340"/>
                    <a:pt x="0" y="3361"/>
                    <a:pt x="321" y="4996"/>
                  </a:cubicBezTo>
                  <a:cubicBezTo>
                    <a:pt x="555" y="6105"/>
                    <a:pt x="1664" y="8469"/>
                    <a:pt x="2977" y="9052"/>
                  </a:cubicBezTo>
                  <a:cubicBezTo>
                    <a:pt x="3161" y="9144"/>
                    <a:pt x="3363" y="9189"/>
                    <a:pt x="3566" y="9189"/>
                  </a:cubicBezTo>
                  <a:cubicBezTo>
                    <a:pt x="3814" y="9189"/>
                    <a:pt x="4066" y="9122"/>
                    <a:pt x="4290" y="8994"/>
                  </a:cubicBezTo>
                  <a:lnTo>
                    <a:pt x="4144" y="8731"/>
                  </a:lnTo>
                  <a:cubicBezTo>
                    <a:pt x="3970" y="8842"/>
                    <a:pt x="3771" y="8893"/>
                    <a:pt x="3573" y="8893"/>
                  </a:cubicBezTo>
                  <a:cubicBezTo>
                    <a:pt x="3406" y="8893"/>
                    <a:pt x="3241" y="8857"/>
                    <a:pt x="3094" y="8790"/>
                  </a:cubicBezTo>
                  <a:cubicBezTo>
                    <a:pt x="1839" y="8235"/>
                    <a:pt x="788" y="5842"/>
                    <a:pt x="613" y="4937"/>
                  </a:cubicBezTo>
                  <a:cubicBezTo>
                    <a:pt x="321" y="3390"/>
                    <a:pt x="379" y="2486"/>
                    <a:pt x="1518" y="1639"/>
                  </a:cubicBezTo>
                  <a:lnTo>
                    <a:pt x="1810" y="1406"/>
                  </a:lnTo>
                  <a:cubicBezTo>
                    <a:pt x="2473" y="902"/>
                    <a:pt x="3281" y="277"/>
                    <a:pt x="4102" y="277"/>
                  </a:cubicBezTo>
                  <a:cubicBezTo>
                    <a:pt x="4184" y="277"/>
                    <a:pt x="4266" y="284"/>
                    <a:pt x="4349" y="297"/>
                  </a:cubicBezTo>
                  <a:lnTo>
                    <a:pt x="4407" y="34"/>
                  </a:lnTo>
                  <a:cubicBezTo>
                    <a:pt x="4288" y="11"/>
                    <a:pt x="4169" y="0"/>
                    <a:pt x="4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823975" y="2458750"/>
              <a:ext cx="171475" cy="321425"/>
            </a:xfrm>
            <a:custGeom>
              <a:avLst/>
              <a:gdLst/>
              <a:ahLst/>
              <a:cxnLst/>
              <a:rect l="l" t="t" r="r" b="b"/>
              <a:pathLst>
                <a:path w="6859" h="12857" extrusionOk="0">
                  <a:moveTo>
                    <a:pt x="6394" y="1"/>
                  </a:moveTo>
                  <a:cubicBezTo>
                    <a:pt x="5121" y="1"/>
                    <a:pt x="3860" y="318"/>
                    <a:pt x="2715" y="890"/>
                  </a:cubicBezTo>
                  <a:cubicBezTo>
                    <a:pt x="905" y="1854"/>
                    <a:pt x="0" y="2787"/>
                    <a:pt x="30" y="5151"/>
                  </a:cubicBezTo>
                  <a:cubicBezTo>
                    <a:pt x="146" y="9996"/>
                    <a:pt x="2452" y="12798"/>
                    <a:pt x="6363" y="12856"/>
                  </a:cubicBezTo>
                  <a:lnTo>
                    <a:pt x="6363" y="12565"/>
                  </a:lnTo>
                  <a:cubicBezTo>
                    <a:pt x="1080" y="12477"/>
                    <a:pt x="380" y="7340"/>
                    <a:pt x="351" y="5122"/>
                  </a:cubicBezTo>
                  <a:cubicBezTo>
                    <a:pt x="292" y="2904"/>
                    <a:pt x="1110" y="2087"/>
                    <a:pt x="2861" y="1153"/>
                  </a:cubicBezTo>
                  <a:cubicBezTo>
                    <a:pt x="3944" y="585"/>
                    <a:pt x="5142" y="292"/>
                    <a:pt x="6353" y="292"/>
                  </a:cubicBezTo>
                  <a:cubicBezTo>
                    <a:pt x="6512" y="292"/>
                    <a:pt x="6671" y="297"/>
                    <a:pt x="6830" y="307"/>
                  </a:cubicBezTo>
                  <a:lnTo>
                    <a:pt x="6859" y="15"/>
                  </a:lnTo>
                  <a:cubicBezTo>
                    <a:pt x="6704" y="5"/>
                    <a:pt x="6549"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796250" y="2395625"/>
              <a:ext cx="217450" cy="446575"/>
            </a:xfrm>
            <a:custGeom>
              <a:avLst/>
              <a:gdLst/>
              <a:ahLst/>
              <a:cxnLst/>
              <a:rect l="l" t="t" r="r" b="b"/>
              <a:pathLst>
                <a:path w="8698" h="17863" extrusionOk="0">
                  <a:moveTo>
                    <a:pt x="8639" y="1"/>
                  </a:moveTo>
                  <a:cubicBezTo>
                    <a:pt x="6275" y="497"/>
                    <a:pt x="3970" y="1577"/>
                    <a:pt x="2540" y="2919"/>
                  </a:cubicBezTo>
                  <a:cubicBezTo>
                    <a:pt x="584" y="4700"/>
                    <a:pt x="0" y="6480"/>
                    <a:pt x="526" y="9077"/>
                  </a:cubicBezTo>
                  <a:cubicBezTo>
                    <a:pt x="584" y="9398"/>
                    <a:pt x="643" y="9778"/>
                    <a:pt x="701" y="10128"/>
                  </a:cubicBezTo>
                  <a:cubicBezTo>
                    <a:pt x="993" y="11850"/>
                    <a:pt x="1372" y="14010"/>
                    <a:pt x="2394" y="15294"/>
                  </a:cubicBezTo>
                  <a:cubicBezTo>
                    <a:pt x="3773" y="16932"/>
                    <a:pt x="5804" y="17863"/>
                    <a:pt x="7956" y="17863"/>
                  </a:cubicBezTo>
                  <a:cubicBezTo>
                    <a:pt x="7989" y="17863"/>
                    <a:pt x="8022" y="17863"/>
                    <a:pt x="8056" y="17862"/>
                  </a:cubicBezTo>
                  <a:lnTo>
                    <a:pt x="8056" y="17570"/>
                  </a:lnTo>
                  <a:cubicBezTo>
                    <a:pt x="8023" y="17571"/>
                    <a:pt x="7990" y="17571"/>
                    <a:pt x="7957" y="17571"/>
                  </a:cubicBezTo>
                  <a:cubicBezTo>
                    <a:pt x="5892" y="17571"/>
                    <a:pt x="3949" y="16670"/>
                    <a:pt x="2627" y="15090"/>
                  </a:cubicBezTo>
                  <a:cubicBezTo>
                    <a:pt x="1635" y="13864"/>
                    <a:pt x="1255" y="11762"/>
                    <a:pt x="964" y="10070"/>
                  </a:cubicBezTo>
                  <a:cubicBezTo>
                    <a:pt x="905" y="9690"/>
                    <a:pt x="847" y="9340"/>
                    <a:pt x="788" y="9019"/>
                  </a:cubicBezTo>
                  <a:cubicBezTo>
                    <a:pt x="292" y="6538"/>
                    <a:pt x="876" y="4816"/>
                    <a:pt x="2715" y="3124"/>
                  </a:cubicBezTo>
                  <a:cubicBezTo>
                    <a:pt x="4116" y="1839"/>
                    <a:pt x="6363" y="760"/>
                    <a:pt x="8698" y="263"/>
                  </a:cubicBezTo>
                  <a:lnTo>
                    <a:pt x="86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740800" y="2355500"/>
              <a:ext cx="274350" cy="531200"/>
            </a:xfrm>
            <a:custGeom>
              <a:avLst/>
              <a:gdLst/>
              <a:ahLst/>
              <a:cxnLst/>
              <a:rect l="l" t="t" r="r" b="b"/>
              <a:pathLst>
                <a:path w="10974" h="21248" extrusionOk="0">
                  <a:moveTo>
                    <a:pt x="10799" y="1"/>
                  </a:moveTo>
                  <a:cubicBezTo>
                    <a:pt x="10449" y="146"/>
                    <a:pt x="10098" y="263"/>
                    <a:pt x="9719" y="292"/>
                  </a:cubicBezTo>
                  <a:cubicBezTo>
                    <a:pt x="9310" y="351"/>
                    <a:pt x="8931" y="468"/>
                    <a:pt x="8581" y="613"/>
                  </a:cubicBezTo>
                  <a:cubicBezTo>
                    <a:pt x="8055" y="847"/>
                    <a:pt x="7589" y="1139"/>
                    <a:pt x="7122" y="1431"/>
                  </a:cubicBezTo>
                  <a:cubicBezTo>
                    <a:pt x="6830" y="1606"/>
                    <a:pt x="6538" y="1781"/>
                    <a:pt x="6275" y="1956"/>
                  </a:cubicBezTo>
                  <a:cubicBezTo>
                    <a:pt x="4612" y="2861"/>
                    <a:pt x="2335" y="4437"/>
                    <a:pt x="963" y="6596"/>
                  </a:cubicBezTo>
                  <a:cubicBezTo>
                    <a:pt x="59" y="8027"/>
                    <a:pt x="0" y="10245"/>
                    <a:pt x="847" y="12550"/>
                  </a:cubicBezTo>
                  <a:cubicBezTo>
                    <a:pt x="934" y="12784"/>
                    <a:pt x="1022" y="13017"/>
                    <a:pt x="1080" y="13280"/>
                  </a:cubicBezTo>
                  <a:cubicBezTo>
                    <a:pt x="1810" y="15352"/>
                    <a:pt x="2569" y="17512"/>
                    <a:pt x="4495" y="18737"/>
                  </a:cubicBezTo>
                  <a:lnTo>
                    <a:pt x="4728" y="18883"/>
                  </a:lnTo>
                  <a:cubicBezTo>
                    <a:pt x="6460" y="19980"/>
                    <a:pt x="8448" y="21248"/>
                    <a:pt x="10552" y="21248"/>
                  </a:cubicBezTo>
                  <a:cubicBezTo>
                    <a:pt x="10576" y="21248"/>
                    <a:pt x="10600" y="21248"/>
                    <a:pt x="10624" y="21247"/>
                  </a:cubicBezTo>
                  <a:lnTo>
                    <a:pt x="10624" y="20956"/>
                  </a:lnTo>
                  <a:cubicBezTo>
                    <a:pt x="10600" y="20956"/>
                    <a:pt x="10577" y="20956"/>
                    <a:pt x="10554" y="20956"/>
                  </a:cubicBezTo>
                  <a:cubicBezTo>
                    <a:pt x="8535" y="20956"/>
                    <a:pt x="6577" y="19717"/>
                    <a:pt x="4874" y="18621"/>
                  </a:cubicBezTo>
                  <a:lnTo>
                    <a:pt x="4641" y="18504"/>
                  </a:lnTo>
                  <a:cubicBezTo>
                    <a:pt x="2831" y="17337"/>
                    <a:pt x="2073" y="15235"/>
                    <a:pt x="1372" y="13163"/>
                  </a:cubicBezTo>
                  <a:cubicBezTo>
                    <a:pt x="1285" y="12930"/>
                    <a:pt x="1197" y="12696"/>
                    <a:pt x="1109" y="12463"/>
                  </a:cubicBezTo>
                  <a:cubicBezTo>
                    <a:pt x="321" y="10245"/>
                    <a:pt x="351" y="8114"/>
                    <a:pt x="1226" y="6772"/>
                  </a:cubicBezTo>
                  <a:cubicBezTo>
                    <a:pt x="2539" y="4641"/>
                    <a:pt x="4787" y="3123"/>
                    <a:pt x="6421" y="2219"/>
                  </a:cubicBezTo>
                  <a:cubicBezTo>
                    <a:pt x="6684" y="2073"/>
                    <a:pt x="6976" y="1868"/>
                    <a:pt x="7267" y="1693"/>
                  </a:cubicBezTo>
                  <a:cubicBezTo>
                    <a:pt x="7734" y="1401"/>
                    <a:pt x="8201" y="1139"/>
                    <a:pt x="8698" y="905"/>
                  </a:cubicBezTo>
                  <a:cubicBezTo>
                    <a:pt x="9048" y="759"/>
                    <a:pt x="9427" y="643"/>
                    <a:pt x="9807" y="613"/>
                  </a:cubicBezTo>
                  <a:cubicBezTo>
                    <a:pt x="10186" y="555"/>
                    <a:pt x="10595" y="438"/>
                    <a:pt x="10974" y="263"/>
                  </a:cubicBezTo>
                  <a:lnTo>
                    <a:pt x="107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697750" y="2309525"/>
              <a:ext cx="340750" cy="624000"/>
            </a:xfrm>
            <a:custGeom>
              <a:avLst/>
              <a:gdLst/>
              <a:ahLst/>
              <a:cxnLst/>
              <a:rect l="l" t="t" r="r" b="b"/>
              <a:pathLst>
                <a:path w="13630" h="24960" extrusionOk="0">
                  <a:moveTo>
                    <a:pt x="13426" y="1"/>
                  </a:moveTo>
                  <a:cubicBezTo>
                    <a:pt x="13017" y="147"/>
                    <a:pt x="12608" y="234"/>
                    <a:pt x="12200" y="322"/>
                  </a:cubicBezTo>
                  <a:cubicBezTo>
                    <a:pt x="11820" y="409"/>
                    <a:pt x="11470" y="497"/>
                    <a:pt x="11266" y="555"/>
                  </a:cubicBezTo>
                  <a:cubicBezTo>
                    <a:pt x="10799" y="701"/>
                    <a:pt x="10332" y="789"/>
                    <a:pt x="9894" y="906"/>
                  </a:cubicBezTo>
                  <a:cubicBezTo>
                    <a:pt x="8844" y="1081"/>
                    <a:pt x="7851" y="1402"/>
                    <a:pt x="6947" y="1927"/>
                  </a:cubicBezTo>
                  <a:cubicBezTo>
                    <a:pt x="3269" y="4174"/>
                    <a:pt x="1197" y="6247"/>
                    <a:pt x="613" y="8144"/>
                  </a:cubicBezTo>
                  <a:cubicBezTo>
                    <a:pt x="0" y="10011"/>
                    <a:pt x="351" y="13076"/>
                    <a:pt x="1022" y="15090"/>
                  </a:cubicBezTo>
                  <a:cubicBezTo>
                    <a:pt x="1956" y="18008"/>
                    <a:pt x="3094" y="21014"/>
                    <a:pt x="5633" y="22970"/>
                  </a:cubicBezTo>
                  <a:cubicBezTo>
                    <a:pt x="6567" y="23583"/>
                    <a:pt x="7589" y="24020"/>
                    <a:pt x="8668" y="24283"/>
                  </a:cubicBezTo>
                  <a:cubicBezTo>
                    <a:pt x="9576" y="24530"/>
                    <a:pt x="11260" y="24959"/>
                    <a:pt x="12526" y="24959"/>
                  </a:cubicBezTo>
                  <a:cubicBezTo>
                    <a:pt x="12604" y="24959"/>
                    <a:pt x="12680" y="24958"/>
                    <a:pt x="12754" y="24954"/>
                  </a:cubicBezTo>
                  <a:lnTo>
                    <a:pt x="12754" y="24662"/>
                  </a:lnTo>
                  <a:cubicBezTo>
                    <a:pt x="12677" y="24666"/>
                    <a:pt x="12599" y="24668"/>
                    <a:pt x="12518" y="24668"/>
                  </a:cubicBezTo>
                  <a:cubicBezTo>
                    <a:pt x="11284" y="24668"/>
                    <a:pt x="9660" y="24265"/>
                    <a:pt x="8756" y="23991"/>
                  </a:cubicBezTo>
                  <a:cubicBezTo>
                    <a:pt x="7705" y="23758"/>
                    <a:pt x="6713" y="23320"/>
                    <a:pt x="5837" y="22736"/>
                  </a:cubicBezTo>
                  <a:cubicBezTo>
                    <a:pt x="3328" y="20839"/>
                    <a:pt x="2248" y="18008"/>
                    <a:pt x="1285" y="15002"/>
                  </a:cubicBezTo>
                  <a:cubicBezTo>
                    <a:pt x="642" y="13018"/>
                    <a:pt x="292" y="10070"/>
                    <a:pt x="876" y="8231"/>
                  </a:cubicBezTo>
                  <a:cubicBezTo>
                    <a:pt x="1460" y="6363"/>
                    <a:pt x="3503" y="4379"/>
                    <a:pt x="7092" y="2161"/>
                  </a:cubicBezTo>
                  <a:cubicBezTo>
                    <a:pt x="7997" y="1664"/>
                    <a:pt x="8960" y="1343"/>
                    <a:pt x="9953" y="1168"/>
                  </a:cubicBezTo>
                  <a:cubicBezTo>
                    <a:pt x="10390" y="1081"/>
                    <a:pt x="10887" y="964"/>
                    <a:pt x="11353" y="818"/>
                  </a:cubicBezTo>
                  <a:cubicBezTo>
                    <a:pt x="11529" y="760"/>
                    <a:pt x="11879" y="672"/>
                    <a:pt x="12258" y="614"/>
                  </a:cubicBezTo>
                  <a:cubicBezTo>
                    <a:pt x="13338" y="351"/>
                    <a:pt x="13572" y="293"/>
                    <a:pt x="13630" y="205"/>
                  </a:cubicBezTo>
                  <a:lnTo>
                    <a:pt x="134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622600" y="2273775"/>
              <a:ext cx="409350" cy="712150"/>
            </a:xfrm>
            <a:custGeom>
              <a:avLst/>
              <a:gdLst/>
              <a:ahLst/>
              <a:cxnLst/>
              <a:rect l="l" t="t" r="r" b="b"/>
              <a:pathLst>
                <a:path w="16374" h="28486" extrusionOk="0">
                  <a:moveTo>
                    <a:pt x="16315" y="1"/>
                  </a:moveTo>
                  <a:cubicBezTo>
                    <a:pt x="15352" y="263"/>
                    <a:pt x="14301" y="497"/>
                    <a:pt x="13192" y="701"/>
                  </a:cubicBezTo>
                  <a:cubicBezTo>
                    <a:pt x="11850" y="964"/>
                    <a:pt x="10565" y="1285"/>
                    <a:pt x="9281" y="1664"/>
                  </a:cubicBezTo>
                  <a:cubicBezTo>
                    <a:pt x="4874" y="3007"/>
                    <a:pt x="2072" y="5400"/>
                    <a:pt x="934" y="8756"/>
                  </a:cubicBezTo>
                  <a:cubicBezTo>
                    <a:pt x="0" y="11500"/>
                    <a:pt x="1576" y="15236"/>
                    <a:pt x="2744" y="17979"/>
                  </a:cubicBezTo>
                  <a:cubicBezTo>
                    <a:pt x="2860" y="18212"/>
                    <a:pt x="2948" y="18446"/>
                    <a:pt x="3036" y="18650"/>
                  </a:cubicBezTo>
                  <a:cubicBezTo>
                    <a:pt x="3123" y="18884"/>
                    <a:pt x="3240" y="19117"/>
                    <a:pt x="3327" y="19351"/>
                  </a:cubicBezTo>
                  <a:cubicBezTo>
                    <a:pt x="4291" y="21685"/>
                    <a:pt x="5604" y="24867"/>
                    <a:pt x="7822" y="25976"/>
                  </a:cubicBezTo>
                  <a:cubicBezTo>
                    <a:pt x="9953" y="27026"/>
                    <a:pt x="13455" y="28252"/>
                    <a:pt x="16111" y="28486"/>
                  </a:cubicBezTo>
                  <a:lnTo>
                    <a:pt x="16140" y="28194"/>
                  </a:lnTo>
                  <a:cubicBezTo>
                    <a:pt x="13513" y="27960"/>
                    <a:pt x="10069" y="26734"/>
                    <a:pt x="7939" y="25713"/>
                  </a:cubicBezTo>
                  <a:cubicBezTo>
                    <a:pt x="5837" y="24662"/>
                    <a:pt x="4553" y="21540"/>
                    <a:pt x="3590" y="19234"/>
                  </a:cubicBezTo>
                  <a:cubicBezTo>
                    <a:pt x="3503" y="19000"/>
                    <a:pt x="3386" y="18767"/>
                    <a:pt x="3298" y="18533"/>
                  </a:cubicBezTo>
                  <a:cubicBezTo>
                    <a:pt x="3211" y="18329"/>
                    <a:pt x="3123" y="18096"/>
                    <a:pt x="3036" y="17862"/>
                  </a:cubicBezTo>
                  <a:cubicBezTo>
                    <a:pt x="1868" y="15177"/>
                    <a:pt x="292" y="11471"/>
                    <a:pt x="1197" y="8844"/>
                  </a:cubicBezTo>
                  <a:cubicBezTo>
                    <a:pt x="2306" y="5546"/>
                    <a:pt x="5049" y="3240"/>
                    <a:pt x="9369" y="1898"/>
                  </a:cubicBezTo>
                  <a:cubicBezTo>
                    <a:pt x="10565" y="1548"/>
                    <a:pt x="11937" y="1256"/>
                    <a:pt x="13221" y="993"/>
                  </a:cubicBezTo>
                  <a:cubicBezTo>
                    <a:pt x="14359" y="789"/>
                    <a:pt x="15410" y="555"/>
                    <a:pt x="16373" y="293"/>
                  </a:cubicBezTo>
                  <a:lnTo>
                    <a:pt x="16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598525" y="2241675"/>
              <a:ext cx="450925" cy="804925"/>
            </a:xfrm>
            <a:custGeom>
              <a:avLst/>
              <a:gdLst/>
              <a:ahLst/>
              <a:cxnLst/>
              <a:rect l="l" t="t" r="r" b="b"/>
              <a:pathLst>
                <a:path w="18037" h="32197" extrusionOk="0">
                  <a:moveTo>
                    <a:pt x="17978" y="1"/>
                  </a:moveTo>
                  <a:lnTo>
                    <a:pt x="17716" y="30"/>
                  </a:lnTo>
                  <a:cubicBezTo>
                    <a:pt x="14856" y="438"/>
                    <a:pt x="12141" y="818"/>
                    <a:pt x="9340" y="1810"/>
                  </a:cubicBezTo>
                  <a:lnTo>
                    <a:pt x="8873" y="1985"/>
                  </a:lnTo>
                  <a:cubicBezTo>
                    <a:pt x="7442" y="2481"/>
                    <a:pt x="6100" y="2978"/>
                    <a:pt x="4874" y="3999"/>
                  </a:cubicBezTo>
                  <a:cubicBezTo>
                    <a:pt x="3736" y="4991"/>
                    <a:pt x="2714" y="6100"/>
                    <a:pt x="1810" y="7326"/>
                  </a:cubicBezTo>
                  <a:lnTo>
                    <a:pt x="1781" y="7385"/>
                  </a:lnTo>
                  <a:cubicBezTo>
                    <a:pt x="847" y="8581"/>
                    <a:pt x="175" y="9457"/>
                    <a:pt x="88" y="11033"/>
                  </a:cubicBezTo>
                  <a:cubicBezTo>
                    <a:pt x="0" y="12813"/>
                    <a:pt x="409" y="14564"/>
                    <a:pt x="817" y="16228"/>
                  </a:cubicBezTo>
                  <a:lnTo>
                    <a:pt x="934" y="16782"/>
                  </a:lnTo>
                  <a:cubicBezTo>
                    <a:pt x="1810" y="20372"/>
                    <a:pt x="2977" y="25304"/>
                    <a:pt x="6304" y="28252"/>
                  </a:cubicBezTo>
                  <a:cubicBezTo>
                    <a:pt x="6479" y="28398"/>
                    <a:pt x="6654" y="28573"/>
                    <a:pt x="6830" y="28748"/>
                  </a:cubicBezTo>
                  <a:cubicBezTo>
                    <a:pt x="7384" y="29332"/>
                    <a:pt x="8055" y="29828"/>
                    <a:pt x="8756" y="30237"/>
                  </a:cubicBezTo>
                  <a:cubicBezTo>
                    <a:pt x="9223" y="30441"/>
                    <a:pt x="9748" y="30558"/>
                    <a:pt x="10244" y="30587"/>
                  </a:cubicBezTo>
                  <a:cubicBezTo>
                    <a:pt x="10594" y="30645"/>
                    <a:pt x="10916" y="30704"/>
                    <a:pt x="11266" y="30791"/>
                  </a:cubicBezTo>
                  <a:cubicBezTo>
                    <a:pt x="11674" y="30908"/>
                    <a:pt x="12112" y="31054"/>
                    <a:pt x="12579" y="31200"/>
                  </a:cubicBezTo>
                  <a:cubicBezTo>
                    <a:pt x="13995" y="31672"/>
                    <a:pt x="15621" y="32196"/>
                    <a:pt x="16982" y="32196"/>
                  </a:cubicBezTo>
                  <a:cubicBezTo>
                    <a:pt x="17052" y="32196"/>
                    <a:pt x="17122" y="32195"/>
                    <a:pt x="17190" y="32192"/>
                  </a:cubicBezTo>
                  <a:lnTo>
                    <a:pt x="17190" y="31900"/>
                  </a:lnTo>
                  <a:cubicBezTo>
                    <a:pt x="17123" y="31903"/>
                    <a:pt x="17055" y="31904"/>
                    <a:pt x="16987" y="31904"/>
                  </a:cubicBezTo>
                  <a:cubicBezTo>
                    <a:pt x="15656" y="31904"/>
                    <a:pt x="14082" y="31381"/>
                    <a:pt x="12667" y="30937"/>
                  </a:cubicBezTo>
                  <a:cubicBezTo>
                    <a:pt x="12200" y="30762"/>
                    <a:pt x="11762" y="30616"/>
                    <a:pt x="11353" y="30499"/>
                  </a:cubicBezTo>
                  <a:cubicBezTo>
                    <a:pt x="11003" y="30412"/>
                    <a:pt x="10653" y="30353"/>
                    <a:pt x="10303" y="30324"/>
                  </a:cubicBezTo>
                  <a:cubicBezTo>
                    <a:pt x="9836" y="30266"/>
                    <a:pt x="9340" y="30149"/>
                    <a:pt x="8902" y="29974"/>
                  </a:cubicBezTo>
                  <a:cubicBezTo>
                    <a:pt x="8201" y="29565"/>
                    <a:pt x="7588" y="29098"/>
                    <a:pt x="7034" y="28515"/>
                  </a:cubicBezTo>
                  <a:cubicBezTo>
                    <a:pt x="6859" y="28340"/>
                    <a:pt x="6684" y="28164"/>
                    <a:pt x="6509" y="28018"/>
                  </a:cubicBezTo>
                  <a:cubicBezTo>
                    <a:pt x="3240" y="25129"/>
                    <a:pt x="2072" y="20255"/>
                    <a:pt x="1226" y="16695"/>
                  </a:cubicBezTo>
                  <a:lnTo>
                    <a:pt x="1109" y="16169"/>
                  </a:lnTo>
                  <a:cubicBezTo>
                    <a:pt x="701" y="14506"/>
                    <a:pt x="292" y="12784"/>
                    <a:pt x="380" y="11062"/>
                  </a:cubicBezTo>
                  <a:cubicBezTo>
                    <a:pt x="467" y="9544"/>
                    <a:pt x="1109" y="8727"/>
                    <a:pt x="2014" y="7560"/>
                  </a:cubicBezTo>
                  <a:lnTo>
                    <a:pt x="2043" y="7501"/>
                  </a:lnTo>
                  <a:cubicBezTo>
                    <a:pt x="2919" y="6305"/>
                    <a:pt x="3940" y="5196"/>
                    <a:pt x="5078" y="4233"/>
                  </a:cubicBezTo>
                  <a:cubicBezTo>
                    <a:pt x="6246" y="3240"/>
                    <a:pt x="7588" y="2773"/>
                    <a:pt x="8989" y="2277"/>
                  </a:cubicBezTo>
                  <a:lnTo>
                    <a:pt x="9456" y="2102"/>
                  </a:lnTo>
                  <a:cubicBezTo>
                    <a:pt x="12229" y="1110"/>
                    <a:pt x="14914" y="730"/>
                    <a:pt x="17745" y="322"/>
                  </a:cubicBezTo>
                  <a:lnTo>
                    <a:pt x="18037" y="293"/>
                  </a:lnTo>
                  <a:lnTo>
                    <a:pt x="17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540150" y="2180400"/>
              <a:ext cx="515150" cy="928825"/>
            </a:xfrm>
            <a:custGeom>
              <a:avLst/>
              <a:gdLst/>
              <a:ahLst/>
              <a:cxnLst/>
              <a:rect l="l" t="t" r="r" b="b"/>
              <a:pathLst>
                <a:path w="20606" h="37153" extrusionOk="0">
                  <a:moveTo>
                    <a:pt x="20518" y="0"/>
                  </a:moveTo>
                  <a:cubicBezTo>
                    <a:pt x="18883" y="496"/>
                    <a:pt x="17161" y="934"/>
                    <a:pt x="15469" y="1343"/>
                  </a:cubicBezTo>
                  <a:cubicBezTo>
                    <a:pt x="13221" y="1926"/>
                    <a:pt x="10857" y="2510"/>
                    <a:pt x="8668" y="3298"/>
                  </a:cubicBezTo>
                  <a:cubicBezTo>
                    <a:pt x="5516" y="4436"/>
                    <a:pt x="2364" y="7793"/>
                    <a:pt x="1372" y="11120"/>
                  </a:cubicBezTo>
                  <a:cubicBezTo>
                    <a:pt x="0" y="15556"/>
                    <a:pt x="59" y="19146"/>
                    <a:pt x="1518" y="23144"/>
                  </a:cubicBezTo>
                  <a:cubicBezTo>
                    <a:pt x="2773" y="26617"/>
                    <a:pt x="5079" y="30294"/>
                    <a:pt x="7997" y="33505"/>
                  </a:cubicBezTo>
                  <a:cubicBezTo>
                    <a:pt x="10857" y="36657"/>
                    <a:pt x="15031" y="37036"/>
                    <a:pt x="19409" y="37153"/>
                  </a:cubicBezTo>
                  <a:lnTo>
                    <a:pt x="19409" y="36861"/>
                  </a:lnTo>
                  <a:cubicBezTo>
                    <a:pt x="15089" y="36715"/>
                    <a:pt x="11003" y="36365"/>
                    <a:pt x="8231" y="33300"/>
                  </a:cubicBezTo>
                  <a:cubicBezTo>
                    <a:pt x="5312" y="30119"/>
                    <a:pt x="3036" y="26500"/>
                    <a:pt x="1781" y="23056"/>
                  </a:cubicBezTo>
                  <a:cubicBezTo>
                    <a:pt x="351" y="19116"/>
                    <a:pt x="321" y="15585"/>
                    <a:pt x="1635" y="11207"/>
                  </a:cubicBezTo>
                  <a:cubicBezTo>
                    <a:pt x="2627" y="7968"/>
                    <a:pt x="5692" y="4670"/>
                    <a:pt x="8727" y="3590"/>
                  </a:cubicBezTo>
                  <a:cubicBezTo>
                    <a:pt x="10945" y="2802"/>
                    <a:pt x="13280" y="2218"/>
                    <a:pt x="15527" y="1634"/>
                  </a:cubicBezTo>
                  <a:cubicBezTo>
                    <a:pt x="17220" y="1226"/>
                    <a:pt x="18971" y="788"/>
                    <a:pt x="20605" y="263"/>
                  </a:cubicBezTo>
                  <a:lnTo>
                    <a:pt x="205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483225" y="2138800"/>
              <a:ext cx="585200" cy="1011300"/>
            </a:xfrm>
            <a:custGeom>
              <a:avLst/>
              <a:gdLst/>
              <a:ahLst/>
              <a:cxnLst/>
              <a:rect l="l" t="t" r="r" b="b"/>
              <a:pathLst>
                <a:path w="23408" h="40452" extrusionOk="0">
                  <a:moveTo>
                    <a:pt x="23291" y="1"/>
                  </a:moveTo>
                  <a:cubicBezTo>
                    <a:pt x="22795" y="263"/>
                    <a:pt x="22065" y="292"/>
                    <a:pt x="21394" y="292"/>
                  </a:cubicBezTo>
                  <a:cubicBezTo>
                    <a:pt x="21073" y="292"/>
                    <a:pt x="20781" y="292"/>
                    <a:pt x="20489" y="322"/>
                  </a:cubicBezTo>
                  <a:cubicBezTo>
                    <a:pt x="19292" y="468"/>
                    <a:pt x="18125" y="701"/>
                    <a:pt x="16987" y="1051"/>
                  </a:cubicBezTo>
                  <a:lnTo>
                    <a:pt x="16257" y="1226"/>
                  </a:lnTo>
                  <a:lnTo>
                    <a:pt x="15294" y="1460"/>
                  </a:lnTo>
                  <a:cubicBezTo>
                    <a:pt x="13193" y="1956"/>
                    <a:pt x="11004" y="2481"/>
                    <a:pt x="9165" y="3707"/>
                  </a:cubicBezTo>
                  <a:cubicBezTo>
                    <a:pt x="8611" y="4057"/>
                    <a:pt x="7998" y="4320"/>
                    <a:pt x="7356" y="4553"/>
                  </a:cubicBezTo>
                  <a:cubicBezTo>
                    <a:pt x="7035" y="4670"/>
                    <a:pt x="6684" y="4816"/>
                    <a:pt x="6363" y="4962"/>
                  </a:cubicBezTo>
                  <a:cubicBezTo>
                    <a:pt x="5313" y="5517"/>
                    <a:pt x="4350" y="6217"/>
                    <a:pt x="3503" y="7063"/>
                  </a:cubicBezTo>
                  <a:cubicBezTo>
                    <a:pt x="964" y="9486"/>
                    <a:pt x="264" y="13513"/>
                    <a:pt x="89" y="15118"/>
                  </a:cubicBezTo>
                  <a:cubicBezTo>
                    <a:pt x="1" y="16315"/>
                    <a:pt x="30" y="17483"/>
                    <a:pt x="234" y="18650"/>
                  </a:cubicBezTo>
                  <a:cubicBezTo>
                    <a:pt x="264" y="18913"/>
                    <a:pt x="293" y="19175"/>
                    <a:pt x="322" y="19438"/>
                  </a:cubicBezTo>
                  <a:cubicBezTo>
                    <a:pt x="380" y="19992"/>
                    <a:pt x="410" y="20547"/>
                    <a:pt x="439" y="21101"/>
                  </a:cubicBezTo>
                  <a:cubicBezTo>
                    <a:pt x="439" y="22006"/>
                    <a:pt x="526" y="22911"/>
                    <a:pt x="701" y="23787"/>
                  </a:cubicBezTo>
                  <a:cubicBezTo>
                    <a:pt x="1314" y="26384"/>
                    <a:pt x="2803" y="28398"/>
                    <a:pt x="4029" y="29886"/>
                  </a:cubicBezTo>
                  <a:cubicBezTo>
                    <a:pt x="4700" y="30674"/>
                    <a:pt x="5429" y="31433"/>
                    <a:pt x="6188" y="32133"/>
                  </a:cubicBezTo>
                  <a:cubicBezTo>
                    <a:pt x="7210" y="33009"/>
                    <a:pt x="8114" y="34031"/>
                    <a:pt x="8932" y="35140"/>
                  </a:cubicBezTo>
                  <a:cubicBezTo>
                    <a:pt x="9661" y="36307"/>
                    <a:pt x="10595" y="37328"/>
                    <a:pt x="11675" y="38146"/>
                  </a:cubicBezTo>
                  <a:cubicBezTo>
                    <a:pt x="12667" y="38875"/>
                    <a:pt x="13747" y="39050"/>
                    <a:pt x="14856" y="39255"/>
                  </a:cubicBezTo>
                  <a:cubicBezTo>
                    <a:pt x="15294" y="39313"/>
                    <a:pt x="15732" y="39401"/>
                    <a:pt x="16170" y="39517"/>
                  </a:cubicBezTo>
                  <a:cubicBezTo>
                    <a:pt x="16928" y="39663"/>
                    <a:pt x="17687" y="39780"/>
                    <a:pt x="18475" y="39838"/>
                  </a:cubicBezTo>
                  <a:cubicBezTo>
                    <a:pt x="19613" y="39926"/>
                    <a:pt x="20781" y="40014"/>
                    <a:pt x="21627" y="40451"/>
                  </a:cubicBezTo>
                  <a:lnTo>
                    <a:pt x="21744" y="40189"/>
                  </a:lnTo>
                  <a:cubicBezTo>
                    <a:pt x="20839" y="39751"/>
                    <a:pt x="19643" y="39634"/>
                    <a:pt x="18475" y="39547"/>
                  </a:cubicBezTo>
                  <a:cubicBezTo>
                    <a:pt x="17716" y="39488"/>
                    <a:pt x="16958" y="39401"/>
                    <a:pt x="16228" y="39226"/>
                  </a:cubicBezTo>
                  <a:cubicBezTo>
                    <a:pt x="15790" y="39109"/>
                    <a:pt x="15323" y="39050"/>
                    <a:pt x="14885" y="38963"/>
                  </a:cubicBezTo>
                  <a:cubicBezTo>
                    <a:pt x="13776" y="38759"/>
                    <a:pt x="12755" y="38583"/>
                    <a:pt x="11850" y="37912"/>
                  </a:cubicBezTo>
                  <a:cubicBezTo>
                    <a:pt x="10770" y="37095"/>
                    <a:pt x="9866" y="36103"/>
                    <a:pt x="9165" y="34964"/>
                  </a:cubicBezTo>
                  <a:cubicBezTo>
                    <a:pt x="8348" y="33855"/>
                    <a:pt x="7414" y="32805"/>
                    <a:pt x="6363" y="31900"/>
                  </a:cubicBezTo>
                  <a:cubicBezTo>
                    <a:pt x="5605" y="31229"/>
                    <a:pt x="4904" y="30499"/>
                    <a:pt x="4233" y="29711"/>
                  </a:cubicBezTo>
                  <a:cubicBezTo>
                    <a:pt x="3036" y="28252"/>
                    <a:pt x="1577" y="26267"/>
                    <a:pt x="964" y="23728"/>
                  </a:cubicBezTo>
                  <a:cubicBezTo>
                    <a:pt x="789" y="22882"/>
                    <a:pt x="701" y="21977"/>
                    <a:pt x="701" y="21101"/>
                  </a:cubicBezTo>
                  <a:cubicBezTo>
                    <a:pt x="701" y="20547"/>
                    <a:pt x="672" y="19963"/>
                    <a:pt x="614" y="19409"/>
                  </a:cubicBezTo>
                  <a:cubicBezTo>
                    <a:pt x="585" y="19146"/>
                    <a:pt x="555" y="18883"/>
                    <a:pt x="526" y="18621"/>
                  </a:cubicBezTo>
                  <a:cubicBezTo>
                    <a:pt x="322" y="17483"/>
                    <a:pt x="264" y="16315"/>
                    <a:pt x="351" y="15177"/>
                  </a:cubicBezTo>
                  <a:cubicBezTo>
                    <a:pt x="526" y="13601"/>
                    <a:pt x="1198" y="9661"/>
                    <a:pt x="3678" y="7297"/>
                  </a:cubicBezTo>
                  <a:cubicBezTo>
                    <a:pt x="4495" y="6480"/>
                    <a:pt x="5429" y="5779"/>
                    <a:pt x="6451" y="5225"/>
                  </a:cubicBezTo>
                  <a:cubicBezTo>
                    <a:pt x="6772" y="5079"/>
                    <a:pt x="7122" y="4933"/>
                    <a:pt x="7443" y="4816"/>
                  </a:cubicBezTo>
                  <a:cubicBezTo>
                    <a:pt x="8085" y="4583"/>
                    <a:pt x="8727" y="4291"/>
                    <a:pt x="9311" y="3911"/>
                  </a:cubicBezTo>
                  <a:cubicBezTo>
                    <a:pt x="11062" y="2744"/>
                    <a:pt x="13222" y="2219"/>
                    <a:pt x="15323" y="1722"/>
                  </a:cubicBezTo>
                  <a:lnTo>
                    <a:pt x="16286" y="1489"/>
                  </a:lnTo>
                  <a:lnTo>
                    <a:pt x="17016" y="1314"/>
                  </a:lnTo>
                  <a:cubicBezTo>
                    <a:pt x="18154" y="993"/>
                    <a:pt x="19322" y="759"/>
                    <a:pt x="20489" y="613"/>
                  </a:cubicBezTo>
                  <a:cubicBezTo>
                    <a:pt x="20752" y="584"/>
                    <a:pt x="21044" y="584"/>
                    <a:pt x="21365" y="584"/>
                  </a:cubicBezTo>
                  <a:cubicBezTo>
                    <a:pt x="22094" y="555"/>
                    <a:pt x="22824" y="555"/>
                    <a:pt x="23408" y="263"/>
                  </a:cubicBezTo>
                  <a:lnTo>
                    <a:pt x="232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11"/>
          <p:cNvGrpSpPr/>
          <p:nvPr/>
        </p:nvGrpSpPr>
        <p:grpSpPr>
          <a:xfrm rot="-5806368" flipH="1">
            <a:off x="5099270" y="4451547"/>
            <a:ext cx="1732605" cy="946484"/>
            <a:chOff x="6928067" y="2555588"/>
            <a:chExt cx="1830919" cy="1000190"/>
          </a:xfrm>
        </p:grpSpPr>
        <p:sp>
          <p:nvSpPr>
            <p:cNvPr id="300" name="Google Shape;300;p11"/>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 name="Google Shape;301;p11"/>
            <p:cNvGrpSpPr/>
            <p:nvPr/>
          </p:nvGrpSpPr>
          <p:grpSpPr>
            <a:xfrm>
              <a:off x="7124316" y="2726160"/>
              <a:ext cx="1447758" cy="751473"/>
              <a:chOff x="7124316" y="2726160"/>
              <a:chExt cx="1447758" cy="751473"/>
            </a:xfrm>
          </p:grpSpPr>
          <p:sp>
            <p:nvSpPr>
              <p:cNvPr id="302" name="Google Shape;302;p11"/>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13"/>
        <p:cNvGrpSpPr/>
        <p:nvPr/>
      </p:nvGrpSpPr>
      <p:grpSpPr>
        <a:xfrm>
          <a:off x="0" y="0"/>
          <a:ext cx="0" cy="0"/>
          <a:chOff x="0" y="0"/>
          <a:chExt cx="0" cy="0"/>
        </a:xfrm>
      </p:grpSpPr>
      <p:sp>
        <p:nvSpPr>
          <p:cNvPr id="314" name="Google Shape;314;p13"/>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15" name="Google Shape;315;p13"/>
          <p:cNvSpPr txBox="1">
            <a:spLocks noGrp="1"/>
          </p:cNvSpPr>
          <p:nvPr>
            <p:ph type="title" idx="2" hasCustomPrompt="1"/>
          </p:nvPr>
        </p:nvSpPr>
        <p:spPr>
          <a:xfrm>
            <a:off x="1117325" y="1976875"/>
            <a:ext cx="16962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16" name="Google Shape;316;p13"/>
          <p:cNvSpPr txBox="1">
            <a:spLocks noGrp="1"/>
          </p:cNvSpPr>
          <p:nvPr>
            <p:ph type="title" idx="3"/>
          </p:nvPr>
        </p:nvSpPr>
        <p:spPr>
          <a:xfrm>
            <a:off x="713275" y="2784250"/>
            <a:ext cx="2504400" cy="4962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sz="2800"/>
            </a:lvl1pPr>
            <a:lvl2pPr lvl="1">
              <a:spcBef>
                <a:spcPts val="0"/>
              </a:spcBef>
              <a:spcAft>
                <a:spcPts val="0"/>
              </a:spcAft>
              <a:buSzPts val="3200"/>
              <a:buNone/>
              <a:defRPr>
                <a:latin typeface="Poppins"/>
                <a:ea typeface="Poppins"/>
                <a:cs typeface="Poppins"/>
                <a:sym typeface="Poppins"/>
              </a:defRPr>
            </a:lvl2pPr>
            <a:lvl3pPr lvl="2">
              <a:spcBef>
                <a:spcPts val="0"/>
              </a:spcBef>
              <a:spcAft>
                <a:spcPts val="0"/>
              </a:spcAft>
              <a:buSzPts val="3200"/>
              <a:buNone/>
              <a:defRPr>
                <a:latin typeface="Poppins"/>
                <a:ea typeface="Poppins"/>
                <a:cs typeface="Poppins"/>
                <a:sym typeface="Poppins"/>
              </a:defRPr>
            </a:lvl3pPr>
            <a:lvl4pPr lvl="3">
              <a:spcBef>
                <a:spcPts val="0"/>
              </a:spcBef>
              <a:spcAft>
                <a:spcPts val="0"/>
              </a:spcAft>
              <a:buSzPts val="3200"/>
              <a:buNone/>
              <a:defRPr>
                <a:latin typeface="Poppins"/>
                <a:ea typeface="Poppins"/>
                <a:cs typeface="Poppins"/>
                <a:sym typeface="Poppins"/>
              </a:defRPr>
            </a:lvl4pPr>
            <a:lvl5pPr lvl="4">
              <a:spcBef>
                <a:spcPts val="0"/>
              </a:spcBef>
              <a:spcAft>
                <a:spcPts val="0"/>
              </a:spcAft>
              <a:buSzPts val="3200"/>
              <a:buNone/>
              <a:defRPr>
                <a:latin typeface="Poppins"/>
                <a:ea typeface="Poppins"/>
                <a:cs typeface="Poppins"/>
                <a:sym typeface="Poppins"/>
              </a:defRPr>
            </a:lvl5pPr>
            <a:lvl6pPr lvl="5">
              <a:spcBef>
                <a:spcPts val="0"/>
              </a:spcBef>
              <a:spcAft>
                <a:spcPts val="0"/>
              </a:spcAft>
              <a:buSzPts val="3200"/>
              <a:buNone/>
              <a:defRPr>
                <a:latin typeface="Poppins"/>
                <a:ea typeface="Poppins"/>
                <a:cs typeface="Poppins"/>
                <a:sym typeface="Poppins"/>
              </a:defRPr>
            </a:lvl6pPr>
            <a:lvl7pPr lvl="6">
              <a:spcBef>
                <a:spcPts val="0"/>
              </a:spcBef>
              <a:spcAft>
                <a:spcPts val="0"/>
              </a:spcAft>
              <a:buSzPts val="3200"/>
              <a:buNone/>
              <a:defRPr>
                <a:latin typeface="Poppins"/>
                <a:ea typeface="Poppins"/>
                <a:cs typeface="Poppins"/>
                <a:sym typeface="Poppins"/>
              </a:defRPr>
            </a:lvl7pPr>
            <a:lvl8pPr lvl="7">
              <a:spcBef>
                <a:spcPts val="0"/>
              </a:spcBef>
              <a:spcAft>
                <a:spcPts val="0"/>
              </a:spcAft>
              <a:buSzPts val="3200"/>
              <a:buNone/>
              <a:defRPr>
                <a:latin typeface="Poppins"/>
                <a:ea typeface="Poppins"/>
                <a:cs typeface="Poppins"/>
                <a:sym typeface="Poppins"/>
              </a:defRPr>
            </a:lvl8pPr>
            <a:lvl9pPr lvl="8">
              <a:spcBef>
                <a:spcPts val="0"/>
              </a:spcBef>
              <a:spcAft>
                <a:spcPts val="0"/>
              </a:spcAft>
              <a:buSzPts val="3200"/>
              <a:buNone/>
              <a:defRPr>
                <a:latin typeface="Poppins"/>
                <a:ea typeface="Poppins"/>
                <a:cs typeface="Poppins"/>
                <a:sym typeface="Poppins"/>
              </a:defRPr>
            </a:lvl9pPr>
          </a:lstStyle>
          <a:p>
            <a:endParaRPr/>
          </a:p>
        </p:txBody>
      </p:sp>
      <p:sp>
        <p:nvSpPr>
          <p:cNvPr id="317" name="Google Shape;317;p13"/>
          <p:cNvSpPr txBox="1">
            <a:spLocks noGrp="1"/>
          </p:cNvSpPr>
          <p:nvPr>
            <p:ph type="subTitle" idx="1"/>
          </p:nvPr>
        </p:nvSpPr>
        <p:spPr>
          <a:xfrm>
            <a:off x="713275" y="3239151"/>
            <a:ext cx="2504400" cy="6483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18" name="Google Shape;318;p13"/>
          <p:cNvSpPr txBox="1">
            <a:spLocks noGrp="1"/>
          </p:cNvSpPr>
          <p:nvPr>
            <p:ph type="title" idx="4" hasCustomPrompt="1"/>
          </p:nvPr>
        </p:nvSpPr>
        <p:spPr>
          <a:xfrm>
            <a:off x="3723862" y="1976875"/>
            <a:ext cx="16962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19" name="Google Shape;319;p13"/>
          <p:cNvSpPr txBox="1">
            <a:spLocks noGrp="1"/>
          </p:cNvSpPr>
          <p:nvPr>
            <p:ph type="title" idx="5"/>
          </p:nvPr>
        </p:nvSpPr>
        <p:spPr>
          <a:xfrm>
            <a:off x="3319812" y="2784250"/>
            <a:ext cx="25044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20" name="Google Shape;320;p13"/>
          <p:cNvSpPr txBox="1">
            <a:spLocks noGrp="1"/>
          </p:cNvSpPr>
          <p:nvPr>
            <p:ph type="subTitle" idx="6"/>
          </p:nvPr>
        </p:nvSpPr>
        <p:spPr>
          <a:xfrm>
            <a:off x="3319812" y="3239151"/>
            <a:ext cx="25044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21" name="Google Shape;321;p13"/>
          <p:cNvSpPr txBox="1">
            <a:spLocks noGrp="1"/>
          </p:cNvSpPr>
          <p:nvPr>
            <p:ph type="title" idx="7" hasCustomPrompt="1"/>
          </p:nvPr>
        </p:nvSpPr>
        <p:spPr>
          <a:xfrm>
            <a:off x="6330400" y="1976875"/>
            <a:ext cx="1696200" cy="64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22" name="Google Shape;322;p13"/>
          <p:cNvSpPr txBox="1">
            <a:spLocks noGrp="1"/>
          </p:cNvSpPr>
          <p:nvPr>
            <p:ph type="title" idx="8"/>
          </p:nvPr>
        </p:nvSpPr>
        <p:spPr>
          <a:xfrm>
            <a:off x="5926349" y="2784250"/>
            <a:ext cx="25044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800"/>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323" name="Google Shape;323;p13"/>
          <p:cNvSpPr txBox="1">
            <a:spLocks noGrp="1"/>
          </p:cNvSpPr>
          <p:nvPr>
            <p:ph type="subTitle" idx="9"/>
          </p:nvPr>
        </p:nvSpPr>
        <p:spPr>
          <a:xfrm>
            <a:off x="5926350" y="3239151"/>
            <a:ext cx="2504400" cy="6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24" name="Google Shape;324;p13"/>
          <p:cNvSpPr/>
          <p:nvPr/>
        </p:nvSpPr>
        <p:spPr>
          <a:xfrm>
            <a:off x="86479" y="-209112"/>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 name="Google Shape;325;p13"/>
          <p:cNvGrpSpPr/>
          <p:nvPr/>
        </p:nvGrpSpPr>
        <p:grpSpPr>
          <a:xfrm>
            <a:off x="-217579" y="4186279"/>
            <a:ext cx="1598239" cy="746840"/>
            <a:chOff x="2431350" y="1519275"/>
            <a:chExt cx="925925" cy="432675"/>
          </a:xfrm>
        </p:grpSpPr>
        <p:sp>
          <p:nvSpPr>
            <p:cNvPr id="326" name="Google Shape;326;p1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13"/>
          <p:cNvSpPr/>
          <p:nvPr/>
        </p:nvSpPr>
        <p:spPr>
          <a:xfrm rot="6641666">
            <a:off x="-160039" y="238375"/>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rot="-5400000">
            <a:off x="7770279" y="4203224"/>
            <a:ext cx="1320906" cy="1476955"/>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13"/>
          <p:cNvGrpSpPr/>
          <p:nvPr/>
        </p:nvGrpSpPr>
        <p:grpSpPr>
          <a:xfrm rot="-5400000" flipH="1">
            <a:off x="8122815" y="4086461"/>
            <a:ext cx="1732599" cy="946480"/>
            <a:chOff x="6928067" y="2555588"/>
            <a:chExt cx="1830919" cy="1000190"/>
          </a:xfrm>
        </p:grpSpPr>
        <p:sp>
          <p:nvSpPr>
            <p:cNvPr id="335" name="Google Shape;335;p13"/>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 name="Google Shape;336;p13"/>
            <p:cNvGrpSpPr/>
            <p:nvPr/>
          </p:nvGrpSpPr>
          <p:grpSpPr>
            <a:xfrm>
              <a:off x="7124316" y="2726160"/>
              <a:ext cx="1447758" cy="751473"/>
              <a:chOff x="7124316" y="2726160"/>
              <a:chExt cx="1447758" cy="751473"/>
            </a:xfrm>
          </p:grpSpPr>
          <p:sp>
            <p:nvSpPr>
              <p:cNvPr id="337" name="Google Shape;337;p13"/>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6" name="Google Shape;346;p13"/>
          <p:cNvSpPr/>
          <p:nvPr/>
        </p:nvSpPr>
        <p:spPr>
          <a:xfrm rot="-8999932" flipH="1">
            <a:off x="7779204" y="4523658"/>
            <a:ext cx="1760234" cy="863126"/>
          </a:xfrm>
          <a:custGeom>
            <a:avLst/>
            <a:gdLst/>
            <a:ahLst/>
            <a:cxnLst/>
            <a:rect l="l" t="t" r="r" b="b"/>
            <a:pathLst>
              <a:path w="24295" h="13033" extrusionOk="0">
                <a:moveTo>
                  <a:pt x="15897" y="1"/>
                </a:moveTo>
                <a:cubicBezTo>
                  <a:pt x="15839" y="1"/>
                  <a:pt x="15751" y="30"/>
                  <a:pt x="15722" y="88"/>
                </a:cubicBezTo>
                <a:cubicBezTo>
                  <a:pt x="15664" y="147"/>
                  <a:pt x="15634" y="205"/>
                  <a:pt x="15664" y="293"/>
                </a:cubicBezTo>
                <a:cubicBezTo>
                  <a:pt x="15664" y="351"/>
                  <a:pt x="15722" y="409"/>
                  <a:pt x="15809" y="439"/>
                </a:cubicBezTo>
                <a:lnTo>
                  <a:pt x="15926" y="439"/>
                </a:lnTo>
                <a:cubicBezTo>
                  <a:pt x="16043" y="614"/>
                  <a:pt x="16160" y="818"/>
                  <a:pt x="16276" y="1051"/>
                </a:cubicBezTo>
                <a:cubicBezTo>
                  <a:pt x="16452" y="1314"/>
                  <a:pt x="16656" y="1606"/>
                  <a:pt x="16831" y="1898"/>
                </a:cubicBezTo>
                <a:cubicBezTo>
                  <a:pt x="17181" y="2482"/>
                  <a:pt x="17561" y="3065"/>
                  <a:pt x="17911" y="3649"/>
                </a:cubicBezTo>
                <a:cubicBezTo>
                  <a:pt x="18582" y="4670"/>
                  <a:pt x="19224" y="5692"/>
                  <a:pt x="19866" y="6743"/>
                </a:cubicBezTo>
                <a:cubicBezTo>
                  <a:pt x="19808" y="6743"/>
                  <a:pt x="19749" y="6743"/>
                  <a:pt x="19720" y="6801"/>
                </a:cubicBezTo>
                <a:lnTo>
                  <a:pt x="19633" y="6918"/>
                </a:lnTo>
                <a:cubicBezTo>
                  <a:pt x="19078" y="6772"/>
                  <a:pt x="18524" y="6626"/>
                  <a:pt x="17969" y="6480"/>
                </a:cubicBezTo>
                <a:cubicBezTo>
                  <a:pt x="17969" y="6451"/>
                  <a:pt x="17969" y="6422"/>
                  <a:pt x="17940" y="6392"/>
                </a:cubicBezTo>
                <a:lnTo>
                  <a:pt x="17882" y="6334"/>
                </a:lnTo>
                <a:cubicBezTo>
                  <a:pt x="17882" y="6246"/>
                  <a:pt x="17852" y="6188"/>
                  <a:pt x="17765" y="6159"/>
                </a:cubicBezTo>
                <a:cubicBezTo>
                  <a:pt x="16452" y="4349"/>
                  <a:pt x="15226" y="2452"/>
                  <a:pt x="14146" y="497"/>
                </a:cubicBezTo>
                <a:cubicBezTo>
                  <a:pt x="14116" y="428"/>
                  <a:pt x="14059" y="399"/>
                  <a:pt x="14001" y="399"/>
                </a:cubicBezTo>
                <a:cubicBezTo>
                  <a:pt x="13887" y="399"/>
                  <a:pt x="13767" y="508"/>
                  <a:pt x="13825" y="643"/>
                </a:cubicBezTo>
                <a:cubicBezTo>
                  <a:pt x="14934" y="2598"/>
                  <a:pt x="16160" y="4524"/>
                  <a:pt x="17473" y="6334"/>
                </a:cubicBezTo>
                <a:cubicBezTo>
                  <a:pt x="16802" y="6130"/>
                  <a:pt x="16101" y="5925"/>
                  <a:pt x="15430" y="5692"/>
                </a:cubicBezTo>
                <a:cubicBezTo>
                  <a:pt x="15430" y="5663"/>
                  <a:pt x="15430" y="5604"/>
                  <a:pt x="15401" y="5546"/>
                </a:cubicBezTo>
                <a:cubicBezTo>
                  <a:pt x="14233" y="3853"/>
                  <a:pt x="13008" y="2160"/>
                  <a:pt x="11782" y="497"/>
                </a:cubicBezTo>
                <a:cubicBezTo>
                  <a:pt x="11753" y="453"/>
                  <a:pt x="11714" y="435"/>
                  <a:pt x="11675" y="435"/>
                </a:cubicBezTo>
                <a:cubicBezTo>
                  <a:pt x="11558" y="435"/>
                  <a:pt x="11432" y="599"/>
                  <a:pt x="11519" y="730"/>
                </a:cubicBezTo>
                <a:cubicBezTo>
                  <a:pt x="12687" y="2306"/>
                  <a:pt x="13825" y="3882"/>
                  <a:pt x="14963" y="5517"/>
                </a:cubicBezTo>
                <a:lnTo>
                  <a:pt x="14905" y="5546"/>
                </a:lnTo>
                <a:cubicBezTo>
                  <a:pt x="14088" y="5254"/>
                  <a:pt x="13270" y="4962"/>
                  <a:pt x="12453" y="4641"/>
                </a:cubicBezTo>
                <a:cubicBezTo>
                  <a:pt x="12453" y="4612"/>
                  <a:pt x="12424" y="4554"/>
                  <a:pt x="12366" y="4554"/>
                </a:cubicBezTo>
                <a:cubicBezTo>
                  <a:pt x="12395" y="4495"/>
                  <a:pt x="12366" y="4466"/>
                  <a:pt x="12336" y="4437"/>
                </a:cubicBezTo>
                <a:lnTo>
                  <a:pt x="8922" y="293"/>
                </a:lnTo>
                <a:cubicBezTo>
                  <a:pt x="8883" y="246"/>
                  <a:pt x="8836" y="226"/>
                  <a:pt x="8790" y="226"/>
                </a:cubicBezTo>
                <a:cubicBezTo>
                  <a:pt x="8665" y="226"/>
                  <a:pt x="8552" y="376"/>
                  <a:pt x="8659" y="526"/>
                </a:cubicBezTo>
                <a:lnTo>
                  <a:pt x="11899" y="4466"/>
                </a:lnTo>
                <a:cubicBezTo>
                  <a:pt x="11227" y="4233"/>
                  <a:pt x="10556" y="3999"/>
                  <a:pt x="9885" y="3824"/>
                </a:cubicBezTo>
                <a:lnTo>
                  <a:pt x="9856" y="3795"/>
                </a:lnTo>
                <a:cubicBezTo>
                  <a:pt x="8834" y="2686"/>
                  <a:pt x="7842" y="1518"/>
                  <a:pt x="6850" y="351"/>
                </a:cubicBezTo>
                <a:cubicBezTo>
                  <a:pt x="6813" y="314"/>
                  <a:pt x="6768" y="298"/>
                  <a:pt x="6724" y="298"/>
                </a:cubicBezTo>
                <a:cubicBezTo>
                  <a:pt x="6628" y="298"/>
                  <a:pt x="6538" y="377"/>
                  <a:pt x="6558" y="497"/>
                </a:cubicBezTo>
                <a:lnTo>
                  <a:pt x="6558" y="760"/>
                </a:lnTo>
                <a:cubicBezTo>
                  <a:pt x="6558" y="849"/>
                  <a:pt x="6612" y="884"/>
                  <a:pt x="6682" y="884"/>
                </a:cubicBezTo>
                <a:cubicBezTo>
                  <a:pt x="6726" y="884"/>
                  <a:pt x="6775" y="870"/>
                  <a:pt x="6820" y="847"/>
                </a:cubicBezTo>
                <a:cubicBezTo>
                  <a:pt x="7608" y="1810"/>
                  <a:pt x="8426" y="2744"/>
                  <a:pt x="9243" y="3649"/>
                </a:cubicBezTo>
                <a:cubicBezTo>
                  <a:pt x="8396" y="3415"/>
                  <a:pt x="7550" y="3240"/>
                  <a:pt x="6704" y="3094"/>
                </a:cubicBezTo>
                <a:lnTo>
                  <a:pt x="6324" y="3065"/>
                </a:lnTo>
                <a:cubicBezTo>
                  <a:pt x="5799" y="2336"/>
                  <a:pt x="5186" y="1694"/>
                  <a:pt x="4515" y="1110"/>
                </a:cubicBezTo>
                <a:cubicBezTo>
                  <a:pt x="4487" y="1082"/>
                  <a:pt x="4457" y="1070"/>
                  <a:pt x="4428" y="1070"/>
                </a:cubicBezTo>
                <a:cubicBezTo>
                  <a:pt x="4305" y="1070"/>
                  <a:pt x="4198" y="1284"/>
                  <a:pt x="4340" y="1402"/>
                </a:cubicBezTo>
                <a:cubicBezTo>
                  <a:pt x="4865" y="1869"/>
                  <a:pt x="5361" y="2423"/>
                  <a:pt x="5828" y="2978"/>
                </a:cubicBezTo>
                <a:cubicBezTo>
                  <a:pt x="5186" y="2890"/>
                  <a:pt x="4573" y="2803"/>
                  <a:pt x="3931" y="2744"/>
                </a:cubicBezTo>
                <a:cubicBezTo>
                  <a:pt x="3668" y="2394"/>
                  <a:pt x="3406" y="2102"/>
                  <a:pt x="3085" y="1839"/>
                </a:cubicBezTo>
                <a:cubicBezTo>
                  <a:pt x="3049" y="1809"/>
                  <a:pt x="3013" y="1797"/>
                  <a:pt x="2979" y="1797"/>
                </a:cubicBezTo>
                <a:cubicBezTo>
                  <a:pt x="2851" y="1797"/>
                  <a:pt x="2764" y="1986"/>
                  <a:pt x="2880" y="2102"/>
                </a:cubicBezTo>
                <a:cubicBezTo>
                  <a:pt x="3085" y="2277"/>
                  <a:pt x="3260" y="2482"/>
                  <a:pt x="3435" y="2686"/>
                </a:cubicBezTo>
                <a:lnTo>
                  <a:pt x="254" y="2306"/>
                </a:lnTo>
                <a:cubicBezTo>
                  <a:pt x="244" y="2305"/>
                  <a:pt x="235" y="2305"/>
                  <a:pt x="227" y="2305"/>
                </a:cubicBezTo>
                <a:cubicBezTo>
                  <a:pt x="18" y="2305"/>
                  <a:pt x="0" y="2629"/>
                  <a:pt x="225" y="2657"/>
                </a:cubicBezTo>
                <a:cubicBezTo>
                  <a:pt x="1392" y="2803"/>
                  <a:pt x="2559" y="2919"/>
                  <a:pt x="3727" y="3065"/>
                </a:cubicBezTo>
                <a:cubicBezTo>
                  <a:pt x="3756" y="3094"/>
                  <a:pt x="3785" y="3124"/>
                  <a:pt x="3814" y="3153"/>
                </a:cubicBezTo>
                <a:lnTo>
                  <a:pt x="2063" y="4203"/>
                </a:lnTo>
                <a:cubicBezTo>
                  <a:pt x="1914" y="4303"/>
                  <a:pt x="1998" y="4550"/>
                  <a:pt x="2133" y="4550"/>
                </a:cubicBezTo>
                <a:cubicBezTo>
                  <a:pt x="2157" y="4550"/>
                  <a:pt x="2183" y="4542"/>
                  <a:pt x="2209" y="4524"/>
                </a:cubicBezTo>
                <a:lnTo>
                  <a:pt x="4252" y="3299"/>
                </a:lnTo>
                <a:cubicBezTo>
                  <a:pt x="4310" y="3270"/>
                  <a:pt x="4340" y="3182"/>
                  <a:pt x="4340" y="3124"/>
                </a:cubicBezTo>
                <a:cubicBezTo>
                  <a:pt x="4836" y="3182"/>
                  <a:pt x="5303" y="3240"/>
                  <a:pt x="5799" y="3328"/>
                </a:cubicBezTo>
                <a:lnTo>
                  <a:pt x="3902" y="5079"/>
                </a:lnTo>
                <a:cubicBezTo>
                  <a:pt x="3786" y="5195"/>
                  <a:pt x="3891" y="5384"/>
                  <a:pt x="4027" y="5384"/>
                </a:cubicBezTo>
                <a:cubicBezTo>
                  <a:pt x="4062" y="5384"/>
                  <a:pt x="4099" y="5372"/>
                  <a:pt x="4135" y="5342"/>
                </a:cubicBezTo>
                <a:lnTo>
                  <a:pt x="6178" y="3445"/>
                </a:lnTo>
                <a:cubicBezTo>
                  <a:pt x="6202" y="3457"/>
                  <a:pt x="6232" y="3464"/>
                  <a:pt x="6262" y="3464"/>
                </a:cubicBezTo>
                <a:cubicBezTo>
                  <a:pt x="6304" y="3464"/>
                  <a:pt x="6348" y="3450"/>
                  <a:pt x="6383" y="3415"/>
                </a:cubicBezTo>
                <a:lnTo>
                  <a:pt x="6674" y="3445"/>
                </a:lnTo>
                <a:cubicBezTo>
                  <a:pt x="7521" y="3591"/>
                  <a:pt x="8367" y="3766"/>
                  <a:pt x="9214" y="3999"/>
                </a:cubicBezTo>
                <a:cubicBezTo>
                  <a:pt x="8075" y="4729"/>
                  <a:pt x="6908" y="5429"/>
                  <a:pt x="5711" y="6100"/>
                </a:cubicBezTo>
                <a:cubicBezTo>
                  <a:pt x="5538" y="6175"/>
                  <a:pt x="5617" y="6418"/>
                  <a:pt x="5770" y="6418"/>
                </a:cubicBezTo>
                <a:cubicBezTo>
                  <a:pt x="5797" y="6418"/>
                  <a:pt x="5826" y="6410"/>
                  <a:pt x="5857" y="6392"/>
                </a:cubicBezTo>
                <a:cubicBezTo>
                  <a:pt x="7141" y="5663"/>
                  <a:pt x="8426" y="4904"/>
                  <a:pt x="9651" y="4116"/>
                </a:cubicBezTo>
                <a:cubicBezTo>
                  <a:pt x="10381" y="4320"/>
                  <a:pt x="11081" y="4554"/>
                  <a:pt x="11782" y="4816"/>
                </a:cubicBezTo>
                <a:lnTo>
                  <a:pt x="8280" y="7326"/>
                </a:lnTo>
                <a:cubicBezTo>
                  <a:pt x="8111" y="7423"/>
                  <a:pt x="8241" y="7618"/>
                  <a:pt x="8389" y="7618"/>
                </a:cubicBezTo>
                <a:cubicBezTo>
                  <a:pt x="8421" y="7618"/>
                  <a:pt x="8453" y="7609"/>
                  <a:pt x="8484" y="7589"/>
                </a:cubicBezTo>
                <a:lnTo>
                  <a:pt x="12161" y="4962"/>
                </a:lnTo>
                <a:lnTo>
                  <a:pt x="12599" y="5108"/>
                </a:lnTo>
                <a:cubicBezTo>
                  <a:pt x="13241" y="5342"/>
                  <a:pt x="13883" y="5604"/>
                  <a:pt x="14554" y="5838"/>
                </a:cubicBezTo>
                <a:cubicBezTo>
                  <a:pt x="13650" y="6567"/>
                  <a:pt x="12657" y="7239"/>
                  <a:pt x="11636" y="7793"/>
                </a:cubicBezTo>
                <a:cubicBezTo>
                  <a:pt x="11432" y="7881"/>
                  <a:pt x="9564" y="8552"/>
                  <a:pt x="10352" y="8961"/>
                </a:cubicBezTo>
                <a:cubicBezTo>
                  <a:pt x="10376" y="8973"/>
                  <a:pt x="10401" y="8978"/>
                  <a:pt x="10425" y="8978"/>
                </a:cubicBezTo>
                <a:cubicBezTo>
                  <a:pt x="10575" y="8978"/>
                  <a:pt x="10705" y="8772"/>
                  <a:pt x="10559" y="8671"/>
                </a:cubicBezTo>
                <a:lnTo>
                  <a:pt x="10559" y="8671"/>
                </a:lnTo>
                <a:cubicBezTo>
                  <a:pt x="10567" y="8675"/>
                  <a:pt x="10578" y="8678"/>
                  <a:pt x="10591" y="8678"/>
                </a:cubicBezTo>
                <a:cubicBezTo>
                  <a:pt x="10795" y="8678"/>
                  <a:pt x="11590" y="8167"/>
                  <a:pt x="11753" y="8085"/>
                </a:cubicBezTo>
                <a:cubicBezTo>
                  <a:pt x="12161" y="7881"/>
                  <a:pt x="12541" y="7677"/>
                  <a:pt x="12891" y="7443"/>
                </a:cubicBezTo>
                <a:cubicBezTo>
                  <a:pt x="13621" y="7005"/>
                  <a:pt x="14292" y="6509"/>
                  <a:pt x="14934" y="5955"/>
                </a:cubicBezTo>
                <a:cubicBezTo>
                  <a:pt x="15664" y="6217"/>
                  <a:pt x="16422" y="6451"/>
                  <a:pt x="17181" y="6655"/>
                </a:cubicBezTo>
                <a:cubicBezTo>
                  <a:pt x="15780" y="8143"/>
                  <a:pt x="13766" y="8873"/>
                  <a:pt x="12190" y="10157"/>
                </a:cubicBezTo>
                <a:lnTo>
                  <a:pt x="12161" y="10186"/>
                </a:lnTo>
                <a:lnTo>
                  <a:pt x="12015" y="10332"/>
                </a:lnTo>
                <a:cubicBezTo>
                  <a:pt x="11876" y="10448"/>
                  <a:pt x="11995" y="10638"/>
                  <a:pt x="12123" y="10638"/>
                </a:cubicBezTo>
                <a:cubicBezTo>
                  <a:pt x="12156" y="10638"/>
                  <a:pt x="12190" y="10625"/>
                  <a:pt x="12220" y="10595"/>
                </a:cubicBezTo>
                <a:cubicBezTo>
                  <a:pt x="13883" y="9136"/>
                  <a:pt x="16072" y="8406"/>
                  <a:pt x="17561" y="6772"/>
                </a:cubicBezTo>
                <a:cubicBezTo>
                  <a:pt x="18144" y="6918"/>
                  <a:pt x="18757" y="7093"/>
                  <a:pt x="19341" y="7210"/>
                </a:cubicBezTo>
                <a:cubicBezTo>
                  <a:pt x="17911" y="8815"/>
                  <a:pt x="16072" y="10011"/>
                  <a:pt x="14321" y="11237"/>
                </a:cubicBezTo>
                <a:cubicBezTo>
                  <a:pt x="14177" y="11333"/>
                  <a:pt x="14310" y="11529"/>
                  <a:pt x="14460" y="11529"/>
                </a:cubicBezTo>
                <a:cubicBezTo>
                  <a:pt x="14491" y="11529"/>
                  <a:pt x="14524" y="11520"/>
                  <a:pt x="14554" y="11500"/>
                </a:cubicBezTo>
                <a:cubicBezTo>
                  <a:pt x="16364" y="10216"/>
                  <a:pt x="18261" y="8961"/>
                  <a:pt x="19720" y="7297"/>
                </a:cubicBezTo>
                <a:cubicBezTo>
                  <a:pt x="20421" y="7443"/>
                  <a:pt x="21121" y="7589"/>
                  <a:pt x="21792" y="7706"/>
                </a:cubicBezTo>
                <a:cubicBezTo>
                  <a:pt x="21442" y="8143"/>
                  <a:pt x="21034" y="8552"/>
                  <a:pt x="20596" y="8902"/>
                </a:cubicBezTo>
                <a:cubicBezTo>
                  <a:pt x="20070" y="9253"/>
                  <a:pt x="19487" y="9574"/>
                  <a:pt x="18961" y="9953"/>
                </a:cubicBezTo>
                <a:cubicBezTo>
                  <a:pt x="18494" y="10274"/>
                  <a:pt x="18057" y="10653"/>
                  <a:pt x="17677" y="11091"/>
                </a:cubicBezTo>
                <a:cubicBezTo>
                  <a:pt x="17181" y="11617"/>
                  <a:pt x="16831" y="12463"/>
                  <a:pt x="16101" y="12726"/>
                </a:cubicBezTo>
                <a:cubicBezTo>
                  <a:pt x="15921" y="12777"/>
                  <a:pt x="16013" y="13032"/>
                  <a:pt x="16177" y="13032"/>
                </a:cubicBezTo>
                <a:cubicBezTo>
                  <a:pt x="16200" y="13032"/>
                  <a:pt x="16223" y="13028"/>
                  <a:pt x="16247" y="13017"/>
                </a:cubicBezTo>
                <a:cubicBezTo>
                  <a:pt x="16831" y="12813"/>
                  <a:pt x="17123" y="12346"/>
                  <a:pt x="17473" y="11850"/>
                </a:cubicBezTo>
                <a:cubicBezTo>
                  <a:pt x="17940" y="11208"/>
                  <a:pt x="18524" y="10653"/>
                  <a:pt x="19195" y="10216"/>
                </a:cubicBezTo>
                <a:cubicBezTo>
                  <a:pt x="19749" y="9807"/>
                  <a:pt x="20362" y="9515"/>
                  <a:pt x="20888" y="9077"/>
                </a:cubicBezTo>
                <a:cubicBezTo>
                  <a:pt x="21384" y="8698"/>
                  <a:pt x="21822" y="8260"/>
                  <a:pt x="22201" y="7793"/>
                </a:cubicBezTo>
                <a:cubicBezTo>
                  <a:pt x="22814" y="7881"/>
                  <a:pt x="23456" y="7968"/>
                  <a:pt x="24069" y="8056"/>
                </a:cubicBezTo>
                <a:cubicBezTo>
                  <a:pt x="24077" y="8057"/>
                  <a:pt x="24085" y="8058"/>
                  <a:pt x="24093" y="8058"/>
                </a:cubicBezTo>
                <a:cubicBezTo>
                  <a:pt x="24275" y="8058"/>
                  <a:pt x="24294" y="7734"/>
                  <a:pt x="24098" y="7706"/>
                </a:cubicBezTo>
                <a:cubicBezTo>
                  <a:pt x="23660" y="7677"/>
                  <a:pt x="23222" y="7618"/>
                  <a:pt x="22814" y="7531"/>
                </a:cubicBezTo>
                <a:cubicBezTo>
                  <a:pt x="21501" y="5517"/>
                  <a:pt x="20158" y="3532"/>
                  <a:pt x="18786" y="1548"/>
                </a:cubicBezTo>
                <a:cubicBezTo>
                  <a:pt x="18754" y="1491"/>
                  <a:pt x="18711" y="1468"/>
                  <a:pt x="18667" y="1468"/>
                </a:cubicBezTo>
                <a:cubicBezTo>
                  <a:pt x="18553" y="1468"/>
                  <a:pt x="18439" y="1625"/>
                  <a:pt x="18524" y="1752"/>
                </a:cubicBezTo>
                <a:cubicBezTo>
                  <a:pt x="19749" y="3561"/>
                  <a:pt x="20975" y="5400"/>
                  <a:pt x="22201" y="7239"/>
                </a:cubicBezTo>
                <a:cubicBezTo>
                  <a:pt x="22172" y="7239"/>
                  <a:pt x="22143" y="7268"/>
                  <a:pt x="22113" y="7297"/>
                </a:cubicBezTo>
                <a:lnTo>
                  <a:pt x="22026" y="7414"/>
                </a:lnTo>
                <a:cubicBezTo>
                  <a:pt x="21530" y="7326"/>
                  <a:pt x="21004" y="7210"/>
                  <a:pt x="20479" y="7093"/>
                </a:cubicBezTo>
                <a:cubicBezTo>
                  <a:pt x="19691" y="5838"/>
                  <a:pt x="18903" y="4583"/>
                  <a:pt x="18115" y="3328"/>
                </a:cubicBezTo>
                <a:cubicBezTo>
                  <a:pt x="17706" y="2686"/>
                  <a:pt x="17298" y="2044"/>
                  <a:pt x="16889" y="1402"/>
                </a:cubicBezTo>
                <a:lnTo>
                  <a:pt x="16276" y="439"/>
                </a:lnTo>
                <a:cubicBezTo>
                  <a:pt x="16160" y="263"/>
                  <a:pt x="16101" y="59"/>
                  <a:pt x="15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13"/>
          <p:cNvGrpSpPr/>
          <p:nvPr/>
        </p:nvGrpSpPr>
        <p:grpSpPr>
          <a:xfrm rot="5400000">
            <a:off x="7911740" y="416600"/>
            <a:ext cx="1161195" cy="734388"/>
            <a:chOff x="5161625" y="732525"/>
            <a:chExt cx="456050" cy="288425"/>
          </a:xfrm>
        </p:grpSpPr>
        <p:sp>
          <p:nvSpPr>
            <p:cNvPr id="348" name="Google Shape;348;p13"/>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1pPr>
            <a:lvl2pPr lvl="1"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2pPr>
            <a:lvl3pPr lvl="2"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3pPr>
            <a:lvl4pPr lvl="3"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4pPr>
            <a:lvl5pPr lvl="4"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5pPr>
            <a:lvl6pPr lvl="5"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6pPr>
            <a:lvl7pPr lvl="6"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7pPr>
            <a:lvl8pPr lvl="7"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8pPr>
            <a:lvl9pPr lvl="8"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713225" y="1187600"/>
            <a:ext cx="77175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1pPr>
            <a:lvl2pPr marL="914400" lvl="1"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2pPr>
            <a:lvl3pPr marL="1371600" lvl="2"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3pPr>
            <a:lvl4pPr marL="1828800" lvl="3"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4pPr>
            <a:lvl5pPr marL="2286000" lvl="4"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5pPr>
            <a:lvl6pPr marL="2743200" lvl="5"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6pPr>
            <a:lvl7pPr marL="3200400" lvl="6"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7pPr>
            <a:lvl8pPr marL="3657600" lvl="7"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8pPr>
            <a:lvl9pPr marL="4114800" lvl="8"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7" r:id="rId8"/>
    <p:sldLayoutId id="2147483659" r:id="rId9"/>
    <p:sldLayoutId id="2147483661" r:id="rId10"/>
    <p:sldLayoutId id="2147483665" r:id="rId11"/>
    <p:sldLayoutId id="2147483666" r:id="rId12"/>
    <p:sldLayoutId id="2147483667" r:id="rId13"/>
    <p:sldLayoutId id="2147483668" r:id="rId14"/>
    <p:sldLayoutId id="214748366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png"/><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image" Target="../media/image2.jpg"/><Relationship Id="rId9"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cxnSp>
        <p:nvCxnSpPr>
          <p:cNvPr id="653" name="Google Shape;653;p26"/>
          <p:cNvCxnSpPr/>
          <p:nvPr/>
        </p:nvCxnSpPr>
        <p:spPr>
          <a:xfrm>
            <a:off x="2731075" y="3489500"/>
            <a:ext cx="3681900" cy="0"/>
          </a:xfrm>
          <a:prstGeom prst="straightConnector1">
            <a:avLst/>
          </a:prstGeom>
          <a:noFill/>
          <a:ln w="19050" cap="flat" cmpd="sng">
            <a:solidFill>
              <a:schemeClr val="dk2"/>
            </a:solidFill>
            <a:prstDash val="solid"/>
            <a:round/>
            <a:headEnd type="none" w="med" len="med"/>
            <a:tailEnd type="none" w="med" len="med"/>
          </a:ln>
        </p:spPr>
      </p:cxnSp>
      <p:sp>
        <p:nvSpPr>
          <p:cNvPr id="4" name="TextBox 3"/>
          <p:cNvSpPr txBox="1"/>
          <p:nvPr/>
        </p:nvSpPr>
        <p:spPr>
          <a:xfrm>
            <a:off x="1027440" y="1428108"/>
            <a:ext cx="7089169" cy="1651671"/>
          </a:xfrm>
          <a:prstGeom prst="rect">
            <a:avLst/>
          </a:prstGeom>
          <a:noFill/>
        </p:spPr>
        <p:txBody>
          <a:bodyPr wrap="square" rtlCol="0">
            <a:spAutoFit/>
          </a:bodyPr>
          <a:lstStyle/>
          <a:p>
            <a:pPr algn="ctr">
              <a:lnSpc>
                <a:spcPct val="150000"/>
              </a:lnSpc>
            </a:pPr>
            <a:r>
              <a:rPr lang="en-US" sz="3600" b="1" dirty="0" smtClean="0"/>
              <a:t>CHÀO MỪNG CÁC EM </a:t>
            </a:r>
          </a:p>
          <a:p>
            <a:pPr algn="ctr">
              <a:lnSpc>
                <a:spcPct val="150000"/>
              </a:lnSpc>
            </a:pPr>
            <a:r>
              <a:rPr lang="en-US" sz="3600" b="1" dirty="0" smtClean="0"/>
              <a:t>ĐẾN VỚI TIẾT HỌC HÔM NAY!</a:t>
            </a:r>
            <a:endParaRPr lang="en-US" sz="3600" b="1" dirty="0"/>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135396" y="563335"/>
            <a:ext cx="5692082" cy="4005802"/>
          </a:xfrm>
          <a:prstGeom prst="rect">
            <a:avLst/>
          </a:prstGeom>
        </p:spPr>
      </p:pic>
      <p:sp>
        <p:nvSpPr>
          <p:cNvPr id="6" name="Rectangle 5"/>
          <p:cNvSpPr/>
          <p:nvPr/>
        </p:nvSpPr>
        <p:spPr>
          <a:xfrm>
            <a:off x="351692" y="1135075"/>
            <a:ext cx="2602523" cy="2862322"/>
          </a:xfrm>
          <a:prstGeom prst="rect">
            <a:avLst/>
          </a:prstGeom>
        </p:spPr>
        <p:txBody>
          <a:bodyPr wrap="square">
            <a:spAutoFit/>
          </a:bodyPr>
          <a:lstStyle/>
          <a:p>
            <a:pPr algn="just"/>
            <a:r>
              <a:rPr lang="vi-VN" sz="2000" dirty="0">
                <a:solidFill>
                  <a:srgbClr val="141414"/>
                </a:solidFill>
                <a:latin typeface="Lato"/>
              </a:rPr>
              <a:t>N</a:t>
            </a:r>
            <a:r>
              <a:rPr lang="vi-VN" sz="2000" dirty="0" smtClean="0">
                <a:solidFill>
                  <a:srgbClr val="141414"/>
                </a:solidFill>
                <a:latin typeface="Lato"/>
              </a:rPr>
              <a:t>ăm </a:t>
            </a:r>
            <a:r>
              <a:rPr lang="vi-VN" sz="2000" dirty="0">
                <a:solidFill>
                  <a:srgbClr val="141414"/>
                </a:solidFill>
                <a:latin typeface="Lato"/>
              </a:rPr>
              <a:t>1885, Karl Benz đã thiết kế và chế tạo một chiếc xe chạy bằng xăng. Chiếc xe này được sản xuất tại Đức. Đây là chiếc xe đầu tiên được cấp bằng sáng chế vào năm 1886.</a:t>
            </a:r>
            <a:endParaRPr lang="vi-VN" sz="2000" dirty="0"/>
          </a:p>
        </p:txBody>
      </p:sp>
    </p:spTree>
    <p:extLst>
      <p:ext uri="{BB962C8B-B14F-4D97-AF65-F5344CB8AC3E}">
        <p14:creationId xmlns:p14="http://schemas.microsoft.com/office/powerpoint/2010/main" val="188551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cxnSp>
        <p:nvCxnSpPr>
          <p:cNvPr id="660" name="Google Shape;660;p27"/>
          <p:cNvCxnSpPr/>
          <p:nvPr/>
        </p:nvCxnSpPr>
        <p:spPr>
          <a:xfrm>
            <a:off x="2731000" y="1024237"/>
            <a:ext cx="3681900" cy="0"/>
          </a:xfrm>
          <a:prstGeom prst="straightConnector1">
            <a:avLst/>
          </a:prstGeom>
          <a:noFill/>
          <a:ln w="19050" cap="flat" cmpd="sng">
            <a:solidFill>
              <a:schemeClr val="dk2"/>
            </a:solidFill>
            <a:prstDash val="solid"/>
            <a:round/>
            <a:headEnd type="none" w="med" len="med"/>
            <a:tailEnd type="none" w="med" len="med"/>
          </a:ln>
        </p:spPr>
      </p:cxnSp>
      <p:pic>
        <p:nvPicPr>
          <p:cNvPr id="8" name="Picture 7"/>
          <p:cNvPicPr/>
          <p:nvPr/>
        </p:nvPicPr>
        <p:blipFill>
          <a:blip r:embed="rId3"/>
          <a:stretch>
            <a:fillRect/>
          </a:stretch>
        </p:blipFill>
        <p:spPr>
          <a:xfrm>
            <a:off x="197276" y="260688"/>
            <a:ext cx="2533724" cy="1981538"/>
          </a:xfrm>
          <a:prstGeom prst="rect">
            <a:avLst/>
          </a:prstGeom>
        </p:spPr>
      </p:pic>
      <p:pic>
        <p:nvPicPr>
          <p:cNvPr id="9" name="Picture 8"/>
          <p:cNvPicPr/>
          <p:nvPr/>
        </p:nvPicPr>
        <p:blipFill>
          <a:blip r:embed="rId4"/>
          <a:stretch>
            <a:fillRect/>
          </a:stretch>
        </p:blipFill>
        <p:spPr>
          <a:xfrm>
            <a:off x="2784946" y="391239"/>
            <a:ext cx="2225477" cy="1850987"/>
          </a:xfrm>
          <a:prstGeom prst="rect">
            <a:avLst/>
          </a:prstGeom>
        </p:spPr>
      </p:pic>
      <p:pic>
        <p:nvPicPr>
          <p:cNvPr id="10" name="Picture 9"/>
          <p:cNvPicPr/>
          <p:nvPr/>
        </p:nvPicPr>
        <p:blipFill>
          <a:blip r:embed="rId5"/>
          <a:stretch>
            <a:fillRect/>
          </a:stretch>
        </p:blipFill>
        <p:spPr>
          <a:xfrm>
            <a:off x="197276" y="2579077"/>
            <a:ext cx="2448193" cy="2066583"/>
          </a:xfrm>
          <a:prstGeom prst="rect">
            <a:avLst/>
          </a:prstGeom>
        </p:spPr>
      </p:pic>
      <p:pic>
        <p:nvPicPr>
          <p:cNvPr id="11" name="Picture 10"/>
          <p:cNvPicPr/>
          <p:nvPr/>
        </p:nvPicPr>
        <p:blipFill>
          <a:blip r:embed="rId6"/>
          <a:stretch>
            <a:fillRect/>
          </a:stretch>
        </p:blipFill>
        <p:spPr>
          <a:xfrm rot="194725">
            <a:off x="2645470" y="2583964"/>
            <a:ext cx="2418900" cy="2056806"/>
          </a:xfrm>
          <a:prstGeom prst="rect">
            <a:avLst/>
          </a:prstGeom>
        </p:spPr>
      </p:pic>
      <p:sp>
        <p:nvSpPr>
          <p:cNvPr id="6" name="Rectangle 5"/>
          <p:cNvSpPr/>
          <p:nvPr/>
        </p:nvSpPr>
        <p:spPr>
          <a:xfrm>
            <a:off x="5064369" y="260688"/>
            <a:ext cx="3855128" cy="5378395"/>
          </a:xfrm>
          <a:prstGeom prst="rect">
            <a:avLst/>
          </a:prstGeom>
        </p:spPr>
        <p:txBody>
          <a:bodyPr wrap="square">
            <a:spAutoFit/>
          </a:bodyPr>
          <a:lstStyle/>
          <a:p>
            <a:pPr algn="just">
              <a:lnSpc>
                <a:spcPct val="150000"/>
              </a:lnSpc>
            </a:pPr>
            <a:r>
              <a:rPr lang="en-US" sz="1900" b="1" i="1" dirty="0" err="1" smtClean="0"/>
              <a:t>Quan</a:t>
            </a:r>
            <a:r>
              <a:rPr lang="en-US" sz="1900" b="1" i="1" dirty="0" smtClean="0"/>
              <a:t> </a:t>
            </a:r>
            <a:r>
              <a:rPr lang="en-US" sz="1900" b="1" i="1" dirty="0" err="1"/>
              <a:t>sát</a:t>
            </a:r>
            <a:r>
              <a:rPr lang="en-US" sz="1900" b="1" i="1" dirty="0"/>
              <a:t> </a:t>
            </a:r>
            <a:r>
              <a:rPr lang="en-US" sz="1900" b="1" i="1" dirty="0" err="1"/>
              <a:t>tranh</a:t>
            </a:r>
            <a:r>
              <a:rPr lang="en-US" sz="1900" b="1" i="1" dirty="0"/>
              <a:t> </a:t>
            </a:r>
            <a:r>
              <a:rPr lang="en-US" sz="1900" b="1" i="1" dirty="0" err="1"/>
              <a:t>trong</a:t>
            </a:r>
            <a:r>
              <a:rPr lang="en-US" sz="1900" b="1" i="1" dirty="0"/>
              <a:t> SGK </a:t>
            </a:r>
            <a:r>
              <a:rPr lang="en-US" sz="1900" b="1" i="1" dirty="0" err="1"/>
              <a:t>và</a:t>
            </a:r>
            <a:r>
              <a:rPr lang="en-US" sz="1900" b="1" i="1" dirty="0"/>
              <a:t> </a:t>
            </a:r>
            <a:r>
              <a:rPr lang="en-US" sz="1900" b="1" i="1" dirty="0" err="1"/>
              <a:t>thảo</a:t>
            </a:r>
            <a:r>
              <a:rPr lang="en-US" sz="1900" b="1" i="1" dirty="0"/>
              <a:t> </a:t>
            </a:r>
            <a:r>
              <a:rPr lang="en-US" sz="1900" b="1" i="1" dirty="0" err="1"/>
              <a:t>luận</a:t>
            </a:r>
            <a:r>
              <a:rPr lang="en-US" sz="1900" b="1" i="1" dirty="0"/>
              <a:t> </a:t>
            </a:r>
            <a:r>
              <a:rPr lang="en-US" sz="1900" b="1" i="1" dirty="0" err="1"/>
              <a:t>để</a:t>
            </a:r>
            <a:r>
              <a:rPr lang="en-US" sz="1900" b="1" i="1" dirty="0"/>
              <a:t> </a:t>
            </a:r>
            <a:r>
              <a:rPr lang="en-US" sz="1900" b="1" i="1" dirty="0" err="1"/>
              <a:t>trả</a:t>
            </a:r>
            <a:r>
              <a:rPr lang="en-US" sz="1900" b="1" i="1" dirty="0"/>
              <a:t> </a:t>
            </a:r>
            <a:r>
              <a:rPr lang="en-US" sz="1900" b="1" i="1" dirty="0" err="1"/>
              <a:t>lời</a:t>
            </a:r>
            <a:r>
              <a:rPr lang="en-US" sz="1900" b="1" i="1" dirty="0"/>
              <a:t> </a:t>
            </a:r>
            <a:r>
              <a:rPr lang="en-US" sz="1900" b="1" i="1" dirty="0" err="1"/>
              <a:t>các</a:t>
            </a:r>
            <a:r>
              <a:rPr lang="en-US" sz="1900" b="1" i="1" dirty="0"/>
              <a:t> </a:t>
            </a:r>
            <a:r>
              <a:rPr lang="en-US" sz="1900" b="1" i="1" dirty="0" err="1"/>
              <a:t>câu</a:t>
            </a:r>
            <a:r>
              <a:rPr lang="en-US" sz="1900" b="1" i="1" dirty="0"/>
              <a:t> </a:t>
            </a:r>
            <a:r>
              <a:rPr lang="en-US" sz="1900" b="1" i="1" dirty="0" err="1"/>
              <a:t>hỏi</a:t>
            </a:r>
            <a:r>
              <a:rPr lang="en-US" sz="1900" b="1" i="1" dirty="0"/>
              <a:t>:</a:t>
            </a:r>
          </a:p>
          <a:p>
            <a:pPr algn="just">
              <a:lnSpc>
                <a:spcPct val="150000"/>
              </a:lnSpc>
            </a:pPr>
            <a:r>
              <a:rPr lang="en-US" sz="1900" dirty="0" smtClean="0"/>
              <a:t>+ </a:t>
            </a:r>
            <a:r>
              <a:rPr lang="en-US" sz="1900" dirty="0" err="1" smtClean="0"/>
              <a:t>Em</a:t>
            </a:r>
            <a:r>
              <a:rPr lang="en-US" sz="1900" dirty="0" smtClean="0"/>
              <a:t> </a:t>
            </a:r>
            <a:r>
              <a:rPr lang="en-US" sz="1900" dirty="0" err="1"/>
              <a:t>có</a:t>
            </a:r>
            <a:r>
              <a:rPr lang="en-US" sz="1900" dirty="0"/>
              <a:t> </a:t>
            </a:r>
            <a:r>
              <a:rPr lang="en-US" sz="1900" dirty="0" err="1"/>
              <a:t>nhận</a:t>
            </a:r>
            <a:r>
              <a:rPr lang="en-US" sz="1900" dirty="0"/>
              <a:t> </a:t>
            </a:r>
            <a:r>
              <a:rPr lang="en-US" sz="1900" dirty="0" err="1"/>
              <a:t>xét</a:t>
            </a:r>
            <a:r>
              <a:rPr lang="en-US" sz="1900" dirty="0"/>
              <a:t> </a:t>
            </a:r>
            <a:r>
              <a:rPr lang="en-US" sz="1900" dirty="0" err="1"/>
              <a:t>gì</a:t>
            </a:r>
            <a:r>
              <a:rPr lang="en-US" sz="1900" dirty="0"/>
              <a:t> </a:t>
            </a:r>
            <a:r>
              <a:rPr lang="en-US" sz="1900" dirty="0" err="1"/>
              <a:t>về</a:t>
            </a:r>
            <a:r>
              <a:rPr lang="en-US" sz="1900" dirty="0"/>
              <a:t> </a:t>
            </a:r>
            <a:r>
              <a:rPr lang="en-US" sz="1900" dirty="0" err="1"/>
              <a:t>sự</a:t>
            </a:r>
            <a:r>
              <a:rPr lang="en-US" sz="1900" dirty="0"/>
              <a:t> </a:t>
            </a:r>
            <a:r>
              <a:rPr lang="en-US" sz="1900" dirty="0" err="1"/>
              <a:t>thay</a:t>
            </a:r>
            <a:r>
              <a:rPr lang="en-US" sz="1900" dirty="0"/>
              <a:t> </a:t>
            </a:r>
            <a:r>
              <a:rPr lang="en-US" sz="1900" dirty="0" err="1"/>
              <a:t>đổi</a:t>
            </a:r>
            <a:r>
              <a:rPr lang="en-US" sz="1900" dirty="0"/>
              <a:t> </a:t>
            </a:r>
            <a:r>
              <a:rPr lang="en-US" sz="1900" dirty="0" err="1"/>
              <a:t>của</a:t>
            </a:r>
            <a:r>
              <a:rPr lang="en-US" sz="1900" dirty="0"/>
              <a:t> </a:t>
            </a:r>
            <a:r>
              <a:rPr lang="en-US" sz="1900" dirty="0" err="1"/>
              <a:t>xe</a:t>
            </a:r>
            <a:r>
              <a:rPr lang="en-US" sz="1900" dirty="0"/>
              <a:t> ô </a:t>
            </a:r>
            <a:r>
              <a:rPr lang="en-US" sz="1900" dirty="0" err="1"/>
              <a:t>tô</a:t>
            </a:r>
            <a:r>
              <a:rPr lang="en-US" sz="1900" dirty="0"/>
              <a:t> qua </a:t>
            </a:r>
            <a:r>
              <a:rPr lang="en-US" sz="1900" dirty="0" err="1"/>
              <a:t>các</a:t>
            </a:r>
            <a:r>
              <a:rPr lang="en-US" sz="1900" dirty="0"/>
              <a:t> </a:t>
            </a:r>
            <a:r>
              <a:rPr lang="en-US" sz="1900" dirty="0" err="1"/>
              <a:t>thời</a:t>
            </a:r>
            <a:r>
              <a:rPr lang="en-US" sz="1900" dirty="0"/>
              <a:t> </a:t>
            </a:r>
            <a:r>
              <a:rPr lang="en-US" sz="1900" dirty="0" err="1"/>
              <a:t>kì</a:t>
            </a:r>
            <a:r>
              <a:rPr lang="en-US" sz="1900" dirty="0"/>
              <a:t>? Theo </a:t>
            </a:r>
            <a:r>
              <a:rPr lang="en-US" sz="1900" dirty="0" err="1" smtClean="0"/>
              <a:t>em</a:t>
            </a:r>
            <a:r>
              <a:rPr lang="en-US" sz="1900" dirty="0" smtClean="0"/>
              <a:t>, </a:t>
            </a:r>
            <a:r>
              <a:rPr lang="en-US" sz="1900" dirty="0" err="1"/>
              <a:t>tại</a:t>
            </a:r>
            <a:r>
              <a:rPr lang="en-US" sz="1900" dirty="0"/>
              <a:t> </a:t>
            </a:r>
            <a:r>
              <a:rPr lang="en-US" sz="1900" dirty="0" err="1"/>
              <a:t>sao</a:t>
            </a:r>
            <a:r>
              <a:rPr lang="en-US" sz="1900" dirty="0"/>
              <a:t> </a:t>
            </a:r>
            <a:r>
              <a:rPr lang="en-US" sz="1900" dirty="0" err="1"/>
              <a:t>có</a:t>
            </a:r>
            <a:r>
              <a:rPr lang="en-US" sz="1900" dirty="0"/>
              <a:t> </a:t>
            </a:r>
            <a:r>
              <a:rPr lang="en-US" sz="1900" dirty="0" err="1"/>
              <a:t>sự</a:t>
            </a:r>
            <a:r>
              <a:rPr lang="en-US" sz="1900" dirty="0"/>
              <a:t> </a:t>
            </a:r>
            <a:r>
              <a:rPr lang="en-US" sz="1900" dirty="0" err="1"/>
              <a:t>thay</a:t>
            </a:r>
            <a:r>
              <a:rPr lang="en-US" sz="1900" dirty="0"/>
              <a:t> </a:t>
            </a:r>
            <a:r>
              <a:rPr lang="en-US" sz="1900" dirty="0" err="1"/>
              <a:t>đổi</a:t>
            </a:r>
            <a:r>
              <a:rPr lang="en-US" sz="1900" dirty="0"/>
              <a:t> </a:t>
            </a:r>
            <a:r>
              <a:rPr lang="en-US" sz="1900" dirty="0" err="1"/>
              <a:t>đó</a:t>
            </a:r>
            <a:r>
              <a:rPr lang="en-US" sz="1900" dirty="0"/>
              <a:t>? </a:t>
            </a:r>
            <a:endParaRPr lang="en-US" sz="1900" dirty="0" smtClean="0"/>
          </a:p>
          <a:p>
            <a:pPr algn="just">
              <a:lnSpc>
                <a:spcPct val="150000"/>
              </a:lnSpc>
            </a:pPr>
            <a:r>
              <a:rPr lang="en-US" sz="1900" dirty="0"/>
              <a:t>+ </a:t>
            </a:r>
            <a:r>
              <a:rPr lang="en-US" sz="1900" dirty="0" err="1"/>
              <a:t>Hình</a:t>
            </a:r>
            <a:r>
              <a:rPr lang="en-US" sz="1900" dirty="0"/>
              <a:t> </a:t>
            </a:r>
            <a:r>
              <a:rPr lang="en-US" sz="1900" dirty="0" err="1"/>
              <a:t>dáng</a:t>
            </a:r>
            <a:r>
              <a:rPr lang="en-US" sz="1900" dirty="0"/>
              <a:t> </a:t>
            </a:r>
            <a:r>
              <a:rPr lang="en-US" sz="1900" dirty="0" err="1"/>
              <a:t>của</a:t>
            </a:r>
            <a:r>
              <a:rPr lang="en-US" sz="1900" dirty="0"/>
              <a:t> </a:t>
            </a:r>
            <a:r>
              <a:rPr lang="en-US" sz="1900" dirty="0" err="1"/>
              <a:t>các</a:t>
            </a:r>
            <a:r>
              <a:rPr lang="en-US" sz="1900" dirty="0"/>
              <a:t> </a:t>
            </a:r>
            <a:r>
              <a:rPr lang="en-US" sz="1900" dirty="0" err="1"/>
              <a:t>loại</a:t>
            </a:r>
            <a:r>
              <a:rPr lang="en-US" sz="1900" dirty="0"/>
              <a:t> </a:t>
            </a:r>
            <a:r>
              <a:rPr lang="en-US" sz="1900" dirty="0" err="1"/>
              <a:t>xe</a:t>
            </a:r>
            <a:r>
              <a:rPr lang="en-US" sz="1900" dirty="0"/>
              <a:t> </a:t>
            </a:r>
            <a:r>
              <a:rPr lang="en-US" sz="1900" dirty="0" err="1"/>
              <a:t>ra</a:t>
            </a:r>
            <a:r>
              <a:rPr lang="en-US" sz="1900" dirty="0"/>
              <a:t> </a:t>
            </a:r>
            <a:r>
              <a:rPr lang="en-US" sz="1900" dirty="0" err="1"/>
              <a:t>sao</a:t>
            </a:r>
            <a:r>
              <a:rPr lang="en-US" sz="1900" dirty="0"/>
              <a:t>, </a:t>
            </a:r>
            <a:r>
              <a:rPr lang="en-US" sz="1900" dirty="0" err="1"/>
              <a:t>có</a:t>
            </a:r>
            <a:r>
              <a:rPr lang="en-US" sz="1900" dirty="0"/>
              <a:t> </a:t>
            </a:r>
            <a:r>
              <a:rPr lang="en-US" sz="1900" dirty="0" err="1"/>
              <a:t>gì</a:t>
            </a:r>
            <a:r>
              <a:rPr lang="en-US" sz="1900" dirty="0"/>
              <a:t> </a:t>
            </a:r>
            <a:r>
              <a:rPr lang="en-US" sz="1900" dirty="0" err="1"/>
              <a:t>đặc</a:t>
            </a:r>
            <a:r>
              <a:rPr lang="en-US" sz="1900" dirty="0"/>
              <a:t> </a:t>
            </a:r>
            <a:r>
              <a:rPr lang="en-US" sz="1900" dirty="0" err="1"/>
              <a:t>biệt</a:t>
            </a:r>
            <a:r>
              <a:rPr lang="en-US" sz="1900" dirty="0"/>
              <a:t>?</a:t>
            </a:r>
          </a:p>
          <a:p>
            <a:pPr algn="just">
              <a:lnSpc>
                <a:spcPct val="150000"/>
              </a:lnSpc>
            </a:pPr>
            <a:r>
              <a:rPr lang="en-US" sz="1900" dirty="0"/>
              <a:t>+ </a:t>
            </a:r>
            <a:r>
              <a:rPr lang="en-US" sz="1900" dirty="0" err="1"/>
              <a:t>Em</a:t>
            </a:r>
            <a:r>
              <a:rPr lang="en-US" sz="1900" dirty="0"/>
              <a:t> </a:t>
            </a:r>
            <a:r>
              <a:rPr lang="en-US" sz="1900" dirty="0" err="1"/>
              <a:t>hãy</a:t>
            </a:r>
            <a:r>
              <a:rPr lang="en-US" sz="1900" dirty="0"/>
              <a:t> chia </a:t>
            </a:r>
            <a:r>
              <a:rPr lang="en-US" sz="1900" dirty="0" err="1"/>
              <a:t>sẻ</a:t>
            </a:r>
            <a:r>
              <a:rPr lang="en-US" sz="1900" dirty="0"/>
              <a:t> </a:t>
            </a:r>
            <a:r>
              <a:rPr lang="en-US" sz="1900" dirty="0" err="1"/>
              <a:t>hiểu</a:t>
            </a:r>
            <a:r>
              <a:rPr lang="en-US" sz="1900" dirty="0"/>
              <a:t> </a:t>
            </a:r>
            <a:r>
              <a:rPr lang="en-US" sz="1900" dirty="0" err="1"/>
              <a:t>biết</a:t>
            </a:r>
            <a:r>
              <a:rPr lang="en-US" sz="1900" dirty="0"/>
              <a:t> </a:t>
            </a:r>
            <a:r>
              <a:rPr lang="en-US" sz="1900" dirty="0" err="1"/>
              <a:t>của</a:t>
            </a:r>
            <a:r>
              <a:rPr lang="en-US" sz="1900" dirty="0"/>
              <a:t> </a:t>
            </a:r>
            <a:r>
              <a:rPr lang="en-US" sz="1900" dirty="0" err="1"/>
              <a:t>em</a:t>
            </a:r>
            <a:r>
              <a:rPr lang="en-US" sz="1900" dirty="0"/>
              <a:t> </a:t>
            </a:r>
            <a:r>
              <a:rPr lang="en-US" sz="1900" dirty="0" err="1"/>
              <a:t>về</a:t>
            </a:r>
            <a:r>
              <a:rPr lang="en-US" sz="1900" dirty="0"/>
              <a:t> </a:t>
            </a:r>
            <a:r>
              <a:rPr lang="en-US" sz="1900" dirty="0" err="1"/>
              <a:t>những</a:t>
            </a:r>
            <a:r>
              <a:rPr lang="en-US" sz="1900" dirty="0"/>
              <a:t> </a:t>
            </a:r>
            <a:r>
              <a:rPr lang="en-US" sz="1900" dirty="0" err="1"/>
              <a:t>chiếc</a:t>
            </a:r>
            <a:r>
              <a:rPr lang="en-US" sz="1900" dirty="0"/>
              <a:t> </a:t>
            </a:r>
            <a:r>
              <a:rPr lang="en-US" sz="1900" dirty="0" err="1"/>
              <a:t>xe</a:t>
            </a:r>
            <a:r>
              <a:rPr lang="en-US" sz="1900" dirty="0"/>
              <a:t> ô </a:t>
            </a:r>
            <a:r>
              <a:rPr lang="en-US" sz="1900" dirty="0" err="1"/>
              <a:t>tô</a:t>
            </a:r>
            <a:r>
              <a:rPr lang="en-US" sz="1900" dirty="0"/>
              <a:t> </a:t>
            </a:r>
            <a:r>
              <a:rPr lang="en-US" sz="1900" dirty="0" err="1"/>
              <a:t>với</a:t>
            </a:r>
            <a:r>
              <a:rPr lang="en-US" sz="1900" dirty="0"/>
              <a:t> </a:t>
            </a:r>
            <a:r>
              <a:rPr lang="en-US" sz="1900" dirty="0" err="1"/>
              <a:t>các</a:t>
            </a:r>
            <a:r>
              <a:rPr lang="en-US" sz="1900" dirty="0"/>
              <a:t> </a:t>
            </a:r>
            <a:r>
              <a:rPr lang="en-US" sz="1900" dirty="0" err="1"/>
              <a:t>bạn</a:t>
            </a:r>
            <a:r>
              <a:rPr lang="en-US" sz="1900" dirty="0"/>
              <a:t>?</a:t>
            </a:r>
          </a:p>
          <a:p>
            <a:pPr algn="just">
              <a:lnSpc>
                <a:spcPct val="150000"/>
              </a:lnSpc>
            </a:pP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inVertical)">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strips(downRight)">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strips(downRight)">
                                      <p:cBhvr>
                                        <p:cTn id="31" dur="5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strips(downRight)">
                                      <p:cBhvr>
                                        <p:cTn id="3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13224" y="326849"/>
            <a:ext cx="7717500" cy="572700"/>
          </a:xfrm>
        </p:spPr>
        <p:txBody>
          <a:bodyPr/>
          <a:lstStyle/>
          <a:p>
            <a:r>
              <a:rPr lang="en-US" sz="2800" b="0" dirty="0" smtClean="0">
                <a:solidFill>
                  <a:schemeClr val="accent2">
                    <a:lumMod val="50000"/>
                  </a:schemeClr>
                </a:solidFill>
                <a:latin typeface="+mn-lt"/>
              </a:rPr>
              <a:t>KẾT LUẬN</a:t>
            </a:r>
            <a:endParaRPr lang="en-US" sz="2800" b="0" dirty="0">
              <a:solidFill>
                <a:schemeClr val="accent2">
                  <a:lumMod val="50000"/>
                </a:schemeClr>
              </a:solidFill>
              <a:latin typeface="+mn-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540" y="1038742"/>
            <a:ext cx="7014868" cy="3901969"/>
          </a:xfrm>
          <a:prstGeom prst="rect">
            <a:avLst/>
          </a:prstGeom>
        </p:spPr>
      </p:pic>
      <p:sp>
        <p:nvSpPr>
          <p:cNvPr id="9" name="Rectangle 8"/>
          <p:cNvSpPr/>
          <p:nvPr/>
        </p:nvSpPr>
        <p:spPr>
          <a:xfrm>
            <a:off x="1903647" y="1441120"/>
            <a:ext cx="5730950" cy="2400657"/>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2000" dirty="0" smtClean="0"/>
              <a:t>Qua </a:t>
            </a:r>
            <a:r>
              <a:rPr lang="vi-VN" sz="2000" dirty="0"/>
              <a:t>các thời kì, xe ô tô ngày càng hoàn thiện hơn, an toàn hơn, thông minh </a:t>
            </a:r>
            <a:r>
              <a:rPr lang="vi-VN" sz="2000" dirty="0" smtClean="0"/>
              <a:t>hơn</a:t>
            </a:r>
            <a:r>
              <a:rPr lang="en-US" sz="2000" dirty="0" smtClean="0"/>
              <a:t>.</a:t>
            </a:r>
          </a:p>
          <a:p>
            <a:pPr marL="342900" indent="-342900" algn="just">
              <a:lnSpc>
                <a:spcPct val="150000"/>
              </a:lnSpc>
              <a:buFont typeface="Wingdings" panose="05000000000000000000" pitchFamily="2" charset="2"/>
              <a:buChar char="v"/>
            </a:pPr>
            <a:r>
              <a:rPr lang="fr-FR" sz="2000" dirty="0"/>
              <a:t>Xe ô </a:t>
            </a:r>
            <a:r>
              <a:rPr lang="fr-FR" sz="2000" dirty="0" err="1"/>
              <a:t>tô</a:t>
            </a:r>
            <a:r>
              <a:rPr lang="fr-FR" sz="2000" dirty="0"/>
              <a:t> </a:t>
            </a:r>
            <a:r>
              <a:rPr lang="fr-FR" sz="2000" dirty="0" err="1"/>
              <a:t>có</a:t>
            </a:r>
            <a:r>
              <a:rPr lang="fr-FR" sz="2000" dirty="0"/>
              <a:t> </a:t>
            </a:r>
            <a:r>
              <a:rPr lang="fr-FR" sz="2000" dirty="0" err="1"/>
              <a:t>nhiều</a:t>
            </a:r>
            <a:r>
              <a:rPr lang="fr-FR" sz="2000" dirty="0"/>
              <a:t> </a:t>
            </a:r>
            <a:r>
              <a:rPr lang="fr-FR" sz="2000" dirty="0" err="1"/>
              <a:t>hình</a:t>
            </a:r>
            <a:r>
              <a:rPr lang="fr-FR" sz="2000" dirty="0"/>
              <a:t> </a:t>
            </a:r>
            <a:r>
              <a:rPr lang="fr-FR" sz="2000" dirty="0" err="1"/>
              <a:t>dáng</a:t>
            </a:r>
            <a:r>
              <a:rPr lang="fr-FR" sz="2000" dirty="0"/>
              <a:t> </a:t>
            </a:r>
            <a:r>
              <a:rPr lang="fr-FR" sz="2000" dirty="0" err="1"/>
              <a:t>khác</a:t>
            </a:r>
            <a:r>
              <a:rPr lang="fr-FR" sz="2000" dirty="0"/>
              <a:t> </a:t>
            </a:r>
            <a:r>
              <a:rPr lang="fr-FR" sz="2000" dirty="0" err="1"/>
              <a:t>nhau</a:t>
            </a:r>
            <a:r>
              <a:rPr lang="fr-FR" sz="2000" dirty="0"/>
              <a:t>: </a:t>
            </a:r>
            <a:r>
              <a:rPr lang="fr-FR" sz="2000" dirty="0" err="1"/>
              <a:t>dáng</a:t>
            </a:r>
            <a:r>
              <a:rPr lang="fr-FR" sz="2000" dirty="0"/>
              <a:t> </a:t>
            </a:r>
            <a:r>
              <a:rPr lang="fr-FR" sz="2000" dirty="0" err="1"/>
              <a:t>cong</a:t>
            </a:r>
            <a:r>
              <a:rPr lang="fr-FR" sz="2000" dirty="0"/>
              <a:t> </a:t>
            </a:r>
            <a:r>
              <a:rPr lang="fr-FR" sz="2000" dirty="0" err="1"/>
              <a:t>mềm</a:t>
            </a:r>
            <a:r>
              <a:rPr lang="fr-FR" sz="2000" dirty="0"/>
              <a:t>, </a:t>
            </a:r>
            <a:r>
              <a:rPr lang="fr-FR" sz="2000" dirty="0" err="1"/>
              <a:t>dáng</a:t>
            </a:r>
            <a:r>
              <a:rPr lang="fr-FR" sz="2000" dirty="0"/>
              <a:t> </a:t>
            </a:r>
            <a:r>
              <a:rPr lang="fr-FR" sz="2000" dirty="0" err="1"/>
              <a:t>vuông</a:t>
            </a:r>
            <a:r>
              <a:rPr lang="fr-FR" sz="2000" dirty="0"/>
              <a:t>, </a:t>
            </a:r>
            <a:r>
              <a:rPr lang="fr-FR" sz="2000" dirty="0" err="1"/>
              <a:t>dáng</a:t>
            </a:r>
            <a:r>
              <a:rPr lang="fr-FR" sz="2000" dirty="0"/>
              <a:t> </a:t>
            </a:r>
            <a:r>
              <a:rPr lang="fr-FR" sz="2000" dirty="0" err="1"/>
              <a:t>chữ</a:t>
            </a:r>
            <a:r>
              <a:rPr lang="fr-FR" sz="2000" dirty="0"/>
              <a:t> </a:t>
            </a:r>
            <a:r>
              <a:rPr lang="fr-FR" sz="2000" dirty="0" err="1"/>
              <a:t>nhật</a:t>
            </a:r>
            <a:r>
              <a:rPr lang="fr-FR" sz="2000" dirty="0"/>
              <a:t>... </a:t>
            </a:r>
            <a:r>
              <a:rPr lang="fr-FR" sz="2000" dirty="0" err="1" smtClean="0"/>
              <a:t>phù</a:t>
            </a:r>
            <a:r>
              <a:rPr lang="fr-FR" sz="2000" dirty="0" smtClean="0"/>
              <a:t> </a:t>
            </a:r>
            <a:r>
              <a:rPr lang="fr-FR" sz="2000" dirty="0" err="1" smtClean="0"/>
              <a:t>hợp</a:t>
            </a:r>
            <a:r>
              <a:rPr lang="fr-FR" sz="2000" dirty="0" smtClean="0"/>
              <a:t> </a:t>
            </a:r>
            <a:r>
              <a:rPr lang="fr-FR" sz="2000" dirty="0" err="1" smtClean="0"/>
              <a:t>với</a:t>
            </a:r>
            <a:r>
              <a:rPr lang="fr-FR" sz="2000" dirty="0" smtClean="0"/>
              <a:t> </a:t>
            </a:r>
            <a:r>
              <a:rPr lang="fr-FR" sz="2000" dirty="0" err="1" smtClean="0"/>
              <a:t>nhu</a:t>
            </a:r>
            <a:r>
              <a:rPr lang="fr-FR" sz="2000" dirty="0" smtClean="0"/>
              <a:t> </a:t>
            </a:r>
            <a:r>
              <a:rPr lang="fr-FR" sz="2000" dirty="0" err="1" smtClean="0"/>
              <a:t>cầu</a:t>
            </a:r>
            <a:r>
              <a:rPr lang="fr-FR" sz="2000" dirty="0" smtClean="0"/>
              <a:t> </a:t>
            </a:r>
            <a:r>
              <a:rPr lang="fr-FR" sz="2000" dirty="0" err="1" smtClean="0"/>
              <a:t>đa</a:t>
            </a:r>
            <a:r>
              <a:rPr lang="fr-FR" sz="2000" dirty="0" smtClean="0"/>
              <a:t> </a:t>
            </a:r>
            <a:r>
              <a:rPr lang="fr-FR" sz="2000" dirty="0" err="1" smtClean="0"/>
              <a:t>dạng</a:t>
            </a:r>
            <a:r>
              <a:rPr lang="fr-FR" sz="2000" dirty="0" smtClean="0"/>
              <a:t> </a:t>
            </a:r>
            <a:r>
              <a:rPr lang="fr-FR" sz="2000" dirty="0" err="1" smtClean="0"/>
              <a:t>của</a:t>
            </a:r>
            <a:r>
              <a:rPr lang="fr-FR" sz="2000" dirty="0" smtClean="0"/>
              <a:t> con </a:t>
            </a:r>
            <a:r>
              <a:rPr lang="fr-FR" sz="2000" dirty="0" err="1" smtClean="0"/>
              <a:t>người</a:t>
            </a:r>
            <a:r>
              <a:rPr lang="fr-FR" sz="2000" dirty="0" smtClean="0"/>
              <a:t>.</a:t>
            </a:r>
            <a:endParaRPr lang="en-US" sz="2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255" y="3418182"/>
            <a:ext cx="1121761" cy="172531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224" y="326849"/>
            <a:ext cx="1085182" cy="1572904"/>
          </a:xfrm>
          <a:prstGeom prst="rect">
            <a:avLst/>
          </a:prstGeom>
        </p:spPr>
      </p:pic>
    </p:spTree>
    <p:extLst>
      <p:ext uri="{BB962C8B-B14F-4D97-AF65-F5344CB8AC3E}">
        <p14:creationId xmlns:p14="http://schemas.microsoft.com/office/powerpoint/2010/main" val="79171663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latin typeface="Times New Roman" panose="02020603050405020304" pitchFamily="18" charset="0"/>
                <a:cs typeface="Times New Roman" panose="02020603050405020304" pitchFamily="18" charset="0"/>
              </a:rPr>
              <a:t>ĐỌC PHẦN “EM CÓ BIẾT” SGK/51</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7606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stretch>
            <a:fillRect/>
          </a:stretch>
        </p:blipFill>
        <p:spPr>
          <a:xfrm>
            <a:off x="4679614" y="879230"/>
            <a:ext cx="4382323" cy="3570988"/>
          </a:xfrm>
          <a:prstGeom prst="rect">
            <a:avLst/>
          </a:prstGeom>
        </p:spPr>
      </p:pic>
      <p:sp>
        <p:nvSpPr>
          <p:cNvPr id="11" name="Rectangle 10"/>
          <p:cNvSpPr/>
          <p:nvPr/>
        </p:nvSpPr>
        <p:spPr>
          <a:xfrm>
            <a:off x="432436" y="767031"/>
            <a:ext cx="4385748" cy="4247317"/>
          </a:xfrm>
          <a:prstGeom prst="rect">
            <a:avLst/>
          </a:prstGeom>
        </p:spPr>
        <p:txBody>
          <a:bodyPr wrap="square">
            <a:spAutoFit/>
          </a:bodyPr>
          <a:lstStyle/>
          <a:p>
            <a:pPr>
              <a:lnSpc>
                <a:spcPct val="150000"/>
              </a:lnSpc>
            </a:pPr>
            <a:r>
              <a:rPr lang="en-US" sz="2000" b="1" i="1" dirty="0" smtClean="0">
                <a:solidFill>
                  <a:srgbClr val="FF0000"/>
                </a:solidFill>
              </a:rPr>
              <a:t>Q</a:t>
            </a:r>
            <a:r>
              <a:rPr lang="vi-VN" sz="2000" b="1" i="1" dirty="0" smtClean="0">
                <a:solidFill>
                  <a:srgbClr val="FF0000"/>
                </a:solidFill>
              </a:rPr>
              <a:t>uan </a:t>
            </a:r>
            <a:r>
              <a:rPr lang="vi-VN" sz="2000" b="1" i="1" dirty="0">
                <a:solidFill>
                  <a:srgbClr val="FF0000"/>
                </a:solidFill>
              </a:rPr>
              <a:t>sát </a:t>
            </a:r>
            <a:r>
              <a:rPr lang="vi-VN" sz="2000" b="1" i="1" dirty="0" smtClean="0">
                <a:solidFill>
                  <a:srgbClr val="FF0000"/>
                </a:solidFill>
              </a:rPr>
              <a:t>một số mô hình ô tô và trả </a:t>
            </a:r>
            <a:r>
              <a:rPr lang="vi-VN" sz="2000" b="1" i="1" dirty="0">
                <a:solidFill>
                  <a:srgbClr val="FF0000"/>
                </a:solidFill>
              </a:rPr>
              <a:t>lời các câu </a:t>
            </a:r>
            <a:r>
              <a:rPr lang="vi-VN" sz="2000" b="1" i="1" dirty="0" smtClean="0">
                <a:solidFill>
                  <a:srgbClr val="FF0000"/>
                </a:solidFill>
              </a:rPr>
              <a:t>hỏi:</a:t>
            </a:r>
            <a:endParaRPr lang="vi-VN" sz="2000" b="1" i="1" dirty="0">
              <a:solidFill>
                <a:srgbClr val="FF0000"/>
              </a:solidFill>
            </a:endParaRPr>
          </a:p>
          <a:p>
            <a:pPr>
              <a:lnSpc>
                <a:spcPct val="150000"/>
              </a:lnSpc>
            </a:pPr>
            <a:r>
              <a:rPr lang="vi-VN" sz="2000" dirty="0">
                <a:solidFill>
                  <a:srgbClr val="FF0000"/>
                </a:solidFill>
              </a:rPr>
              <a:t>+ Em có biết quy trình thiết kế một chiếc xe ô tô? </a:t>
            </a:r>
          </a:p>
          <a:p>
            <a:pPr>
              <a:lnSpc>
                <a:spcPct val="150000"/>
              </a:lnSpc>
            </a:pPr>
            <a:r>
              <a:rPr lang="vi-VN" sz="2000" dirty="0">
                <a:solidFill>
                  <a:srgbClr val="FF0000"/>
                </a:solidFill>
              </a:rPr>
              <a:t>+ Em thấy </a:t>
            </a:r>
            <a:r>
              <a:rPr lang="vi-VN" sz="2000" dirty="0" smtClean="0">
                <a:solidFill>
                  <a:srgbClr val="FF0000"/>
                </a:solidFill>
              </a:rPr>
              <a:t>có ấn </a:t>
            </a:r>
            <a:r>
              <a:rPr lang="vi-VN" sz="2000" dirty="0">
                <a:solidFill>
                  <a:srgbClr val="FF0000"/>
                </a:solidFill>
              </a:rPr>
              <a:t>tượng </a:t>
            </a:r>
            <a:r>
              <a:rPr lang="vi-VN" sz="2000" dirty="0" smtClean="0">
                <a:solidFill>
                  <a:srgbClr val="FF0000"/>
                </a:solidFill>
              </a:rPr>
              <a:t>với </a:t>
            </a:r>
            <a:r>
              <a:rPr lang="vi-VN" sz="2000" dirty="0">
                <a:solidFill>
                  <a:srgbClr val="FF0000"/>
                </a:solidFill>
              </a:rPr>
              <a:t>những mẫu </a:t>
            </a:r>
            <a:r>
              <a:rPr lang="vi-VN" sz="2000" dirty="0" smtClean="0">
                <a:solidFill>
                  <a:srgbClr val="FF0000"/>
                </a:solidFill>
              </a:rPr>
              <a:t>thiết?</a:t>
            </a:r>
            <a:endParaRPr lang="vi-VN" sz="2000" dirty="0">
              <a:solidFill>
                <a:srgbClr val="FF0000"/>
              </a:solidFill>
            </a:endParaRPr>
          </a:p>
          <a:p>
            <a:pPr>
              <a:lnSpc>
                <a:spcPct val="150000"/>
              </a:lnSpc>
            </a:pPr>
            <a:r>
              <a:rPr lang="vi-VN" sz="2000" dirty="0">
                <a:solidFill>
                  <a:srgbClr val="FF0000"/>
                </a:solidFill>
              </a:rPr>
              <a:t>+ Em thích sản phẩm nào? Tại sao?</a:t>
            </a:r>
          </a:p>
          <a:p>
            <a:pPr>
              <a:lnSpc>
                <a:spcPct val="150000"/>
              </a:lnSpc>
            </a:pPr>
            <a:r>
              <a:rPr lang="vi-VN" sz="2000" dirty="0">
                <a:solidFill>
                  <a:srgbClr val="FF0000"/>
                </a:solidFill>
              </a:rPr>
              <a:t>+ Em có ý tưởng gì mới cho chiếc ô tô của mình?</a:t>
            </a:r>
          </a:p>
        </p:txBody>
      </p:sp>
      <p:sp>
        <p:nvSpPr>
          <p:cNvPr id="2" name="TextBox 1"/>
          <p:cNvSpPr txBox="1"/>
          <p:nvPr/>
        </p:nvSpPr>
        <p:spPr>
          <a:xfrm>
            <a:off x="844062" y="187569"/>
            <a:ext cx="3212123" cy="369332"/>
          </a:xfrm>
          <a:prstGeom prst="rect">
            <a:avLst/>
          </a:prstGeom>
          <a:noFill/>
        </p:spPr>
        <p:txBody>
          <a:bodyPr wrap="square" rtlCol="0">
            <a:spAutoFit/>
          </a:bodyPr>
          <a:lstStyle/>
          <a:p>
            <a:r>
              <a:rPr lang="vi-VN" sz="1800" b="1" dirty="0" smtClean="0"/>
              <a:t>THẢO LUẬN NHÓM CẶP</a:t>
            </a:r>
            <a:endParaRPr lang="vi-VN" sz="1800" b="1" dirty="0"/>
          </a:p>
        </p:txBody>
      </p:sp>
    </p:spTree>
    <p:extLst>
      <p:ext uri="{BB962C8B-B14F-4D97-AF65-F5344CB8AC3E}">
        <p14:creationId xmlns:p14="http://schemas.microsoft.com/office/powerpoint/2010/main" val="294076833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 calcmode="lin" valueType="num">
                                      <p:cBhvr additive="base">
                                        <p:cTn id="17" dur="500"/>
                                        <p:tgtEl>
                                          <p:spTgt spid="11">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1">
                                            <p:txEl>
                                              <p:pRg st="1" end="1"/>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additive="base">
                                        <p:cTn id="21" dur="500"/>
                                        <p:tgtEl>
                                          <p:spTgt spid="11">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11">
                                            <p:txEl>
                                              <p:pRg st="2" end="2"/>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p:tgtEl>
                                          <p:spTgt spid="11">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1">
                                            <p:txEl>
                                              <p:pRg st="3" end="3"/>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anim calcmode="lin" valueType="num">
                                      <p:cBhvr additive="base">
                                        <p:cTn id="29" dur="500"/>
                                        <p:tgtEl>
                                          <p:spTgt spid="11">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ox(out)">
                                      <p:cBhvr>
                                        <p:cTn id="35"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13224" y="326849"/>
            <a:ext cx="7717500" cy="572700"/>
          </a:xfrm>
        </p:spPr>
        <p:txBody>
          <a:bodyPr/>
          <a:lstStyle/>
          <a:p>
            <a:r>
              <a:rPr lang="en-US" sz="2800" b="0" dirty="0" smtClean="0">
                <a:solidFill>
                  <a:schemeClr val="accent2">
                    <a:lumMod val="50000"/>
                  </a:schemeClr>
                </a:solidFill>
                <a:latin typeface="+mn-lt"/>
              </a:rPr>
              <a:t>KẾT LUẬN</a:t>
            </a:r>
            <a:endParaRPr lang="en-US" sz="2800" b="0" dirty="0">
              <a:solidFill>
                <a:schemeClr val="accent2">
                  <a:lumMod val="50000"/>
                </a:schemeClr>
              </a:solidFill>
              <a:latin typeface="+mn-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540" y="1038742"/>
            <a:ext cx="7014868" cy="390196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255" y="3418182"/>
            <a:ext cx="1121761" cy="172531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224" y="326849"/>
            <a:ext cx="1085182" cy="1572904"/>
          </a:xfrm>
          <a:prstGeom prst="rect">
            <a:avLst/>
          </a:prstGeom>
        </p:spPr>
      </p:pic>
      <p:sp>
        <p:nvSpPr>
          <p:cNvPr id="2" name="Rectangle 1"/>
          <p:cNvSpPr/>
          <p:nvPr/>
        </p:nvSpPr>
        <p:spPr>
          <a:xfrm>
            <a:off x="1935125" y="1038742"/>
            <a:ext cx="5875129" cy="3785652"/>
          </a:xfrm>
          <a:prstGeom prst="rect">
            <a:avLst/>
          </a:prstGeom>
        </p:spPr>
        <p:txBody>
          <a:bodyPr wrap="square">
            <a:spAutoFit/>
          </a:bodyPr>
          <a:lstStyle/>
          <a:p>
            <a:pPr algn="just">
              <a:lnSpc>
                <a:spcPct val="150000"/>
              </a:lnSpc>
            </a:pPr>
            <a:r>
              <a:rPr lang="vi-VN" sz="2000" b="1" dirty="0" smtClean="0"/>
              <a:t>Quy trình thiết kế một chiếc xe</a:t>
            </a:r>
            <a:r>
              <a:rPr lang="en-US" sz="2000" b="1" dirty="0" smtClean="0"/>
              <a:t>:</a:t>
            </a:r>
          </a:p>
          <a:p>
            <a:pPr algn="just">
              <a:lnSpc>
                <a:spcPct val="150000"/>
              </a:lnSpc>
            </a:pPr>
            <a:r>
              <a:rPr lang="vi-VN" sz="2000" dirty="0" smtClean="0"/>
              <a:t>+ Nhà thiết kế cần phác thảo ý tưởng về chiếc ô tô bằng hình vẽ. </a:t>
            </a:r>
            <a:endParaRPr lang="en-US" sz="2000" dirty="0" smtClean="0"/>
          </a:p>
          <a:p>
            <a:pPr algn="just">
              <a:lnSpc>
                <a:spcPct val="150000"/>
              </a:lnSpc>
            </a:pPr>
            <a:r>
              <a:rPr lang="vi-VN" sz="2000" dirty="0" smtClean="0"/>
              <a:t>+ </a:t>
            </a:r>
            <a:r>
              <a:rPr lang="vi-VN" sz="2000" dirty="0"/>
              <a:t>Cụ thể hoá dưới dạng mô hình đất sét, thiết kế các bộ phận nội thất xe, màu sắc xe,...</a:t>
            </a:r>
          </a:p>
          <a:p>
            <a:pPr algn="just">
              <a:lnSpc>
                <a:spcPct val="150000"/>
              </a:lnSpc>
            </a:pPr>
            <a:r>
              <a:rPr lang="vi-VN" sz="2000" dirty="0"/>
              <a:t>+ Mỗi mẫu thiết kế đều có những ý tưởng </a:t>
            </a:r>
            <a:r>
              <a:rPr lang="vi-VN" sz="2000" dirty="0" smtClean="0"/>
              <a:t>riêng</a:t>
            </a:r>
            <a:r>
              <a:rPr lang="en-US" sz="2000" dirty="0"/>
              <a:t>,</a:t>
            </a:r>
            <a:r>
              <a:rPr lang="vi-VN" sz="2000" dirty="0" smtClean="0"/>
              <a:t> tập </a:t>
            </a:r>
            <a:r>
              <a:rPr lang="vi-VN" sz="2000" dirty="0"/>
              <a:t>trung vào hình dáng và cấu tạo khác nhau, phù hợp với từng đối tượng sử dụng.</a:t>
            </a:r>
          </a:p>
        </p:txBody>
      </p:sp>
    </p:spTree>
    <p:extLst>
      <p:ext uri="{BB962C8B-B14F-4D97-AF65-F5344CB8AC3E}">
        <p14:creationId xmlns:p14="http://schemas.microsoft.com/office/powerpoint/2010/main" val="4983736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28"/>
          <p:cNvSpPr/>
          <p:nvPr/>
        </p:nvSpPr>
        <p:spPr>
          <a:xfrm>
            <a:off x="6691792" y="1976875"/>
            <a:ext cx="1322049" cy="979212"/>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8"/>
          <p:cNvSpPr/>
          <p:nvPr/>
        </p:nvSpPr>
        <p:spPr>
          <a:xfrm>
            <a:off x="3974380" y="1976875"/>
            <a:ext cx="1322049" cy="979212"/>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8"/>
          <p:cNvSpPr/>
          <p:nvPr/>
        </p:nvSpPr>
        <p:spPr>
          <a:xfrm>
            <a:off x="1380588" y="1976875"/>
            <a:ext cx="1322049" cy="979212"/>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8"/>
          <p:cNvSpPr txBox="1">
            <a:spLocks noGrp="1"/>
          </p:cNvSpPr>
          <p:nvPr>
            <p:ph type="title"/>
          </p:nvPr>
        </p:nvSpPr>
        <p:spPr>
          <a:xfrm>
            <a:off x="713263" y="317563"/>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accent2">
                    <a:lumMod val="50000"/>
                  </a:schemeClr>
                </a:solidFill>
                <a:latin typeface="+mn-lt"/>
              </a:rPr>
              <a:t>II. SÁNG TẠO</a:t>
            </a:r>
            <a:endParaRPr dirty="0">
              <a:solidFill>
                <a:schemeClr val="accent2">
                  <a:lumMod val="50000"/>
                </a:schemeClr>
              </a:solidFill>
              <a:latin typeface="+mn-lt"/>
            </a:endParaRPr>
          </a:p>
        </p:txBody>
      </p:sp>
      <p:sp>
        <p:nvSpPr>
          <p:cNvPr id="669" name="Google Shape;669;p28"/>
          <p:cNvSpPr txBox="1">
            <a:spLocks noGrp="1"/>
          </p:cNvSpPr>
          <p:nvPr>
            <p:ph type="title" idx="2"/>
          </p:nvPr>
        </p:nvSpPr>
        <p:spPr>
          <a:xfrm>
            <a:off x="1131702" y="2142331"/>
            <a:ext cx="1696200" cy="64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latin typeface="+mn-lt"/>
              </a:rPr>
              <a:t>01</a:t>
            </a:r>
            <a:endParaRPr sz="4400" dirty="0">
              <a:latin typeface="+mn-lt"/>
            </a:endParaRPr>
          </a:p>
        </p:txBody>
      </p:sp>
      <p:cxnSp>
        <p:nvCxnSpPr>
          <p:cNvPr id="678" name="Google Shape;678;p28"/>
          <p:cNvCxnSpPr/>
          <p:nvPr/>
        </p:nvCxnSpPr>
        <p:spPr>
          <a:xfrm>
            <a:off x="2807199" y="1013604"/>
            <a:ext cx="3681900" cy="0"/>
          </a:xfrm>
          <a:prstGeom prst="straightConnector1">
            <a:avLst/>
          </a:prstGeom>
          <a:noFill/>
          <a:ln w="19050" cap="flat" cmpd="sng">
            <a:solidFill>
              <a:schemeClr val="dk2"/>
            </a:solidFill>
            <a:prstDash val="solid"/>
            <a:round/>
            <a:headEnd type="none" w="med" len="med"/>
            <a:tailEnd type="none" w="med" len="med"/>
          </a:ln>
        </p:spPr>
      </p:cxnSp>
      <p:sp>
        <p:nvSpPr>
          <p:cNvPr id="2" name="TextBox 1"/>
          <p:cNvSpPr txBox="1"/>
          <p:nvPr/>
        </p:nvSpPr>
        <p:spPr>
          <a:xfrm>
            <a:off x="3609703" y="1204424"/>
            <a:ext cx="1924493" cy="40011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dirty="0" smtClean="0"/>
              <a:t>1. </a:t>
            </a:r>
            <a:r>
              <a:rPr lang="en-US" sz="2000" dirty="0" err="1" smtClean="0"/>
              <a:t>Tìm</a:t>
            </a:r>
            <a:r>
              <a:rPr lang="en-US" sz="2000" dirty="0" smtClean="0"/>
              <a:t> ý </a:t>
            </a:r>
            <a:r>
              <a:rPr lang="en-US" sz="2000" dirty="0" err="1" smtClean="0"/>
              <a:t>tưởng</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078" y="989577"/>
            <a:ext cx="824241" cy="847679"/>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637" y="1037632"/>
            <a:ext cx="824241" cy="847679"/>
          </a:xfrm>
          <a:prstGeom prst="rect">
            <a:avLst/>
          </a:prstGeom>
        </p:spPr>
      </p:pic>
      <p:sp>
        <p:nvSpPr>
          <p:cNvPr id="33" name="Google Shape;669;p28"/>
          <p:cNvSpPr txBox="1">
            <a:spLocks noGrp="1"/>
          </p:cNvSpPr>
          <p:nvPr>
            <p:ph type="title" idx="2"/>
          </p:nvPr>
        </p:nvSpPr>
        <p:spPr>
          <a:xfrm>
            <a:off x="3723849" y="2142331"/>
            <a:ext cx="1696200" cy="64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smtClean="0">
                <a:latin typeface="+mn-lt"/>
              </a:rPr>
              <a:t>02</a:t>
            </a:r>
            <a:endParaRPr sz="4400" dirty="0">
              <a:latin typeface="+mn-lt"/>
            </a:endParaRPr>
          </a:p>
        </p:txBody>
      </p:sp>
      <p:sp>
        <p:nvSpPr>
          <p:cNvPr id="34" name="Google Shape;669;p28"/>
          <p:cNvSpPr txBox="1">
            <a:spLocks noGrp="1"/>
          </p:cNvSpPr>
          <p:nvPr>
            <p:ph type="title" idx="2"/>
          </p:nvPr>
        </p:nvSpPr>
        <p:spPr>
          <a:xfrm>
            <a:off x="6442907" y="2137301"/>
            <a:ext cx="1696200" cy="64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smtClean="0">
                <a:latin typeface="+mn-lt"/>
              </a:rPr>
              <a:t>03</a:t>
            </a:r>
            <a:endParaRPr sz="4400" dirty="0">
              <a:latin typeface="+mn-lt"/>
            </a:endParaRPr>
          </a:p>
        </p:txBody>
      </p:sp>
      <p:sp>
        <p:nvSpPr>
          <p:cNvPr id="12" name="Rectangle 11"/>
          <p:cNvSpPr/>
          <p:nvPr/>
        </p:nvSpPr>
        <p:spPr>
          <a:xfrm>
            <a:off x="644061" y="3084039"/>
            <a:ext cx="2439382" cy="1015663"/>
          </a:xfrm>
          <a:prstGeom prst="rect">
            <a:avLst/>
          </a:prstGeom>
        </p:spPr>
        <p:txBody>
          <a:bodyPr wrap="square">
            <a:spAutoFit/>
          </a:bodyPr>
          <a:lstStyle/>
          <a:p>
            <a:pPr algn="just">
              <a:lnSpc>
                <a:spcPct val="150000"/>
              </a:lnSpc>
            </a:pPr>
            <a:r>
              <a:rPr lang="en-US" sz="2000" dirty="0" err="1"/>
              <a:t>Xác</a:t>
            </a:r>
            <a:r>
              <a:rPr lang="en-US" sz="2000" dirty="0"/>
              <a:t> </a:t>
            </a:r>
            <a:r>
              <a:rPr lang="en-US" sz="2000" dirty="0" err="1"/>
              <a:t>định</a:t>
            </a:r>
            <a:r>
              <a:rPr lang="en-US" sz="2000" dirty="0"/>
              <a:t> </a:t>
            </a:r>
            <a:r>
              <a:rPr lang="en-US" sz="2000" dirty="0" err="1"/>
              <a:t>mục</a:t>
            </a:r>
            <a:r>
              <a:rPr lang="en-US" sz="2000" dirty="0"/>
              <a:t> </a:t>
            </a:r>
            <a:r>
              <a:rPr lang="en-US" sz="2000" dirty="0" err="1"/>
              <a:t>đích</a:t>
            </a:r>
            <a:r>
              <a:rPr lang="en-US" sz="2000" dirty="0"/>
              <a:t> </a:t>
            </a:r>
            <a:r>
              <a:rPr lang="en-US" sz="2000" dirty="0" err="1"/>
              <a:t>tạo</a:t>
            </a:r>
            <a:r>
              <a:rPr lang="en-US" sz="2000" dirty="0"/>
              <a:t> </a:t>
            </a:r>
            <a:r>
              <a:rPr lang="en-US" sz="2000" dirty="0" err="1"/>
              <a:t>dáng</a:t>
            </a:r>
            <a:r>
              <a:rPr lang="en-US" sz="2000" dirty="0"/>
              <a:t> </a:t>
            </a:r>
            <a:r>
              <a:rPr lang="en-US" sz="2000" dirty="0" err="1"/>
              <a:t>xe</a:t>
            </a:r>
            <a:r>
              <a:rPr lang="en-US" sz="2000" dirty="0"/>
              <a:t> ô </a:t>
            </a:r>
            <a:r>
              <a:rPr lang="en-US" sz="2000" dirty="0" err="1"/>
              <a:t>tô</a:t>
            </a:r>
            <a:endParaRPr lang="en-US" sz="2000" dirty="0"/>
          </a:p>
        </p:txBody>
      </p:sp>
      <p:sp>
        <p:nvSpPr>
          <p:cNvPr id="13" name="Rectangle 12"/>
          <p:cNvSpPr/>
          <p:nvPr/>
        </p:nvSpPr>
        <p:spPr>
          <a:xfrm>
            <a:off x="3400319" y="3068977"/>
            <a:ext cx="2133877" cy="958660"/>
          </a:xfrm>
          <a:prstGeom prst="rect">
            <a:avLst/>
          </a:prstGeom>
        </p:spPr>
        <p:txBody>
          <a:bodyPr wrap="square">
            <a:spAutoFit/>
          </a:bodyPr>
          <a:lstStyle/>
          <a:p>
            <a:pPr algn="ctr">
              <a:lnSpc>
                <a:spcPct val="150000"/>
              </a:lnSpc>
            </a:pPr>
            <a:r>
              <a:rPr lang="nl-NL" sz="2000" dirty="0">
                <a:latin typeface="+mn-lt"/>
                <a:ea typeface="Calibri" panose="020F0502020204030204" pitchFamily="34" charset="0"/>
              </a:rPr>
              <a:t>Chọn hình dáng xe ô tô </a:t>
            </a:r>
            <a:endParaRPr lang="en-US" sz="2000" dirty="0">
              <a:latin typeface="+mn-lt"/>
            </a:endParaRPr>
          </a:p>
        </p:txBody>
      </p:sp>
      <p:sp>
        <p:nvSpPr>
          <p:cNvPr id="14" name="Rectangle 13"/>
          <p:cNvSpPr/>
          <p:nvPr/>
        </p:nvSpPr>
        <p:spPr>
          <a:xfrm>
            <a:off x="5873655" y="3084038"/>
            <a:ext cx="2834703" cy="1015663"/>
          </a:xfrm>
          <a:prstGeom prst="rect">
            <a:avLst/>
          </a:prstGeom>
        </p:spPr>
        <p:txBody>
          <a:bodyPr wrap="square">
            <a:spAutoFit/>
          </a:bodyPr>
          <a:lstStyle/>
          <a:p>
            <a:pPr algn="ctr">
              <a:lnSpc>
                <a:spcPct val="150000"/>
              </a:lnSpc>
            </a:pPr>
            <a:r>
              <a:rPr lang="nl-NL" sz="2000" dirty="0">
                <a:latin typeface="+mn-lt"/>
                <a:ea typeface="Calibri" panose="020F0502020204030204" pitchFamily="34" charset="0"/>
              </a:rPr>
              <a:t>Xác định phương pháp thực hành</a:t>
            </a:r>
            <a:endParaRPr lang="en-US" sz="2000" dirty="0">
              <a:latin typeface="+mn-lt"/>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69"/>
                                        </p:tgtEl>
                                        <p:attrNameLst>
                                          <p:attrName>style.visibility</p:attrName>
                                        </p:attrNameLst>
                                      </p:cBhvr>
                                      <p:to>
                                        <p:strVal val="visible"/>
                                      </p:to>
                                    </p:set>
                                    <p:animEffect transition="in" filter="wipe(up)">
                                      <p:cBhvr>
                                        <p:cTn id="24" dur="500"/>
                                        <p:tgtEl>
                                          <p:spTgt spid="66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667"/>
                                        </p:tgtEl>
                                        <p:attrNameLst>
                                          <p:attrName>style.visibility</p:attrName>
                                        </p:attrNameLst>
                                      </p:cBhvr>
                                      <p:to>
                                        <p:strVal val="visible"/>
                                      </p:to>
                                    </p:set>
                                    <p:animEffect transition="in" filter="wipe(up)">
                                      <p:cBhvr>
                                        <p:cTn id="27" dur="500"/>
                                        <p:tgtEl>
                                          <p:spTgt spid="66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500"/>
                                        <p:tgtEl>
                                          <p:spTgt spid="33"/>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666"/>
                                        </p:tgtEl>
                                        <p:attrNameLst>
                                          <p:attrName>style.visibility</p:attrName>
                                        </p:attrNameLst>
                                      </p:cBhvr>
                                      <p:to>
                                        <p:strVal val="visible"/>
                                      </p:to>
                                    </p:set>
                                    <p:animEffect transition="in" filter="wipe(up)">
                                      <p:cBhvr>
                                        <p:cTn id="38" dur="500"/>
                                        <p:tgtEl>
                                          <p:spTgt spid="666"/>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up)">
                                      <p:cBhvr>
                                        <p:cTn id="46" dur="500"/>
                                        <p:tgtEl>
                                          <p:spTgt spid="34"/>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665"/>
                                        </p:tgtEl>
                                        <p:attrNameLst>
                                          <p:attrName>style.visibility</p:attrName>
                                        </p:attrNameLst>
                                      </p:cBhvr>
                                      <p:to>
                                        <p:strVal val="visible"/>
                                      </p:to>
                                    </p:set>
                                    <p:animEffect transition="in" filter="wipe(up)">
                                      <p:cBhvr>
                                        <p:cTn id="49" dur="500"/>
                                        <p:tgtEl>
                                          <p:spTgt spid="665"/>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 grpId="0" animBg="1"/>
      <p:bldP spid="666" grpId="0" animBg="1"/>
      <p:bldP spid="667" grpId="0" animBg="1"/>
      <p:bldP spid="669" grpId="0"/>
      <p:bldP spid="2" grpId="0" animBg="1"/>
      <p:bldP spid="33" grpId="0"/>
      <p:bldP spid="34"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989780" y="339047"/>
            <a:ext cx="4501690" cy="461665"/>
          </a:xfrm>
          <a:prstGeom prst="rect">
            <a:avLst/>
          </a:prstGeom>
          <a:solidFill>
            <a:schemeClr val="accent1">
              <a:lumMod val="90000"/>
            </a:schemeClr>
          </a:solidFill>
        </p:spPr>
        <p:txBody>
          <a:bodyPr wrap="square" rtlCol="0">
            <a:spAutoFit/>
          </a:bodyPr>
          <a:lstStyle/>
          <a:p>
            <a:pPr algn="ctr"/>
            <a:r>
              <a:rPr lang="en-US" sz="2400" b="1" dirty="0" smtClean="0"/>
              <a:t>2. </a:t>
            </a:r>
            <a:r>
              <a:rPr lang="en-US" sz="2400" b="1" dirty="0" err="1" smtClean="0"/>
              <a:t>Phương</a:t>
            </a:r>
            <a:r>
              <a:rPr lang="en-US" sz="2400" b="1" dirty="0" smtClean="0"/>
              <a:t> </a:t>
            </a:r>
            <a:r>
              <a:rPr lang="en-US" sz="2400" b="1" dirty="0" err="1" smtClean="0"/>
              <a:t>pháp</a:t>
            </a:r>
            <a:r>
              <a:rPr lang="en-US" sz="2400" b="1" dirty="0" smtClean="0"/>
              <a:t> </a:t>
            </a:r>
            <a:r>
              <a:rPr lang="en-US" sz="2400" b="1" dirty="0" err="1" smtClean="0"/>
              <a:t>thực</a:t>
            </a:r>
            <a:r>
              <a:rPr lang="en-US" sz="2400" b="1" dirty="0" smtClean="0"/>
              <a:t> </a:t>
            </a:r>
            <a:r>
              <a:rPr lang="en-US" sz="2400" b="1" dirty="0" err="1" smtClean="0"/>
              <a:t>hành</a:t>
            </a:r>
            <a:endParaRPr lang="en-US" sz="2400" b="1" dirty="0"/>
          </a:p>
        </p:txBody>
      </p:sp>
      <p:cxnSp>
        <p:nvCxnSpPr>
          <p:cNvPr id="19" name="Straight Connector 18"/>
          <p:cNvCxnSpPr/>
          <p:nvPr/>
        </p:nvCxnSpPr>
        <p:spPr>
          <a:xfrm>
            <a:off x="3678148" y="0"/>
            <a:ext cx="0" cy="328773"/>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32288" y="0"/>
            <a:ext cx="0" cy="33904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50704" y="1025555"/>
            <a:ext cx="5175668" cy="477054"/>
          </a:xfrm>
          <a:prstGeom prst="rect">
            <a:avLst/>
          </a:prstGeom>
          <a:noFill/>
        </p:spPr>
        <p:txBody>
          <a:bodyPr wrap="square" rtlCol="0">
            <a:spAutoFit/>
          </a:bodyPr>
          <a:lstStyle/>
          <a:p>
            <a:pPr>
              <a:lnSpc>
                <a:spcPts val="3000"/>
              </a:lnSpc>
            </a:pPr>
            <a:r>
              <a:rPr lang="en-US" sz="2000" b="1" dirty="0" err="1" smtClean="0">
                <a:solidFill>
                  <a:srgbClr val="002060"/>
                </a:solidFill>
              </a:rPr>
              <a:t>Cách</a:t>
            </a:r>
            <a:r>
              <a:rPr lang="en-US" sz="2000" b="1" dirty="0" smtClean="0">
                <a:solidFill>
                  <a:srgbClr val="002060"/>
                </a:solidFill>
              </a:rPr>
              <a:t> 1: </a:t>
            </a:r>
            <a:r>
              <a:rPr lang="en-US" sz="2000" dirty="0" err="1" smtClean="0">
                <a:solidFill>
                  <a:srgbClr val="002060"/>
                </a:solidFill>
              </a:rPr>
              <a:t>Sử</a:t>
            </a:r>
            <a:r>
              <a:rPr lang="en-US" sz="2000" dirty="0" smtClean="0">
                <a:solidFill>
                  <a:srgbClr val="002060"/>
                </a:solidFill>
              </a:rPr>
              <a:t> </a:t>
            </a:r>
            <a:r>
              <a:rPr lang="en-US" sz="2000" dirty="0" err="1" smtClean="0">
                <a:solidFill>
                  <a:srgbClr val="002060"/>
                </a:solidFill>
              </a:rPr>
              <a:t>dụng</a:t>
            </a:r>
            <a:r>
              <a:rPr lang="en-US" sz="2000" dirty="0" smtClean="0">
                <a:solidFill>
                  <a:srgbClr val="002060"/>
                </a:solidFill>
              </a:rPr>
              <a:t> </a:t>
            </a:r>
            <a:r>
              <a:rPr lang="en-US" sz="2000" dirty="0" err="1" smtClean="0">
                <a:solidFill>
                  <a:srgbClr val="002060"/>
                </a:solidFill>
              </a:rPr>
              <a:t>vật</a:t>
            </a:r>
            <a:r>
              <a:rPr lang="en-US" sz="2000" dirty="0" smtClean="0">
                <a:solidFill>
                  <a:srgbClr val="002060"/>
                </a:solidFill>
              </a:rPr>
              <a:t> </a:t>
            </a:r>
            <a:r>
              <a:rPr lang="en-US" sz="2000" dirty="0" err="1" smtClean="0">
                <a:solidFill>
                  <a:srgbClr val="002060"/>
                </a:solidFill>
              </a:rPr>
              <a:t>liệu</a:t>
            </a:r>
            <a:r>
              <a:rPr lang="en-US" sz="2000" dirty="0" smtClean="0">
                <a:solidFill>
                  <a:srgbClr val="002060"/>
                </a:solidFill>
              </a:rPr>
              <a:t> </a:t>
            </a:r>
            <a:r>
              <a:rPr lang="en-US" sz="2000" dirty="0" err="1" smtClean="0">
                <a:solidFill>
                  <a:srgbClr val="002060"/>
                </a:solidFill>
              </a:rPr>
              <a:t>đã</a:t>
            </a:r>
            <a:r>
              <a:rPr lang="en-US" sz="2000" dirty="0" smtClean="0">
                <a:solidFill>
                  <a:srgbClr val="002060"/>
                </a:solidFill>
              </a:rPr>
              <a:t> qua </a:t>
            </a:r>
            <a:r>
              <a:rPr lang="en-US" sz="2000" dirty="0" err="1" smtClean="0">
                <a:solidFill>
                  <a:srgbClr val="002060"/>
                </a:solidFill>
              </a:rPr>
              <a:t>sử</a:t>
            </a:r>
            <a:r>
              <a:rPr lang="en-US" sz="2000" dirty="0" smtClean="0">
                <a:solidFill>
                  <a:srgbClr val="002060"/>
                </a:solidFill>
              </a:rPr>
              <a:t> </a:t>
            </a:r>
            <a:r>
              <a:rPr lang="en-US" sz="2000" dirty="0" err="1" smtClean="0">
                <a:solidFill>
                  <a:srgbClr val="002060"/>
                </a:solidFill>
              </a:rPr>
              <a:t>dụng</a:t>
            </a:r>
            <a:endParaRPr lang="en-US" sz="2000" b="1" dirty="0">
              <a:solidFill>
                <a:srgbClr val="002060"/>
              </a:solidFill>
            </a:endParaRPr>
          </a:p>
        </p:txBody>
      </p:sp>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4944" t="22975" r="54832" b="20182"/>
          <a:stretch/>
        </p:blipFill>
        <p:spPr>
          <a:xfrm>
            <a:off x="1402422" y="1752949"/>
            <a:ext cx="2691829" cy="1871151"/>
          </a:xfrm>
          <a:prstGeom prst="rect">
            <a:avLst/>
          </a:prstGeom>
        </p:spPr>
      </p:pic>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56292" r="1349" b="40478"/>
          <a:stretch/>
        </p:blipFill>
        <p:spPr>
          <a:xfrm>
            <a:off x="4723484" y="1594546"/>
            <a:ext cx="3606229" cy="2492597"/>
          </a:xfrm>
          <a:prstGeom prst="rect">
            <a:avLst/>
          </a:prstGeom>
        </p:spPr>
      </p:pic>
      <p:sp>
        <p:nvSpPr>
          <p:cNvPr id="27" name="TextBox 26"/>
          <p:cNvSpPr txBox="1"/>
          <p:nvPr/>
        </p:nvSpPr>
        <p:spPr>
          <a:xfrm>
            <a:off x="5332288" y="4087143"/>
            <a:ext cx="2744912" cy="369332"/>
          </a:xfrm>
          <a:prstGeom prst="rect">
            <a:avLst/>
          </a:prstGeom>
          <a:noFill/>
        </p:spPr>
        <p:txBody>
          <a:bodyPr wrap="square" rtlCol="0">
            <a:spAutoFit/>
          </a:bodyPr>
          <a:lstStyle/>
          <a:p>
            <a:pPr algn="ctr"/>
            <a:r>
              <a:rPr lang="en-US" sz="1800" dirty="0" smtClean="0"/>
              <a:t>B1. </a:t>
            </a:r>
            <a:r>
              <a:rPr lang="en-US" sz="1800" dirty="0" err="1" smtClean="0"/>
              <a:t>Vẽ</a:t>
            </a:r>
            <a:r>
              <a:rPr lang="en-US" sz="1800" dirty="0" smtClean="0"/>
              <a:t> </a:t>
            </a:r>
            <a:r>
              <a:rPr lang="en-US" sz="1800" dirty="0" err="1" smtClean="0"/>
              <a:t>phác</a:t>
            </a:r>
            <a:r>
              <a:rPr lang="en-US" sz="1800" dirty="0" smtClean="0"/>
              <a:t> ý </a:t>
            </a:r>
            <a:r>
              <a:rPr lang="en-US" sz="1800" dirty="0" err="1" smtClean="0"/>
              <a:t>tưởng</a:t>
            </a:r>
            <a:endParaRPr lang="en-US" sz="1800" dirty="0"/>
          </a:p>
        </p:txBody>
      </p:sp>
      <p:sp>
        <p:nvSpPr>
          <p:cNvPr id="28" name="TextBox 27"/>
          <p:cNvSpPr txBox="1"/>
          <p:nvPr/>
        </p:nvSpPr>
        <p:spPr>
          <a:xfrm>
            <a:off x="1150704" y="3693842"/>
            <a:ext cx="3195263" cy="818173"/>
          </a:xfrm>
          <a:prstGeom prst="rect">
            <a:avLst/>
          </a:prstGeom>
          <a:noFill/>
        </p:spPr>
        <p:txBody>
          <a:bodyPr wrap="square" rtlCol="0">
            <a:spAutoFit/>
          </a:bodyPr>
          <a:lstStyle/>
          <a:p>
            <a:pPr algn="ctr">
              <a:lnSpc>
                <a:spcPts val="3000"/>
              </a:lnSpc>
            </a:pPr>
            <a:r>
              <a:rPr lang="en-US" sz="1800" dirty="0" err="1" smtClean="0"/>
              <a:t>Hộp</a:t>
            </a:r>
            <a:r>
              <a:rPr lang="en-US" sz="1800" dirty="0" smtClean="0"/>
              <a:t> </a:t>
            </a:r>
            <a:r>
              <a:rPr lang="en-US" sz="1800" dirty="0" err="1" smtClean="0"/>
              <a:t>giấy</a:t>
            </a:r>
            <a:r>
              <a:rPr lang="en-US" sz="1800" dirty="0" smtClean="0"/>
              <a:t>, </a:t>
            </a:r>
            <a:r>
              <a:rPr lang="en-US" sz="1800" dirty="0" err="1" smtClean="0"/>
              <a:t>giấy</a:t>
            </a:r>
            <a:r>
              <a:rPr lang="en-US" sz="1800" dirty="0" smtClean="0"/>
              <a:t> A4, </a:t>
            </a:r>
            <a:r>
              <a:rPr lang="en-US" sz="1800" dirty="0" err="1" smtClean="0"/>
              <a:t>bút</a:t>
            </a:r>
            <a:r>
              <a:rPr lang="en-US" sz="1800" dirty="0" smtClean="0"/>
              <a:t> </a:t>
            </a:r>
            <a:r>
              <a:rPr lang="en-US" sz="1800" dirty="0" err="1" smtClean="0"/>
              <a:t>chì</a:t>
            </a:r>
            <a:r>
              <a:rPr lang="en-US" sz="1800" dirty="0" smtClean="0"/>
              <a:t>, </a:t>
            </a:r>
            <a:r>
              <a:rPr lang="en-US" sz="1800" dirty="0" err="1" smtClean="0"/>
              <a:t>kéo</a:t>
            </a:r>
            <a:r>
              <a:rPr lang="en-US" sz="1800" dirty="0" smtClean="0"/>
              <a:t>, </a:t>
            </a:r>
            <a:r>
              <a:rPr lang="en-US" sz="1800" dirty="0" err="1" smtClean="0"/>
              <a:t>dao</a:t>
            </a:r>
            <a:r>
              <a:rPr lang="en-US" sz="1800" dirty="0" smtClean="0"/>
              <a:t> </a:t>
            </a:r>
            <a:r>
              <a:rPr lang="en-US" sz="1800" dirty="0" err="1" smtClean="0"/>
              <a:t>cắt</a:t>
            </a:r>
            <a:r>
              <a:rPr lang="en-US" sz="1800" dirty="0" smtClean="0"/>
              <a:t> </a:t>
            </a:r>
            <a:r>
              <a:rPr lang="en-US" sz="1800" dirty="0" err="1" smtClean="0"/>
              <a:t>giấy</a:t>
            </a:r>
            <a:r>
              <a:rPr lang="en-US" sz="1800" dirty="0" smtClean="0"/>
              <a:t>, </a:t>
            </a:r>
            <a:r>
              <a:rPr lang="en-US" sz="1800" dirty="0" err="1" smtClean="0"/>
              <a:t>xốp</a:t>
            </a:r>
            <a:endParaRPr lang="en-US" sz="1800" dirty="0"/>
          </a:p>
        </p:txBody>
      </p:sp>
    </p:spTree>
    <p:extLst>
      <p:ext uri="{BB962C8B-B14F-4D97-AF65-F5344CB8AC3E}">
        <p14:creationId xmlns:p14="http://schemas.microsoft.com/office/powerpoint/2010/main" val="1075406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100000">
                                          <p:val>
                                            <p:strVal val="#ppt_x"/>
                                          </p:val>
                                        </p:tav>
                                      </p:tavLst>
                                    </p:anim>
                                    <p:anim calcmode="lin" valueType="num">
                                      <p:cBhvr>
                                        <p:cTn id="8" dur="500" fill="hold"/>
                                        <p:tgtEl>
                                          <p:spTgt spid="17"/>
                                        </p:tgtEl>
                                        <p:attrNameLst>
                                          <p:attrName>ppt_y</p:attrName>
                                        </p:attrNameLst>
                                      </p:cBhvr>
                                      <p:tavLst>
                                        <p:tav tm="0">
                                          <p:val>
                                            <p:strVal val="#ppt_y-#ppt_h/2"/>
                                          </p:val>
                                        </p:tav>
                                        <p:tav tm="100000">
                                          <p:val>
                                            <p:strVal val="#ppt_y"/>
                                          </p:val>
                                        </p:tav>
                                      </p:tavLst>
                                    </p:anim>
                                    <p:anim calcmode="lin" valueType="num">
                                      <p:cBhvr>
                                        <p:cTn id="9" dur="500" fill="hold"/>
                                        <p:tgtEl>
                                          <p:spTgt spid="17"/>
                                        </p:tgtEl>
                                        <p:attrNameLst>
                                          <p:attrName>ppt_w</p:attrName>
                                        </p:attrNameLst>
                                      </p:cBhvr>
                                      <p:tavLst>
                                        <p:tav tm="0">
                                          <p:val>
                                            <p:strVal val="#ppt_w"/>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childTnLst>
                                </p:cTn>
                              </p:par>
                              <p:par>
                                <p:cTn id="11" presetID="17" presetClass="entr" presetSubtype="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ppt_h/2"/>
                                          </p:val>
                                        </p:tav>
                                        <p:tav tm="100000">
                                          <p:val>
                                            <p:strVal val="#ppt_y"/>
                                          </p:val>
                                        </p:tav>
                                      </p:tavLst>
                                    </p:anim>
                                    <p:anim calcmode="lin" valueType="num">
                                      <p:cBhvr>
                                        <p:cTn id="15" dur="500" fill="hold"/>
                                        <p:tgtEl>
                                          <p:spTgt spid="19"/>
                                        </p:tgtEl>
                                        <p:attrNameLst>
                                          <p:attrName>ppt_w</p:attrName>
                                        </p:attrNameLst>
                                      </p:cBhvr>
                                      <p:tavLst>
                                        <p:tav tm="0">
                                          <p:val>
                                            <p:strVal val="#ppt_w"/>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childTnLst>
                                </p:cTn>
                              </p:par>
                              <p:par>
                                <p:cTn id="17" presetID="17"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500" fill="hold"/>
                                        <p:tgtEl>
                                          <p:spTgt spid="21"/>
                                        </p:tgtEl>
                                        <p:attrNameLst>
                                          <p:attrName>ppt_y</p:attrName>
                                        </p:attrNameLst>
                                      </p:cBhvr>
                                      <p:tavLst>
                                        <p:tav tm="0">
                                          <p:val>
                                            <p:strVal val="#ppt_y-#ppt_h/2"/>
                                          </p:val>
                                        </p:tav>
                                        <p:tav tm="100000">
                                          <p:val>
                                            <p:strVal val="#ppt_y"/>
                                          </p:val>
                                        </p:tav>
                                      </p:tavLst>
                                    </p:anim>
                                    <p:anim calcmode="lin" valueType="num">
                                      <p:cBhvr>
                                        <p:cTn id="21" dur="500" fill="hold"/>
                                        <p:tgtEl>
                                          <p:spTgt spid="21"/>
                                        </p:tgtEl>
                                        <p:attrNameLst>
                                          <p:attrName>ppt_w</p:attrName>
                                        </p:attrNameLst>
                                      </p:cBhvr>
                                      <p:tavLst>
                                        <p:tav tm="0">
                                          <p:val>
                                            <p:strVal val="#ppt_w"/>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anim calcmode="lin" valueType="num">
                                      <p:cBhvr>
                                        <p:cTn id="40" dur="500" fill="hold"/>
                                        <p:tgtEl>
                                          <p:spTgt spid="28"/>
                                        </p:tgtEl>
                                        <p:attrNameLst>
                                          <p:attrName>ppt_x</p:attrName>
                                        </p:attrNameLst>
                                      </p:cBhvr>
                                      <p:tavLst>
                                        <p:tav tm="0">
                                          <p:val>
                                            <p:strVal val="#ppt_x"/>
                                          </p:val>
                                        </p:tav>
                                        <p:tav tm="100000">
                                          <p:val>
                                            <p:strVal val="#ppt_x"/>
                                          </p:val>
                                        </p:tav>
                                      </p:tavLst>
                                    </p:anim>
                                    <p:anim calcmode="lin" valueType="num">
                                      <p:cBhvr>
                                        <p:cTn id="4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anim calcmode="lin" valueType="num">
                                      <p:cBhvr>
                                        <p:cTn id="47" dur="500" fill="hold"/>
                                        <p:tgtEl>
                                          <p:spTgt spid="26"/>
                                        </p:tgtEl>
                                        <p:attrNameLst>
                                          <p:attrName>ppt_x</p:attrName>
                                        </p:attrNameLst>
                                      </p:cBhvr>
                                      <p:tavLst>
                                        <p:tav tm="0">
                                          <p:val>
                                            <p:strVal val="#ppt_x"/>
                                          </p:val>
                                        </p:tav>
                                        <p:tav tm="100000">
                                          <p:val>
                                            <p:strVal val="#ppt_x"/>
                                          </p:val>
                                        </p:tav>
                                      </p:tavLst>
                                    </p:anim>
                                    <p:anim calcmode="lin" valueType="num">
                                      <p:cBhvr>
                                        <p:cTn id="48" dur="500" fill="hold"/>
                                        <p:tgtEl>
                                          <p:spTgt spid="2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anim calcmode="lin" valueType="num">
                                      <p:cBhvr>
                                        <p:cTn id="52" dur="500" fill="hold"/>
                                        <p:tgtEl>
                                          <p:spTgt spid="27"/>
                                        </p:tgtEl>
                                        <p:attrNameLst>
                                          <p:attrName>ppt_x</p:attrName>
                                        </p:attrNameLst>
                                      </p:cBhvr>
                                      <p:tavLst>
                                        <p:tav tm="0">
                                          <p:val>
                                            <p:strVal val="#ppt_x"/>
                                          </p:val>
                                        </p:tav>
                                        <p:tav tm="100000">
                                          <p:val>
                                            <p:strVal val="#ppt_x"/>
                                          </p:val>
                                        </p:tav>
                                      </p:tavLst>
                                    </p:anim>
                                    <p:anim calcmode="lin" valueType="num">
                                      <p:cBhvr>
                                        <p:cTn id="53"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8504" b="34215"/>
          <a:stretch/>
        </p:blipFill>
        <p:spPr>
          <a:xfrm>
            <a:off x="1467988" y="2476753"/>
            <a:ext cx="2364273" cy="187815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078" y="0"/>
            <a:ext cx="3374772" cy="208330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44082" b="10466"/>
          <a:stretch/>
        </p:blipFill>
        <p:spPr>
          <a:xfrm>
            <a:off x="5208998" y="100396"/>
            <a:ext cx="2825646" cy="1895457"/>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0019" t="2720" b="29766"/>
          <a:stretch/>
        </p:blipFill>
        <p:spPr>
          <a:xfrm>
            <a:off x="5856522" y="2522264"/>
            <a:ext cx="1982660" cy="1677610"/>
          </a:xfrm>
          <a:prstGeom prst="rect">
            <a:avLst/>
          </a:prstGeom>
        </p:spPr>
      </p:pic>
      <p:sp>
        <p:nvSpPr>
          <p:cNvPr id="7" name="TextBox 6"/>
          <p:cNvSpPr txBox="1"/>
          <p:nvPr/>
        </p:nvSpPr>
        <p:spPr>
          <a:xfrm>
            <a:off x="1467988" y="1992788"/>
            <a:ext cx="2291137" cy="369332"/>
          </a:xfrm>
          <a:prstGeom prst="rect">
            <a:avLst/>
          </a:prstGeom>
          <a:solidFill>
            <a:schemeClr val="accent5">
              <a:lumMod val="75000"/>
            </a:schemeClr>
          </a:solidFill>
        </p:spPr>
        <p:txBody>
          <a:bodyPr wrap="square" rtlCol="0">
            <a:spAutoFit/>
          </a:bodyPr>
          <a:lstStyle/>
          <a:p>
            <a:pPr algn="ctr"/>
            <a:r>
              <a:rPr lang="en-US" sz="1800" dirty="0" smtClean="0"/>
              <a:t>B2. </a:t>
            </a:r>
            <a:r>
              <a:rPr lang="en-US" sz="1800" dirty="0" err="1" smtClean="0"/>
              <a:t>Vẽ</a:t>
            </a:r>
            <a:r>
              <a:rPr lang="en-US" sz="1800" dirty="0" smtClean="0"/>
              <a:t> </a:t>
            </a:r>
            <a:r>
              <a:rPr lang="en-US" sz="1800" dirty="0" err="1" smtClean="0"/>
              <a:t>từng</a:t>
            </a:r>
            <a:r>
              <a:rPr lang="en-US" sz="1800" dirty="0" smtClean="0"/>
              <a:t> </a:t>
            </a:r>
            <a:r>
              <a:rPr lang="en-US" sz="1800" dirty="0" err="1" smtClean="0"/>
              <a:t>bộ</a:t>
            </a:r>
            <a:r>
              <a:rPr lang="en-US" sz="1800" dirty="0" smtClean="0"/>
              <a:t> </a:t>
            </a:r>
            <a:r>
              <a:rPr lang="en-US" sz="1800" dirty="0" err="1" smtClean="0"/>
              <a:t>phận</a:t>
            </a:r>
            <a:endParaRPr lang="en-US" sz="1800" dirty="0"/>
          </a:p>
        </p:txBody>
      </p:sp>
      <p:sp>
        <p:nvSpPr>
          <p:cNvPr id="8" name="TextBox 7"/>
          <p:cNvSpPr txBox="1"/>
          <p:nvPr/>
        </p:nvSpPr>
        <p:spPr>
          <a:xfrm>
            <a:off x="5856522" y="1992788"/>
            <a:ext cx="1859369" cy="369332"/>
          </a:xfrm>
          <a:prstGeom prst="rect">
            <a:avLst/>
          </a:prstGeom>
          <a:solidFill>
            <a:schemeClr val="accent5">
              <a:lumMod val="75000"/>
            </a:schemeClr>
          </a:solidFill>
        </p:spPr>
        <p:txBody>
          <a:bodyPr wrap="square" rtlCol="0">
            <a:spAutoFit/>
          </a:bodyPr>
          <a:lstStyle/>
          <a:p>
            <a:pPr algn="ctr"/>
            <a:r>
              <a:rPr lang="en-US" sz="1800" dirty="0" smtClean="0"/>
              <a:t>B3. </a:t>
            </a:r>
            <a:r>
              <a:rPr lang="en-US" sz="1800" dirty="0" err="1" smtClean="0"/>
              <a:t>Cắt</a:t>
            </a:r>
            <a:r>
              <a:rPr lang="en-US" sz="1800" dirty="0" smtClean="0"/>
              <a:t> </a:t>
            </a:r>
            <a:r>
              <a:rPr lang="en-US" sz="1800" dirty="0" err="1" smtClean="0"/>
              <a:t>hình</a:t>
            </a:r>
            <a:endParaRPr lang="en-US" sz="1800" dirty="0"/>
          </a:p>
        </p:txBody>
      </p:sp>
      <p:sp>
        <p:nvSpPr>
          <p:cNvPr id="9" name="TextBox 8"/>
          <p:cNvSpPr txBox="1"/>
          <p:nvPr/>
        </p:nvSpPr>
        <p:spPr>
          <a:xfrm>
            <a:off x="1394852" y="4222206"/>
            <a:ext cx="2649610" cy="810478"/>
          </a:xfrm>
          <a:prstGeom prst="rect">
            <a:avLst/>
          </a:prstGeom>
          <a:solidFill>
            <a:schemeClr val="accent5">
              <a:lumMod val="75000"/>
            </a:schemeClr>
          </a:solidFill>
        </p:spPr>
        <p:txBody>
          <a:bodyPr wrap="square" rtlCol="0">
            <a:spAutoFit/>
          </a:bodyPr>
          <a:lstStyle/>
          <a:p>
            <a:pPr algn="ctr">
              <a:lnSpc>
                <a:spcPts val="2800"/>
              </a:lnSpc>
            </a:pPr>
            <a:r>
              <a:rPr lang="en-US" sz="1800" dirty="0" smtClean="0"/>
              <a:t>B4. </a:t>
            </a:r>
            <a:r>
              <a:rPr lang="en-US" sz="1800" dirty="0" err="1" smtClean="0"/>
              <a:t>Tạo</a:t>
            </a:r>
            <a:r>
              <a:rPr lang="en-US" sz="1800" dirty="0" smtClean="0"/>
              <a:t> </a:t>
            </a:r>
            <a:r>
              <a:rPr lang="en-US" sz="1800" dirty="0" err="1" smtClean="0"/>
              <a:t>hình</a:t>
            </a:r>
            <a:r>
              <a:rPr lang="en-US" sz="1800" dirty="0" smtClean="0"/>
              <a:t>, </a:t>
            </a:r>
            <a:r>
              <a:rPr lang="en-US" sz="1800" dirty="0" err="1" smtClean="0"/>
              <a:t>lắp</a:t>
            </a:r>
            <a:r>
              <a:rPr lang="en-US" sz="1800" dirty="0" smtClean="0"/>
              <a:t> </a:t>
            </a:r>
            <a:r>
              <a:rPr lang="en-US" sz="1800" dirty="0" err="1" smtClean="0"/>
              <a:t>ghép</a:t>
            </a:r>
            <a:r>
              <a:rPr lang="en-US" sz="1800" dirty="0" smtClean="0"/>
              <a:t> </a:t>
            </a:r>
            <a:r>
              <a:rPr lang="en-US" sz="1800" dirty="0" err="1" smtClean="0"/>
              <a:t>phần</a:t>
            </a:r>
            <a:r>
              <a:rPr lang="en-US" sz="1800" dirty="0" smtClean="0"/>
              <a:t> </a:t>
            </a:r>
            <a:r>
              <a:rPr lang="en-US" sz="1800" dirty="0" err="1" smtClean="0"/>
              <a:t>khung</a:t>
            </a:r>
            <a:r>
              <a:rPr lang="en-US" sz="1800" dirty="0" smtClean="0"/>
              <a:t> </a:t>
            </a:r>
            <a:r>
              <a:rPr lang="en-US" sz="1800" dirty="0" err="1" smtClean="0"/>
              <a:t>dưới</a:t>
            </a:r>
            <a:endParaRPr lang="en-US" sz="1800" dirty="0"/>
          </a:p>
        </p:txBody>
      </p:sp>
      <p:sp>
        <p:nvSpPr>
          <p:cNvPr id="10" name="TextBox 9"/>
          <p:cNvSpPr txBox="1"/>
          <p:nvPr/>
        </p:nvSpPr>
        <p:spPr>
          <a:xfrm>
            <a:off x="5771400" y="4185017"/>
            <a:ext cx="2680938" cy="810478"/>
          </a:xfrm>
          <a:prstGeom prst="rect">
            <a:avLst/>
          </a:prstGeom>
          <a:solidFill>
            <a:schemeClr val="accent5">
              <a:lumMod val="75000"/>
            </a:schemeClr>
          </a:solidFill>
        </p:spPr>
        <p:txBody>
          <a:bodyPr wrap="square" rtlCol="0">
            <a:spAutoFit/>
          </a:bodyPr>
          <a:lstStyle/>
          <a:p>
            <a:pPr algn="ctr">
              <a:lnSpc>
                <a:spcPts val="2800"/>
              </a:lnSpc>
            </a:pPr>
            <a:r>
              <a:rPr lang="en-US" sz="1800" dirty="0" smtClean="0"/>
              <a:t>B5. </a:t>
            </a:r>
            <a:r>
              <a:rPr lang="en-US" sz="1800" dirty="0" err="1" smtClean="0"/>
              <a:t>Tạo</a:t>
            </a:r>
            <a:r>
              <a:rPr lang="en-US" sz="1800" dirty="0" smtClean="0"/>
              <a:t> </a:t>
            </a:r>
            <a:r>
              <a:rPr lang="en-US" sz="1800" dirty="0" err="1" smtClean="0"/>
              <a:t>hình</a:t>
            </a:r>
            <a:r>
              <a:rPr lang="en-US" sz="1800" dirty="0" smtClean="0"/>
              <a:t>, </a:t>
            </a:r>
            <a:r>
              <a:rPr lang="en-US" sz="1800" dirty="0" err="1" smtClean="0"/>
              <a:t>lắp</a:t>
            </a:r>
            <a:r>
              <a:rPr lang="en-US" sz="1800" dirty="0" smtClean="0"/>
              <a:t> </a:t>
            </a:r>
            <a:r>
              <a:rPr lang="en-US" sz="1800" dirty="0" err="1" smtClean="0"/>
              <a:t>ghép</a:t>
            </a:r>
            <a:r>
              <a:rPr lang="en-US" sz="1800" dirty="0" smtClean="0"/>
              <a:t> </a:t>
            </a:r>
            <a:r>
              <a:rPr lang="en-US" sz="1800" dirty="0" err="1" smtClean="0"/>
              <a:t>phần</a:t>
            </a:r>
            <a:r>
              <a:rPr lang="en-US" sz="1800" dirty="0" smtClean="0"/>
              <a:t> </a:t>
            </a:r>
            <a:r>
              <a:rPr lang="en-US" sz="1800" dirty="0" err="1" smtClean="0"/>
              <a:t>khung</a:t>
            </a:r>
            <a:r>
              <a:rPr lang="en-US" sz="1800" dirty="0" smtClean="0"/>
              <a:t> </a:t>
            </a:r>
            <a:r>
              <a:rPr lang="en-US" sz="1800" dirty="0" err="1" smtClean="0"/>
              <a:t>trên</a:t>
            </a:r>
            <a:endParaRPr lang="en-US" sz="1800" dirty="0"/>
          </a:p>
        </p:txBody>
      </p:sp>
    </p:spTree>
    <p:extLst>
      <p:ext uri="{BB962C8B-B14F-4D97-AF65-F5344CB8AC3E}">
        <p14:creationId xmlns:p14="http://schemas.microsoft.com/office/powerpoint/2010/main" val="155689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5"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vertical)">
                                      <p:cBhvr>
                                        <p:cTn id="15" dur="500"/>
                                        <p:tgtEl>
                                          <p:spTgt spid="5"/>
                                        </p:tgtEl>
                                      </p:cBhvr>
                                    </p:animEffect>
                                  </p:childTnLst>
                                </p:cTn>
                              </p:par>
                              <p:par>
                                <p:cTn id="16" presetID="3" presetClass="entr" presetSubtype="5"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5"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vertical)">
                                      <p:cBhvr>
                                        <p:cTn id="31" dur="500"/>
                                        <p:tgtEl>
                                          <p:spTgt spid="6"/>
                                        </p:tgtEl>
                                      </p:cBhvr>
                                    </p:animEffect>
                                  </p:childTnLst>
                                </p:cTn>
                              </p:par>
                              <p:par>
                                <p:cTn id="32" presetID="3" presetClass="entr" presetSubtype="5"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7488" t="8603" r="12299" b="17492"/>
          <a:stretch/>
        </p:blipFill>
        <p:spPr>
          <a:xfrm>
            <a:off x="863028" y="123289"/>
            <a:ext cx="2899706" cy="1839075"/>
          </a:xfrm>
          <a:prstGeom prst="rect">
            <a:avLst/>
          </a:prstGeom>
        </p:spPr>
      </p:pic>
      <p:sp>
        <p:nvSpPr>
          <p:cNvPr id="9" name="TextBox 8"/>
          <p:cNvSpPr txBox="1"/>
          <p:nvPr/>
        </p:nvSpPr>
        <p:spPr>
          <a:xfrm>
            <a:off x="658440" y="1787702"/>
            <a:ext cx="2752579" cy="810478"/>
          </a:xfrm>
          <a:prstGeom prst="rect">
            <a:avLst/>
          </a:prstGeom>
          <a:noFill/>
        </p:spPr>
        <p:txBody>
          <a:bodyPr wrap="square" rtlCol="0">
            <a:spAutoFit/>
          </a:bodyPr>
          <a:lstStyle/>
          <a:p>
            <a:pPr algn="ctr">
              <a:lnSpc>
                <a:spcPts val="2800"/>
              </a:lnSpc>
            </a:pPr>
            <a:r>
              <a:rPr lang="en-US" sz="1800" dirty="0" smtClean="0"/>
              <a:t>B6. </a:t>
            </a:r>
            <a:r>
              <a:rPr lang="en-US" sz="1800" dirty="0" err="1" smtClean="0"/>
              <a:t>Tạo</a:t>
            </a:r>
            <a:r>
              <a:rPr lang="en-US" sz="1800" dirty="0" smtClean="0"/>
              <a:t> </a:t>
            </a:r>
            <a:r>
              <a:rPr lang="en-US" sz="1800" dirty="0" err="1" smtClean="0"/>
              <a:t>hình</a:t>
            </a:r>
            <a:r>
              <a:rPr lang="en-US" sz="1800" dirty="0" smtClean="0"/>
              <a:t>, </a:t>
            </a:r>
            <a:r>
              <a:rPr lang="en-US" sz="1800" dirty="0" err="1" smtClean="0"/>
              <a:t>lắp</a:t>
            </a:r>
            <a:r>
              <a:rPr lang="en-US" sz="1800" dirty="0" smtClean="0"/>
              <a:t> </a:t>
            </a:r>
            <a:r>
              <a:rPr lang="en-US" sz="1800" dirty="0" err="1" smtClean="0"/>
              <a:t>ghép</a:t>
            </a:r>
            <a:r>
              <a:rPr lang="en-US" sz="1800" dirty="0" smtClean="0"/>
              <a:t> </a:t>
            </a:r>
            <a:r>
              <a:rPr lang="en-US" sz="1800" dirty="0" err="1" smtClean="0"/>
              <a:t>phần</a:t>
            </a:r>
            <a:r>
              <a:rPr lang="en-US" sz="1800" dirty="0" smtClean="0"/>
              <a:t> </a:t>
            </a:r>
            <a:r>
              <a:rPr lang="en-US" sz="1800" dirty="0" err="1" smtClean="0"/>
              <a:t>vỏ</a:t>
            </a:r>
            <a:r>
              <a:rPr lang="en-US" sz="1800" dirty="0" smtClean="0"/>
              <a:t> </a:t>
            </a:r>
            <a:r>
              <a:rPr lang="en-US" sz="1800" dirty="0" err="1" smtClean="0"/>
              <a:t>xe</a:t>
            </a:r>
            <a:endParaRPr lang="en-US" sz="1800"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134" t="3223" r="57529" b="22735"/>
          <a:stretch/>
        </p:blipFill>
        <p:spPr>
          <a:xfrm>
            <a:off x="3534309" y="1227170"/>
            <a:ext cx="2587401" cy="1931542"/>
          </a:xfrm>
          <a:prstGeom prst="rect">
            <a:avLst/>
          </a:prstGeom>
        </p:spPr>
      </p:pic>
      <p:sp>
        <p:nvSpPr>
          <p:cNvPr id="11" name="TextBox 10"/>
          <p:cNvSpPr txBox="1"/>
          <p:nvPr/>
        </p:nvSpPr>
        <p:spPr>
          <a:xfrm>
            <a:off x="3605383" y="3066245"/>
            <a:ext cx="1686675" cy="810478"/>
          </a:xfrm>
          <a:prstGeom prst="rect">
            <a:avLst/>
          </a:prstGeom>
          <a:noFill/>
        </p:spPr>
        <p:txBody>
          <a:bodyPr wrap="square" rtlCol="0">
            <a:spAutoFit/>
          </a:bodyPr>
          <a:lstStyle/>
          <a:p>
            <a:pPr algn="ctr">
              <a:lnSpc>
                <a:spcPts val="2800"/>
              </a:lnSpc>
            </a:pPr>
            <a:r>
              <a:rPr lang="en-US" sz="1800" dirty="0" smtClean="0"/>
              <a:t>B7. </a:t>
            </a:r>
            <a:r>
              <a:rPr lang="en-US" sz="1800" dirty="0" err="1" smtClean="0"/>
              <a:t>Lắp</a:t>
            </a:r>
            <a:r>
              <a:rPr lang="en-US" sz="1800" dirty="0" smtClean="0"/>
              <a:t> </a:t>
            </a:r>
            <a:r>
              <a:rPr lang="en-US" sz="1800" dirty="0" err="1" smtClean="0"/>
              <a:t>ghép</a:t>
            </a:r>
            <a:r>
              <a:rPr lang="en-US" sz="1800" dirty="0" smtClean="0"/>
              <a:t> </a:t>
            </a:r>
            <a:r>
              <a:rPr lang="en-US" sz="1800" dirty="0" err="1" smtClean="0"/>
              <a:t>các</a:t>
            </a:r>
            <a:r>
              <a:rPr lang="en-US" sz="1800" dirty="0" smtClean="0"/>
              <a:t> chi </a:t>
            </a:r>
            <a:r>
              <a:rPr lang="en-US" sz="1800" dirty="0" err="1" smtClean="0"/>
              <a:t>tiết</a:t>
            </a:r>
            <a:endParaRPr lang="en-US" sz="1800" dirty="0"/>
          </a:p>
        </p:txBody>
      </p:sp>
      <p:sp>
        <p:nvSpPr>
          <p:cNvPr id="12" name="TextBox 11"/>
          <p:cNvSpPr txBox="1"/>
          <p:nvPr/>
        </p:nvSpPr>
        <p:spPr>
          <a:xfrm>
            <a:off x="6121710" y="4094842"/>
            <a:ext cx="2424701" cy="810478"/>
          </a:xfrm>
          <a:prstGeom prst="rect">
            <a:avLst/>
          </a:prstGeom>
          <a:noFill/>
        </p:spPr>
        <p:txBody>
          <a:bodyPr wrap="square" rtlCol="0">
            <a:spAutoFit/>
          </a:bodyPr>
          <a:lstStyle/>
          <a:p>
            <a:pPr algn="ctr">
              <a:lnSpc>
                <a:spcPts val="2800"/>
              </a:lnSpc>
            </a:pPr>
            <a:r>
              <a:rPr lang="en-US" sz="1800" dirty="0" smtClean="0"/>
              <a:t>B8. </a:t>
            </a:r>
            <a:r>
              <a:rPr lang="en-US" sz="1800" dirty="0" err="1" smtClean="0"/>
              <a:t>Hoàn</a:t>
            </a:r>
            <a:r>
              <a:rPr lang="en-US" sz="1800" dirty="0" smtClean="0"/>
              <a:t> </a:t>
            </a:r>
            <a:r>
              <a:rPr lang="en-US" sz="1800" dirty="0" err="1" smtClean="0"/>
              <a:t>thiện</a:t>
            </a:r>
            <a:r>
              <a:rPr lang="en-US" sz="1800" dirty="0" smtClean="0"/>
              <a:t> </a:t>
            </a:r>
            <a:r>
              <a:rPr lang="en-US" sz="1800" dirty="0" err="1" smtClean="0"/>
              <a:t>vẽ</a:t>
            </a:r>
            <a:r>
              <a:rPr lang="en-US" sz="1800" dirty="0" smtClean="0"/>
              <a:t> </a:t>
            </a:r>
            <a:r>
              <a:rPr lang="en-US" sz="1800" dirty="0" err="1" smtClean="0"/>
              <a:t>màu</a:t>
            </a:r>
            <a:r>
              <a:rPr lang="en-US" sz="1800" dirty="0" smtClean="0"/>
              <a:t> </a:t>
            </a:r>
            <a:r>
              <a:rPr lang="en-US" sz="1800" dirty="0" err="1" smtClean="0"/>
              <a:t>và</a:t>
            </a:r>
            <a:r>
              <a:rPr lang="en-US" sz="1800" dirty="0" smtClean="0"/>
              <a:t> </a:t>
            </a:r>
            <a:r>
              <a:rPr lang="en-US" sz="1800" dirty="0" err="1" smtClean="0"/>
              <a:t>trang</a:t>
            </a:r>
            <a:r>
              <a:rPr lang="en-US" sz="1800" dirty="0" smtClean="0"/>
              <a:t> </a:t>
            </a:r>
            <a:r>
              <a:rPr lang="en-US" sz="1800" dirty="0" err="1" smtClean="0"/>
              <a:t>trí</a:t>
            </a:r>
            <a:endParaRPr lang="en-US" sz="1800"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51236" t="6814" r="2472" b="15275"/>
          <a:stretch/>
        </p:blipFill>
        <p:spPr>
          <a:xfrm>
            <a:off x="6058327" y="2060336"/>
            <a:ext cx="2939252" cy="2011818"/>
          </a:xfrm>
          <a:prstGeom prst="rect">
            <a:avLst/>
          </a:prstGeom>
        </p:spPr>
      </p:pic>
    </p:spTree>
    <p:extLst>
      <p:ext uri="{BB962C8B-B14F-4D97-AF65-F5344CB8AC3E}">
        <p14:creationId xmlns:p14="http://schemas.microsoft.com/office/powerpoint/2010/main" val="211346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ppt_x</p:attrName>
                                        </p:attrNameLst>
                                      </p:cBhvr>
                                      <p:tavLst>
                                        <p:tav tm="0">
                                          <p:val>
                                            <p:strVal val="#ppt_x-#ppt_w*1.125000"/>
                                          </p:val>
                                        </p:tav>
                                        <p:tav tm="100000">
                                          <p:val>
                                            <p:strVal val="#ppt_x"/>
                                          </p:val>
                                        </p:tav>
                                      </p:tavLst>
                                    </p:anim>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ppt_x</p:attrName>
                                        </p:attrNameLst>
                                      </p:cBhvr>
                                      <p:tavLst>
                                        <p:tav tm="0">
                                          <p:val>
                                            <p:strVal val="#ppt_x-#ppt_w*1.125000"/>
                                          </p:val>
                                        </p:tav>
                                        <p:tav tm="100000">
                                          <p:val>
                                            <p:strVal val="#ppt_x"/>
                                          </p:val>
                                        </p:tav>
                                      </p:tavLst>
                                    </p:anim>
                                    <p:animEffect transition="in" filter="wipe(right)">
                                      <p:cBhvr>
                                        <p:cTn id="18" dur="500"/>
                                        <p:tgtEl>
                                          <p:spTgt spid="10"/>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ppt_x</p:attrName>
                                        </p:attrNameLst>
                                      </p:cBhvr>
                                      <p:tavLst>
                                        <p:tav tm="0">
                                          <p:val>
                                            <p:strVal val="#ppt_x-#ppt_w*1.125000"/>
                                          </p:val>
                                        </p:tav>
                                        <p:tav tm="100000">
                                          <p:val>
                                            <p:strVal val="#ppt_x"/>
                                          </p:val>
                                        </p:tav>
                                      </p:tavLst>
                                    </p:anim>
                                    <p:animEffect transition="in" filter="wipe(right)">
                                      <p:cBhvr>
                                        <p:cTn id="28" dur="500"/>
                                        <p:tgtEl>
                                          <p:spTgt spid="13"/>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ppt_x</p:attrName>
                                        </p:attrNameLst>
                                      </p:cBhvr>
                                      <p:tavLst>
                                        <p:tav tm="0">
                                          <p:val>
                                            <p:strVal val="#ppt_x-#ppt_w*1.125000"/>
                                          </p:val>
                                        </p:tav>
                                        <p:tav tm="100000">
                                          <p:val>
                                            <p:strVal val="#ppt_x"/>
                                          </p:val>
                                        </p:tav>
                                      </p:tavLst>
                                    </p:anim>
                                    <p:animEffect transition="in" filter="wipe(righ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06203" y="308225"/>
            <a:ext cx="5054885" cy="523220"/>
          </a:xfrm>
          <a:prstGeom prst="rect">
            <a:avLst/>
          </a:prstGeom>
          <a:noFill/>
        </p:spPr>
        <p:txBody>
          <a:bodyPr wrap="square" rtlCol="0">
            <a:spAutoFit/>
          </a:bodyPr>
          <a:lstStyle/>
          <a:p>
            <a:r>
              <a:rPr lang="en-US" sz="2800" b="1" dirty="0" err="1" smtClean="0"/>
              <a:t>Trò</a:t>
            </a:r>
            <a:r>
              <a:rPr lang="en-US" sz="2800" b="1" dirty="0" smtClean="0"/>
              <a:t> </a:t>
            </a:r>
            <a:r>
              <a:rPr lang="en-US" sz="2800" b="1" dirty="0" err="1" smtClean="0"/>
              <a:t>chơi</a:t>
            </a:r>
            <a:r>
              <a:rPr lang="en-US" sz="2800" b="1" dirty="0" smtClean="0"/>
              <a:t> “</a:t>
            </a:r>
            <a:r>
              <a:rPr lang="en-US" sz="2800" b="1" dirty="0" err="1" smtClean="0">
                <a:solidFill>
                  <a:srgbClr val="FF0000"/>
                </a:solidFill>
              </a:rPr>
              <a:t>Miếng</a:t>
            </a:r>
            <a:r>
              <a:rPr lang="en-US" sz="2800" b="1" dirty="0" smtClean="0">
                <a:solidFill>
                  <a:srgbClr val="FF0000"/>
                </a:solidFill>
              </a:rPr>
              <a:t> </a:t>
            </a:r>
            <a:r>
              <a:rPr lang="en-US" sz="2800" b="1" dirty="0" err="1" smtClean="0">
                <a:solidFill>
                  <a:srgbClr val="FF0000"/>
                </a:solidFill>
              </a:rPr>
              <a:t>ghép</a:t>
            </a:r>
            <a:r>
              <a:rPr lang="en-US" sz="2800" b="1" dirty="0" smtClean="0">
                <a:solidFill>
                  <a:srgbClr val="FF0000"/>
                </a:solidFill>
              </a:rPr>
              <a:t> </a:t>
            </a:r>
            <a:r>
              <a:rPr lang="en-US" sz="2800" b="1" dirty="0" err="1" smtClean="0">
                <a:solidFill>
                  <a:srgbClr val="FF0000"/>
                </a:solidFill>
              </a:rPr>
              <a:t>bí</a:t>
            </a:r>
            <a:r>
              <a:rPr lang="en-US" sz="2800" b="1" dirty="0" smtClean="0">
                <a:solidFill>
                  <a:srgbClr val="FF0000"/>
                </a:solidFill>
              </a:rPr>
              <a:t> </a:t>
            </a:r>
            <a:r>
              <a:rPr lang="en-US" sz="2800" b="1" dirty="0" err="1" smtClean="0">
                <a:solidFill>
                  <a:srgbClr val="FF0000"/>
                </a:solidFill>
              </a:rPr>
              <a:t>ẩn</a:t>
            </a:r>
            <a:r>
              <a:rPr lang="en-US" sz="2800" b="1" dirty="0" smtClean="0"/>
              <a:t>”</a:t>
            </a:r>
            <a:endParaRPr lang="en-US" sz="2800" b="1" dirty="0"/>
          </a:p>
        </p:txBody>
      </p:sp>
      <p:sp>
        <p:nvSpPr>
          <p:cNvPr id="11" name="TextBox 10"/>
          <p:cNvSpPr txBox="1"/>
          <p:nvPr/>
        </p:nvSpPr>
        <p:spPr>
          <a:xfrm>
            <a:off x="1705511" y="934948"/>
            <a:ext cx="5455577" cy="958660"/>
          </a:xfrm>
          <a:prstGeom prst="rect">
            <a:avLst/>
          </a:prstGeom>
          <a:noFill/>
        </p:spPr>
        <p:txBody>
          <a:bodyPr wrap="square" rtlCol="0">
            <a:spAutoFit/>
          </a:bodyPr>
          <a:lstStyle/>
          <a:p>
            <a:pPr algn="ctr">
              <a:lnSpc>
                <a:spcPct val="150000"/>
              </a:lnSpc>
            </a:pPr>
            <a:r>
              <a:rPr lang="en-US" sz="2000" i="1" dirty="0" err="1" smtClean="0"/>
              <a:t>Trả</a:t>
            </a:r>
            <a:r>
              <a:rPr lang="en-US" sz="2000" i="1" dirty="0" smtClean="0"/>
              <a:t> </a:t>
            </a:r>
            <a:r>
              <a:rPr lang="en-US" sz="2000" i="1" dirty="0" err="1" smtClean="0"/>
              <a:t>lời</a:t>
            </a:r>
            <a:r>
              <a:rPr lang="en-US" sz="2000" i="1" dirty="0" smtClean="0"/>
              <a:t> </a:t>
            </a:r>
            <a:r>
              <a:rPr lang="en-US" sz="2000" i="1" dirty="0" err="1" smtClean="0"/>
              <a:t>các</a:t>
            </a:r>
            <a:r>
              <a:rPr lang="en-US" sz="2000" i="1" dirty="0" smtClean="0"/>
              <a:t> </a:t>
            </a:r>
            <a:r>
              <a:rPr lang="en-US" sz="2000" i="1" dirty="0" err="1" smtClean="0"/>
              <a:t>câu</a:t>
            </a:r>
            <a:r>
              <a:rPr lang="en-US" sz="2000" i="1" dirty="0" smtClean="0"/>
              <a:t> </a:t>
            </a:r>
            <a:r>
              <a:rPr lang="en-US" sz="2000" i="1" dirty="0" err="1" smtClean="0"/>
              <a:t>hỏi</a:t>
            </a:r>
            <a:r>
              <a:rPr lang="en-US" sz="2000" i="1" dirty="0" smtClean="0"/>
              <a:t> </a:t>
            </a:r>
            <a:r>
              <a:rPr lang="en-US" sz="2000" i="1" dirty="0" err="1" smtClean="0"/>
              <a:t>để</a:t>
            </a:r>
            <a:r>
              <a:rPr lang="en-US" sz="2000" i="1" dirty="0" smtClean="0"/>
              <a:t> </a:t>
            </a:r>
            <a:r>
              <a:rPr lang="en-US" sz="2000" i="1" dirty="0" err="1" smtClean="0"/>
              <a:t>mở</a:t>
            </a:r>
            <a:r>
              <a:rPr lang="en-US" sz="2000" i="1" dirty="0" smtClean="0"/>
              <a:t> </a:t>
            </a:r>
            <a:r>
              <a:rPr lang="en-US" sz="2000" i="1" dirty="0" err="1" smtClean="0"/>
              <a:t>miếng</a:t>
            </a:r>
            <a:r>
              <a:rPr lang="en-US" sz="2000" i="1" dirty="0" smtClean="0"/>
              <a:t> </a:t>
            </a:r>
            <a:r>
              <a:rPr lang="en-US" sz="2000" i="1" dirty="0" err="1" smtClean="0"/>
              <a:t>ghép</a:t>
            </a:r>
            <a:r>
              <a:rPr lang="en-US" sz="2000" i="1" dirty="0" smtClean="0"/>
              <a:t>, </a:t>
            </a:r>
            <a:r>
              <a:rPr lang="en-US" sz="2000" i="1" dirty="0" err="1" smtClean="0"/>
              <a:t>tìm</a:t>
            </a:r>
            <a:r>
              <a:rPr lang="en-US" sz="2000" i="1" dirty="0" smtClean="0"/>
              <a:t> </a:t>
            </a:r>
            <a:r>
              <a:rPr lang="en-US" sz="2000" i="1" dirty="0" err="1" smtClean="0"/>
              <a:t>ra</a:t>
            </a:r>
            <a:r>
              <a:rPr lang="en-US" sz="2000" i="1" dirty="0" smtClean="0"/>
              <a:t> </a:t>
            </a:r>
            <a:r>
              <a:rPr lang="en-US" sz="2000" i="1" dirty="0" err="1" smtClean="0"/>
              <a:t>hình</a:t>
            </a:r>
            <a:r>
              <a:rPr lang="en-US" sz="2000" i="1" dirty="0" smtClean="0"/>
              <a:t> </a:t>
            </a:r>
            <a:r>
              <a:rPr lang="en-US" sz="2000" i="1" dirty="0" err="1" smtClean="0"/>
              <a:t>ảnh</a:t>
            </a:r>
            <a:r>
              <a:rPr lang="en-US" sz="2000" i="1" dirty="0" smtClean="0"/>
              <a:t> </a:t>
            </a:r>
            <a:r>
              <a:rPr lang="en-US" sz="2000" i="1" dirty="0" err="1" smtClean="0"/>
              <a:t>cuối</a:t>
            </a:r>
            <a:r>
              <a:rPr lang="en-US" sz="2000" i="1" dirty="0" smtClean="0"/>
              <a:t> </a:t>
            </a:r>
            <a:r>
              <a:rPr lang="en-US" sz="2000" i="1" dirty="0" err="1" smtClean="0"/>
              <a:t>cùng</a:t>
            </a:r>
            <a:r>
              <a:rPr lang="en-US" sz="2000" i="1" dirty="0" smtClean="0"/>
              <a:t>.</a:t>
            </a:r>
            <a:endParaRPr lang="en-US" sz="2000" i="1"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081" y="705057"/>
            <a:ext cx="922836" cy="949077"/>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3433" t="16780" r="10264" b="4518"/>
          <a:stretch/>
        </p:blipFill>
        <p:spPr>
          <a:xfrm>
            <a:off x="2352782" y="2123499"/>
            <a:ext cx="4298352" cy="2705353"/>
          </a:xfrm>
          <a:prstGeom prst="rect">
            <a:avLst/>
          </a:prstGeom>
        </p:spPr>
      </p:pic>
      <p:sp>
        <p:nvSpPr>
          <p:cNvPr id="14" name="Rectangle 13">
            <a:hlinkClick r:id="rId5" action="ppaction://hlinksldjump"/>
          </p:cNvPr>
          <p:cNvSpPr/>
          <p:nvPr/>
        </p:nvSpPr>
        <p:spPr>
          <a:xfrm>
            <a:off x="2337371" y="2123499"/>
            <a:ext cx="2130505" cy="1359440"/>
          </a:xfrm>
          <a:prstGeom prst="rect">
            <a:avLst/>
          </a:prstGeom>
          <a:solidFill>
            <a:schemeClr val="accent2">
              <a:lumMod val="75000"/>
            </a:schemeClr>
          </a:solidFill>
          <a:ln>
            <a:solidFill>
              <a:schemeClr val="accent2">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1</a:t>
            </a:r>
            <a:endParaRPr lang="en-US" sz="4400" b="1" dirty="0"/>
          </a:p>
        </p:txBody>
      </p:sp>
      <p:sp>
        <p:nvSpPr>
          <p:cNvPr id="15" name="Rectangle 14">
            <a:hlinkClick r:id="rId6" action="ppaction://hlinksldjump"/>
          </p:cNvPr>
          <p:cNvSpPr/>
          <p:nvPr/>
        </p:nvSpPr>
        <p:spPr>
          <a:xfrm>
            <a:off x="4467876" y="2123499"/>
            <a:ext cx="2178121" cy="1359440"/>
          </a:xfrm>
          <a:prstGeom prst="rect">
            <a:avLst/>
          </a:prstGeom>
          <a:solidFill>
            <a:srgbClr val="92D050"/>
          </a:solidFill>
          <a:ln>
            <a:solidFill>
              <a:srgbClr val="92D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2</a:t>
            </a:r>
            <a:endParaRPr lang="en-US" sz="4400" b="1" dirty="0"/>
          </a:p>
        </p:txBody>
      </p:sp>
      <p:sp>
        <p:nvSpPr>
          <p:cNvPr id="16" name="Rectangle 15">
            <a:hlinkClick r:id="rId7" action="ppaction://hlinksldjump"/>
          </p:cNvPr>
          <p:cNvSpPr/>
          <p:nvPr/>
        </p:nvSpPr>
        <p:spPr>
          <a:xfrm>
            <a:off x="2342508" y="3486320"/>
            <a:ext cx="2130505" cy="1342532"/>
          </a:xfrm>
          <a:prstGeom prst="rect">
            <a:avLst/>
          </a:prstGeom>
          <a:solidFill>
            <a:srgbClr val="00B0F0"/>
          </a:solidFill>
          <a:ln>
            <a:solidFill>
              <a:srgbClr val="00B0F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3</a:t>
            </a:r>
            <a:endParaRPr lang="en-US" sz="4400" b="1" dirty="0"/>
          </a:p>
        </p:txBody>
      </p:sp>
      <p:sp>
        <p:nvSpPr>
          <p:cNvPr id="17" name="Rectangle 16">
            <a:hlinkClick r:id="rId8" action="ppaction://hlinksldjump"/>
          </p:cNvPr>
          <p:cNvSpPr/>
          <p:nvPr/>
        </p:nvSpPr>
        <p:spPr>
          <a:xfrm>
            <a:off x="4473013" y="3482939"/>
            <a:ext cx="2178121" cy="1345913"/>
          </a:xfrm>
          <a:prstGeom prst="rect">
            <a:avLst/>
          </a:prstGeom>
          <a:solidFill>
            <a:schemeClr val="accent1">
              <a:lumMod val="75000"/>
            </a:schemeClr>
          </a:solidFill>
          <a:ln>
            <a:solidFill>
              <a:schemeClr val="accent1">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4</a:t>
            </a:r>
            <a:endParaRPr lang="en-US" sz="4400" b="1" dirty="0"/>
          </a:p>
        </p:txBody>
      </p:sp>
      <p:sp>
        <p:nvSpPr>
          <p:cNvPr id="2" name="Rounded Rectangle 1"/>
          <p:cNvSpPr/>
          <p:nvPr/>
        </p:nvSpPr>
        <p:spPr>
          <a:xfrm>
            <a:off x="6801492" y="3063453"/>
            <a:ext cx="2178121" cy="825443"/>
          </a:xfrm>
          <a:prstGeom prst="roundRect">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rPr>
              <a:t>Đáp</a:t>
            </a:r>
            <a:r>
              <a:rPr lang="en-US" sz="2400" dirty="0" smtClean="0">
                <a:solidFill>
                  <a:srgbClr val="FF0000"/>
                </a:solidFill>
              </a:rPr>
              <a:t> </a:t>
            </a:r>
            <a:r>
              <a:rPr lang="en-US" sz="2400" dirty="0" err="1" smtClean="0">
                <a:solidFill>
                  <a:srgbClr val="FF0000"/>
                </a:solidFill>
              </a:rPr>
              <a:t>án</a:t>
            </a:r>
            <a:r>
              <a:rPr lang="en-US" sz="2400" dirty="0" smtClean="0">
                <a:solidFill>
                  <a:srgbClr val="FF0000"/>
                </a:solidFill>
              </a:rPr>
              <a:t>: Ô TÔ</a:t>
            </a:r>
            <a:endParaRPr lang="en-US" sz="2400" dirty="0">
              <a:solidFill>
                <a:srgbClr val="FF0000"/>
              </a:solidFill>
            </a:endParaRPr>
          </a:p>
        </p:txBody>
      </p:sp>
      <p:sp>
        <p:nvSpPr>
          <p:cNvPr id="3" name="Rounded Rectangle 2"/>
          <p:cNvSpPr/>
          <p:nvPr/>
        </p:nvSpPr>
        <p:spPr>
          <a:xfrm>
            <a:off x="851369" y="4551452"/>
            <a:ext cx="719192" cy="59204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Push</a:t>
            </a:r>
            <a:endParaRPr lang="en-US" sz="1600" dirty="0">
              <a:solidFill>
                <a:schemeClr val="tx1"/>
              </a:solidFill>
            </a:endParaRPr>
          </a:p>
        </p:txBody>
      </p:sp>
      <p:sp>
        <p:nvSpPr>
          <p:cNvPr id="4" name="Action Button: Forward or Next 3">
            <a:hlinkClick r:id="rId9" action="ppaction://hlinksldjump" highlightClick="1"/>
          </p:cNvPr>
          <p:cNvSpPr/>
          <p:nvPr/>
        </p:nvSpPr>
        <p:spPr>
          <a:xfrm>
            <a:off x="8393987" y="4551452"/>
            <a:ext cx="750013" cy="592048"/>
          </a:xfrm>
          <a:prstGeom prst="actionButtonForwardNext">
            <a:avLst/>
          </a:prstGeom>
          <a:solidFill>
            <a:schemeClr val="accent6">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08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14"/>
                                        </p:tgtEl>
                                        <p:attrNameLst>
                                          <p:attrName>ppt_w</p:attrName>
                                        </p:attrNameLst>
                                      </p:cBhvr>
                                      <p:tavLst>
                                        <p:tav tm="0">
                                          <p:val>
                                            <p:strVal val="ppt_w"/>
                                          </p:val>
                                        </p:tav>
                                        <p:tav tm="100000">
                                          <p:val>
                                            <p:fltVal val="0"/>
                                          </p:val>
                                        </p:tav>
                                      </p:tavLst>
                                    </p:anim>
                                    <p:anim calcmode="lin" valueType="num">
                                      <p:cBhvr>
                                        <p:cTn id="15" dur="500"/>
                                        <p:tgtEl>
                                          <p:spTgt spid="14"/>
                                        </p:tgtEl>
                                        <p:attrNameLst>
                                          <p:attrName>ppt_h</p:attrName>
                                        </p:attrNameLst>
                                      </p:cBhvr>
                                      <p:tavLst>
                                        <p:tav tm="0">
                                          <p:val>
                                            <p:strVal val="ppt_h"/>
                                          </p:val>
                                        </p:tav>
                                        <p:tav tm="100000">
                                          <p:val>
                                            <p:fltVal val="0"/>
                                          </p:val>
                                        </p:tav>
                                      </p:tavLst>
                                    </p:anim>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15"/>
                                        </p:tgtEl>
                                        <p:attrNameLst>
                                          <p:attrName>ppt_w</p:attrName>
                                        </p:attrNameLst>
                                      </p:cBhvr>
                                      <p:tavLst>
                                        <p:tav tm="0">
                                          <p:val>
                                            <p:strVal val="ppt_w"/>
                                          </p:val>
                                        </p:tav>
                                        <p:tav tm="100000">
                                          <p:val>
                                            <p:fltVal val="0"/>
                                          </p:val>
                                        </p:tav>
                                      </p:tavLst>
                                    </p:anim>
                                    <p:anim calcmode="lin" valueType="num">
                                      <p:cBhvr>
                                        <p:cTn id="23" dur="500"/>
                                        <p:tgtEl>
                                          <p:spTgt spid="15"/>
                                        </p:tgtEl>
                                        <p:attrNameLst>
                                          <p:attrName>ppt_h</p:attrName>
                                        </p:attrNameLst>
                                      </p:cBhvr>
                                      <p:tavLst>
                                        <p:tav tm="0">
                                          <p:val>
                                            <p:strVal val="ppt_h"/>
                                          </p:val>
                                        </p:tav>
                                        <p:tav tm="100000">
                                          <p:val>
                                            <p:fltVal val="0"/>
                                          </p:val>
                                        </p:tav>
                                      </p:tavLst>
                                    </p:anim>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17"/>
                                        </p:tgtEl>
                                        <p:attrNameLst>
                                          <p:attrName>ppt_w</p:attrName>
                                        </p:attrNameLst>
                                      </p:cBhvr>
                                      <p:tavLst>
                                        <p:tav tm="0">
                                          <p:val>
                                            <p:strVal val="ppt_w"/>
                                          </p:val>
                                        </p:tav>
                                        <p:tav tm="100000">
                                          <p:val>
                                            <p:fltVal val="0"/>
                                          </p:val>
                                        </p:tav>
                                      </p:tavLst>
                                    </p:anim>
                                    <p:anim calcmode="lin" valueType="num">
                                      <p:cBhvr>
                                        <p:cTn id="31" dur="500"/>
                                        <p:tgtEl>
                                          <p:spTgt spid="17"/>
                                        </p:tgtEl>
                                        <p:attrNameLst>
                                          <p:attrName>ppt_h</p:attrName>
                                        </p:attrNameLst>
                                      </p:cBhvr>
                                      <p:tavLst>
                                        <p:tav tm="0">
                                          <p:val>
                                            <p:strVal val="ppt_h"/>
                                          </p:val>
                                        </p:tav>
                                        <p:tav tm="100000">
                                          <p:val>
                                            <p:fltVal val="0"/>
                                          </p:val>
                                        </p:tav>
                                      </p:tavLst>
                                    </p:anim>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16"/>
                                        </p:tgtEl>
                                        <p:attrNameLst>
                                          <p:attrName>ppt_w</p:attrName>
                                        </p:attrNameLst>
                                      </p:cBhvr>
                                      <p:tavLst>
                                        <p:tav tm="0">
                                          <p:val>
                                            <p:strVal val="ppt_w"/>
                                          </p:val>
                                        </p:tav>
                                        <p:tav tm="100000">
                                          <p:val>
                                            <p:fltVal val="0"/>
                                          </p:val>
                                        </p:tav>
                                      </p:tavLst>
                                    </p:anim>
                                    <p:anim calcmode="lin" valueType="num">
                                      <p:cBhvr>
                                        <p:cTn id="39" dur="500"/>
                                        <p:tgtEl>
                                          <p:spTgt spid="16"/>
                                        </p:tgtEl>
                                        <p:attrNameLst>
                                          <p:attrName>ppt_h</p:attrName>
                                        </p:attrNameLst>
                                      </p:cBhvr>
                                      <p:tavLst>
                                        <p:tav tm="0">
                                          <p:val>
                                            <p:strVal val="ppt_h"/>
                                          </p:val>
                                        </p:tav>
                                        <p:tav tm="100000">
                                          <p:val>
                                            <p:fltVal val="0"/>
                                          </p:val>
                                        </p:tav>
                                      </p:tavLst>
                                    </p:anim>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animBg="1"/>
      <p:bldP spid="15" grpId="0" animBg="1"/>
      <p:bldP spid="16" grpId="0" animBg="1"/>
      <p:bldP spid="17"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366462" y="233103"/>
            <a:ext cx="6832315" cy="565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2060"/>
                </a:solidFill>
              </a:rPr>
              <a:t>Cách</a:t>
            </a:r>
            <a:r>
              <a:rPr lang="en-US" sz="2000" b="1" dirty="0" smtClean="0">
                <a:solidFill>
                  <a:srgbClr val="002060"/>
                </a:solidFill>
              </a:rPr>
              <a:t> 2: </a:t>
            </a:r>
            <a:r>
              <a:rPr lang="en-US" sz="2000" dirty="0" err="1" smtClean="0">
                <a:solidFill>
                  <a:srgbClr val="002060"/>
                </a:solidFill>
              </a:rPr>
              <a:t>Sử</a:t>
            </a:r>
            <a:r>
              <a:rPr lang="en-US" sz="2000" dirty="0" smtClean="0">
                <a:solidFill>
                  <a:srgbClr val="002060"/>
                </a:solidFill>
              </a:rPr>
              <a:t> </a:t>
            </a:r>
            <a:r>
              <a:rPr lang="en-US" sz="2000" dirty="0" err="1" smtClean="0">
                <a:solidFill>
                  <a:srgbClr val="002060"/>
                </a:solidFill>
              </a:rPr>
              <a:t>dụng</a:t>
            </a:r>
            <a:r>
              <a:rPr lang="en-US" sz="2000" dirty="0" smtClean="0">
                <a:solidFill>
                  <a:srgbClr val="002060"/>
                </a:solidFill>
              </a:rPr>
              <a:t> </a:t>
            </a:r>
            <a:r>
              <a:rPr lang="en-US" sz="2000" dirty="0" err="1" smtClean="0">
                <a:solidFill>
                  <a:srgbClr val="002060"/>
                </a:solidFill>
              </a:rPr>
              <a:t>vật</a:t>
            </a:r>
            <a:r>
              <a:rPr lang="en-US" sz="2000" dirty="0" smtClean="0">
                <a:solidFill>
                  <a:srgbClr val="002060"/>
                </a:solidFill>
              </a:rPr>
              <a:t> </a:t>
            </a:r>
            <a:r>
              <a:rPr lang="en-US" sz="2000" dirty="0" err="1" smtClean="0">
                <a:solidFill>
                  <a:srgbClr val="002060"/>
                </a:solidFill>
              </a:rPr>
              <a:t>liệu</a:t>
            </a:r>
            <a:r>
              <a:rPr lang="en-US" sz="2000" dirty="0" smtClean="0">
                <a:solidFill>
                  <a:srgbClr val="002060"/>
                </a:solidFill>
              </a:rPr>
              <a:t> </a:t>
            </a:r>
            <a:r>
              <a:rPr lang="en-US" sz="2000" dirty="0" err="1" smtClean="0">
                <a:solidFill>
                  <a:srgbClr val="002060"/>
                </a:solidFill>
              </a:rPr>
              <a:t>có</a:t>
            </a:r>
            <a:r>
              <a:rPr lang="en-US" sz="2000" dirty="0" smtClean="0">
                <a:solidFill>
                  <a:srgbClr val="002060"/>
                </a:solidFill>
              </a:rPr>
              <a:t> </a:t>
            </a:r>
            <a:r>
              <a:rPr lang="en-US" sz="2000" dirty="0" err="1" smtClean="0">
                <a:solidFill>
                  <a:srgbClr val="002060"/>
                </a:solidFill>
              </a:rPr>
              <a:t>sẵn</a:t>
            </a:r>
            <a:r>
              <a:rPr lang="en-US" sz="2000" dirty="0" smtClean="0">
                <a:solidFill>
                  <a:srgbClr val="002060"/>
                </a:solidFill>
              </a:rPr>
              <a:t> </a:t>
            </a:r>
            <a:r>
              <a:rPr lang="en-US" sz="2000" dirty="0" err="1" smtClean="0">
                <a:solidFill>
                  <a:srgbClr val="002060"/>
                </a:solidFill>
              </a:rPr>
              <a:t>trong</a:t>
            </a:r>
            <a:r>
              <a:rPr lang="en-US" sz="2000" dirty="0" smtClean="0">
                <a:solidFill>
                  <a:srgbClr val="002060"/>
                </a:solidFill>
              </a:rPr>
              <a:t> </a:t>
            </a:r>
            <a:r>
              <a:rPr lang="en-US" sz="2000" dirty="0" err="1" smtClean="0">
                <a:solidFill>
                  <a:srgbClr val="002060"/>
                </a:solidFill>
              </a:rPr>
              <a:t>tự</a:t>
            </a:r>
            <a:r>
              <a:rPr lang="en-US" sz="2000" dirty="0" smtClean="0">
                <a:solidFill>
                  <a:srgbClr val="002060"/>
                </a:solidFill>
              </a:rPr>
              <a:t> </a:t>
            </a:r>
            <a:r>
              <a:rPr lang="en-US" sz="2000" dirty="0" err="1" smtClean="0">
                <a:solidFill>
                  <a:srgbClr val="002060"/>
                </a:solidFill>
              </a:rPr>
              <a:t>nhiên</a:t>
            </a:r>
            <a:endParaRPr lang="en-US" sz="2000" b="1" dirty="0">
              <a:solidFill>
                <a:srgbClr val="002060"/>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52" y="1045779"/>
            <a:ext cx="2150233" cy="1537228"/>
          </a:xfrm>
          <a:prstGeom prst="rect">
            <a:avLst/>
          </a:prstGeom>
        </p:spPr>
      </p:pic>
      <p:sp>
        <p:nvSpPr>
          <p:cNvPr id="12" name="TextBox 11"/>
          <p:cNvSpPr txBox="1"/>
          <p:nvPr/>
        </p:nvSpPr>
        <p:spPr>
          <a:xfrm>
            <a:off x="668922" y="2671281"/>
            <a:ext cx="1977776" cy="861774"/>
          </a:xfrm>
          <a:prstGeom prst="rect">
            <a:avLst/>
          </a:prstGeom>
          <a:noFill/>
        </p:spPr>
        <p:txBody>
          <a:bodyPr wrap="square" rtlCol="0">
            <a:spAutoFit/>
          </a:bodyPr>
          <a:lstStyle/>
          <a:p>
            <a:pPr>
              <a:lnSpc>
                <a:spcPts val="3000"/>
              </a:lnSpc>
            </a:pPr>
            <a:r>
              <a:rPr lang="en-US" sz="1800" dirty="0" err="1" smtClean="0"/>
              <a:t>Củ</a:t>
            </a:r>
            <a:r>
              <a:rPr lang="en-US" sz="1800" dirty="0" smtClean="0"/>
              <a:t> </a:t>
            </a:r>
            <a:r>
              <a:rPr lang="en-US" sz="1800" dirty="0" err="1" smtClean="0"/>
              <a:t>khoai</a:t>
            </a:r>
            <a:r>
              <a:rPr lang="en-US" sz="1800" dirty="0" smtClean="0"/>
              <a:t>, </a:t>
            </a:r>
            <a:r>
              <a:rPr lang="en-US" sz="1800" dirty="0" err="1" smtClean="0"/>
              <a:t>cà</a:t>
            </a:r>
            <a:r>
              <a:rPr lang="en-US" sz="1800" dirty="0" smtClean="0"/>
              <a:t> </a:t>
            </a:r>
            <a:r>
              <a:rPr lang="en-US" sz="1800" dirty="0" err="1" smtClean="0"/>
              <a:t>rốt</a:t>
            </a:r>
            <a:r>
              <a:rPr lang="en-US" sz="1800" dirty="0" smtClean="0"/>
              <a:t>, </a:t>
            </a:r>
            <a:r>
              <a:rPr lang="en-US" sz="1800" dirty="0" err="1" smtClean="0"/>
              <a:t>dao</a:t>
            </a:r>
            <a:r>
              <a:rPr lang="en-US" sz="1800" dirty="0" smtClean="0"/>
              <a:t> </a:t>
            </a:r>
            <a:r>
              <a:rPr lang="en-US" sz="1800" dirty="0" err="1" smtClean="0"/>
              <a:t>cắt</a:t>
            </a:r>
            <a:r>
              <a:rPr lang="en-US" sz="1800" dirty="0" smtClean="0"/>
              <a:t>, </a:t>
            </a:r>
            <a:r>
              <a:rPr lang="en-US" sz="1800" dirty="0" err="1" smtClean="0"/>
              <a:t>tre</a:t>
            </a:r>
            <a:r>
              <a:rPr lang="en-US" sz="1800" dirty="0" smtClean="0"/>
              <a:t>, </a:t>
            </a:r>
            <a:r>
              <a:rPr lang="en-US" sz="1800" dirty="0" err="1" smtClean="0"/>
              <a:t>bút</a:t>
            </a:r>
            <a:endParaRPr lang="en-US" sz="18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745" y="2300246"/>
            <a:ext cx="3380763" cy="181773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8006" y="1415111"/>
            <a:ext cx="2945510" cy="2147299"/>
          </a:xfrm>
          <a:prstGeom prst="rect">
            <a:avLst/>
          </a:prstGeom>
        </p:spPr>
      </p:pic>
      <p:sp>
        <p:nvSpPr>
          <p:cNvPr id="15" name="TextBox 14"/>
          <p:cNvSpPr txBox="1"/>
          <p:nvPr/>
        </p:nvSpPr>
        <p:spPr>
          <a:xfrm>
            <a:off x="3062202" y="1045779"/>
            <a:ext cx="2515543" cy="369332"/>
          </a:xfrm>
          <a:prstGeom prst="rect">
            <a:avLst/>
          </a:prstGeom>
          <a:noFill/>
        </p:spPr>
        <p:txBody>
          <a:bodyPr wrap="square" rtlCol="0">
            <a:spAutoFit/>
          </a:bodyPr>
          <a:lstStyle/>
          <a:p>
            <a:r>
              <a:rPr lang="en-US" sz="1800" dirty="0" smtClean="0"/>
              <a:t>B1. </a:t>
            </a:r>
            <a:r>
              <a:rPr lang="en-US" sz="1800" dirty="0" err="1" smtClean="0"/>
              <a:t>Vẽ</a:t>
            </a:r>
            <a:r>
              <a:rPr lang="en-US" sz="1800" dirty="0" smtClean="0"/>
              <a:t> </a:t>
            </a:r>
            <a:r>
              <a:rPr lang="en-US" sz="1800" dirty="0" err="1" smtClean="0"/>
              <a:t>phác</a:t>
            </a:r>
            <a:r>
              <a:rPr lang="en-US" sz="1800" dirty="0" smtClean="0"/>
              <a:t> ý </a:t>
            </a:r>
            <a:r>
              <a:rPr lang="en-US" sz="1800" dirty="0" err="1" smtClean="0"/>
              <a:t>tưởng</a:t>
            </a:r>
            <a:endParaRPr lang="en-US" sz="1800" dirty="0"/>
          </a:p>
        </p:txBody>
      </p:sp>
      <p:sp>
        <p:nvSpPr>
          <p:cNvPr id="16" name="TextBox 15"/>
          <p:cNvSpPr txBox="1"/>
          <p:nvPr/>
        </p:nvSpPr>
        <p:spPr>
          <a:xfrm>
            <a:off x="4871323" y="4117985"/>
            <a:ext cx="4272677" cy="923330"/>
          </a:xfrm>
          <a:prstGeom prst="rect">
            <a:avLst/>
          </a:prstGeom>
          <a:noFill/>
        </p:spPr>
        <p:txBody>
          <a:bodyPr wrap="square" rtlCol="0">
            <a:spAutoFit/>
          </a:bodyPr>
          <a:lstStyle/>
          <a:p>
            <a:pPr>
              <a:lnSpc>
                <a:spcPct val="150000"/>
              </a:lnSpc>
            </a:pPr>
            <a:r>
              <a:rPr lang="en-US" sz="1800" dirty="0" smtClean="0"/>
              <a:t>B2. </a:t>
            </a:r>
            <a:r>
              <a:rPr lang="en-US" sz="1800" dirty="0" err="1" smtClean="0"/>
              <a:t>Cắt</a:t>
            </a:r>
            <a:r>
              <a:rPr lang="en-US" sz="1800" dirty="0" smtClean="0"/>
              <a:t> </a:t>
            </a:r>
            <a:r>
              <a:rPr lang="en-US" sz="1800" dirty="0" err="1" smtClean="0"/>
              <a:t>lát</a:t>
            </a:r>
            <a:r>
              <a:rPr lang="en-US" sz="1800" dirty="0" smtClean="0"/>
              <a:t> </a:t>
            </a:r>
            <a:r>
              <a:rPr lang="en-US" sz="1800" dirty="0" err="1" smtClean="0"/>
              <a:t>phẳng</a:t>
            </a:r>
            <a:r>
              <a:rPr lang="en-US" sz="1800" dirty="0" smtClean="0"/>
              <a:t> </a:t>
            </a:r>
            <a:r>
              <a:rPr lang="en-US" sz="1800" dirty="0" err="1" smtClean="0"/>
              <a:t>củ</a:t>
            </a:r>
            <a:r>
              <a:rPr lang="en-US" sz="1800" dirty="0" smtClean="0"/>
              <a:t> </a:t>
            </a:r>
            <a:r>
              <a:rPr lang="en-US" sz="1800" dirty="0" err="1" smtClean="0"/>
              <a:t>khoai</a:t>
            </a:r>
            <a:r>
              <a:rPr lang="en-US" sz="1800" dirty="0" smtClean="0"/>
              <a:t> </a:t>
            </a:r>
            <a:r>
              <a:rPr lang="en-US" sz="1800" dirty="0" err="1" smtClean="0"/>
              <a:t>thành</a:t>
            </a:r>
            <a:r>
              <a:rPr lang="en-US" sz="1800" dirty="0" smtClean="0"/>
              <a:t> </a:t>
            </a:r>
            <a:r>
              <a:rPr lang="en-US" sz="1800" dirty="0" err="1" smtClean="0"/>
              <a:t>thân</a:t>
            </a:r>
            <a:r>
              <a:rPr lang="en-US" sz="1800" dirty="0" smtClean="0"/>
              <a:t> </a:t>
            </a:r>
            <a:r>
              <a:rPr lang="en-US" sz="1800" dirty="0" err="1" smtClean="0"/>
              <a:t>xe</a:t>
            </a:r>
            <a:r>
              <a:rPr lang="en-US" sz="1800" dirty="0" smtClean="0"/>
              <a:t>, </a:t>
            </a:r>
            <a:r>
              <a:rPr lang="en-US" sz="1800" dirty="0" err="1" smtClean="0"/>
              <a:t>sau</a:t>
            </a:r>
            <a:r>
              <a:rPr lang="en-US" sz="1800" dirty="0" smtClean="0"/>
              <a:t> </a:t>
            </a:r>
            <a:r>
              <a:rPr lang="en-US" sz="1800" dirty="0" err="1" smtClean="0"/>
              <a:t>đó</a:t>
            </a:r>
            <a:r>
              <a:rPr lang="en-US" sz="1800" dirty="0" smtClean="0"/>
              <a:t> </a:t>
            </a:r>
            <a:r>
              <a:rPr lang="en-US" sz="1800" dirty="0" err="1" smtClean="0"/>
              <a:t>vẽ</a:t>
            </a:r>
            <a:r>
              <a:rPr lang="en-US" sz="1800" dirty="0" smtClean="0"/>
              <a:t> </a:t>
            </a:r>
            <a:r>
              <a:rPr lang="en-US" sz="1800" dirty="0" err="1" smtClean="0"/>
              <a:t>hình</a:t>
            </a:r>
            <a:r>
              <a:rPr lang="en-US" sz="1800" dirty="0" smtClean="0"/>
              <a:t> </a:t>
            </a:r>
            <a:r>
              <a:rPr lang="en-US" sz="1800" dirty="0" err="1" smtClean="0"/>
              <a:t>và</a:t>
            </a:r>
            <a:r>
              <a:rPr lang="en-US" sz="1800" dirty="0" smtClean="0"/>
              <a:t> </a:t>
            </a:r>
            <a:r>
              <a:rPr lang="en-US" sz="1800" dirty="0" err="1" smtClean="0"/>
              <a:t>gọt</a:t>
            </a:r>
            <a:r>
              <a:rPr lang="en-US" sz="1800" dirty="0" smtClean="0"/>
              <a:t> </a:t>
            </a:r>
            <a:r>
              <a:rPr lang="en-US" sz="1800" dirty="0" err="1" smtClean="0"/>
              <a:t>theo</a:t>
            </a:r>
            <a:r>
              <a:rPr lang="en-US" sz="1800" dirty="0" smtClean="0"/>
              <a:t> </a:t>
            </a:r>
            <a:r>
              <a:rPr lang="en-US" sz="1800" dirty="0" err="1" smtClean="0"/>
              <a:t>hình</a:t>
            </a:r>
            <a:endParaRPr lang="en-US" sz="1800" dirty="0"/>
          </a:p>
        </p:txBody>
      </p:sp>
    </p:spTree>
    <p:extLst>
      <p:ext uri="{BB962C8B-B14F-4D97-AF65-F5344CB8AC3E}">
        <p14:creationId xmlns:p14="http://schemas.microsoft.com/office/powerpoint/2010/main" val="215887476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8100" y="3138960"/>
            <a:ext cx="2728503" cy="1246495"/>
          </a:xfrm>
          <a:prstGeom prst="rect">
            <a:avLst/>
          </a:prstGeom>
          <a:noFill/>
        </p:spPr>
        <p:txBody>
          <a:bodyPr wrap="square" rtlCol="0">
            <a:spAutoFit/>
          </a:bodyPr>
          <a:lstStyle/>
          <a:p>
            <a:pPr>
              <a:lnSpc>
                <a:spcPts val="3000"/>
              </a:lnSpc>
            </a:pPr>
            <a:r>
              <a:rPr lang="en-US" sz="1800" dirty="0" smtClean="0"/>
              <a:t>B3. </a:t>
            </a:r>
            <a:r>
              <a:rPr lang="en-US" sz="1800" dirty="0" err="1" smtClean="0"/>
              <a:t>Tạo</a:t>
            </a:r>
            <a:r>
              <a:rPr lang="en-US" sz="1800" dirty="0" smtClean="0"/>
              <a:t> </a:t>
            </a:r>
            <a:r>
              <a:rPr lang="en-US" sz="1800" dirty="0" err="1" smtClean="0"/>
              <a:t>bánh</a:t>
            </a:r>
            <a:r>
              <a:rPr lang="en-US" sz="1800" dirty="0" smtClean="0"/>
              <a:t> </a:t>
            </a:r>
            <a:r>
              <a:rPr lang="en-US" sz="1800" dirty="0" err="1" smtClean="0"/>
              <a:t>xe</a:t>
            </a:r>
            <a:r>
              <a:rPr lang="en-US" sz="1800" dirty="0" smtClean="0"/>
              <a:t>, </a:t>
            </a:r>
            <a:r>
              <a:rPr lang="en-US" sz="1800" dirty="0" err="1" smtClean="0"/>
              <a:t>ống</a:t>
            </a:r>
            <a:r>
              <a:rPr lang="en-US" sz="1800" dirty="0" smtClean="0"/>
              <a:t> </a:t>
            </a:r>
            <a:r>
              <a:rPr lang="en-US" sz="1800" dirty="0" err="1" smtClean="0"/>
              <a:t>xả</a:t>
            </a:r>
            <a:r>
              <a:rPr lang="en-US" sz="1800" dirty="0" smtClean="0"/>
              <a:t>, </a:t>
            </a:r>
            <a:r>
              <a:rPr lang="en-US" sz="1800" dirty="0" err="1" smtClean="0"/>
              <a:t>các</a:t>
            </a:r>
            <a:r>
              <a:rPr lang="en-US" sz="1800" dirty="0" smtClean="0"/>
              <a:t> chi </a:t>
            </a:r>
            <a:r>
              <a:rPr lang="en-US" sz="1800" dirty="0" err="1" smtClean="0"/>
              <a:t>tiết</a:t>
            </a:r>
            <a:r>
              <a:rPr lang="en-US" sz="1800" dirty="0" smtClean="0"/>
              <a:t> </a:t>
            </a:r>
            <a:r>
              <a:rPr lang="en-US" sz="1800" dirty="0" err="1" smtClean="0"/>
              <a:t>bằng</a:t>
            </a:r>
            <a:r>
              <a:rPr lang="en-US" sz="1800" dirty="0" smtClean="0"/>
              <a:t> </a:t>
            </a:r>
            <a:r>
              <a:rPr lang="en-US" sz="1800" dirty="0" err="1" smtClean="0"/>
              <a:t>củ</a:t>
            </a:r>
            <a:r>
              <a:rPr lang="en-US" sz="1800" dirty="0" smtClean="0"/>
              <a:t>, </a:t>
            </a:r>
            <a:r>
              <a:rPr lang="en-US" sz="1800" dirty="0" err="1" smtClean="0"/>
              <a:t>quả</a:t>
            </a:r>
            <a:endParaRPr lang="en-US" sz="1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09" y="1148316"/>
            <a:ext cx="2765068" cy="2054051"/>
          </a:xfrm>
          <a:prstGeom prst="rect">
            <a:avLst/>
          </a:prstGeom>
        </p:spPr>
      </p:pic>
      <p:sp>
        <p:nvSpPr>
          <p:cNvPr id="17" name="TextBox 16"/>
          <p:cNvSpPr txBox="1"/>
          <p:nvPr/>
        </p:nvSpPr>
        <p:spPr>
          <a:xfrm>
            <a:off x="3447938" y="1027250"/>
            <a:ext cx="2259750" cy="810478"/>
          </a:xfrm>
          <a:prstGeom prst="rect">
            <a:avLst/>
          </a:prstGeom>
          <a:noFill/>
        </p:spPr>
        <p:txBody>
          <a:bodyPr wrap="square" rtlCol="0">
            <a:spAutoFit/>
          </a:bodyPr>
          <a:lstStyle/>
          <a:p>
            <a:pPr algn="ctr">
              <a:lnSpc>
                <a:spcPts val="2800"/>
              </a:lnSpc>
            </a:pPr>
            <a:r>
              <a:rPr lang="en-US" sz="1800" dirty="0" smtClean="0"/>
              <a:t>B4. </a:t>
            </a:r>
            <a:r>
              <a:rPr lang="en-US" sz="1800" dirty="0" err="1" smtClean="0"/>
              <a:t>Dùng</a:t>
            </a:r>
            <a:r>
              <a:rPr lang="en-US" sz="1800" dirty="0" smtClean="0"/>
              <a:t> </a:t>
            </a:r>
            <a:r>
              <a:rPr lang="en-US" sz="1800" dirty="0" err="1" smtClean="0"/>
              <a:t>que</a:t>
            </a:r>
            <a:r>
              <a:rPr lang="en-US" sz="1800" dirty="0" smtClean="0"/>
              <a:t> </a:t>
            </a:r>
            <a:r>
              <a:rPr lang="en-US" sz="1800" dirty="0" err="1" smtClean="0"/>
              <a:t>gắn</a:t>
            </a:r>
            <a:r>
              <a:rPr lang="en-US" sz="1800" dirty="0" smtClean="0"/>
              <a:t> </a:t>
            </a:r>
            <a:r>
              <a:rPr lang="en-US" sz="1800" dirty="0" err="1" smtClean="0"/>
              <a:t>các</a:t>
            </a:r>
            <a:r>
              <a:rPr lang="en-US" sz="1800" dirty="0" smtClean="0"/>
              <a:t> chi </a:t>
            </a:r>
            <a:r>
              <a:rPr lang="en-US" sz="1800" dirty="0" err="1" smtClean="0"/>
              <a:t>tiết</a:t>
            </a:r>
            <a:endParaRPr lang="en-US" sz="1800" dirty="0"/>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26387"/>
          <a:stretch/>
        </p:blipFill>
        <p:spPr>
          <a:xfrm>
            <a:off x="2708526" y="1944224"/>
            <a:ext cx="3486824" cy="127984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9295" y="3099965"/>
            <a:ext cx="3120520" cy="1801537"/>
          </a:xfrm>
          <a:prstGeom prst="rect">
            <a:avLst/>
          </a:prstGeom>
        </p:spPr>
      </p:pic>
      <p:sp>
        <p:nvSpPr>
          <p:cNvPr id="20" name="TextBox 19"/>
          <p:cNvSpPr txBox="1"/>
          <p:nvPr/>
        </p:nvSpPr>
        <p:spPr>
          <a:xfrm>
            <a:off x="5955621" y="2215630"/>
            <a:ext cx="2791911" cy="923330"/>
          </a:xfrm>
          <a:prstGeom prst="rect">
            <a:avLst/>
          </a:prstGeom>
          <a:noFill/>
        </p:spPr>
        <p:txBody>
          <a:bodyPr wrap="square" rtlCol="0">
            <a:spAutoFit/>
          </a:bodyPr>
          <a:lstStyle/>
          <a:p>
            <a:pPr algn="ctr">
              <a:lnSpc>
                <a:spcPct val="150000"/>
              </a:lnSpc>
            </a:pPr>
            <a:r>
              <a:rPr lang="en-US" sz="1800" dirty="0" smtClean="0"/>
              <a:t>B5. </a:t>
            </a:r>
            <a:r>
              <a:rPr lang="en-US" sz="1800" dirty="0" err="1" smtClean="0"/>
              <a:t>Vẽ</a:t>
            </a:r>
            <a:r>
              <a:rPr lang="en-US" sz="1800" dirty="0" smtClean="0"/>
              <a:t> </a:t>
            </a:r>
            <a:r>
              <a:rPr lang="en-US" sz="1800" dirty="0" err="1" smtClean="0"/>
              <a:t>trang</a:t>
            </a:r>
            <a:r>
              <a:rPr lang="en-US" sz="1800" dirty="0" smtClean="0"/>
              <a:t> </a:t>
            </a:r>
            <a:r>
              <a:rPr lang="en-US" sz="1800" dirty="0" err="1" smtClean="0"/>
              <a:t>trí</a:t>
            </a:r>
            <a:r>
              <a:rPr lang="en-US" sz="1800" dirty="0" smtClean="0"/>
              <a:t>, </a:t>
            </a:r>
            <a:r>
              <a:rPr lang="en-US" sz="1800" dirty="0" err="1" smtClean="0"/>
              <a:t>hoàn</a:t>
            </a:r>
            <a:r>
              <a:rPr lang="en-US" sz="1800" dirty="0" smtClean="0"/>
              <a:t> </a:t>
            </a:r>
            <a:r>
              <a:rPr lang="en-US" sz="1800" dirty="0" err="1" smtClean="0"/>
              <a:t>thiện</a:t>
            </a:r>
            <a:r>
              <a:rPr lang="en-US" sz="1800" dirty="0" smtClean="0"/>
              <a:t> </a:t>
            </a:r>
            <a:r>
              <a:rPr lang="en-US" sz="1800" dirty="0" err="1" smtClean="0"/>
              <a:t>mô</a:t>
            </a:r>
            <a:r>
              <a:rPr lang="en-US" sz="1800" dirty="0" smtClean="0"/>
              <a:t> </a:t>
            </a:r>
            <a:r>
              <a:rPr lang="en-US" sz="1800" dirty="0" err="1" smtClean="0"/>
              <a:t>hình</a:t>
            </a:r>
            <a:endParaRPr lang="en-US" sz="1800" dirty="0"/>
          </a:p>
        </p:txBody>
      </p:sp>
      <p:sp>
        <p:nvSpPr>
          <p:cNvPr id="21" name="Rounded Rectangle 20"/>
          <p:cNvSpPr/>
          <p:nvPr/>
        </p:nvSpPr>
        <p:spPr>
          <a:xfrm>
            <a:off x="1366462" y="233103"/>
            <a:ext cx="6832315" cy="565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2060"/>
                </a:solidFill>
              </a:rPr>
              <a:t>Cách</a:t>
            </a:r>
            <a:r>
              <a:rPr lang="en-US" sz="2000" b="1" dirty="0" smtClean="0">
                <a:solidFill>
                  <a:srgbClr val="002060"/>
                </a:solidFill>
              </a:rPr>
              <a:t> 2: </a:t>
            </a:r>
            <a:r>
              <a:rPr lang="en-US" sz="2000" dirty="0" err="1" smtClean="0">
                <a:solidFill>
                  <a:srgbClr val="002060"/>
                </a:solidFill>
              </a:rPr>
              <a:t>Sử</a:t>
            </a:r>
            <a:r>
              <a:rPr lang="en-US" sz="2000" dirty="0" smtClean="0">
                <a:solidFill>
                  <a:srgbClr val="002060"/>
                </a:solidFill>
              </a:rPr>
              <a:t> </a:t>
            </a:r>
            <a:r>
              <a:rPr lang="en-US" sz="2000" dirty="0" err="1" smtClean="0">
                <a:solidFill>
                  <a:srgbClr val="002060"/>
                </a:solidFill>
              </a:rPr>
              <a:t>dụng</a:t>
            </a:r>
            <a:r>
              <a:rPr lang="en-US" sz="2000" dirty="0" smtClean="0">
                <a:solidFill>
                  <a:srgbClr val="002060"/>
                </a:solidFill>
              </a:rPr>
              <a:t> </a:t>
            </a:r>
            <a:r>
              <a:rPr lang="en-US" sz="2000" dirty="0" err="1" smtClean="0">
                <a:solidFill>
                  <a:srgbClr val="002060"/>
                </a:solidFill>
              </a:rPr>
              <a:t>vật</a:t>
            </a:r>
            <a:r>
              <a:rPr lang="en-US" sz="2000" dirty="0" smtClean="0">
                <a:solidFill>
                  <a:srgbClr val="002060"/>
                </a:solidFill>
              </a:rPr>
              <a:t> </a:t>
            </a:r>
            <a:r>
              <a:rPr lang="en-US" sz="2000" dirty="0" err="1" smtClean="0">
                <a:solidFill>
                  <a:srgbClr val="002060"/>
                </a:solidFill>
              </a:rPr>
              <a:t>liệu</a:t>
            </a:r>
            <a:r>
              <a:rPr lang="en-US" sz="2000" dirty="0" smtClean="0">
                <a:solidFill>
                  <a:srgbClr val="002060"/>
                </a:solidFill>
              </a:rPr>
              <a:t> </a:t>
            </a:r>
            <a:r>
              <a:rPr lang="en-US" sz="2000" dirty="0" err="1" smtClean="0">
                <a:solidFill>
                  <a:srgbClr val="002060"/>
                </a:solidFill>
              </a:rPr>
              <a:t>có</a:t>
            </a:r>
            <a:r>
              <a:rPr lang="en-US" sz="2000" dirty="0" smtClean="0">
                <a:solidFill>
                  <a:srgbClr val="002060"/>
                </a:solidFill>
              </a:rPr>
              <a:t> </a:t>
            </a:r>
            <a:r>
              <a:rPr lang="en-US" sz="2000" dirty="0" err="1" smtClean="0">
                <a:solidFill>
                  <a:srgbClr val="002060"/>
                </a:solidFill>
              </a:rPr>
              <a:t>sẵn</a:t>
            </a:r>
            <a:r>
              <a:rPr lang="en-US" sz="2000" dirty="0" smtClean="0">
                <a:solidFill>
                  <a:srgbClr val="002060"/>
                </a:solidFill>
              </a:rPr>
              <a:t> </a:t>
            </a:r>
            <a:r>
              <a:rPr lang="en-US" sz="2000" dirty="0" err="1" smtClean="0">
                <a:solidFill>
                  <a:srgbClr val="002060"/>
                </a:solidFill>
              </a:rPr>
              <a:t>trong</a:t>
            </a:r>
            <a:r>
              <a:rPr lang="en-US" sz="2000" dirty="0" smtClean="0">
                <a:solidFill>
                  <a:srgbClr val="002060"/>
                </a:solidFill>
              </a:rPr>
              <a:t> </a:t>
            </a:r>
            <a:r>
              <a:rPr lang="en-US" sz="2000" dirty="0" err="1" smtClean="0">
                <a:solidFill>
                  <a:srgbClr val="002060"/>
                </a:solidFill>
              </a:rPr>
              <a:t>tự</a:t>
            </a:r>
            <a:r>
              <a:rPr lang="en-US" sz="2000" dirty="0" smtClean="0">
                <a:solidFill>
                  <a:srgbClr val="002060"/>
                </a:solidFill>
              </a:rPr>
              <a:t> </a:t>
            </a:r>
            <a:r>
              <a:rPr lang="en-US" sz="2000" dirty="0" err="1" smtClean="0">
                <a:solidFill>
                  <a:srgbClr val="002060"/>
                </a:solidFill>
              </a:rPr>
              <a:t>nhiên</a:t>
            </a:r>
            <a:endParaRPr lang="en-US" sz="2000" b="1" dirty="0">
              <a:solidFill>
                <a:srgbClr val="002060"/>
              </a:solidFill>
            </a:endParaRPr>
          </a:p>
        </p:txBody>
      </p:sp>
    </p:spTree>
    <p:extLst>
      <p:ext uri="{BB962C8B-B14F-4D97-AF65-F5344CB8AC3E}">
        <p14:creationId xmlns:p14="http://schemas.microsoft.com/office/powerpoint/2010/main" val="81015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strVal val="#ppt_w*0.70"/>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strVal val="#ppt_w*0.70"/>
                                          </p:val>
                                        </p:tav>
                                        <p:tav tm="100000">
                                          <p:val>
                                            <p:strVal val="#ppt_w"/>
                                          </p:val>
                                        </p:tav>
                                      </p:tavLst>
                                    </p:anim>
                                    <p:anim calcmode="lin" valueType="num">
                                      <p:cBhvr>
                                        <p:cTn id="20" dur="500" fill="hold"/>
                                        <p:tgtEl>
                                          <p:spTgt spid="18"/>
                                        </p:tgtEl>
                                        <p:attrNameLst>
                                          <p:attrName>ppt_h</p:attrName>
                                        </p:attrNameLst>
                                      </p:cBhvr>
                                      <p:tavLst>
                                        <p:tav tm="0">
                                          <p:val>
                                            <p:strVal val="#ppt_h"/>
                                          </p:val>
                                        </p:tav>
                                        <p:tav tm="100000">
                                          <p:val>
                                            <p:strVal val="#ppt_h"/>
                                          </p:val>
                                        </p:tav>
                                      </p:tavLst>
                                    </p:anim>
                                    <p:animEffect transition="in" filter="fade">
                                      <p:cBhvr>
                                        <p:cTn id="21" dur="500"/>
                                        <p:tgtEl>
                                          <p:spTgt spid="18"/>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strVal val="#ppt_w*0.70"/>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strVal val="#ppt_w*0.70"/>
                                          </p:val>
                                        </p:tav>
                                        <p:tav tm="100000">
                                          <p:val>
                                            <p:strVal val="#ppt_w"/>
                                          </p:val>
                                        </p:tav>
                                      </p:tavLst>
                                    </p:anim>
                                    <p:anim calcmode="lin" valueType="num">
                                      <p:cBhvr>
                                        <p:cTn id="32" dur="500" fill="hold"/>
                                        <p:tgtEl>
                                          <p:spTgt spid="19"/>
                                        </p:tgtEl>
                                        <p:attrNameLst>
                                          <p:attrName>ppt_h</p:attrName>
                                        </p:attrNameLst>
                                      </p:cBhvr>
                                      <p:tavLst>
                                        <p:tav tm="0">
                                          <p:val>
                                            <p:strVal val="#ppt_h"/>
                                          </p:val>
                                        </p:tav>
                                        <p:tav tm="100000">
                                          <p:val>
                                            <p:strVal val="#ppt_h"/>
                                          </p:val>
                                        </p:tav>
                                      </p:tavLst>
                                    </p:anim>
                                    <p:animEffect transition="in" filter="fade">
                                      <p:cBhvr>
                                        <p:cTn id="33" dur="500"/>
                                        <p:tgtEl>
                                          <p:spTgt spid="19"/>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strVal val="#ppt_w*0.70"/>
                                          </p:val>
                                        </p:tav>
                                        <p:tav tm="100000">
                                          <p:val>
                                            <p:strVal val="#ppt_w"/>
                                          </p:val>
                                        </p:tav>
                                      </p:tavLst>
                                    </p:anim>
                                    <p:anim calcmode="lin" valueType="num">
                                      <p:cBhvr>
                                        <p:cTn id="37" dur="500" fill="hold"/>
                                        <p:tgtEl>
                                          <p:spTgt spid="20"/>
                                        </p:tgtEl>
                                        <p:attrNameLst>
                                          <p:attrName>ppt_h</p:attrName>
                                        </p:attrNameLst>
                                      </p:cBhvr>
                                      <p:tavLst>
                                        <p:tav tm="0">
                                          <p:val>
                                            <p:strVal val="#ppt_h"/>
                                          </p:val>
                                        </p:tav>
                                        <p:tav tm="100000">
                                          <p:val>
                                            <p:strVal val="#ppt_h"/>
                                          </p:val>
                                        </p:tav>
                                      </p:tavLst>
                                    </p:anim>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12 Cách Tái Chế Chai Nhựa Thành Vật Dụng Hữu Ích – bTask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6" name="Picture 5"/>
          <p:cNvPicPr>
            <a:picLocks noChangeAspect="1"/>
          </p:cNvPicPr>
          <p:nvPr/>
        </p:nvPicPr>
        <p:blipFill>
          <a:blip r:embed="rId2"/>
          <a:stretch>
            <a:fillRect/>
          </a:stretch>
        </p:blipFill>
        <p:spPr>
          <a:xfrm>
            <a:off x="460375" y="149131"/>
            <a:ext cx="3642702" cy="2428468"/>
          </a:xfrm>
          <a:prstGeom prst="rect">
            <a:avLst/>
          </a:prstGeom>
        </p:spPr>
      </p:pic>
      <p:pic>
        <p:nvPicPr>
          <p:cNvPr id="7" name="Picture 6"/>
          <p:cNvPicPr>
            <a:picLocks noChangeAspect="1"/>
          </p:cNvPicPr>
          <p:nvPr/>
        </p:nvPicPr>
        <p:blipFill>
          <a:blip r:embed="rId3"/>
          <a:stretch>
            <a:fillRect/>
          </a:stretch>
        </p:blipFill>
        <p:spPr>
          <a:xfrm>
            <a:off x="4525107" y="149131"/>
            <a:ext cx="3912579" cy="2341026"/>
          </a:xfrm>
          <a:prstGeom prst="rect">
            <a:avLst/>
          </a:prstGeom>
        </p:spPr>
      </p:pic>
      <p:pic>
        <p:nvPicPr>
          <p:cNvPr id="8" name="Picture 7"/>
          <p:cNvPicPr>
            <a:picLocks noChangeAspect="1"/>
          </p:cNvPicPr>
          <p:nvPr/>
        </p:nvPicPr>
        <p:blipFill>
          <a:blip r:embed="rId4"/>
          <a:stretch>
            <a:fillRect/>
          </a:stretch>
        </p:blipFill>
        <p:spPr>
          <a:xfrm>
            <a:off x="315179" y="2790093"/>
            <a:ext cx="3885988" cy="2185868"/>
          </a:xfrm>
          <a:prstGeom prst="rect">
            <a:avLst/>
          </a:prstGeom>
        </p:spPr>
      </p:pic>
      <p:pic>
        <p:nvPicPr>
          <p:cNvPr id="9" name="Picture 8"/>
          <p:cNvPicPr>
            <a:picLocks noChangeAspect="1"/>
          </p:cNvPicPr>
          <p:nvPr/>
        </p:nvPicPr>
        <p:blipFill>
          <a:blip r:embed="rId5"/>
          <a:stretch>
            <a:fillRect/>
          </a:stretch>
        </p:blipFill>
        <p:spPr>
          <a:xfrm>
            <a:off x="4525107" y="2431542"/>
            <a:ext cx="3820626" cy="2502510"/>
          </a:xfrm>
          <a:prstGeom prst="rect">
            <a:avLst/>
          </a:prstGeom>
        </p:spPr>
      </p:pic>
    </p:spTree>
    <p:extLst>
      <p:ext uri="{BB962C8B-B14F-4D97-AF65-F5344CB8AC3E}">
        <p14:creationId xmlns:p14="http://schemas.microsoft.com/office/powerpoint/2010/main" val="410883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a:p>
        </p:txBody>
      </p:sp>
      <p:pic>
        <p:nvPicPr>
          <p:cNvPr id="4" name="Picture 3"/>
          <p:cNvPicPr>
            <a:picLocks noChangeAspect="1"/>
          </p:cNvPicPr>
          <p:nvPr/>
        </p:nvPicPr>
        <p:blipFill>
          <a:blip r:embed="rId2"/>
          <a:stretch>
            <a:fillRect/>
          </a:stretch>
        </p:blipFill>
        <p:spPr>
          <a:xfrm>
            <a:off x="924240" y="132495"/>
            <a:ext cx="7066180" cy="4838920"/>
          </a:xfrm>
          <a:prstGeom prst="rect">
            <a:avLst/>
          </a:prstGeom>
        </p:spPr>
      </p:pic>
    </p:spTree>
    <p:extLst>
      <p:ext uri="{BB962C8B-B14F-4D97-AF65-F5344CB8AC3E}">
        <p14:creationId xmlns:p14="http://schemas.microsoft.com/office/powerpoint/2010/main" val="14461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3" name="Google Shape;703;p30"/>
          <p:cNvPicPr preferRelativeResize="0"/>
          <p:nvPr/>
        </p:nvPicPr>
        <p:blipFill>
          <a:blip r:embed="rId3">
            <a:extLst>
              <a:ext uri="{28A0092B-C50C-407E-A947-70E740481C1C}">
                <a14:useLocalDpi xmlns:a14="http://schemas.microsoft.com/office/drawing/2010/main" val="0"/>
              </a:ext>
            </a:extLst>
          </a:blip>
          <a:stretch>
            <a:fillRect/>
          </a:stretch>
        </p:blipFill>
        <p:spPr>
          <a:xfrm>
            <a:off x="713225" y="1200150"/>
            <a:ext cx="2743200" cy="2743200"/>
          </a:xfrm>
          <a:prstGeom prst="ellipse">
            <a:avLst/>
          </a:prstGeom>
          <a:noFill/>
          <a:ln>
            <a:noFill/>
          </a:ln>
        </p:spPr>
      </p:pic>
      <p:sp>
        <p:nvSpPr>
          <p:cNvPr id="704" name="Google Shape;704;p30"/>
          <p:cNvSpPr/>
          <p:nvPr/>
        </p:nvSpPr>
        <p:spPr>
          <a:xfrm rot="6641666">
            <a:off x="-160039" y="238375"/>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30"/>
          <p:cNvGrpSpPr/>
          <p:nvPr/>
        </p:nvGrpSpPr>
        <p:grpSpPr>
          <a:xfrm rot="-6594458">
            <a:off x="2317473" y="3617888"/>
            <a:ext cx="1026333" cy="649068"/>
            <a:chOff x="5161625" y="732525"/>
            <a:chExt cx="456050" cy="288425"/>
          </a:xfrm>
          <a:solidFill>
            <a:srgbClr val="FF0000"/>
          </a:solidFill>
        </p:grpSpPr>
        <p:sp>
          <p:nvSpPr>
            <p:cNvPr id="706" name="Google Shape;706;p30"/>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0"/>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0"/>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0"/>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0"/>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0"/>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0"/>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0"/>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0"/>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3775402" y="455519"/>
            <a:ext cx="2777798" cy="523220"/>
          </a:xfrm>
          <a:prstGeom prst="rect">
            <a:avLst/>
          </a:prstGeom>
          <a:solidFill>
            <a:schemeClr val="accent2">
              <a:lumMod val="90000"/>
            </a:schemeClr>
          </a:solidFill>
        </p:spPr>
        <p:txBody>
          <a:bodyPr wrap="square" rtlCol="0">
            <a:spAutoFit/>
          </a:bodyPr>
          <a:lstStyle/>
          <a:p>
            <a:pPr algn="ctr"/>
            <a:r>
              <a:rPr lang="en-US" sz="2800" b="1" dirty="0" smtClean="0">
                <a:solidFill>
                  <a:schemeClr val="bg1"/>
                </a:solidFill>
              </a:rPr>
              <a:t>3. </a:t>
            </a:r>
            <a:r>
              <a:rPr lang="en-US" sz="2800" b="1" dirty="0" err="1" smtClean="0">
                <a:solidFill>
                  <a:schemeClr val="bg1"/>
                </a:solidFill>
              </a:rPr>
              <a:t>Luyện</a:t>
            </a:r>
            <a:r>
              <a:rPr lang="en-US" sz="2800" b="1" dirty="0" smtClean="0">
                <a:solidFill>
                  <a:schemeClr val="bg1"/>
                </a:solidFill>
              </a:rPr>
              <a:t> </a:t>
            </a:r>
            <a:r>
              <a:rPr lang="en-US" sz="2800" b="1" dirty="0" err="1" smtClean="0">
                <a:solidFill>
                  <a:schemeClr val="bg1"/>
                </a:solidFill>
              </a:rPr>
              <a:t>tập</a:t>
            </a:r>
            <a:endParaRPr lang="en-US" sz="2800" b="1" dirty="0">
              <a:solidFill>
                <a:schemeClr val="bg1"/>
              </a:solidFill>
            </a:endParaRPr>
          </a:p>
        </p:txBody>
      </p:sp>
      <p:cxnSp>
        <p:nvCxnSpPr>
          <p:cNvPr id="6" name="Straight Connector 5"/>
          <p:cNvCxnSpPr/>
          <p:nvPr/>
        </p:nvCxnSpPr>
        <p:spPr>
          <a:xfrm>
            <a:off x="4231758" y="0"/>
            <a:ext cx="0" cy="44656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90707" y="0"/>
            <a:ext cx="0" cy="455519"/>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02149" y="1558672"/>
            <a:ext cx="4380614" cy="2308324"/>
          </a:xfrm>
          <a:prstGeom prst="rect">
            <a:avLst/>
          </a:prstGeom>
        </p:spPr>
        <p:txBody>
          <a:bodyPr wrap="square">
            <a:spAutoFit/>
          </a:bodyPr>
          <a:lstStyle/>
          <a:p>
            <a:pPr algn="just">
              <a:lnSpc>
                <a:spcPct val="150000"/>
              </a:lnSpc>
            </a:pPr>
            <a:r>
              <a:rPr lang="nl-NL" sz="2400" dirty="0" smtClean="0">
                <a:latin typeface="+mn-lt"/>
                <a:ea typeface="Calibri" panose="020F0502020204030204" pitchFamily="34" charset="0"/>
              </a:rPr>
              <a:t>Em hãy sáng </a:t>
            </a:r>
            <a:r>
              <a:rPr lang="nl-NL" sz="2400" dirty="0">
                <a:latin typeface="+mn-lt"/>
                <a:ea typeface="Calibri" panose="020F0502020204030204" pitchFamily="34" charset="0"/>
              </a:rPr>
              <a:t>tạo một chiếc xe ô tô theo ý thích từ vật liệu tái chế hoặc vật liệu có sẵn từ thiên nhiên.</a:t>
            </a:r>
            <a:endParaRPr lang="en-US" sz="2400" dirty="0">
              <a:latin typeface="+mn-lt"/>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703"/>
                                        </p:tgtEl>
                                        <p:attrNameLst>
                                          <p:attrName>style.visibility</p:attrName>
                                        </p:attrNameLst>
                                      </p:cBhvr>
                                      <p:to>
                                        <p:strVal val="visible"/>
                                      </p:to>
                                    </p:set>
                                    <p:animEffect transition="in" filter="fade">
                                      <p:cBhvr>
                                        <p:cTn id="19" dur="500"/>
                                        <p:tgtEl>
                                          <p:spTgt spid="703"/>
                                        </p:tgtEl>
                                      </p:cBhvr>
                                    </p:animEffect>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Scale>
                                      <p:cBhvr>
                                        <p:cTn id="24"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9"/>
                                        </p:tgtEl>
                                        <p:attrNameLst>
                                          <p:attrName>ppt_x</p:attrName>
                                          <p:attrName>ppt_y</p:attrName>
                                        </p:attrNameLst>
                                      </p:cBhvr>
                                    </p:animMotion>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866" name="Google Shape;866;p36"/>
          <p:cNvPicPr preferRelativeResize="0"/>
          <p:nvPr/>
        </p:nvPicPr>
        <p:blipFill>
          <a:blip r:embed="rId3">
            <a:extLst>
              <a:ext uri="{28A0092B-C50C-407E-A947-70E740481C1C}">
                <a14:useLocalDpi xmlns:a14="http://schemas.microsoft.com/office/drawing/2010/main" val="0"/>
              </a:ext>
            </a:extLst>
          </a:blip>
          <a:stretch>
            <a:fillRect/>
          </a:stretch>
        </p:blipFill>
        <p:spPr>
          <a:xfrm>
            <a:off x="713225" y="1200150"/>
            <a:ext cx="2743200" cy="2743200"/>
          </a:xfrm>
          <a:prstGeom prst="ellipse">
            <a:avLst/>
          </a:prstGeom>
          <a:noFill/>
          <a:ln>
            <a:noFill/>
          </a:ln>
        </p:spPr>
      </p:pic>
      <p:grpSp>
        <p:nvGrpSpPr>
          <p:cNvPr id="867" name="Google Shape;867;p36"/>
          <p:cNvGrpSpPr/>
          <p:nvPr/>
        </p:nvGrpSpPr>
        <p:grpSpPr>
          <a:xfrm>
            <a:off x="620566" y="2294382"/>
            <a:ext cx="537347" cy="2971686"/>
            <a:chOff x="5379800" y="2555600"/>
            <a:chExt cx="236425" cy="1307500"/>
          </a:xfrm>
        </p:grpSpPr>
        <p:sp>
          <p:nvSpPr>
            <p:cNvPr id="868" name="Google Shape;868;p36"/>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6"/>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6"/>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6"/>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36"/>
          <p:cNvGrpSpPr/>
          <p:nvPr/>
        </p:nvGrpSpPr>
        <p:grpSpPr>
          <a:xfrm>
            <a:off x="61684" y="2118183"/>
            <a:ext cx="590417" cy="3183909"/>
            <a:chOff x="5133900" y="2478075"/>
            <a:chExt cx="259775" cy="1400875"/>
          </a:xfrm>
        </p:grpSpPr>
        <p:sp>
          <p:nvSpPr>
            <p:cNvPr id="877" name="Google Shape;877;p36"/>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527155" y="397357"/>
            <a:ext cx="3115340" cy="584775"/>
          </a:xfrm>
          <a:prstGeom prst="rect">
            <a:avLst/>
          </a:prstGeom>
          <a:noFill/>
        </p:spPr>
        <p:txBody>
          <a:bodyPr wrap="square" rtlCol="0">
            <a:spAutoFit/>
          </a:bodyPr>
          <a:lstStyle/>
          <a:p>
            <a:r>
              <a:rPr lang="en-US" sz="3200" b="1" dirty="0" smtClean="0">
                <a:solidFill>
                  <a:srgbClr val="C00000"/>
                </a:solidFill>
              </a:rPr>
              <a:t>3. THẢO LUẬN</a:t>
            </a:r>
            <a:endParaRPr lang="en-US" sz="3200" b="1" dirty="0">
              <a:solidFill>
                <a:srgbClr val="C00000"/>
              </a:solidFill>
            </a:endParaRPr>
          </a:p>
        </p:txBody>
      </p:sp>
      <p:sp>
        <p:nvSpPr>
          <p:cNvPr id="5" name="Rectangle 4"/>
          <p:cNvSpPr/>
          <p:nvPr/>
        </p:nvSpPr>
        <p:spPr>
          <a:xfrm>
            <a:off x="4008381" y="1199482"/>
            <a:ext cx="4306280" cy="2862322"/>
          </a:xfrm>
          <a:prstGeom prst="rect">
            <a:avLst/>
          </a:prstGeom>
        </p:spPr>
        <p:txBody>
          <a:bodyPr wrap="square">
            <a:spAutoFit/>
          </a:bodyPr>
          <a:lstStyle/>
          <a:p>
            <a:pPr algn="just">
              <a:lnSpc>
                <a:spcPct val="150000"/>
              </a:lnSpc>
            </a:pPr>
            <a:r>
              <a:rPr lang="vi-VN" sz="2000" b="1" i="1" dirty="0"/>
              <a:t>Trưng bày sản phẩm giới thiệu, chia sẻ về sản phẩm theo gợi ý: </a:t>
            </a:r>
          </a:p>
          <a:p>
            <a:pPr algn="just">
              <a:lnSpc>
                <a:spcPct val="150000"/>
              </a:lnSpc>
            </a:pPr>
            <a:r>
              <a:rPr lang="vi-VN" sz="2000" dirty="0"/>
              <a:t>+ Ý tưởng sáng tạo mô hình xe ô tô của bạn là gì?</a:t>
            </a:r>
          </a:p>
          <a:p>
            <a:pPr algn="just">
              <a:lnSpc>
                <a:spcPct val="150000"/>
              </a:lnSpc>
            </a:pPr>
            <a:r>
              <a:rPr lang="vi-VN" sz="2000" dirty="0"/>
              <a:t>+ Quá trình thực hiện sản phẩm có điều gì đặc biệt? </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866" name="Google Shape;866;p36"/>
          <p:cNvPicPr preferRelativeResize="0"/>
          <p:nvPr/>
        </p:nvPicPr>
        <p:blipFill>
          <a:blip r:embed="rId3">
            <a:extLst>
              <a:ext uri="{28A0092B-C50C-407E-A947-70E740481C1C}">
                <a14:useLocalDpi xmlns:a14="http://schemas.microsoft.com/office/drawing/2010/main" val="0"/>
              </a:ext>
            </a:extLst>
          </a:blip>
          <a:stretch>
            <a:fillRect/>
          </a:stretch>
        </p:blipFill>
        <p:spPr>
          <a:xfrm>
            <a:off x="713225" y="1200150"/>
            <a:ext cx="2743200" cy="2743200"/>
          </a:xfrm>
          <a:prstGeom prst="ellipse">
            <a:avLst/>
          </a:prstGeom>
          <a:noFill/>
          <a:ln>
            <a:noFill/>
          </a:ln>
        </p:spPr>
      </p:pic>
      <p:grpSp>
        <p:nvGrpSpPr>
          <p:cNvPr id="867" name="Google Shape;867;p36"/>
          <p:cNvGrpSpPr/>
          <p:nvPr/>
        </p:nvGrpSpPr>
        <p:grpSpPr>
          <a:xfrm>
            <a:off x="620566" y="2294382"/>
            <a:ext cx="537347" cy="2971686"/>
            <a:chOff x="5379800" y="2555600"/>
            <a:chExt cx="236425" cy="1307500"/>
          </a:xfrm>
        </p:grpSpPr>
        <p:sp>
          <p:nvSpPr>
            <p:cNvPr id="868" name="Google Shape;868;p36"/>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6"/>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6"/>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6"/>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36"/>
          <p:cNvGrpSpPr/>
          <p:nvPr/>
        </p:nvGrpSpPr>
        <p:grpSpPr>
          <a:xfrm>
            <a:off x="61684" y="2118183"/>
            <a:ext cx="590417" cy="3183909"/>
            <a:chOff x="5133900" y="2478075"/>
            <a:chExt cx="259775" cy="1400875"/>
          </a:xfrm>
        </p:grpSpPr>
        <p:sp>
          <p:nvSpPr>
            <p:cNvPr id="877" name="Google Shape;877;p36"/>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527155" y="397357"/>
            <a:ext cx="3115340" cy="584775"/>
          </a:xfrm>
          <a:prstGeom prst="rect">
            <a:avLst/>
          </a:prstGeom>
          <a:noFill/>
        </p:spPr>
        <p:txBody>
          <a:bodyPr wrap="square" rtlCol="0">
            <a:spAutoFit/>
          </a:bodyPr>
          <a:lstStyle/>
          <a:p>
            <a:r>
              <a:rPr lang="en-US" sz="3200" b="1" dirty="0" smtClean="0">
                <a:solidFill>
                  <a:srgbClr val="C00000"/>
                </a:solidFill>
              </a:rPr>
              <a:t>3. THẢO LUẬN</a:t>
            </a:r>
            <a:endParaRPr lang="en-US" sz="3200" b="1" dirty="0">
              <a:solidFill>
                <a:srgbClr val="C00000"/>
              </a:solidFill>
            </a:endParaRPr>
          </a:p>
        </p:txBody>
      </p:sp>
      <p:sp>
        <p:nvSpPr>
          <p:cNvPr id="2" name="Rectangle 1"/>
          <p:cNvSpPr/>
          <p:nvPr/>
        </p:nvSpPr>
        <p:spPr>
          <a:xfrm>
            <a:off x="4221126" y="1091523"/>
            <a:ext cx="4327451" cy="3323987"/>
          </a:xfrm>
          <a:prstGeom prst="rect">
            <a:avLst/>
          </a:prstGeom>
        </p:spPr>
        <p:txBody>
          <a:bodyPr wrap="square">
            <a:spAutoFit/>
          </a:bodyPr>
          <a:lstStyle/>
          <a:p>
            <a:pPr algn="just">
              <a:lnSpc>
                <a:spcPct val="150000"/>
              </a:lnSpc>
            </a:pPr>
            <a:r>
              <a:rPr lang="vi-VN" sz="2000" dirty="0"/>
              <a:t>+ Qua sản phẩm, em truyền tải thông điệp nào về vấn đề bảo vệ môi trường? </a:t>
            </a:r>
          </a:p>
          <a:p>
            <a:pPr algn="just">
              <a:lnSpc>
                <a:spcPct val="150000"/>
              </a:lnSpc>
            </a:pPr>
            <a:r>
              <a:rPr lang="vi-VN" sz="2000" dirty="0" smtClean="0"/>
              <a:t>+</a:t>
            </a:r>
            <a:r>
              <a:rPr lang="en-US" sz="2000" dirty="0" smtClean="0"/>
              <a:t> </a:t>
            </a:r>
            <a:r>
              <a:rPr lang="vi-VN" sz="2000" dirty="0" smtClean="0"/>
              <a:t>Theo </a:t>
            </a:r>
            <a:r>
              <a:rPr lang="vi-VN" sz="2000" dirty="0"/>
              <a:t>em, trong tương lai, ô tô sẽ có những hình dáng ra sao?</a:t>
            </a:r>
          </a:p>
          <a:p>
            <a:pPr algn="just">
              <a:lnSpc>
                <a:spcPct val="150000"/>
              </a:lnSpc>
            </a:pPr>
            <a:r>
              <a:rPr lang="vi-VN" sz="2000" dirty="0"/>
              <a:t>+ Em sẽ nhận xét gì cho sản phẩm của bạn? </a:t>
            </a:r>
          </a:p>
        </p:txBody>
      </p:sp>
    </p:spTree>
    <p:extLst>
      <p:ext uri="{BB962C8B-B14F-4D97-AF65-F5344CB8AC3E}">
        <p14:creationId xmlns:p14="http://schemas.microsoft.com/office/powerpoint/2010/main" val="425767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heckerboard(across)">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heckerboard(across)">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102795" y="431514"/>
            <a:ext cx="3236359" cy="584775"/>
          </a:xfrm>
          <a:prstGeom prst="rect">
            <a:avLst/>
          </a:prstGeom>
          <a:noFill/>
        </p:spPr>
        <p:txBody>
          <a:bodyPr wrap="square" rtlCol="0">
            <a:spAutoFit/>
          </a:bodyPr>
          <a:lstStyle/>
          <a:p>
            <a:r>
              <a:rPr lang="en-US" sz="3200" b="1" dirty="0" smtClean="0">
                <a:solidFill>
                  <a:srgbClr val="0070C0"/>
                </a:solidFill>
              </a:rPr>
              <a:t>4. ỨNG DỤNG</a:t>
            </a:r>
            <a:endParaRPr lang="en-US" sz="3200" b="1" dirty="0">
              <a:solidFill>
                <a:srgbClr val="0070C0"/>
              </a:solidFill>
            </a:endParaRP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4158" r="27302" b="17230"/>
          <a:stretch/>
        </p:blipFill>
        <p:spPr>
          <a:xfrm>
            <a:off x="267130" y="1211499"/>
            <a:ext cx="5414480" cy="3648178"/>
          </a:xfrm>
          <a:prstGeom prst="ellipse">
            <a:avLst/>
          </a:prstGeom>
          <a:ln>
            <a:noFill/>
          </a:ln>
          <a:effectLst>
            <a:softEdge rad="112500"/>
          </a:effectLst>
        </p:spPr>
      </p:pic>
      <p:sp>
        <p:nvSpPr>
          <p:cNvPr id="17" name="Rectangle 16"/>
          <p:cNvSpPr/>
          <p:nvPr/>
        </p:nvSpPr>
        <p:spPr>
          <a:xfrm>
            <a:off x="865599" y="2066092"/>
            <a:ext cx="4217542" cy="1938992"/>
          </a:xfrm>
          <a:prstGeom prst="rect">
            <a:avLst/>
          </a:prstGeom>
        </p:spPr>
        <p:txBody>
          <a:bodyPr wrap="square">
            <a:spAutoFit/>
          </a:bodyPr>
          <a:lstStyle/>
          <a:p>
            <a:pPr algn="just">
              <a:lnSpc>
                <a:spcPct val="150000"/>
              </a:lnSpc>
              <a:spcBef>
                <a:spcPts val="600"/>
              </a:spcBef>
              <a:spcAft>
                <a:spcPts val="600"/>
              </a:spcAft>
            </a:pPr>
            <a:r>
              <a:rPr lang="fr-FR" sz="2000" dirty="0" err="1" smtClean="0">
                <a:latin typeface="+mn-lt"/>
                <a:ea typeface="Calibri" panose="020F0502020204030204" pitchFamily="34" charset="0"/>
                <a:cs typeface="Times New Roman" panose="02020603050405020304" pitchFamily="18" charset="0"/>
              </a:rPr>
              <a:t>Em</a:t>
            </a:r>
            <a:r>
              <a:rPr lang="fr-FR" sz="2000" dirty="0" smtClean="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có</a:t>
            </a:r>
            <a:r>
              <a:rPr lang="fr-FR" sz="2000" dirty="0" smtClean="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thể</a:t>
            </a:r>
            <a:r>
              <a:rPr lang="fr-FR" sz="2000" dirty="0" smtClean="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sáng</a:t>
            </a:r>
            <a:r>
              <a:rPr lang="fr-FR" sz="2000" dirty="0" smtClean="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tạo</a:t>
            </a:r>
            <a:r>
              <a:rPr lang="fr-FR" sz="2000" dirty="0">
                <a:latin typeface="+mn-lt"/>
                <a:ea typeface="Calibri" panose="020F0502020204030204" pitchFamily="34" charset="0"/>
                <a:cs typeface="Times New Roman" panose="02020603050405020304" pitchFamily="18" charset="0"/>
              </a:rPr>
              <a:t> ra </a:t>
            </a:r>
            <a:r>
              <a:rPr lang="fr-FR" sz="2000" dirty="0" err="1">
                <a:latin typeface="+mn-lt"/>
                <a:ea typeface="Calibri" panose="020F0502020204030204" pitchFamily="34" charset="0"/>
                <a:cs typeface="Times New Roman" panose="02020603050405020304" pitchFamily="18" charset="0"/>
              </a:rPr>
              <a:t>các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mô</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hình</a:t>
            </a:r>
            <a:r>
              <a:rPr lang="fr-FR" sz="2000" dirty="0">
                <a:latin typeface="+mn-lt"/>
                <a:ea typeface="Calibri" panose="020F0502020204030204" pitchFamily="34" charset="0"/>
                <a:cs typeface="Times New Roman" panose="02020603050405020304" pitchFamily="18" charset="0"/>
              </a:rPr>
              <a:t> </a:t>
            </a:r>
            <a:r>
              <a:rPr lang="fr-FR" sz="2000" dirty="0" smtClean="0">
                <a:latin typeface="+mn-lt"/>
                <a:ea typeface="Calibri" panose="020F0502020204030204" pitchFamily="34" charset="0"/>
                <a:cs typeface="Times New Roman" panose="02020603050405020304" pitchFamily="18" charset="0"/>
              </a:rPr>
              <a:t>ô </a:t>
            </a:r>
            <a:r>
              <a:rPr lang="fr-FR" sz="2000" dirty="0" err="1" smtClean="0">
                <a:latin typeface="+mn-lt"/>
                <a:ea typeface="Calibri" panose="020F0502020204030204" pitchFamily="34" charset="0"/>
                <a:cs typeface="Times New Roman" panose="02020603050405020304" pitchFamily="18" charset="0"/>
              </a:rPr>
              <a:t>tô</a:t>
            </a:r>
            <a:r>
              <a:rPr lang="fr-FR" sz="2000" dirty="0" smtClean="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đồ</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chơi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bằng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nhiều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chất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liệu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khác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nhay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để</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trưng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bày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và</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trang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trí</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cho</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ngôi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nhà</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của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mình</a:t>
            </a:r>
            <a:r>
              <a:rPr lang="fr-FR" sz="2000" dirty="0">
                <a:latin typeface="+mn-lt"/>
                <a:ea typeface="Calibri" panose="020F050202020403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304" y="577711"/>
            <a:ext cx="3886842" cy="3886842"/>
          </a:xfrm>
          <a:prstGeom prst="rect">
            <a:avLst/>
          </a:prstGeom>
        </p:spPr>
      </p:pic>
    </p:spTree>
    <p:extLst>
      <p:ext uri="{BB962C8B-B14F-4D97-AF65-F5344CB8AC3E}">
        <p14:creationId xmlns:p14="http://schemas.microsoft.com/office/powerpoint/2010/main" val="801523792"/>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5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strVal val="#ppt_w*0.70"/>
                                          </p:val>
                                        </p:tav>
                                        <p:tav tm="100000">
                                          <p:val>
                                            <p:strVal val="#ppt_w"/>
                                          </p:val>
                                        </p:tav>
                                      </p:tavLst>
                                    </p:anim>
                                    <p:anim calcmode="lin" valueType="num">
                                      <p:cBhvr>
                                        <p:cTn id="14" dur="500" fill="hold"/>
                                        <p:tgtEl>
                                          <p:spTgt spid="18"/>
                                        </p:tgtEl>
                                        <p:attrNameLst>
                                          <p:attrName>ppt_h</p:attrName>
                                        </p:attrNameLst>
                                      </p:cBhvr>
                                      <p:tavLst>
                                        <p:tav tm="0">
                                          <p:val>
                                            <p:strVal val="#ppt_h"/>
                                          </p:val>
                                        </p:tav>
                                        <p:tav tm="100000">
                                          <p:val>
                                            <p:strVal val="#ppt_h"/>
                                          </p:val>
                                        </p:tav>
                                      </p:tavLst>
                                    </p:anim>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446028" y="882502"/>
            <a:ext cx="6507125" cy="3880884"/>
          </a:xfrm>
          <a:prstGeom prst="roundRect">
            <a:avLst/>
          </a:prstGeom>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Ø"/>
            </a:pPr>
            <a:r>
              <a:rPr lang="en-US" sz="2000" dirty="0" smtClean="0">
                <a:solidFill>
                  <a:schemeClr val="tx1"/>
                </a:solidFill>
              </a:rPr>
              <a:t>Ô</a:t>
            </a:r>
            <a:r>
              <a:rPr lang="vi-VN" sz="2000" dirty="0" smtClean="0">
                <a:solidFill>
                  <a:schemeClr val="tx1"/>
                </a:solidFill>
              </a:rPr>
              <a:t> </a:t>
            </a:r>
            <a:r>
              <a:rPr lang="vi-VN" sz="2000" dirty="0">
                <a:solidFill>
                  <a:schemeClr val="tx1"/>
                </a:solidFill>
              </a:rPr>
              <a:t>tô không chỉ là phương tiện giao thông mà còn là sản phẩm có tính thời trang.</a:t>
            </a:r>
          </a:p>
          <a:p>
            <a:pPr marL="342900" indent="-342900" algn="just">
              <a:lnSpc>
                <a:spcPct val="150000"/>
              </a:lnSpc>
              <a:buFont typeface="Wingdings" panose="05000000000000000000" pitchFamily="2" charset="2"/>
              <a:buChar char="Ø"/>
            </a:pPr>
            <a:r>
              <a:rPr lang="vi-VN" sz="2000" dirty="0" smtClean="0">
                <a:solidFill>
                  <a:schemeClr val="tx1"/>
                </a:solidFill>
              </a:rPr>
              <a:t>Khi </a:t>
            </a:r>
            <a:r>
              <a:rPr lang="vi-VN" sz="2000" dirty="0">
                <a:solidFill>
                  <a:schemeClr val="tx1"/>
                </a:solidFill>
              </a:rPr>
              <a:t>ngồi trên xe ô tô phải ngỏi ngay ngắn, thắt dây an toàn, không đưa tay, thò đầu ra ngoài cửa kính.</a:t>
            </a:r>
          </a:p>
          <a:p>
            <a:pPr marL="342900" indent="-342900" algn="just">
              <a:lnSpc>
                <a:spcPct val="150000"/>
              </a:lnSpc>
              <a:buFont typeface="Wingdings" panose="05000000000000000000" pitchFamily="2" charset="2"/>
              <a:buChar char="Ø"/>
            </a:pPr>
            <a:r>
              <a:rPr lang="vi-VN" sz="2000" dirty="0" smtClean="0">
                <a:solidFill>
                  <a:schemeClr val="tx1"/>
                </a:solidFill>
              </a:rPr>
              <a:t>Tận </a:t>
            </a:r>
            <a:r>
              <a:rPr lang="vi-VN" sz="2000" dirty="0">
                <a:solidFill>
                  <a:schemeClr val="tx1"/>
                </a:solidFill>
              </a:rPr>
              <a:t>dụng vật liệu đã qua sử dụng đề tạo mô hình ô tô.</a:t>
            </a:r>
          </a:p>
        </p:txBody>
      </p:sp>
      <p:sp>
        <p:nvSpPr>
          <p:cNvPr id="22" name="TextBox 21"/>
          <p:cNvSpPr txBox="1"/>
          <p:nvPr/>
        </p:nvSpPr>
        <p:spPr>
          <a:xfrm>
            <a:off x="3646967" y="648586"/>
            <a:ext cx="1913861" cy="461665"/>
          </a:xfrm>
          <a:prstGeom prst="rect">
            <a:avLst/>
          </a:prstGeom>
          <a:solidFill>
            <a:schemeClr val="tx2">
              <a:lumMod val="50000"/>
            </a:schemeClr>
          </a:solidFill>
        </p:spPr>
        <p:txBody>
          <a:bodyPr wrap="square" rtlCol="0">
            <a:spAutoFit/>
          </a:bodyPr>
          <a:lstStyle/>
          <a:p>
            <a:pPr algn="ctr"/>
            <a:r>
              <a:rPr lang="en-US" sz="2400" b="1" dirty="0" smtClean="0">
                <a:solidFill>
                  <a:schemeClr val="bg1"/>
                </a:solidFill>
              </a:rPr>
              <a:t>GHI NHỚ</a:t>
            </a:r>
            <a:endParaRPr lang="en-US" sz="2400" b="1" dirty="0">
              <a:solidFill>
                <a:schemeClr val="bg1"/>
              </a:solidFill>
            </a:endParaRP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7742" y="3205071"/>
            <a:ext cx="900323" cy="1792231"/>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87" y="0"/>
            <a:ext cx="1524715" cy="1897667"/>
          </a:xfrm>
          <a:prstGeom prst="rect">
            <a:avLst/>
          </a:prstGeom>
        </p:spPr>
      </p:pic>
    </p:spTree>
    <p:extLst>
      <p:ext uri="{BB962C8B-B14F-4D97-AF65-F5344CB8AC3E}">
        <p14:creationId xmlns:p14="http://schemas.microsoft.com/office/powerpoint/2010/main" val="21341684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100000">
                                          <p:val>
                                            <p:strVal val="#ppt_x"/>
                                          </p:val>
                                        </p:tav>
                                      </p:tavLst>
                                    </p:anim>
                                    <p:anim calcmode="lin" valueType="num">
                                      <p:cBhvr>
                                        <p:cTn id="8" dur="500" fill="hold"/>
                                        <p:tgtEl>
                                          <p:spTgt spid="22"/>
                                        </p:tgtEl>
                                        <p:attrNameLst>
                                          <p:attrName>ppt_y</p:attrName>
                                        </p:attrNameLst>
                                      </p:cBhvr>
                                      <p:tavLst>
                                        <p:tav tm="0">
                                          <p:val>
                                            <p:strVal val="#ppt_y-#ppt_h/2"/>
                                          </p:val>
                                        </p:tav>
                                        <p:tav tm="100000">
                                          <p:val>
                                            <p:strVal val="#ppt_y"/>
                                          </p:val>
                                        </p:tav>
                                      </p:tavLst>
                                    </p:anim>
                                    <p:anim calcmode="lin" valueType="num">
                                      <p:cBhvr>
                                        <p:cTn id="9" dur="500" fill="hold"/>
                                        <p:tgtEl>
                                          <p:spTgt spid="22"/>
                                        </p:tgtEl>
                                        <p:attrNameLst>
                                          <p:attrName>ppt_w</p:attrName>
                                        </p:attrNameLst>
                                      </p:cBhvr>
                                      <p:tavLst>
                                        <p:tav tm="0">
                                          <p:val>
                                            <p:strVal val="#ppt_w"/>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ppt_h/2"/>
                                          </p:val>
                                        </p:tav>
                                        <p:tav tm="100000">
                                          <p:val>
                                            <p:strVal val="#ppt_y"/>
                                          </p:val>
                                        </p:tav>
                                      </p:tavLst>
                                    </p:anim>
                                    <p:anim calcmode="lin" valueType="num">
                                      <p:cBhvr>
                                        <p:cTn id="15" dur="500" fill="hold"/>
                                        <p:tgtEl>
                                          <p:spTgt spid="21"/>
                                        </p:tgtEl>
                                        <p:attrNameLst>
                                          <p:attrName>ppt_w</p:attrName>
                                        </p:attrNameLst>
                                      </p:cBhvr>
                                      <p:tavLst>
                                        <p:tav tm="0">
                                          <p:val>
                                            <p:strVal val="#ppt_w"/>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31"/>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accent1">
                    <a:lumMod val="50000"/>
                  </a:schemeClr>
                </a:solidFill>
                <a:latin typeface="+mn-lt"/>
              </a:rPr>
              <a:t>HƯỚNG DẪN VỀ NHÀ</a:t>
            </a:r>
            <a:endParaRPr dirty="0">
              <a:solidFill>
                <a:schemeClr val="accent1">
                  <a:lumMod val="50000"/>
                </a:schemeClr>
              </a:solidFill>
              <a:latin typeface="+mn-lt"/>
            </a:endParaRPr>
          </a:p>
        </p:txBody>
      </p:sp>
      <p:cxnSp>
        <p:nvCxnSpPr>
          <p:cNvPr id="724" name="Google Shape;724;p31"/>
          <p:cNvCxnSpPr/>
          <p:nvPr/>
        </p:nvCxnSpPr>
        <p:spPr>
          <a:xfrm>
            <a:off x="2731000" y="1183725"/>
            <a:ext cx="3681900" cy="0"/>
          </a:xfrm>
          <a:prstGeom prst="straightConnector1">
            <a:avLst/>
          </a:prstGeom>
          <a:noFill/>
          <a:ln w="19050" cap="flat" cmpd="sng">
            <a:solidFill>
              <a:schemeClr val="dk2"/>
            </a:solidFill>
            <a:prstDash val="solid"/>
            <a:round/>
            <a:headEnd type="none" w="med" len="med"/>
            <a:tailEnd type="none" w="med" len="med"/>
          </a:ln>
        </p:spPr>
      </p:cxnSp>
      <p:sp>
        <p:nvSpPr>
          <p:cNvPr id="725" name="Google Shape;725;p31"/>
          <p:cNvSpPr/>
          <p:nvPr/>
        </p:nvSpPr>
        <p:spPr>
          <a:xfrm>
            <a:off x="2482943" y="1661707"/>
            <a:ext cx="617400" cy="6174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1"/>
          <p:cNvSpPr/>
          <p:nvPr/>
        </p:nvSpPr>
        <p:spPr>
          <a:xfrm>
            <a:off x="5606156" y="1640237"/>
            <a:ext cx="617400" cy="6174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31"/>
          <p:cNvGrpSpPr/>
          <p:nvPr/>
        </p:nvGrpSpPr>
        <p:grpSpPr>
          <a:xfrm>
            <a:off x="2667361" y="1801289"/>
            <a:ext cx="262239" cy="338320"/>
            <a:chOff x="2537975" y="1753850"/>
            <a:chExt cx="429900" cy="551100"/>
          </a:xfrm>
        </p:grpSpPr>
        <p:sp>
          <p:nvSpPr>
            <p:cNvPr id="728" name="Google Shape;728;p31"/>
            <p:cNvSpPr/>
            <p:nvPr/>
          </p:nvSpPr>
          <p:spPr>
            <a:xfrm>
              <a:off x="2537975" y="1753850"/>
              <a:ext cx="429900" cy="551100"/>
            </a:xfrm>
            <a:custGeom>
              <a:avLst/>
              <a:gdLst/>
              <a:ahLst/>
              <a:cxnLst/>
              <a:rect l="l" t="t" r="r" b="b"/>
              <a:pathLst>
                <a:path w="17196" h="22044" extrusionOk="0">
                  <a:moveTo>
                    <a:pt x="6641" y="615"/>
                  </a:moveTo>
                  <a:cubicBezTo>
                    <a:pt x="7533" y="615"/>
                    <a:pt x="8256" y="1348"/>
                    <a:pt x="8256" y="2250"/>
                  </a:cubicBezTo>
                  <a:lnTo>
                    <a:pt x="8256" y="3885"/>
                  </a:lnTo>
                  <a:lnTo>
                    <a:pt x="5030" y="3885"/>
                  </a:lnTo>
                  <a:lnTo>
                    <a:pt x="5030" y="2250"/>
                  </a:lnTo>
                  <a:cubicBezTo>
                    <a:pt x="5030" y="1348"/>
                    <a:pt x="5753" y="615"/>
                    <a:pt x="6641" y="615"/>
                  </a:cubicBezTo>
                  <a:close/>
                  <a:moveTo>
                    <a:pt x="10559" y="656"/>
                  </a:moveTo>
                  <a:cubicBezTo>
                    <a:pt x="10593" y="656"/>
                    <a:pt x="10627" y="657"/>
                    <a:pt x="10662" y="659"/>
                  </a:cubicBezTo>
                  <a:cubicBezTo>
                    <a:pt x="11515" y="715"/>
                    <a:pt x="12173" y="1444"/>
                    <a:pt x="12173" y="2302"/>
                  </a:cubicBezTo>
                  <a:lnTo>
                    <a:pt x="12173" y="3888"/>
                  </a:lnTo>
                  <a:lnTo>
                    <a:pt x="8944" y="3888"/>
                  </a:lnTo>
                  <a:lnTo>
                    <a:pt x="8944" y="2274"/>
                  </a:lnTo>
                  <a:lnTo>
                    <a:pt x="8944" y="2271"/>
                  </a:lnTo>
                  <a:cubicBezTo>
                    <a:pt x="8944" y="1376"/>
                    <a:pt x="9675" y="656"/>
                    <a:pt x="10559" y="656"/>
                  </a:cubicBezTo>
                  <a:close/>
                  <a:moveTo>
                    <a:pt x="12173" y="4532"/>
                  </a:moveTo>
                  <a:lnTo>
                    <a:pt x="12173" y="18474"/>
                  </a:lnTo>
                  <a:lnTo>
                    <a:pt x="10600" y="18474"/>
                  </a:lnTo>
                  <a:cubicBezTo>
                    <a:pt x="10598" y="18474"/>
                    <a:pt x="10595" y="18474"/>
                    <a:pt x="10593" y="18474"/>
                  </a:cubicBezTo>
                  <a:cubicBezTo>
                    <a:pt x="10417" y="18474"/>
                    <a:pt x="10273" y="18610"/>
                    <a:pt x="10262" y="18787"/>
                  </a:cubicBezTo>
                  <a:cubicBezTo>
                    <a:pt x="10256" y="18970"/>
                    <a:pt x="10404" y="19118"/>
                    <a:pt x="10583" y="19118"/>
                  </a:cubicBezTo>
                  <a:lnTo>
                    <a:pt x="12207" y="19118"/>
                  </a:lnTo>
                  <a:lnTo>
                    <a:pt x="12572" y="21290"/>
                  </a:lnTo>
                  <a:lnTo>
                    <a:pt x="12583" y="21355"/>
                  </a:lnTo>
                  <a:lnTo>
                    <a:pt x="730" y="21355"/>
                  </a:lnTo>
                  <a:lnTo>
                    <a:pt x="1102" y="19118"/>
                  </a:lnTo>
                  <a:lnTo>
                    <a:pt x="8768" y="19118"/>
                  </a:lnTo>
                  <a:cubicBezTo>
                    <a:pt x="8771" y="19118"/>
                    <a:pt x="8773" y="19118"/>
                    <a:pt x="8775" y="19118"/>
                  </a:cubicBezTo>
                  <a:cubicBezTo>
                    <a:pt x="8951" y="19118"/>
                    <a:pt x="9096" y="18981"/>
                    <a:pt x="9106" y="18804"/>
                  </a:cubicBezTo>
                  <a:cubicBezTo>
                    <a:pt x="9113" y="18622"/>
                    <a:pt x="8965" y="18474"/>
                    <a:pt x="8786" y="18474"/>
                  </a:cubicBezTo>
                  <a:lnTo>
                    <a:pt x="1157" y="18474"/>
                  </a:lnTo>
                  <a:lnTo>
                    <a:pt x="1157" y="4532"/>
                  </a:lnTo>
                  <a:lnTo>
                    <a:pt x="4383" y="4532"/>
                  </a:lnTo>
                  <a:lnTo>
                    <a:pt x="4383" y="6136"/>
                  </a:lnTo>
                  <a:cubicBezTo>
                    <a:pt x="4379" y="6305"/>
                    <a:pt x="4500" y="6450"/>
                    <a:pt x="4665" y="6474"/>
                  </a:cubicBezTo>
                  <a:cubicBezTo>
                    <a:pt x="4677" y="6475"/>
                    <a:pt x="4689" y="6476"/>
                    <a:pt x="4701" y="6476"/>
                  </a:cubicBezTo>
                  <a:cubicBezTo>
                    <a:pt x="4881" y="6476"/>
                    <a:pt x="5030" y="6331"/>
                    <a:pt x="5030" y="6147"/>
                  </a:cubicBezTo>
                  <a:lnTo>
                    <a:pt x="5030" y="4532"/>
                  </a:lnTo>
                  <a:lnTo>
                    <a:pt x="8256" y="4532"/>
                  </a:lnTo>
                  <a:lnTo>
                    <a:pt x="8256" y="6136"/>
                  </a:lnTo>
                  <a:cubicBezTo>
                    <a:pt x="8252" y="6305"/>
                    <a:pt x="8373" y="6450"/>
                    <a:pt x="8538" y="6474"/>
                  </a:cubicBezTo>
                  <a:cubicBezTo>
                    <a:pt x="8550" y="6475"/>
                    <a:pt x="8562" y="6476"/>
                    <a:pt x="8574" y="6476"/>
                  </a:cubicBezTo>
                  <a:cubicBezTo>
                    <a:pt x="8754" y="6476"/>
                    <a:pt x="8903" y="6331"/>
                    <a:pt x="8903" y="6147"/>
                  </a:cubicBezTo>
                  <a:lnTo>
                    <a:pt x="8903" y="4532"/>
                  </a:lnTo>
                  <a:close/>
                  <a:moveTo>
                    <a:pt x="16046" y="4532"/>
                  </a:moveTo>
                  <a:lnTo>
                    <a:pt x="16046" y="18794"/>
                  </a:lnTo>
                  <a:cubicBezTo>
                    <a:pt x="16042" y="18811"/>
                    <a:pt x="16046" y="18828"/>
                    <a:pt x="16049" y="18849"/>
                  </a:cubicBezTo>
                  <a:lnTo>
                    <a:pt x="16466" y="21355"/>
                  </a:lnTo>
                  <a:lnTo>
                    <a:pt x="13275" y="21355"/>
                  </a:lnTo>
                  <a:lnTo>
                    <a:pt x="12903" y="19118"/>
                  </a:lnTo>
                  <a:lnTo>
                    <a:pt x="14600" y="19118"/>
                  </a:lnTo>
                  <a:cubicBezTo>
                    <a:pt x="14602" y="19118"/>
                    <a:pt x="14604" y="19118"/>
                    <a:pt x="14606" y="19118"/>
                  </a:cubicBezTo>
                  <a:cubicBezTo>
                    <a:pt x="14782" y="19118"/>
                    <a:pt x="14927" y="18981"/>
                    <a:pt x="14937" y="18804"/>
                  </a:cubicBezTo>
                  <a:cubicBezTo>
                    <a:pt x="14941" y="18622"/>
                    <a:pt x="14796" y="18474"/>
                    <a:pt x="14614" y="18474"/>
                  </a:cubicBezTo>
                  <a:lnTo>
                    <a:pt x="12817" y="18474"/>
                  </a:lnTo>
                  <a:lnTo>
                    <a:pt x="12817" y="4532"/>
                  </a:lnTo>
                  <a:close/>
                  <a:moveTo>
                    <a:pt x="6659" y="0"/>
                  </a:moveTo>
                  <a:cubicBezTo>
                    <a:pt x="6592" y="0"/>
                    <a:pt x="6525" y="3"/>
                    <a:pt x="6459" y="9"/>
                  </a:cubicBezTo>
                  <a:cubicBezTo>
                    <a:pt x="5278" y="109"/>
                    <a:pt x="4383" y="1121"/>
                    <a:pt x="4383" y="2308"/>
                  </a:cubicBezTo>
                  <a:lnTo>
                    <a:pt x="4383" y="3885"/>
                  </a:lnTo>
                  <a:lnTo>
                    <a:pt x="796" y="3885"/>
                  </a:lnTo>
                  <a:cubicBezTo>
                    <a:pt x="613" y="3885"/>
                    <a:pt x="465" y="4033"/>
                    <a:pt x="465" y="4215"/>
                  </a:cubicBezTo>
                  <a:lnTo>
                    <a:pt x="465" y="18746"/>
                  </a:lnTo>
                  <a:lnTo>
                    <a:pt x="14" y="21634"/>
                  </a:lnTo>
                  <a:cubicBezTo>
                    <a:pt x="1" y="21730"/>
                    <a:pt x="28" y="21827"/>
                    <a:pt x="90" y="21902"/>
                  </a:cubicBezTo>
                  <a:cubicBezTo>
                    <a:pt x="141" y="21968"/>
                    <a:pt x="220" y="22005"/>
                    <a:pt x="302" y="22005"/>
                  </a:cubicBezTo>
                  <a:cubicBezTo>
                    <a:pt x="315" y="22005"/>
                    <a:pt x="328" y="22004"/>
                    <a:pt x="341" y="22002"/>
                  </a:cubicBezTo>
                  <a:lnTo>
                    <a:pt x="12972" y="22044"/>
                  </a:lnTo>
                  <a:lnTo>
                    <a:pt x="16858" y="22044"/>
                  </a:lnTo>
                  <a:cubicBezTo>
                    <a:pt x="16951" y="22023"/>
                    <a:pt x="17041" y="21971"/>
                    <a:pt x="17106" y="21902"/>
                  </a:cubicBezTo>
                  <a:cubicBezTo>
                    <a:pt x="17171" y="21827"/>
                    <a:pt x="17195" y="21730"/>
                    <a:pt x="17182" y="21634"/>
                  </a:cubicBezTo>
                  <a:lnTo>
                    <a:pt x="16689" y="18746"/>
                  </a:lnTo>
                  <a:lnTo>
                    <a:pt x="16689" y="4215"/>
                  </a:lnTo>
                  <a:cubicBezTo>
                    <a:pt x="16689" y="4033"/>
                    <a:pt x="16541" y="3885"/>
                    <a:pt x="16362" y="3885"/>
                  </a:cubicBezTo>
                  <a:lnTo>
                    <a:pt x="12817" y="3885"/>
                  </a:lnTo>
                  <a:lnTo>
                    <a:pt x="12817" y="2308"/>
                  </a:lnTo>
                  <a:cubicBezTo>
                    <a:pt x="12817" y="1121"/>
                    <a:pt x="11922" y="105"/>
                    <a:pt x="10741" y="9"/>
                  </a:cubicBezTo>
                  <a:cubicBezTo>
                    <a:pt x="10674" y="3"/>
                    <a:pt x="10608" y="0"/>
                    <a:pt x="10542" y="0"/>
                  </a:cubicBezTo>
                  <a:cubicBezTo>
                    <a:pt x="9751" y="0"/>
                    <a:pt x="9013" y="414"/>
                    <a:pt x="8600" y="1097"/>
                  </a:cubicBezTo>
                  <a:cubicBezTo>
                    <a:pt x="8187" y="411"/>
                    <a:pt x="7449" y="0"/>
                    <a:pt x="6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1"/>
            <p:cNvSpPr/>
            <p:nvPr/>
          </p:nvSpPr>
          <p:spPr>
            <a:xfrm>
              <a:off x="2608800" y="1967525"/>
              <a:ext cx="176975" cy="171250"/>
            </a:xfrm>
            <a:custGeom>
              <a:avLst/>
              <a:gdLst/>
              <a:ahLst/>
              <a:cxnLst/>
              <a:rect l="l" t="t" r="r" b="b"/>
              <a:pathLst>
                <a:path w="7079" h="6850" extrusionOk="0">
                  <a:moveTo>
                    <a:pt x="3828" y="630"/>
                  </a:moveTo>
                  <a:cubicBezTo>
                    <a:pt x="4313" y="630"/>
                    <a:pt x="4805" y="769"/>
                    <a:pt x="5244" y="1063"/>
                  </a:cubicBezTo>
                  <a:lnTo>
                    <a:pt x="5147" y="1063"/>
                  </a:lnTo>
                  <a:cubicBezTo>
                    <a:pt x="5145" y="1063"/>
                    <a:pt x="5143" y="1063"/>
                    <a:pt x="5141" y="1063"/>
                  </a:cubicBezTo>
                  <a:cubicBezTo>
                    <a:pt x="4965" y="1063"/>
                    <a:pt x="4820" y="1203"/>
                    <a:pt x="4810" y="1376"/>
                  </a:cubicBezTo>
                  <a:cubicBezTo>
                    <a:pt x="4806" y="1558"/>
                    <a:pt x="4951" y="1710"/>
                    <a:pt x="5133" y="1710"/>
                  </a:cubicBezTo>
                  <a:lnTo>
                    <a:pt x="5901" y="1710"/>
                  </a:lnTo>
                  <a:cubicBezTo>
                    <a:pt x="6614" y="2719"/>
                    <a:pt x="6497" y="4095"/>
                    <a:pt x="5622" y="4973"/>
                  </a:cubicBezTo>
                  <a:cubicBezTo>
                    <a:pt x="5423" y="5169"/>
                    <a:pt x="5192" y="5331"/>
                    <a:pt x="4941" y="5455"/>
                  </a:cubicBezTo>
                  <a:lnTo>
                    <a:pt x="4989" y="5373"/>
                  </a:lnTo>
                  <a:cubicBezTo>
                    <a:pt x="5075" y="5228"/>
                    <a:pt x="5040" y="5046"/>
                    <a:pt x="4910" y="4942"/>
                  </a:cubicBezTo>
                  <a:cubicBezTo>
                    <a:pt x="4851" y="4898"/>
                    <a:pt x="4783" y="4877"/>
                    <a:pt x="4716" y="4877"/>
                  </a:cubicBezTo>
                  <a:cubicBezTo>
                    <a:pt x="4606" y="4877"/>
                    <a:pt x="4498" y="4934"/>
                    <a:pt x="4438" y="5039"/>
                  </a:cubicBezTo>
                  <a:lnTo>
                    <a:pt x="4052" y="5703"/>
                  </a:lnTo>
                  <a:cubicBezTo>
                    <a:pt x="3977" y="5710"/>
                    <a:pt x="3901" y="5713"/>
                    <a:pt x="3822" y="5713"/>
                  </a:cubicBezTo>
                  <a:cubicBezTo>
                    <a:pt x="3820" y="5713"/>
                    <a:pt x="3818" y="5713"/>
                    <a:pt x="3816" y="5713"/>
                  </a:cubicBezTo>
                  <a:cubicBezTo>
                    <a:pt x="2349" y="5713"/>
                    <a:pt x="1185" y="4465"/>
                    <a:pt x="1288" y="3001"/>
                  </a:cubicBezTo>
                  <a:lnTo>
                    <a:pt x="1288" y="3001"/>
                  </a:lnTo>
                  <a:lnTo>
                    <a:pt x="1340" y="3094"/>
                  </a:lnTo>
                  <a:cubicBezTo>
                    <a:pt x="1400" y="3197"/>
                    <a:pt x="1510" y="3253"/>
                    <a:pt x="1622" y="3253"/>
                  </a:cubicBezTo>
                  <a:cubicBezTo>
                    <a:pt x="1689" y="3253"/>
                    <a:pt x="1757" y="3233"/>
                    <a:pt x="1815" y="3190"/>
                  </a:cubicBezTo>
                  <a:cubicBezTo>
                    <a:pt x="1942" y="3087"/>
                    <a:pt x="1977" y="2901"/>
                    <a:pt x="1894" y="2760"/>
                  </a:cubicBezTo>
                  <a:lnTo>
                    <a:pt x="1515" y="2106"/>
                  </a:lnTo>
                  <a:cubicBezTo>
                    <a:pt x="1951" y="1164"/>
                    <a:pt x="2876" y="630"/>
                    <a:pt x="3828" y="630"/>
                  </a:cubicBezTo>
                  <a:close/>
                  <a:moveTo>
                    <a:pt x="3875" y="1"/>
                  </a:moveTo>
                  <a:cubicBezTo>
                    <a:pt x="2674" y="1"/>
                    <a:pt x="1502" y="680"/>
                    <a:pt x="961" y="1885"/>
                  </a:cubicBezTo>
                  <a:lnTo>
                    <a:pt x="211" y="2319"/>
                  </a:lnTo>
                  <a:cubicBezTo>
                    <a:pt x="63" y="2398"/>
                    <a:pt x="1" y="2574"/>
                    <a:pt x="63" y="2729"/>
                  </a:cubicBezTo>
                  <a:cubicBezTo>
                    <a:pt x="116" y="2854"/>
                    <a:pt x="235" y="2927"/>
                    <a:pt x="360" y="2927"/>
                  </a:cubicBezTo>
                  <a:cubicBezTo>
                    <a:pt x="414" y="2927"/>
                    <a:pt x="470" y="2913"/>
                    <a:pt x="521" y="2884"/>
                  </a:cubicBezTo>
                  <a:lnTo>
                    <a:pt x="710" y="2774"/>
                  </a:lnTo>
                  <a:lnTo>
                    <a:pt x="710" y="2774"/>
                  </a:lnTo>
                  <a:cubicBezTo>
                    <a:pt x="452" y="4682"/>
                    <a:pt x="1936" y="6381"/>
                    <a:pt x="3861" y="6381"/>
                  </a:cubicBezTo>
                  <a:cubicBezTo>
                    <a:pt x="3863" y="6381"/>
                    <a:pt x="3865" y="6381"/>
                    <a:pt x="3867" y="6381"/>
                  </a:cubicBezTo>
                  <a:cubicBezTo>
                    <a:pt x="3977" y="6381"/>
                    <a:pt x="4083" y="6378"/>
                    <a:pt x="4187" y="6367"/>
                  </a:cubicBezTo>
                  <a:lnTo>
                    <a:pt x="4947" y="6805"/>
                  </a:lnTo>
                  <a:cubicBezTo>
                    <a:pt x="4999" y="6836"/>
                    <a:pt x="5054" y="6849"/>
                    <a:pt x="5109" y="6849"/>
                  </a:cubicBezTo>
                  <a:cubicBezTo>
                    <a:pt x="5237" y="6849"/>
                    <a:pt x="5354" y="6774"/>
                    <a:pt x="5405" y="6660"/>
                  </a:cubicBezTo>
                  <a:cubicBezTo>
                    <a:pt x="5471" y="6505"/>
                    <a:pt x="5409" y="6323"/>
                    <a:pt x="5261" y="6240"/>
                  </a:cubicBezTo>
                  <a:lnTo>
                    <a:pt x="5089" y="6140"/>
                  </a:lnTo>
                  <a:cubicBezTo>
                    <a:pt x="6245" y="5662"/>
                    <a:pt x="7013" y="4550"/>
                    <a:pt x="7054" y="3300"/>
                  </a:cubicBezTo>
                  <a:lnTo>
                    <a:pt x="7054" y="3297"/>
                  </a:lnTo>
                  <a:cubicBezTo>
                    <a:pt x="7078" y="2595"/>
                    <a:pt x="6868" y="1903"/>
                    <a:pt x="6455" y="1331"/>
                  </a:cubicBezTo>
                  <a:lnTo>
                    <a:pt x="6455" y="464"/>
                  </a:lnTo>
                  <a:cubicBezTo>
                    <a:pt x="6459" y="285"/>
                    <a:pt x="6321" y="137"/>
                    <a:pt x="6142" y="126"/>
                  </a:cubicBezTo>
                  <a:cubicBezTo>
                    <a:pt x="6140" y="126"/>
                    <a:pt x="6138" y="126"/>
                    <a:pt x="6136" y="126"/>
                  </a:cubicBezTo>
                  <a:cubicBezTo>
                    <a:pt x="5956" y="126"/>
                    <a:pt x="5812" y="270"/>
                    <a:pt x="5812" y="450"/>
                  </a:cubicBezTo>
                  <a:lnTo>
                    <a:pt x="5812" y="663"/>
                  </a:lnTo>
                  <a:cubicBezTo>
                    <a:pt x="5227" y="213"/>
                    <a:pt x="4546" y="1"/>
                    <a:pt x="3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 name="Google Shape;730;p31"/>
          <p:cNvSpPr/>
          <p:nvPr/>
        </p:nvSpPr>
        <p:spPr>
          <a:xfrm>
            <a:off x="5786070" y="1779785"/>
            <a:ext cx="257572" cy="338304"/>
          </a:xfrm>
          <a:custGeom>
            <a:avLst/>
            <a:gdLst/>
            <a:ahLst/>
            <a:cxnLst/>
            <a:rect l="l" t="t" r="r" b="b"/>
            <a:pathLst>
              <a:path w="16890" h="22025" extrusionOk="0">
                <a:moveTo>
                  <a:pt x="8445" y="706"/>
                </a:moveTo>
                <a:cubicBezTo>
                  <a:pt x="9467" y="1367"/>
                  <a:pt x="10111" y="2475"/>
                  <a:pt x="10177" y="3690"/>
                </a:cubicBezTo>
                <a:cubicBezTo>
                  <a:pt x="10239" y="4905"/>
                  <a:pt x="9715" y="6079"/>
                  <a:pt x="8769" y="6844"/>
                </a:cubicBezTo>
                <a:lnTo>
                  <a:pt x="8769" y="4978"/>
                </a:lnTo>
                <a:lnTo>
                  <a:pt x="9471" y="4627"/>
                </a:lnTo>
                <a:cubicBezTo>
                  <a:pt x="9619" y="4558"/>
                  <a:pt x="9695" y="4386"/>
                  <a:pt x="9643" y="4227"/>
                </a:cubicBezTo>
                <a:cubicBezTo>
                  <a:pt x="9595" y="4093"/>
                  <a:pt x="9469" y="4011"/>
                  <a:pt x="9336" y="4011"/>
                </a:cubicBezTo>
                <a:cubicBezTo>
                  <a:pt x="9288" y="4011"/>
                  <a:pt x="9239" y="4022"/>
                  <a:pt x="9192" y="4045"/>
                </a:cubicBezTo>
                <a:lnTo>
                  <a:pt x="8769" y="4255"/>
                </a:lnTo>
                <a:lnTo>
                  <a:pt x="8769" y="2998"/>
                </a:lnTo>
                <a:cubicBezTo>
                  <a:pt x="8769" y="2818"/>
                  <a:pt x="8626" y="2675"/>
                  <a:pt x="8453" y="2675"/>
                </a:cubicBezTo>
                <a:cubicBezTo>
                  <a:pt x="8438" y="2675"/>
                  <a:pt x="8423" y="2676"/>
                  <a:pt x="8407" y="2678"/>
                </a:cubicBezTo>
                <a:cubicBezTo>
                  <a:pt x="8242" y="2699"/>
                  <a:pt x="8122" y="2843"/>
                  <a:pt x="8125" y="3012"/>
                </a:cubicBezTo>
                <a:lnTo>
                  <a:pt x="8125" y="3367"/>
                </a:lnTo>
                <a:lnTo>
                  <a:pt x="7712" y="3160"/>
                </a:lnTo>
                <a:cubicBezTo>
                  <a:pt x="7663" y="3135"/>
                  <a:pt x="7611" y="3123"/>
                  <a:pt x="7559" y="3123"/>
                </a:cubicBezTo>
                <a:cubicBezTo>
                  <a:pt x="7453" y="3123"/>
                  <a:pt x="7350" y="3173"/>
                  <a:pt x="7285" y="3263"/>
                </a:cubicBezTo>
                <a:cubicBezTo>
                  <a:pt x="7178" y="3425"/>
                  <a:pt x="7237" y="3646"/>
                  <a:pt x="7412" y="3732"/>
                </a:cubicBezTo>
                <a:lnTo>
                  <a:pt x="8125" y="4090"/>
                </a:lnTo>
                <a:lnTo>
                  <a:pt x="8125" y="6844"/>
                </a:lnTo>
                <a:cubicBezTo>
                  <a:pt x="6111" y="5222"/>
                  <a:pt x="6276" y="2107"/>
                  <a:pt x="8445" y="706"/>
                </a:cubicBezTo>
                <a:close/>
                <a:moveTo>
                  <a:pt x="14194" y="5512"/>
                </a:moveTo>
                <a:cubicBezTo>
                  <a:pt x="14885" y="5512"/>
                  <a:pt x="15590" y="5703"/>
                  <a:pt x="16232" y="6114"/>
                </a:cubicBezTo>
                <a:cubicBezTo>
                  <a:pt x="16042" y="7387"/>
                  <a:pt x="15220" y="8479"/>
                  <a:pt x="14049" y="9016"/>
                </a:cubicBezTo>
                <a:cubicBezTo>
                  <a:pt x="13551" y="9241"/>
                  <a:pt x="13016" y="9353"/>
                  <a:pt x="12481" y="9353"/>
                </a:cubicBezTo>
                <a:cubicBezTo>
                  <a:pt x="11898" y="9353"/>
                  <a:pt x="11314" y="9220"/>
                  <a:pt x="10779" y="8954"/>
                </a:cubicBezTo>
                <a:lnTo>
                  <a:pt x="12473" y="8183"/>
                </a:lnTo>
                <a:lnTo>
                  <a:pt x="13092" y="8682"/>
                </a:lnTo>
                <a:cubicBezTo>
                  <a:pt x="13152" y="8731"/>
                  <a:pt x="13224" y="8755"/>
                  <a:pt x="13295" y="8755"/>
                </a:cubicBezTo>
                <a:cubicBezTo>
                  <a:pt x="13389" y="8755"/>
                  <a:pt x="13482" y="8714"/>
                  <a:pt x="13547" y="8634"/>
                </a:cubicBezTo>
                <a:cubicBezTo>
                  <a:pt x="13660" y="8496"/>
                  <a:pt x="13636" y="8293"/>
                  <a:pt x="13499" y="8179"/>
                </a:cubicBezTo>
                <a:lnTo>
                  <a:pt x="13130" y="7883"/>
                </a:lnTo>
                <a:lnTo>
                  <a:pt x="14277" y="7360"/>
                </a:lnTo>
                <a:cubicBezTo>
                  <a:pt x="14438" y="7288"/>
                  <a:pt x="14511" y="7095"/>
                  <a:pt x="14435" y="6933"/>
                </a:cubicBezTo>
                <a:cubicBezTo>
                  <a:pt x="14382" y="6815"/>
                  <a:pt x="14265" y="6745"/>
                  <a:pt x="14143" y="6745"/>
                </a:cubicBezTo>
                <a:cubicBezTo>
                  <a:pt x="14098" y="6745"/>
                  <a:pt x="14052" y="6754"/>
                  <a:pt x="14008" y="6775"/>
                </a:cubicBezTo>
                <a:lnTo>
                  <a:pt x="13674" y="6926"/>
                </a:lnTo>
                <a:lnTo>
                  <a:pt x="13691" y="6451"/>
                </a:lnTo>
                <a:cubicBezTo>
                  <a:pt x="13698" y="6276"/>
                  <a:pt x="13557" y="6124"/>
                  <a:pt x="13378" y="6117"/>
                </a:cubicBezTo>
                <a:cubicBezTo>
                  <a:pt x="13374" y="6117"/>
                  <a:pt x="13370" y="6117"/>
                  <a:pt x="13366" y="6117"/>
                </a:cubicBezTo>
                <a:cubicBezTo>
                  <a:pt x="13195" y="6117"/>
                  <a:pt x="13051" y="6256"/>
                  <a:pt x="13044" y="6430"/>
                </a:cubicBezTo>
                <a:lnTo>
                  <a:pt x="13017" y="7226"/>
                </a:lnTo>
                <a:lnTo>
                  <a:pt x="10514" y="8365"/>
                </a:lnTo>
                <a:cubicBezTo>
                  <a:pt x="10965" y="6601"/>
                  <a:pt x="12541" y="5512"/>
                  <a:pt x="14194" y="5512"/>
                </a:cubicBezTo>
                <a:close/>
                <a:moveTo>
                  <a:pt x="2738" y="5512"/>
                </a:moveTo>
                <a:cubicBezTo>
                  <a:pt x="4390" y="5512"/>
                  <a:pt x="5966" y="6601"/>
                  <a:pt x="6418" y="8365"/>
                </a:cubicBezTo>
                <a:lnTo>
                  <a:pt x="3918" y="7229"/>
                </a:lnTo>
                <a:lnTo>
                  <a:pt x="3887" y="6430"/>
                </a:lnTo>
                <a:cubicBezTo>
                  <a:pt x="3881" y="6256"/>
                  <a:pt x="3739" y="6120"/>
                  <a:pt x="3566" y="6120"/>
                </a:cubicBezTo>
                <a:cubicBezTo>
                  <a:pt x="3562" y="6120"/>
                  <a:pt x="3558" y="6120"/>
                  <a:pt x="3553" y="6121"/>
                </a:cubicBezTo>
                <a:cubicBezTo>
                  <a:pt x="3374" y="6127"/>
                  <a:pt x="3237" y="6276"/>
                  <a:pt x="3244" y="6455"/>
                </a:cubicBezTo>
                <a:lnTo>
                  <a:pt x="3257" y="6926"/>
                </a:lnTo>
                <a:lnTo>
                  <a:pt x="2923" y="6775"/>
                </a:lnTo>
                <a:cubicBezTo>
                  <a:pt x="2880" y="6754"/>
                  <a:pt x="2834" y="6745"/>
                  <a:pt x="2789" y="6745"/>
                </a:cubicBezTo>
                <a:cubicBezTo>
                  <a:pt x="2666" y="6745"/>
                  <a:pt x="2549" y="6815"/>
                  <a:pt x="2497" y="6933"/>
                </a:cubicBezTo>
                <a:cubicBezTo>
                  <a:pt x="2421" y="7095"/>
                  <a:pt x="2493" y="7288"/>
                  <a:pt x="2655" y="7360"/>
                </a:cubicBezTo>
                <a:lnTo>
                  <a:pt x="3801" y="7883"/>
                </a:lnTo>
                <a:lnTo>
                  <a:pt x="3433" y="8179"/>
                </a:lnTo>
                <a:cubicBezTo>
                  <a:pt x="3295" y="8293"/>
                  <a:pt x="3271" y="8496"/>
                  <a:pt x="3385" y="8634"/>
                </a:cubicBezTo>
                <a:cubicBezTo>
                  <a:pt x="3449" y="8714"/>
                  <a:pt x="3542" y="8755"/>
                  <a:pt x="3636" y="8755"/>
                </a:cubicBezTo>
                <a:cubicBezTo>
                  <a:pt x="3708" y="8755"/>
                  <a:pt x="3780" y="8731"/>
                  <a:pt x="3839" y="8682"/>
                </a:cubicBezTo>
                <a:lnTo>
                  <a:pt x="4459" y="8183"/>
                </a:lnTo>
                <a:lnTo>
                  <a:pt x="6152" y="8954"/>
                </a:lnTo>
                <a:cubicBezTo>
                  <a:pt x="5600" y="9231"/>
                  <a:pt x="5021" y="9360"/>
                  <a:pt x="4455" y="9360"/>
                </a:cubicBezTo>
                <a:cubicBezTo>
                  <a:pt x="2655" y="9360"/>
                  <a:pt x="985" y="8060"/>
                  <a:pt x="700" y="6114"/>
                </a:cubicBezTo>
                <a:cubicBezTo>
                  <a:pt x="1341" y="5703"/>
                  <a:pt x="2046" y="5512"/>
                  <a:pt x="2738" y="5512"/>
                </a:cubicBezTo>
                <a:close/>
                <a:moveTo>
                  <a:pt x="13801" y="13119"/>
                </a:moveTo>
                <a:cubicBezTo>
                  <a:pt x="14108" y="13119"/>
                  <a:pt x="14359" y="13369"/>
                  <a:pt x="14363" y="13677"/>
                </a:cubicBezTo>
                <a:lnTo>
                  <a:pt x="14363" y="14279"/>
                </a:lnTo>
                <a:lnTo>
                  <a:pt x="4538" y="14279"/>
                </a:lnTo>
                <a:cubicBezTo>
                  <a:pt x="4535" y="14279"/>
                  <a:pt x="4533" y="14279"/>
                  <a:pt x="4531" y="14279"/>
                </a:cubicBezTo>
                <a:cubicBezTo>
                  <a:pt x="4386" y="14279"/>
                  <a:pt x="4262" y="14378"/>
                  <a:pt x="4228" y="14517"/>
                </a:cubicBezTo>
                <a:cubicBezTo>
                  <a:pt x="4183" y="14709"/>
                  <a:pt x="4342" y="14881"/>
                  <a:pt x="4541" y="14881"/>
                </a:cubicBezTo>
                <a:lnTo>
                  <a:pt x="13437" y="14881"/>
                </a:lnTo>
                <a:lnTo>
                  <a:pt x="12641" y="20045"/>
                </a:lnTo>
                <a:lnTo>
                  <a:pt x="11595" y="20045"/>
                </a:lnTo>
                <a:cubicBezTo>
                  <a:pt x="11430" y="20045"/>
                  <a:pt x="11289" y="20166"/>
                  <a:pt x="11264" y="20327"/>
                </a:cubicBezTo>
                <a:cubicBezTo>
                  <a:pt x="11240" y="20520"/>
                  <a:pt x="11388" y="20692"/>
                  <a:pt x="11585" y="20692"/>
                </a:cubicBezTo>
                <a:lnTo>
                  <a:pt x="12125" y="20692"/>
                </a:lnTo>
                <a:lnTo>
                  <a:pt x="12125" y="21381"/>
                </a:lnTo>
                <a:lnTo>
                  <a:pt x="4765" y="21381"/>
                </a:lnTo>
                <a:lnTo>
                  <a:pt x="4765" y="20692"/>
                </a:lnTo>
                <a:lnTo>
                  <a:pt x="10118" y="20692"/>
                </a:lnTo>
                <a:cubicBezTo>
                  <a:pt x="10287" y="20692"/>
                  <a:pt x="10428" y="20572"/>
                  <a:pt x="10452" y="20410"/>
                </a:cubicBezTo>
                <a:cubicBezTo>
                  <a:pt x="10476" y="20217"/>
                  <a:pt x="10325" y="20045"/>
                  <a:pt x="10132" y="20045"/>
                </a:cubicBezTo>
                <a:lnTo>
                  <a:pt x="4287" y="20045"/>
                </a:lnTo>
                <a:lnTo>
                  <a:pt x="3436" y="14513"/>
                </a:lnTo>
                <a:cubicBezTo>
                  <a:pt x="3436" y="14510"/>
                  <a:pt x="3436" y="14506"/>
                  <a:pt x="3436" y="14503"/>
                </a:cubicBezTo>
                <a:cubicBezTo>
                  <a:pt x="3436" y="14499"/>
                  <a:pt x="3433" y="14493"/>
                  <a:pt x="3433" y="14486"/>
                </a:cubicBezTo>
                <a:cubicBezTo>
                  <a:pt x="3433" y="14482"/>
                  <a:pt x="3430" y="14475"/>
                  <a:pt x="3430" y="14472"/>
                </a:cubicBezTo>
                <a:cubicBezTo>
                  <a:pt x="3426" y="14468"/>
                  <a:pt x="3426" y="14462"/>
                  <a:pt x="3423" y="14455"/>
                </a:cubicBezTo>
                <a:lnTo>
                  <a:pt x="3419" y="14441"/>
                </a:lnTo>
                <a:lnTo>
                  <a:pt x="3412" y="14427"/>
                </a:lnTo>
                <a:lnTo>
                  <a:pt x="3405" y="14413"/>
                </a:lnTo>
                <a:lnTo>
                  <a:pt x="3399" y="14400"/>
                </a:lnTo>
                <a:cubicBezTo>
                  <a:pt x="3395" y="14396"/>
                  <a:pt x="3392" y="14389"/>
                  <a:pt x="3388" y="14386"/>
                </a:cubicBezTo>
                <a:lnTo>
                  <a:pt x="3381" y="14375"/>
                </a:lnTo>
                <a:cubicBezTo>
                  <a:pt x="3378" y="14369"/>
                  <a:pt x="3374" y="14365"/>
                  <a:pt x="3371" y="14358"/>
                </a:cubicBezTo>
                <a:lnTo>
                  <a:pt x="3364" y="14348"/>
                </a:lnTo>
                <a:cubicBezTo>
                  <a:pt x="3357" y="14344"/>
                  <a:pt x="3354" y="14341"/>
                  <a:pt x="3350" y="14334"/>
                </a:cubicBezTo>
                <a:lnTo>
                  <a:pt x="3340" y="14327"/>
                </a:lnTo>
                <a:cubicBezTo>
                  <a:pt x="3337" y="14324"/>
                  <a:pt x="3333" y="14317"/>
                  <a:pt x="3326" y="14314"/>
                </a:cubicBezTo>
                <a:lnTo>
                  <a:pt x="3316" y="14307"/>
                </a:lnTo>
                <a:cubicBezTo>
                  <a:pt x="3312" y="14303"/>
                  <a:pt x="3309" y="14300"/>
                  <a:pt x="3302" y="14296"/>
                </a:cubicBezTo>
                <a:lnTo>
                  <a:pt x="3292" y="14286"/>
                </a:lnTo>
                <a:lnTo>
                  <a:pt x="3278" y="14279"/>
                </a:lnTo>
                <a:lnTo>
                  <a:pt x="3264" y="14272"/>
                </a:lnTo>
                <a:lnTo>
                  <a:pt x="3251" y="14265"/>
                </a:lnTo>
                <a:lnTo>
                  <a:pt x="3237" y="14258"/>
                </a:lnTo>
                <a:lnTo>
                  <a:pt x="3220" y="14255"/>
                </a:lnTo>
                <a:lnTo>
                  <a:pt x="3206" y="14248"/>
                </a:lnTo>
                <a:lnTo>
                  <a:pt x="3189" y="14245"/>
                </a:lnTo>
                <a:lnTo>
                  <a:pt x="3175" y="14241"/>
                </a:lnTo>
                <a:lnTo>
                  <a:pt x="2531" y="14241"/>
                </a:lnTo>
                <a:lnTo>
                  <a:pt x="2531" y="13687"/>
                </a:lnTo>
                <a:cubicBezTo>
                  <a:pt x="2531" y="13374"/>
                  <a:pt x="2786" y="13119"/>
                  <a:pt x="3099" y="13119"/>
                </a:cubicBezTo>
                <a:lnTo>
                  <a:pt x="13795" y="13119"/>
                </a:lnTo>
                <a:cubicBezTo>
                  <a:pt x="13797" y="13119"/>
                  <a:pt x="13799" y="13119"/>
                  <a:pt x="13801" y="13119"/>
                </a:cubicBezTo>
                <a:close/>
                <a:moveTo>
                  <a:pt x="8445" y="1"/>
                </a:moveTo>
                <a:cubicBezTo>
                  <a:pt x="8389" y="1"/>
                  <a:pt x="8333" y="16"/>
                  <a:pt x="8283" y="45"/>
                </a:cubicBezTo>
                <a:cubicBezTo>
                  <a:pt x="6937" y="819"/>
                  <a:pt x="6097" y="2241"/>
                  <a:pt x="6066" y="3794"/>
                </a:cubicBezTo>
                <a:cubicBezTo>
                  <a:pt x="6032" y="5346"/>
                  <a:pt x="6813" y="6802"/>
                  <a:pt x="8122" y="7632"/>
                </a:cubicBezTo>
                <a:lnTo>
                  <a:pt x="8122" y="9146"/>
                </a:lnTo>
                <a:lnTo>
                  <a:pt x="7123" y="8692"/>
                </a:lnTo>
                <a:cubicBezTo>
                  <a:pt x="6906" y="7153"/>
                  <a:pt x="5905" y="5838"/>
                  <a:pt x="4479" y="5226"/>
                </a:cubicBezTo>
                <a:cubicBezTo>
                  <a:pt x="3917" y="4984"/>
                  <a:pt x="3320" y="4865"/>
                  <a:pt x="2727" y="4865"/>
                </a:cubicBezTo>
                <a:cubicBezTo>
                  <a:pt x="1817" y="4865"/>
                  <a:pt x="914" y="5144"/>
                  <a:pt x="149" y="5690"/>
                </a:cubicBezTo>
                <a:cubicBezTo>
                  <a:pt x="53" y="5759"/>
                  <a:pt x="1" y="5869"/>
                  <a:pt x="15" y="5986"/>
                </a:cubicBezTo>
                <a:cubicBezTo>
                  <a:pt x="163" y="7529"/>
                  <a:pt x="1109" y="8881"/>
                  <a:pt x="2507" y="9556"/>
                </a:cubicBezTo>
                <a:cubicBezTo>
                  <a:pt x="3118" y="9850"/>
                  <a:pt x="3777" y="9995"/>
                  <a:pt x="4434" y="9995"/>
                </a:cubicBezTo>
                <a:cubicBezTo>
                  <a:pt x="5280" y="9995"/>
                  <a:pt x="6122" y="9754"/>
                  <a:pt x="6855" y="9277"/>
                </a:cubicBezTo>
                <a:lnTo>
                  <a:pt x="8125" y="9856"/>
                </a:lnTo>
                <a:lnTo>
                  <a:pt x="8125" y="12472"/>
                </a:lnTo>
                <a:lnTo>
                  <a:pt x="3099" y="12472"/>
                </a:lnTo>
                <a:cubicBezTo>
                  <a:pt x="2428" y="12472"/>
                  <a:pt x="1884" y="13016"/>
                  <a:pt x="1884" y="13687"/>
                </a:cubicBezTo>
                <a:lnTo>
                  <a:pt x="1884" y="14558"/>
                </a:lnTo>
                <a:cubicBezTo>
                  <a:pt x="1884" y="14737"/>
                  <a:pt x="2028" y="14881"/>
                  <a:pt x="2207" y="14881"/>
                </a:cubicBezTo>
                <a:lnTo>
                  <a:pt x="2824" y="14881"/>
                </a:lnTo>
                <a:lnTo>
                  <a:pt x="3677" y="20417"/>
                </a:lnTo>
                <a:cubicBezTo>
                  <a:pt x="3701" y="20575"/>
                  <a:pt x="3836" y="20689"/>
                  <a:pt x="3994" y="20689"/>
                </a:cubicBezTo>
                <a:lnTo>
                  <a:pt x="4125" y="20689"/>
                </a:lnTo>
                <a:lnTo>
                  <a:pt x="4125" y="21701"/>
                </a:lnTo>
                <a:cubicBezTo>
                  <a:pt x="4125" y="21880"/>
                  <a:pt x="4269" y="22024"/>
                  <a:pt x="4448" y="22024"/>
                </a:cubicBezTo>
                <a:lnTo>
                  <a:pt x="12452" y="22024"/>
                </a:lnTo>
                <a:cubicBezTo>
                  <a:pt x="12628" y="22024"/>
                  <a:pt x="12772" y="21880"/>
                  <a:pt x="12772" y="21701"/>
                </a:cubicBezTo>
                <a:lnTo>
                  <a:pt x="12772" y="20689"/>
                </a:lnTo>
                <a:lnTo>
                  <a:pt x="12896" y="20689"/>
                </a:lnTo>
                <a:cubicBezTo>
                  <a:pt x="13058" y="20689"/>
                  <a:pt x="13192" y="20575"/>
                  <a:pt x="13216" y="20417"/>
                </a:cubicBezTo>
                <a:lnTo>
                  <a:pt x="14067" y="14881"/>
                </a:lnTo>
                <a:lnTo>
                  <a:pt x="14690" y="14881"/>
                </a:lnTo>
                <a:cubicBezTo>
                  <a:pt x="14865" y="14881"/>
                  <a:pt x="15010" y="14737"/>
                  <a:pt x="15010" y="14558"/>
                </a:cubicBezTo>
                <a:lnTo>
                  <a:pt x="15010" y="13687"/>
                </a:lnTo>
                <a:cubicBezTo>
                  <a:pt x="15010" y="13016"/>
                  <a:pt x="14466" y="12472"/>
                  <a:pt x="13798" y="12472"/>
                </a:cubicBezTo>
                <a:lnTo>
                  <a:pt x="8769" y="12472"/>
                </a:lnTo>
                <a:lnTo>
                  <a:pt x="8769" y="9876"/>
                </a:lnTo>
                <a:lnTo>
                  <a:pt x="10035" y="9301"/>
                </a:lnTo>
                <a:cubicBezTo>
                  <a:pt x="10771" y="9775"/>
                  <a:pt x="11614" y="10015"/>
                  <a:pt x="12462" y="10015"/>
                </a:cubicBezTo>
                <a:cubicBezTo>
                  <a:pt x="13086" y="10015"/>
                  <a:pt x="13713" y="9884"/>
                  <a:pt x="14301" y="9622"/>
                </a:cubicBezTo>
                <a:cubicBezTo>
                  <a:pt x="15736" y="8971"/>
                  <a:pt x="16721" y="7604"/>
                  <a:pt x="16879" y="6035"/>
                </a:cubicBezTo>
                <a:cubicBezTo>
                  <a:pt x="16889" y="5921"/>
                  <a:pt x="16838" y="5807"/>
                  <a:pt x="16745" y="5742"/>
                </a:cubicBezTo>
                <a:cubicBezTo>
                  <a:pt x="15977" y="5201"/>
                  <a:pt x="15074" y="4925"/>
                  <a:pt x="14165" y="4925"/>
                </a:cubicBezTo>
                <a:cubicBezTo>
                  <a:pt x="13540" y="4925"/>
                  <a:pt x="12913" y="5055"/>
                  <a:pt x="12325" y="5319"/>
                </a:cubicBezTo>
                <a:cubicBezTo>
                  <a:pt x="10948" y="5942"/>
                  <a:pt x="9987" y="7222"/>
                  <a:pt x="9770" y="8720"/>
                </a:cubicBezTo>
                <a:lnTo>
                  <a:pt x="8769" y="9171"/>
                </a:lnTo>
                <a:lnTo>
                  <a:pt x="8769" y="7632"/>
                </a:lnTo>
                <a:cubicBezTo>
                  <a:pt x="10080" y="6802"/>
                  <a:pt x="10858" y="5346"/>
                  <a:pt x="10827" y="3794"/>
                </a:cubicBezTo>
                <a:cubicBezTo>
                  <a:pt x="10793" y="2241"/>
                  <a:pt x="9949" y="819"/>
                  <a:pt x="8607" y="45"/>
                </a:cubicBezTo>
                <a:cubicBezTo>
                  <a:pt x="8557" y="16"/>
                  <a:pt x="8501" y="1"/>
                  <a:pt x="8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1779754" y="2491593"/>
            <a:ext cx="2299692" cy="1015663"/>
          </a:xfrm>
          <a:prstGeom prst="rect">
            <a:avLst/>
          </a:prstGeom>
        </p:spPr>
        <p:txBody>
          <a:bodyPr wrap="square">
            <a:spAutoFit/>
          </a:bodyPr>
          <a:lstStyle/>
          <a:p>
            <a:pPr algn="just">
              <a:lnSpc>
                <a:spcPct val="150000"/>
              </a:lnSpc>
              <a:spcBef>
                <a:spcPts val="600"/>
              </a:spcBef>
              <a:spcAft>
                <a:spcPts val="600"/>
              </a:spcAft>
            </a:pPr>
            <a:r>
              <a:rPr lang="fr-FR" sz="2000" dirty="0" err="1">
                <a:latin typeface="+mn-lt"/>
                <a:ea typeface="Calibri" panose="020F0502020204030204" pitchFamily="34" charset="0"/>
                <a:cs typeface="Times New Roman" panose="02020603050405020304" pitchFamily="18" charset="0"/>
              </a:rPr>
              <a:t>Xem</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trước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bài</a:t>
            </a:r>
            <a:r>
              <a:rPr lang="fr-FR" sz="2000" dirty="0">
                <a:latin typeface="+mn-lt"/>
                <a:ea typeface="Calibri" panose="020F0502020204030204" pitchFamily="34" charset="0"/>
                <a:cs typeface="Times New Roman" panose="02020603050405020304" pitchFamily="18" charset="0"/>
              </a:rPr>
              <a:t> </a:t>
            </a:r>
            <a:r>
              <a:rPr lang="fr-FR" sz="2000" dirty="0" smtClean="0">
                <a:latin typeface="+mn-lt"/>
                <a:ea typeface="Calibri" panose="020F0502020204030204" pitchFamily="34" charset="0"/>
                <a:cs typeface="Times New Roman" panose="02020603050405020304" pitchFamily="18" charset="0"/>
              </a:rPr>
              <a:t>14, </a:t>
            </a:r>
            <a:r>
              <a:rPr lang="fr-FR" sz="2000" dirty="0">
                <a:latin typeface="+mn-lt"/>
                <a:ea typeface="Calibri" panose="020F0502020204030204" pitchFamily="34" charset="0"/>
                <a:cs typeface="Times New Roman" panose="02020603050405020304" pitchFamily="18" charset="0"/>
              </a:rPr>
              <a:t>SGK </a:t>
            </a:r>
            <a:r>
              <a:rPr lang="fr-FR" sz="2000" dirty="0" err="1">
                <a:latin typeface="+mn-lt"/>
                <a:ea typeface="Calibri" panose="020F0502020204030204" pitchFamily="34" charset="0"/>
                <a:cs typeface="Times New Roman" panose="02020603050405020304" pitchFamily="18" charset="0"/>
              </a:rPr>
              <a:t>Mĩ</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thuật</a:t>
            </a:r>
            <a:r>
              <a:rPr lang="fr-FR" sz="2000" dirty="0">
                <a:latin typeface="+mn-lt"/>
                <a:ea typeface="Calibri" panose="020F0502020204030204" pitchFamily="34" charset="0"/>
                <a:cs typeface="Times New Roman" panose="02020603050405020304" pitchFamily="18" charset="0"/>
              </a:rPr>
              <a:t> 6</a:t>
            </a:r>
            <a:endParaRPr lang="en-US" sz="2000" dirty="0">
              <a:effectLst/>
              <a:latin typeface="+mn-lt"/>
              <a:ea typeface="Calibri" panose="020F0502020204030204" pitchFamily="34" charset="0"/>
              <a:cs typeface="Times New Roman" panose="02020603050405020304" pitchFamily="18" charset="0"/>
            </a:endParaRPr>
          </a:p>
        </p:txBody>
      </p:sp>
      <p:sp>
        <p:nvSpPr>
          <p:cNvPr id="8" name="Rectangle 7"/>
          <p:cNvSpPr/>
          <p:nvPr/>
        </p:nvSpPr>
        <p:spPr>
          <a:xfrm>
            <a:off x="4944988" y="2518153"/>
            <a:ext cx="2557136" cy="958660"/>
          </a:xfrm>
          <a:prstGeom prst="rect">
            <a:avLst/>
          </a:prstGeom>
        </p:spPr>
        <p:txBody>
          <a:bodyPr wrap="square">
            <a:spAutoFit/>
          </a:bodyPr>
          <a:lstStyle/>
          <a:p>
            <a:pPr>
              <a:lnSpc>
                <a:spcPct val="150000"/>
              </a:lnSpc>
            </a:pPr>
            <a:r>
              <a:rPr lang="fr-FR" sz="2000" dirty="0" err="1">
                <a:latin typeface="+mn-lt"/>
                <a:ea typeface="Calibri" panose="020F0502020204030204" pitchFamily="34" charset="0"/>
              </a:rPr>
              <a:t>Chuẩn</a:t>
            </a:r>
            <a:r>
              <a:rPr lang="fr-FR" sz="2000" dirty="0">
                <a:latin typeface="+mn-lt"/>
                <a:ea typeface="Calibri" panose="020F0502020204030204" pitchFamily="34" charset="0"/>
              </a:rPr>
              <a:t> </a:t>
            </a:r>
            <a:r>
              <a:rPr lang="fr-FR" sz="2000" dirty="0" err="1">
                <a:latin typeface="+mn-lt"/>
                <a:ea typeface="Calibri" panose="020F0502020204030204" pitchFamily="34" charset="0"/>
              </a:rPr>
              <a:t>bị</a:t>
            </a:r>
            <a:r>
              <a:rPr lang="fr-FR" sz="2000" dirty="0">
                <a:latin typeface="+mn-lt"/>
                <a:ea typeface="Calibri" panose="020F0502020204030204" pitchFamily="34" charset="0"/>
              </a:rPr>
              <a:t> </a:t>
            </a:r>
            <a:r>
              <a:rPr lang="fr-FR" sz="2000" dirty="0" err="1">
                <a:latin typeface="+mn-lt"/>
                <a:ea typeface="Calibri" panose="020F0502020204030204" pitchFamily="34" charset="0"/>
              </a:rPr>
              <a:t>đồ</a:t>
            </a:r>
            <a:r>
              <a:rPr lang="fr-FR" sz="2000" dirty="0">
                <a:latin typeface="+mn-lt"/>
                <a:ea typeface="Calibri" panose="020F0502020204030204" pitchFamily="34" charset="0"/>
              </a:rPr>
              <a:t> </a:t>
            </a:r>
            <a:r>
              <a:rPr lang="fr-FR" sz="2000" dirty="0" err="1">
                <a:latin typeface="+mn-lt"/>
                <a:ea typeface="Calibri" panose="020F0502020204030204" pitchFamily="34" charset="0"/>
              </a:rPr>
              <a:t>dùng</a:t>
            </a:r>
            <a:r>
              <a:rPr lang="fr-FR" sz="2000" dirty="0">
                <a:latin typeface="+mn-lt"/>
                <a:ea typeface="Calibri" panose="020F0502020204030204" pitchFamily="34" charset="0"/>
              </a:rPr>
              <a:t> </a:t>
            </a:r>
            <a:r>
              <a:rPr lang="fr-FR" sz="2000" dirty="0" err="1">
                <a:latin typeface="+mn-lt"/>
                <a:ea typeface="Calibri" panose="020F0502020204030204" pitchFamily="34" charset="0"/>
              </a:rPr>
              <a:t>học</a:t>
            </a:r>
            <a:r>
              <a:rPr lang="fr-FR" sz="2000" dirty="0">
                <a:latin typeface="+mn-lt"/>
                <a:ea typeface="Calibri" panose="020F0502020204030204" pitchFamily="34" charset="0"/>
              </a:rPr>
              <a:t> </a:t>
            </a:r>
            <a:r>
              <a:rPr lang="fr-FR" sz="2000" dirty="0" err="1">
                <a:latin typeface="+mn-lt"/>
                <a:ea typeface="Calibri" panose="020F0502020204030204" pitchFamily="34" charset="0"/>
              </a:rPr>
              <a:t>tập</a:t>
            </a:r>
            <a:r>
              <a:rPr lang="fr-FR" sz="2000" dirty="0">
                <a:latin typeface="+mn-lt"/>
                <a:ea typeface="Calibri" panose="020F0502020204030204" pitchFamily="34" charset="0"/>
              </a:rPr>
              <a:t> </a:t>
            </a:r>
            <a:r>
              <a:rPr lang="fr-FR" sz="2000" dirty="0" err="1">
                <a:latin typeface="+mn-lt"/>
                <a:ea typeface="Calibri" panose="020F0502020204030204" pitchFamily="34" charset="0"/>
              </a:rPr>
              <a:t>cho</a:t>
            </a:r>
            <a:r>
              <a:rPr lang="fr-FR" sz="2000" dirty="0">
                <a:latin typeface="+mn-lt"/>
                <a:ea typeface="Calibri" panose="020F0502020204030204" pitchFamily="34" charset="0"/>
              </a:rPr>
              <a:t> </a:t>
            </a:r>
            <a:r>
              <a:rPr lang="fr-FR" sz="2000" dirty="0" err="1">
                <a:latin typeface="+mn-lt"/>
                <a:ea typeface="Calibri" panose="020F0502020204030204" pitchFamily="34" charset="0"/>
              </a:rPr>
              <a:t>bài</a:t>
            </a:r>
            <a:r>
              <a:rPr lang="fr-FR" sz="2000" dirty="0">
                <a:latin typeface="+mn-lt"/>
                <a:ea typeface="Calibri" panose="020F0502020204030204" pitchFamily="34" charset="0"/>
              </a:rPr>
              <a:t> 14.</a:t>
            </a:r>
            <a:endParaRPr lang="en-US" sz="2000" dirty="0">
              <a:latin typeface="+mn-l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755824" y="2792644"/>
            <a:ext cx="2733554" cy="235085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456" y="243912"/>
            <a:ext cx="1248560" cy="939813"/>
          </a:xfrm>
          <a:prstGeom prst="rect">
            <a:avLst/>
          </a:prstGeom>
        </p:spPr>
      </p:pic>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27"/>
                                        </p:tgtEl>
                                        <p:attrNameLst>
                                          <p:attrName>style.visibility</p:attrName>
                                        </p:attrNameLst>
                                      </p:cBhvr>
                                      <p:to>
                                        <p:strVal val="visible"/>
                                      </p:to>
                                    </p:set>
                                    <p:anim calcmode="lin" valueType="num">
                                      <p:cBhvr>
                                        <p:cTn id="7" dur="500" fill="hold"/>
                                        <p:tgtEl>
                                          <p:spTgt spid="727"/>
                                        </p:tgtEl>
                                        <p:attrNameLst>
                                          <p:attrName>ppt_w</p:attrName>
                                        </p:attrNameLst>
                                      </p:cBhvr>
                                      <p:tavLst>
                                        <p:tav tm="0">
                                          <p:val>
                                            <p:fltVal val="0"/>
                                          </p:val>
                                        </p:tav>
                                        <p:tav tm="100000">
                                          <p:val>
                                            <p:strVal val="#ppt_w"/>
                                          </p:val>
                                        </p:tav>
                                      </p:tavLst>
                                    </p:anim>
                                    <p:anim calcmode="lin" valueType="num">
                                      <p:cBhvr>
                                        <p:cTn id="8" dur="500" fill="hold"/>
                                        <p:tgtEl>
                                          <p:spTgt spid="72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25"/>
                                        </p:tgtEl>
                                        <p:attrNameLst>
                                          <p:attrName>style.visibility</p:attrName>
                                        </p:attrNameLst>
                                      </p:cBhvr>
                                      <p:to>
                                        <p:strVal val="visible"/>
                                      </p:to>
                                    </p:set>
                                    <p:anim calcmode="lin" valueType="num">
                                      <p:cBhvr>
                                        <p:cTn id="11" dur="500" fill="hold"/>
                                        <p:tgtEl>
                                          <p:spTgt spid="725"/>
                                        </p:tgtEl>
                                        <p:attrNameLst>
                                          <p:attrName>ppt_w</p:attrName>
                                        </p:attrNameLst>
                                      </p:cBhvr>
                                      <p:tavLst>
                                        <p:tav tm="0">
                                          <p:val>
                                            <p:fltVal val="0"/>
                                          </p:val>
                                        </p:tav>
                                        <p:tav tm="100000">
                                          <p:val>
                                            <p:strVal val="#ppt_w"/>
                                          </p:val>
                                        </p:tav>
                                      </p:tavLst>
                                    </p:anim>
                                    <p:anim calcmode="lin" valueType="num">
                                      <p:cBhvr>
                                        <p:cTn id="12" dur="500" fill="hold"/>
                                        <p:tgtEl>
                                          <p:spTgt spid="725"/>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730"/>
                                        </p:tgtEl>
                                        <p:attrNameLst>
                                          <p:attrName>style.visibility</p:attrName>
                                        </p:attrNameLst>
                                      </p:cBhvr>
                                      <p:to>
                                        <p:strVal val="visible"/>
                                      </p:to>
                                    </p:set>
                                    <p:anim calcmode="lin" valueType="num">
                                      <p:cBhvr>
                                        <p:cTn id="24" dur="500" fill="hold"/>
                                        <p:tgtEl>
                                          <p:spTgt spid="730"/>
                                        </p:tgtEl>
                                        <p:attrNameLst>
                                          <p:attrName>ppt_w</p:attrName>
                                        </p:attrNameLst>
                                      </p:cBhvr>
                                      <p:tavLst>
                                        <p:tav tm="0">
                                          <p:val>
                                            <p:fltVal val="0"/>
                                          </p:val>
                                        </p:tav>
                                        <p:tav tm="100000">
                                          <p:val>
                                            <p:strVal val="#ppt_w"/>
                                          </p:val>
                                        </p:tav>
                                      </p:tavLst>
                                    </p:anim>
                                    <p:anim calcmode="lin" valueType="num">
                                      <p:cBhvr>
                                        <p:cTn id="25" dur="500" fill="hold"/>
                                        <p:tgtEl>
                                          <p:spTgt spid="730"/>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726"/>
                                        </p:tgtEl>
                                        <p:attrNameLst>
                                          <p:attrName>style.visibility</p:attrName>
                                        </p:attrNameLst>
                                      </p:cBhvr>
                                      <p:to>
                                        <p:strVal val="visible"/>
                                      </p:to>
                                    </p:set>
                                    <p:anim calcmode="lin" valueType="num">
                                      <p:cBhvr>
                                        <p:cTn id="28" dur="500" fill="hold"/>
                                        <p:tgtEl>
                                          <p:spTgt spid="726"/>
                                        </p:tgtEl>
                                        <p:attrNameLst>
                                          <p:attrName>ppt_w</p:attrName>
                                        </p:attrNameLst>
                                      </p:cBhvr>
                                      <p:tavLst>
                                        <p:tav tm="0">
                                          <p:val>
                                            <p:fltVal val="0"/>
                                          </p:val>
                                        </p:tav>
                                        <p:tav tm="100000">
                                          <p:val>
                                            <p:strVal val="#ppt_w"/>
                                          </p:val>
                                        </p:tav>
                                      </p:tavLst>
                                    </p:anim>
                                    <p:anim calcmode="lin" valueType="num">
                                      <p:cBhvr>
                                        <p:cTn id="29" dur="500" fill="hold"/>
                                        <p:tgtEl>
                                          <p:spTgt spid="726"/>
                                        </p:tgtEl>
                                        <p:attrNameLst>
                                          <p:attrName>ppt_h</p:attrName>
                                        </p:attrNameLst>
                                      </p:cBhvr>
                                      <p:tavLst>
                                        <p:tav tm="0">
                                          <p:val>
                                            <p:strVal val="#ppt_h"/>
                                          </p:val>
                                        </p:tav>
                                        <p:tav tm="100000">
                                          <p:val>
                                            <p:strVal val="#ppt_h"/>
                                          </p:val>
                                        </p:tav>
                                      </p:tavLst>
                                    </p:anim>
                                  </p:childTnLst>
                                </p:cTn>
                              </p:par>
                              <p:par>
                                <p:cTn id="30" presetID="17"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 grpId="0" animBg="1"/>
      <p:bldP spid="726" grpId="0" animBg="1"/>
      <p:bldP spid="730" grpId="0" animBg="1"/>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64760" y="528358"/>
            <a:ext cx="4572000" cy="3877985"/>
          </a:xfrm>
          <a:prstGeom prst="rect">
            <a:avLst/>
          </a:prstGeom>
        </p:spPr>
        <p:txBody>
          <a:bodyPr>
            <a:spAutoFit/>
          </a:bodyPr>
          <a:lstStyle/>
          <a:p>
            <a:pPr algn="just">
              <a:lnSpc>
                <a:spcPct val="150000"/>
              </a:lnSpc>
            </a:pPr>
            <a:r>
              <a:rPr lang="en-US" sz="2400" b="1" dirty="0" err="1" smtClean="0"/>
              <a:t>Câu</a:t>
            </a:r>
            <a:r>
              <a:rPr lang="en-US" sz="2400" b="1" dirty="0" smtClean="0"/>
              <a:t> 1:</a:t>
            </a:r>
          </a:p>
          <a:p>
            <a:pPr algn="just">
              <a:lnSpc>
                <a:spcPct val="150000"/>
              </a:lnSpc>
            </a:pPr>
            <a:r>
              <a:rPr lang="vi-VN" sz="2000" dirty="0" smtClean="0"/>
              <a:t>Mắt </a:t>
            </a:r>
            <a:r>
              <a:rPr lang="vi-VN" sz="2000" dirty="0"/>
              <a:t>đỏ, vàng, xanh</a:t>
            </a:r>
          </a:p>
          <a:p>
            <a:pPr algn="just">
              <a:lnSpc>
                <a:spcPct val="150000"/>
              </a:lnSpc>
            </a:pPr>
            <a:r>
              <a:rPr lang="vi-VN" sz="2000" dirty="0"/>
              <a:t>Đêm ngày đứng canh</a:t>
            </a:r>
          </a:p>
          <a:p>
            <a:pPr algn="just">
              <a:lnSpc>
                <a:spcPct val="150000"/>
              </a:lnSpc>
            </a:pPr>
            <a:r>
              <a:rPr lang="vi-VN" sz="2000" dirty="0"/>
              <a:t>Ngã tư đường phố</a:t>
            </a:r>
          </a:p>
          <a:p>
            <a:pPr algn="just">
              <a:lnSpc>
                <a:spcPct val="150000"/>
              </a:lnSpc>
            </a:pPr>
            <a:r>
              <a:rPr lang="vi-VN" sz="2000" dirty="0"/>
              <a:t>Mắt đỏ báo ‘Dừng’</a:t>
            </a:r>
          </a:p>
          <a:p>
            <a:pPr algn="just">
              <a:lnSpc>
                <a:spcPct val="150000"/>
              </a:lnSpc>
            </a:pPr>
            <a:r>
              <a:rPr lang="vi-VN" sz="2000" dirty="0"/>
              <a:t>Mắt xanh báo ‘Đi’</a:t>
            </a:r>
          </a:p>
          <a:p>
            <a:pPr algn="just">
              <a:lnSpc>
                <a:spcPct val="150000"/>
              </a:lnSpc>
            </a:pPr>
            <a:r>
              <a:rPr lang="vi-VN" sz="2000" dirty="0"/>
              <a:t>Mắt vàng ‘Chờ nhé !’</a:t>
            </a:r>
          </a:p>
          <a:p>
            <a:pPr algn="just">
              <a:lnSpc>
                <a:spcPct val="150000"/>
              </a:lnSpc>
            </a:pPr>
            <a:r>
              <a:rPr lang="vi-VN" sz="2000" dirty="0"/>
              <a:t>Đố biết đèn gì ?</a:t>
            </a:r>
            <a:endParaRPr lang="en-US" sz="2000" dirty="0"/>
          </a:p>
        </p:txBody>
      </p:sp>
      <p:sp>
        <p:nvSpPr>
          <p:cNvPr id="11" name="Rounded Rectangle 10"/>
          <p:cNvSpPr/>
          <p:nvPr/>
        </p:nvSpPr>
        <p:spPr>
          <a:xfrm>
            <a:off x="4715836" y="2884646"/>
            <a:ext cx="3174716" cy="1345914"/>
          </a:xfrm>
          <a:prstGeom prst="round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smtClean="0">
                <a:solidFill>
                  <a:schemeClr val="tx1"/>
                </a:solidFill>
              </a:rPr>
              <a:t>Đáp</a:t>
            </a:r>
            <a:r>
              <a:rPr lang="en-US" sz="2400" dirty="0" smtClean="0">
                <a:solidFill>
                  <a:schemeClr val="tx1"/>
                </a:solidFill>
              </a:rPr>
              <a:t> </a:t>
            </a:r>
            <a:r>
              <a:rPr lang="en-US" sz="2400" dirty="0" err="1" smtClean="0">
                <a:solidFill>
                  <a:schemeClr val="tx1"/>
                </a:solidFill>
              </a:rPr>
              <a:t>án</a:t>
            </a:r>
            <a:r>
              <a:rPr lang="en-US" sz="2400" dirty="0" smtClean="0">
                <a:solidFill>
                  <a:schemeClr val="tx1"/>
                </a:solidFill>
              </a:rPr>
              <a:t>: </a:t>
            </a:r>
          </a:p>
          <a:p>
            <a:pPr algn="ctr">
              <a:lnSpc>
                <a:spcPct val="150000"/>
              </a:lnSpc>
            </a:pPr>
            <a:r>
              <a:rPr lang="en-US" sz="2400" dirty="0" smtClean="0">
                <a:solidFill>
                  <a:schemeClr val="tx1"/>
                </a:solidFill>
              </a:rPr>
              <a:t>ĐÈN GIAO THÔNG</a:t>
            </a:r>
            <a:endParaRPr lang="en-US" sz="2400" dirty="0">
              <a:solidFill>
                <a:schemeClr val="tx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062" y="444969"/>
            <a:ext cx="2558265" cy="2558265"/>
          </a:xfrm>
          <a:prstGeom prst="rect">
            <a:avLst/>
          </a:prstGeom>
        </p:spPr>
      </p:pic>
      <p:sp>
        <p:nvSpPr>
          <p:cNvPr id="2" name="Action Button: Back or Previous 1">
            <a:hlinkClick r:id="rId4" action="ppaction://hlinksldjump" highlightClick="1"/>
          </p:cNvPr>
          <p:cNvSpPr/>
          <p:nvPr/>
        </p:nvSpPr>
        <p:spPr>
          <a:xfrm>
            <a:off x="8325293" y="4406343"/>
            <a:ext cx="818707" cy="737157"/>
          </a:xfrm>
          <a:prstGeom prst="actionButtonBackPrevious">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618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16958" y="988829"/>
            <a:ext cx="8856921" cy="1754326"/>
          </a:xfrm>
          <a:prstGeom prst="rect">
            <a:avLst/>
          </a:prstGeom>
          <a:noFill/>
        </p:spPr>
        <p:txBody>
          <a:bodyPr wrap="square" rtlCol="0">
            <a:spAutoFit/>
          </a:bodyPr>
          <a:lstStyle/>
          <a:p>
            <a:pPr algn="ctr">
              <a:lnSpc>
                <a:spcPct val="150000"/>
              </a:lnSpc>
            </a:pPr>
            <a:r>
              <a:rPr lang="en-US" sz="3600" b="1" dirty="0" smtClean="0"/>
              <a:t>CẢM ƠN CÁC EM </a:t>
            </a:r>
          </a:p>
          <a:p>
            <a:pPr algn="ctr">
              <a:lnSpc>
                <a:spcPct val="150000"/>
              </a:lnSpc>
            </a:pPr>
            <a:r>
              <a:rPr lang="en-US" sz="3600" b="1" dirty="0" smtClean="0"/>
              <a:t>ĐÃ LẮNG NGHE BÀI GIẢNG!</a:t>
            </a:r>
            <a:endParaRPr lang="en-US" sz="3600" b="1"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868" y="2743155"/>
            <a:ext cx="2551816" cy="2083983"/>
          </a:xfrm>
          <a:prstGeom prst="rect">
            <a:avLst/>
          </a:prstGeom>
        </p:spPr>
      </p:pic>
    </p:spTree>
    <p:extLst>
      <p:ext uri="{BB962C8B-B14F-4D97-AF65-F5344CB8AC3E}">
        <p14:creationId xmlns:p14="http://schemas.microsoft.com/office/powerpoint/2010/main" val="14884867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03115" y="969833"/>
            <a:ext cx="4572000" cy="2954655"/>
          </a:xfrm>
          <a:prstGeom prst="rect">
            <a:avLst/>
          </a:prstGeom>
        </p:spPr>
        <p:txBody>
          <a:bodyPr>
            <a:spAutoFit/>
          </a:bodyPr>
          <a:lstStyle/>
          <a:p>
            <a:pPr>
              <a:lnSpc>
                <a:spcPct val="150000"/>
              </a:lnSpc>
            </a:pPr>
            <a:r>
              <a:rPr lang="en-US" sz="2400" b="1" dirty="0" err="1" smtClean="0">
                <a:latin typeface="+mn-lt"/>
              </a:rPr>
              <a:t>Câu</a:t>
            </a:r>
            <a:r>
              <a:rPr lang="en-US" sz="2400" b="1" dirty="0" smtClean="0">
                <a:latin typeface="+mn-lt"/>
              </a:rPr>
              <a:t> 2:</a:t>
            </a:r>
          </a:p>
          <a:p>
            <a:pPr>
              <a:lnSpc>
                <a:spcPct val="150000"/>
              </a:lnSpc>
            </a:pPr>
            <a:r>
              <a:rPr lang="en-US" sz="2000" dirty="0" err="1" smtClean="0">
                <a:latin typeface="+mn-lt"/>
              </a:rPr>
              <a:t>Xe</a:t>
            </a:r>
            <a:r>
              <a:rPr lang="en-US" sz="2000" dirty="0" smtClean="0">
                <a:latin typeface="+mn-lt"/>
              </a:rPr>
              <a:t> </a:t>
            </a:r>
            <a:r>
              <a:rPr lang="en-US" sz="2000" dirty="0" err="1">
                <a:latin typeface="+mn-lt"/>
              </a:rPr>
              <a:t>gì</a:t>
            </a:r>
            <a:r>
              <a:rPr lang="en-US" sz="2000" dirty="0">
                <a:latin typeface="+mn-lt"/>
              </a:rPr>
              <a:t> </a:t>
            </a:r>
            <a:r>
              <a:rPr lang="en-US" sz="2000" dirty="0" err="1">
                <a:latin typeface="+mn-lt"/>
              </a:rPr>
              <a:t>hai</a:t>
            </a:r>
            <a:r>
              <a:rPr lang="en-US" sz="2000" dirty="0">
                <a:latin typeface="+mn-lt"/>
              </a:rPr>
              <a:t> </a:t>
            </a:r>
            <a:r>
              <a:rPr lang="en-US" sz="2000" dirty="0" err="1">
                <a:latin typeface="+mn-lt"/>
              </a:rPr>
              <a:t>bánh</a:t>
            </a:r>
            <a:r>
              <a:rPr lang="en-US" sz="2000" dirty="0">
                <a:latin typeface="+mn-lt"/>
              </a:rPr>
              <a:t/>
            </a:r>
            <a:br>
              <a:rPr lang="en-US" sz="2000" dirty="0">
                <a:latin typeface="+mn-lt"/>
              </a:rPr>
            </a:br>
            <a:r>
              <a:rPr lang="en-US" sz="2000" dirty="0" err="1">
                <a:latin typeface="+mn-lt"/>
              </a:rPr>
              <a:t>Đạp</a:t>
            </a:r>
            <a:r>
              <a:rPr lang="en-US" sz="2000" dirty="0">
                <a:latin typeface="+mn-lt"/>
              </a:rPr>
              <a:t> </a:t>
            </a:r>
            <a:r>
              <a:rPr lang="en-US" sz="2000" dirty="0" err="1">
                <a:latin typeface="+mn-lt"/>
              </a:rPr>
              <a:t>chạy</a:t>
            </a:r>
            <a:r>
              <a:rPr lang="en-US" sz="2000" dirty="0">
                <a:latin typeface="+mn-lt"/>
              </a:rPr>
              <a:t> bon </a:t>
            </a:r>
            <a:r>
              <a:rPr lang="en-US" sz="2000" dirty="0" err="1">
                <a:latin typeface="+mn-lt"/>
              </a:rPr>
              <a:t>bon</a:t>
            </a:r>
            <a:r>
              <a:rPr lang="en-US" sz="2000" dirty="0">
                <a:latin typeface="+mn-lt"/>
              </a:rPr>
              <a:t/>
            </a:r>
            <a:br>
              <a:rPr lang="en-US" sz="2000" dirty="0">
                <a:latin typeface="+mn-lt"/>
              </a:rPr>
            </a:br>
            <a:r>
              <a:rPr lang="en-US" sz="2000" dirty="0" err="1">
                <a:latin typeface="+mn-lt"/>
              </a:rPr>
              <a:t>Chuông</a:t>
            </a:r>
            <a:r>
              <a:rPr lang="en-US" sz="2000" dirty="0">
                <a:latin typeface="+mn-lt"/>
              </a:rPr>
              <a:t> </a:t>
            </a:r>
            <a:r>
              <a:rPr lang="en-US" sz="2000" dirty="0" err="1">
                <a:latin typeface="+mn-lt"/>
              </a:rPr>
              <a:t>kêu</a:t>
            </a:r>
            <a:r>
              <a:rPr lang="en-US" sz="2000" dirty="0">
                <a:latin typeface="+mn-lt"/>
              </a:rPr>
              <a:t> </a:t>
            </a:r>
            <a:r>
              <a:rPr lang="en-US" sz="2000" dirty="0" err="1">
                <a:latin typeface="+mn-lt"/>
              </a:rPr>
              <a:t>kính</a:t>
            </a:r>
            <a:r>
              <a:rPr lang="en-US" sz="2000" dirty="0">
                <a:latin typeface="+mn-lt"/>
              </a:rPr>
              <a:t> </a:t>
            </a:r>
            <a:r>
              <a:rPr lang="en-US" sz="2000" dirty="0" err="1">
                <a:latin typeface="+mn-lt"/>
              </a:rPr>
              <a:t>coong</a:t>
            </a:r>
            <a:r>
              <a:rPr lang="en-US" sz="2000" dirty="0">
                <a:latin typeface="+mn-lt"/>
              </a:rPr>
              <a:t/>
            </a:r>
            <a:br>
              <a:rPr lang="en-US" sz="2000" dirty="0">
                <a:latin typeface="+mn-lt"/>
              </a:rPr>
            </a:br>
            <a:r>
              <a:rPr lang="en-US" sz="2000" dirty="0" err="1">
                <a:latin typeface="+mn-lt"/>
              </a:rPr>
              <a:t>Đứng</a:t>
            </a:r>
            <a:r>
              <a:rPr lang="en-US" sz="2000" dirty="0">
                <a:latin typeface="+mn-lt"/>
              </a:rPr>
              <a:t> </a:t>
            </a:r>
            <a:r>
              <a:rPr lang="en-US" sz="2000" dirty="0" err="1">
                <a:latin typeface="+mn-lt"/>
              </a:rPr>
              <a:t>yên</a:t>
            </a:r>
            <a:r>
              <a:rPr lang="en-US" sz="2000" dirty="0">
                <a:latin typeface="+mn-lt"/>
              </a:rPr>
              <a:t> </a:t>
            </a:r>
            <a:r>
              <a:rPr lang="en-US" sz="2000" dirty="0" err="1">
                <a:latin typeface="+mn-lt"/>
              </a:rPr>
              <a:t>thì</a:t>
            </a:r>
            <a:r>
              <a:rPr lang="en-US" sz="2000" dirty="0">
                <a:latin typeface="+mn-lt"/>
              </a:rPr>
              <a:t> </a:t>
            </a:r>
            <a:r>
              <a:rPr lang="en-US" sz="2000" dirty="0" err="1">
                <a:latin typeface="+mn-lt"/>
              </a:rPr>
              <a:t>đổ</a:t>
            </a:r>
            <a:r>
              <a:rPr lang="en-US" sz="2000" dirty="0">
                <a:latin typeface="+mn-lt"/>
              </a:rPr>
              <a:t/>
            </a:r>
            <a:br>
              <a:rPr lang="en-US" sz="2000" dirty="0">
                <a:latin typeface="+mn-lt"/>
              </a:rPr>
            </a:br>
            <a:r>
              <a:rPr lang="en-US" sz="2000" dirty="0" err="1">
                <a:latin typeface="+mn-lt"/>
              </a:rPr>
              <a:t>Là</a:t>
            </a:r>
            <a:r>
              <a:rPr lang="en-US" sz="2000" dirty="0">
                <a:latin typeface="+mn-lt"/>
              </a:rPr>
              <a:t> </a:t>
            </a:r>
            <a:r>
              <a:rPr lang="en-US" sz="2000" dirty="0" err="1">
                <a:latin typeface="+mn-lt"/>
              </a:rPr>
              <a:t>xe</a:t>
            </a:r>
            <a:r>
              <a:rPr lang="en-US" sz="2000" dirty="0">
                <a:latin typeface="+mn-lt"/>
              </a:rPr>
              <a:t> </a:t>
            </a:r>
            <a:r>
              <a:rPr lang="en-US" sz="2000" dirty="0" err="1">
                <a:latin typeface="+mn-lt"/>
              </a:rPr>
              <a:t>gì</a:t>
            </a:r>
            <a:r>
              <a:rPr lang="en-US" sz="2000" dirty="0">
                <a:latin typeface="+mn-lt"/>
              </a:rPr>
              <a:t> ?</a:t>
            </a:r>
          </a:p>
        </p:txBody>
      </p:sp>
      <p:sp>
        <p:nvSpPr>
          <p:cNvPr id="6" name="Rounded Rectangle 5"/>
          <p:cNvSpPr/>
          <p:nvPr/>
        </p:nvSpPr>
        <p:spPr>
          <a:xfrm>
            <a:off x="4869951" y="1068512"/>
            <a:ext cx="2794571" cy="1027176"/>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rPr>
              <a:t>Đáp</a:t>
            </a:r>
            <a:r>
              <a:rPr lang="en-US" sz="2400" dirty="0" smtClean="0">
                <a:solidFill>
                  <a:schemeClr val="tx1"/>
                </a:solidFill>
              </a:rPr>
              <a:t> </a:t>
            </a:r>
            <a:r>
              <a:rPr lang="en-US" sz="2400" dirty="0" err="1" smtClean="0">
                <a:solidFill>
                  <a:schemeClr val="tx1"/>
                </a:solidFill>
              </a:rPr>
              <a:t>án</a:t>
            </a:r>
            <a:r>
              <a:rPr lang="en-US" sz="2400" dirty="0" smtClean="0">
                <a:solidFill>
                  <a:schemeClr val="tx1"/>
                </a:solidFill>
              </a:rPr>
              <a:t>: XE ĐẠP</a:t>
            </a:r>
            <a:endParaRPr lang="en-US" sz="2400"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079" y="1684961"/>
            <a:ext cx="3366071" cy="3366071"/>
          </a:xfrm>
          <a:prstGeom prst="rect">
            <a:avLst/>
          </a:prstGeom>
        </p:spPr>
      </p:pic>
      <p:sp>
        <p:nvSpPr>
          <p:cNvPr id="8" name="Action Button: Back or Previous 7">
            <a:hlinkClick r:id="rId3" action="ppaction://hlinksldjump" highlightClick="1"/>
          </p:cNvPr>
          <p:cNvSpPr/>
          <p:nvPr/>
        </p:nvSpPr>
        <p:spPr>
          <a:xfrm>
            <a:off x="8325293" y="4406343"/>
            <a:ext cx="818707" cy="737157"/>
          </a:xfrm>
          <a:prstGeom prst="actionButtonBackPrevious">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783460"/>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260" y="1148314"/>
            <a:ext cx="4572000" cy="3317801"/>
          </a:xfrm>
          <a:prstGeom prst="rect">
            <a:avLst/>
          </a:prstGeom>
        </p:spPr>
      </p:pic>
      <p:sp>
        <p:nvSpPr>
          <p:cNvPr id="11" name="Rectangle 1"/>
          <p:cNvSpPr>
            <a:spLocks noChangeArrowheads="1"/>
          </p:cNvSpPr>
          <p:nvPr/>
        </p:nvSpPr>
        <p:spPr bwMode="auto">
          <a:xfrm>
            <a:off x="738186" y="1148314"/>
            <a:ext cx="445506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sz="2400" b="1" i="0" u="none" strike="noStrike" cap="none" normalizeH="0" baseline="0" dirty="0" err="1" smtClean="0">
                <a:ln>
                  <a:noFill/>
                </a:ln>
                <a:solidFill>
                  <a:srgbClr val="000000"/>
                </a:solidFill>
                <a:effectLst/>
                <a:latin typeface="+mn-lt"/>
              </a:rPr>
              <a:t>Câu</a:t>
            </a:r>
            <a:r>
              <a:rPr kumimoji="0" lang="en-US" sz="2400" b="1" i="0" u="none" strike="noStrike" cap="none" normalizeH="0" dirty="0" smtClean="0">
                <a:ln>
                  <a:noFill/>
                </a:ln>
                <a:solidFill>
                  <a:srgbClr val="000000"/>
                </a:solidFill>
                <a:effectLst/>
                <a:latin typeface="+mn-lt"/>
              </a:rPr>
              <a:t> 3:</a:t>
            </a:r>
            <a:endParaRPr kumimoji="0" lang="en-US" sz="2400" b="1" i="0" u="none" strike="noStrike" cap="none" normalizeH="0" baseline="0" dirty="0" smtClean="0">
              <a:ln>
                <a:noFill/>
              </a:ln>
              <a:solidFill>
                <a:srgbClr val="000000"/>
              </a:solidFill>
              <a:effectLst/>
              <a:latin typeface="+mn-l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err="1" smtClean="0">
                <a:ln>
                  <a:noFill/>
                </a:ln>
                <a:solidFill>
                  <a:srgbClr val="000000"/>
                </a:solidFill>
                <a:effectLst/>
                <a:latin typeface="+mn-lt"/>
              </a:rPr>
              <a:t>Cái</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gì</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chạy</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trên</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đường</a:t>
            </a:r>
            <a:r>
              <a:rPr kumimoji="0" lang="en-US" sz="2000" b="0" i="0" u="none" strike="noStrike" cap="none" normalizeH="0" baseline="0" dirty="0" smtClean="0">
                <a:ln>
                  <a:noFill/>
                </a:ln>
                <a:solidFill>
                  <a:srgbClr val="000000"/>
                </a:solidFill>
                <a:effectLst/>
                <a:latin typeface="+mn-lt"/>
              </a:rPr>
              <a:t> ray</a:t>
            </a:r>
            <a:br>
              <a:rPr kumimoji="0" lang="en-US" sz="2000" b="0" i="0" u="none" strike="noStrike" cap="none" normalizeH="0" baseline="0" dirty="0" smtClean="0">
                <a:ln>
                  <a:noFill/>
                </a:ln>
                <a:solidFill>
                  <a:srgbClr val="000000"/>
                </a:solidFill>
                <a:effectLst/>
                <a:latin typeface="+mn-lt"/>
              </a:rPr>
            </a:br>
            <a:r>
              <a:rPr kumimoji="0" lang="en-US" sz="2000" b="0" i="0" u="none" strike="noStrike" cap="none" normalizeH="0" baseline="0" dirty="0" err="1" smtClean="0">
                <a:ln>
                  <a:noFill/>
                </a:ln>
                <a:solidFill>
                  <a:srgbClr val="000000"/>
                </a:solidFill>
                <a:effectLst/>
                <a:latin typeface="+mn-lt"/>
              </a:rPr>
              <a:t>Đưa</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em</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đi</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khắp</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chốn</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gần</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nơi</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xa</a:t>
            </a:r>
            <a:r>
              <a:rPr kumimoji="0" lang="en-US" sz="2000" b="0" i="0" u="none" strike="noStrike" cap="none" normalizeH="0" baseline="0" dirty="0" smtClean="0">
                <a:ln>
                  <a:noFill/>
                </a:ln>
                <a:solidFill>
                  <a:srgbClr val="000000"/>
                </a:solidFill>
                <a:effectLst/>
                <a:latin typeface="+mn-lt"/>
              </a:rPr>
              <a:t/>
            </a:r>
            <a:br>
              <a:rPr kumimoji="0" lang="en-US" sz="2000" b="0" i="0" u="none" strike="noStrike" cap="none" normalizeH="0" baseline="0" dirty="0" smtClean="0">
                <a:ln>
                  <a:noFill/>
                </a:ln>
                <a:solidFill>
                  <a:srgbClr val="000000"/>
                </a:solidFill>
                <a:effectLst/>
                <a:latin typeface="+mn-lt"/>
              </a:rPr>
            </a:br>
            <a:r>
              <a:rPr kumimoji="0" lang="en-US" sz="2000" b="0" i="0" u="none" strike="noStrike" cap="none" normalizeH="0" baseline="0" dirty="0" err="1" smtClean="0">
                <a:ln>
                  <a:noFill/>
                </a:ln>
                <a:solidFill>
                  <a:srgbClr val="000000"/>
                </a:solidFill>
                <a:effectLst/>
                <a:latin typeface="+mn-lt"/>
              </a:rPr>
              <a:t>Khi</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về</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đỗ</a:t>
            </a:r>
            <a:r>
              <a:rPr kumimoji="0" lang="en-US" sz="2000" b="0" i="0" u="none" strike="noStrike" cap="none" normalizeH="0" baseline="0" dirty="0" smtClean="0">
                <a:ln>
                  <a:noFill/>
                </a:ln>
                <a:solidFill>
                  <a:srgbClr val="000000"/>
                </a:solidFill>
                <a:effectLst/>
                <a:latin typeface="+mn-lt"/>
              </a:rPr>
              <a:t> ở </a:t>
            </a:r>
            <a:r>
              <a:rPr kumimoji="0" lang="en-US" sz="2000" b="0" i="0" u="none" strike="noStrike" cap="none" normalizeH="0" baseline="0" dirty="0" err="1" smtClean="0">
                <a:ln>
                  <a:noFill/>
                </a:ln>
                <a:solidFill>
                  <a:srgbClr val="000000"/>
                </a:solidFill>
                <a:effectLst/>
                <a:latin typeface="+mn-lt"/>
              </a:rPr>
              <a:t>sân</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ga</a:t>
            </a:r>
            <a:r>
              <a:rPr kumimoji="0" lang="en-US" sz="2000" b="0" i="0" u="none" strike="noStrike" cap="none" normalizeH="0" baseline="0" dirty="0" smtClean="0">
                <a:ln>
                  <a:noFill/>
                </a:ln>
                <a:solidFill>
                  <a:srgbClr val="000000"/>
                </a:solidFill>
                <a:effectLst/>
                <a:latin typeface="+mn-lt"/>
              </a:rPr>
              <a:t/>
            </a:r>
            <a:br>
              <a:rPr kumimoji="0" lang="en-US" sz="2000" b="0" i="0" u="none" strike="noStrike" cap="none" normalizeH="0" baseline="0" dirty="0" smtClean="0">
                <a:ln>
                  <a:noFill/>
                </a:ln>
                <a:solidFill>
                  <a:srgbClr val="000000"/>
                </a:solidFill>
                <a:effectLst/>
                <a:latin typeface="+mn-lt"/>
              </a:rPr>
            </a:br>
            <a:r>
              <a:rPr kumimoji="0" lang="en-US" sz="2000" b="0" i="0" u="none" strike="noStrike" cap="none" normalizeH="0" baseline="0" dirty="0" err="1" smtClean="0">
                <a:ln>
                  <a:noFill/>
                </a:ln>
                <a:solidFill>
                  <a:srgbClr val="000000"/>
                </a:solidFill>
                <a:effectLst/>
                <a:latin typeface="+mn-lt"/>
              </a:rPr>
              <a:t>Người</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lên</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kẻ</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xuống</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vào</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ra</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rộn</a:t>
            </a:r>
            <a:r>
              <a:rPr kumimoji="0" lang="en-US" sz="2000" b="0" i="0" u="none" strike="noStrike" cap="none" normalizeH="0" baseline="0" dirty="0" smtClean="0">
                <a:ln>
                  <a:noFill/>
                </a:ln>
                <a:solidFill>
                  <a:srgbClr val="000000"/>
                </a:solidFill>
                <a:effectLst/>
                <a:latin typeface="+mn-lt"/>
              </a:rPr>
              <a:t> </a:t>
            </a:r>
            <a:r>
              <a:rPr kumimoji="0" lang="en-US" sz="2000" b="0" i="0" u="none" strike="noStrike" cap="none" normalizeH="0" baseline="0" dirty="0" err="1" smtClean="0">
                <a:ln>
                  <a:noFill/>
                </a:ln>
                <a:solidFill>
                  <a:srgbClr val="000000"/>
                </a:solidFill>
                <a:effectLst/>
                <a:latin typeface="+mn-lt"/>
              </a:rPr>
              <a:t>ràng</a:t>
            </a:r>
            <a:r>
              <a:rPr kumimoji="0" lang="en-US" sz="2000" b="0" i="0" u="none" strike="noStrike" cap="none" normalizeH="0" baseline="0" dirty="0" smtClean="0">
                <a:ln>
                  <a:noFill/>
                </a:ln>
                <a:solidFill>
                  <a:srgbClr val="000000"/>
                </a:solidFill>
                <a:effectLst/>
                <a:latin typeface="+mn-lt"/>
              </a:rPr>
              <a:t>?</a:t>
            </a:r>
            <a:endParaRPr kumimoji="0" lang="en-US" sz="2000" b="0" i="0" u="none" strike="noStrike" cap="none" normalizeH="0" baseline="0" dirty="0" smtClean="0">
              <a:ln>
                <a:noFill/>
              </a:ln>
              <a:solidFill>
                <a:schemeClr val="tx1"/>
              </a:solidFill>
              <a:effectLst/>
              <a:latin typeface="+mn-lt"/>
            </a:endParaRPr>
          </a:p>
        </p:txBody>
      </p:sp>
      <p:sp>
        <p:nvSpPr>
          <p:cNvPr id="12" name="Rounded Rectangle 11"/>
          <p:cNvSpPr/>
          <p:nvPr/>
        </p:nvSpPr>
        <p:spPr>
          <a:xfrm>
            <a:off x="5829676" y="2965032"/>
            <a:ext cx="2519916" cy="102684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smtClean="0">
                <a:solidFill>
                  <a:schemeClr val="tx1"/>
                </a:solidFill>
              </a:rPr>
              <a:t>Đáp</a:t>
            </a:r>
            <a:r>
              <a:rPr lang="en-US" sz="2400" dirty="0" smtClean="0">
                <a:solidFill>
                  <a:schemeClr val="tx1"/>
                </a:solidFill>
              </a:rPr>
              <a:t> </a:t>
            </a:r>
            <a:r>
              <a:rPr lang="en-US" sz="2400" dirty="0" err="1" smtClean="0">
                <a:solidFill>
                  <a:schemeClr val="tx1"/>
                </a:solidFill>
              </a:rPr>
              <a:t>án</a:t>
            </a:r>
            <a:r>
              <a:rPr lang="en-US" sz="2400" dirty="0" smtClean="0">
                <a:solidFill>
                  <a:schemeClr val="tx1"/>
                </a:solidFill>
              </a:rPr>
              <a:t>: </a:t>
            </a:r>
          </a:p>
          <a:p>
            <a:pPr algn="ctr">
              <a:lnSpc>
                <a:spcPct val="150000"/>
              </a:lnSpc>
            </a:pPr>
            <a:r>
              <a:rPr lang="en-US" sz="2400" dirty="0" smtClean="0">
                <a:solidFill>
                  <a:schemeClr val="tx1"/>
                </a:solidFill>
              </a:rPr>
              <a:t>TÀU HỎA</a:t>
            </a:r>
            <a:endParaRPr lang="en-US" sz="2400" dirty="0">
              <a:solidFill>
                <a:schemeClr val="tx1"/>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260" y="-296104"/>
            <a:ext cx="4029740" cy="4029740"/>
          </a:xfrm>
          <a:prstGeom prst="rect">
            <a:avLst/>
          </a:prstGeom>
        </p:spPr>
      </p:pic>
      <p:sp>
        <p:nvSpPr>
          <p:cNvPr id="6" name="Action Button: Back or Previous 5">
            <a:hlinkClick r:id="rId4" action="ppaction://hlinksldjump" highlightClick="1"/>
          </p:cNvPr>
          <p:cNvSpPr/>
          <p:nvPr/>
        </p:nvSpPr>
        <p:spPr>
          <a:xfrm>
            <a:off x="8325293" y="4406343"/>
            <a:ext cx="818707" cy="737157"/>
          </a:xfrm>
          <a:prstGeom prst="actionButtonBackPrevious">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234528"/>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7542" y="497535"/>
            <a:ext cx="4572000" cy="3877985"/>
          </a:xfrm>
          <a:prstGeom prst="rect">
            <a:avLst/>
          </a:prstGeom>
        </p:spPr>
        <p:txBody>
          <a:bodyPr>
            <a:spAutoFit/>
          </a:bodyPr>
          <a:lstStyle/>
          <a:p>
            <a:pPr>
              <a:lnSpc>
                <a:spcPct val="150000"/>
              </a:lnSpc>
            </a:pPr>
            <a:r>
              <a:rPr lang="en-US" sz="2400" b="1" dirty="0" err="1" smtClean="0">
                <a:latin typeface="+mn-lt"/>
              </a:rPr>
              <a:t>Câu</a:t>
            </a:r>
            <a:r>
              <a:rPr lang="en-US" sz="2400" b="1" dirty="0" smtClean="0">
                <a:latin typeface="+mn-lt"/>
              </a:rPr>
              <a:t> 4:</a:t>
            </a:r>
          </a:p>
          <a:p>
            <a:pPr>
              <a:lnSpc>
                <a:spcPct val="150000"/>
              </a:lnSpc>
            </a:pPr>
            <a:r>
              <a:rPr lang="vi-VN" sz="2000" dirty="0" smtClean="0">
                <a:latin typeface="+mn-lt"/>
              </a:rPr>
              <a:t>Chẳng </a:t>
            </a:r>
            <a:r>
              <a:rPr lang="vi-VN" sz="2000" dirty="0">
                <a:latin typeface="+mn-lt"/>
              </a:rPr>
              <a:t>phải chim</a:t>
            </a:r>
            <a:br>
              <a:rPr lang="vi-VN" sz="2000" dirty="0">
                <a:latin typeface="+mn-lt"/>
              </a:rPr>
            </a:br>
            <a:r>
              <a:rPr lang="vi-VN" sz="2000" dirty="0">
                <a:latin typeface="+mn-lt"/>
              </a:rPr>
              <a:t>Mà có cánh</a:t>
            </a:r>
            <a:br>
              <a:rPr lang="vi-VN" sz="2000" dirty="0">
                <a:latin typeface="+mn-lt"/>
              </a:rPr>
            </a:br>
            <a:r>
              <a:rPr lang="vi-VN" sz="2000" dirty="0">
                <a:latin typeface="+mn-lt"/>
              </a:rPr>
              <a:t>Chở hàng khách</a:t>
            </a:r>
            <a:br>
              <a:rPr lang="vi-VN" sz="2000" dirty="0">
                <a:latin typeface="+mn-lt"/>
              </a:rPr>
            </a:br>
            <a:r>
              <a:rPr lang="vi-VN" sz="2000" dirty="0">
                <a:latin typeface="+mn-lt"/>
              </a:rPr>
              <a:t>Đến mọi nơi</a:t>
            </a:r>
            <a:br>
              <a:rPr lang="vi-VN" sz="2000" dirty="0">
                <a:latin typeface="+mn-lt"/>
              </a:rPr>
            </a:br>
            <a:r>
              <a:rPr lang="vi-VN" sz="2000" dirty="0">
                <a:latin typeface="+mn-lt"/>
              </a:rPr>
              <a:t>Giữa mây trời</a:t>
            </a:r>
            <a:br>
              <a:rPr lang="vi-VN" sz="2000" dirty="0">
                <a:latin typeface="+mn-lt"/>
              </a:rPr>
            </a:br>
            <a:r>
              <a:rPr lang="vi-VN" sz="2000" dirty="0">
                <a:latin typeface="+mn-lt"/>
              </a:rPr>
              <a:t>Đang bay lượn</a:t>
            </a:r>
            <a:br>
              <a:rPr lang="vi-VN" sz="2000" dirty="0">
                <a:latin typeface="+mn-lt"/>
              </a:rPr>
            </a:br>
            <a:r>
              <a:rPr lang="vi-VN" sz="2000" dirty="0">
                <a:latin typeface="+mn-lt"/>
              </a:rPr>
              <a:t>Là gì ?</a:t>
            </a:r>
            <a:endParaRPr lang="en-US" sz="2000" dirty="0">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279" y="1532398"/>
            <a:ext cx="2843122" cy="2843122"/>
          </a:xfrm>
          <a:prstGeom prst="rect">
            <a:avLst/>
          </a:prstGeom>
        </p:spPr>
      </p:pic>
      <p:sp>
        <p:nvSpPr>
          <p:cNvPr id="4" name="TextBox 3"/>
          <p:cNvSpPr txBox="1"/>
          <p:nvPr/>
        </p:nvSpPr>
        <p:spPr>
          <a:xfrm>
            <a:off x="801384" y="688369"/>
            <a:ext cx="2414427" cy="1305165"/>
          </a:xfrm>
          <a:prstGeom prst="rect">
            <a:avLst/>
          </a:prstGeom>
          <a:noFill/>
        </p:spPr>
        <p:txBody>
          <a:bodyPr wrap="square" rtlCol="0">
            <a:spAutoFit/>
          </a:bodyPr>
          <a:lstStyle/>
          <a:p>
            <a:pPr algn="ctr">
              <a:lnSpc>
                <a:spcPct val="150000"/>
              </a:lnSpc>
            </a:pPr>
            <a:r>
              <a:rPr lang="en-US" sz="2800" dirty="0" err="1" smtClean="0"/>
              <a:t>Đáp</a:t>
            </a:r>
            <a:r>
              <a:rPr lang="en-US" sz="2800" dirty="0" smtClean="0"/>
              <a:t> </a:t>
            </a:r>
            <a:r>
              <a:rPr lang="en-US" sz="2800" dirty="0" err="1" smtClean="0"/>
              <a:t>án</a:t>
            </a:r>
            <a:r>
              <a:rPr lang="en-US" sz="2800" dirty="0" smtClean="0"/>
              <a:t>:</a:t>
            </a:r>
          </a:p>
          <a:p>
            <a:pPr algn="ctr">
              <a:lnSpc>
                <a:spcPct val="150000"/>
              </a:lnSpc>
            </a:pPr>
            <a:r>
              <a:rPr lang="en-US" sz="2800" dirty="0" smtClean="0"/>
              <a:t>MÁY BAY</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57" y="2157573"/>
            <a:ext cx="3068120" cy="3068120"/>
          </a:xfrm>
          <a:prstGeom prst="rect">
            <a:avLst/>
          </a:prstGeom>
        </p:spPr>
      </p:pic>
      <p:sp>
        <p:nvSpPr>
          <p:cNvPr id="7" name="Action Button: Back or Previous 6">
            <a:hlinkClick r:id="rId4" action="ppaction://hlinksldjump" highlightClick="1"/>
          </p:cNvPr>
          <p:cNvSpPr/>
          <p:nvPr/>
        </p:nvSpPr>
        <p:spPr>
          <a:xfrm>
            <a:off x="8325293" y="4406343"/>
            <a:ext cx="818707" cy="737157"/>
          </a:xfrm>
          <a:prstGeom prst="actionButtonBackPrevious">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1820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grpSp>
        <p:nvGrpSpPr>
          <p:cNvPr id="684" name="Google Shape;684;p29"/>
          <p:cNvGrpSpPr/>
          <p:nvPr/>
        </p:nvGrpSpPr>
        <p:grpSpPr>
          <a:xfrm rot="3615558">
            <a:off x="3942647" y="598307"/>
            <a:ext cx="1161188" cy="734383"/>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896" t="4693" r="8682" b="13290"/>
          <a:stretch/>
        </p:blipFill>
        <p:spPr>
          <a:xfrm>
            <a:off x="4798299" y="1967404"/>
            <a:ext cx="3246634" cy="3154166"/>
          </a:xfrm>
          <a:prstGeom prst="rect">
            <a:avLst/>
          </a:prstGeom>
          <a:ln>
            <a:solidFill>
              <a:schemeClr val="bg1"/>
            </a:solidFill>
          </a:ln>
        </p:spPr>
      </p:pic>
      <p:sp>
        <p:nvSpPr>
          <p:cNvPr id="21" name="TextBox 20"/>
          <p:cNvSpPr txBox="1"/>
          <p:nvPr/>
        </p:nvSpPr>
        <p:spPr>
          <a:xfrm>
            <a:off x="0" y="1126467"/>
            <a:ext cx="8727311" cy="2308324"/>
          </a:xfrm>
          <a:prstGeom prst="rect">
            <a:avLst/>
          </a:prstGeom>
          <a:noFill/>
        </p:spPr>
        <p:txBody>
          <a:bodyPr wrap="square" rtlCol="0">
            <a:spAutoFit/>
          </a:bodyPr>
          <a:lstStyle/>
          <a:p>
            <a:pPr algn="ctr">
              <a:lnSpc>
                <a:spcPct val="150000"/>
              </a:lnSpc>
            </a:pPr>
            <a:r>
              <a:rPr lang="en-US" sz="3200" b="1" dirty="0" smtClean="0"/>
              <a:t>CĐ: NHÀ THIẾT KẾ TÀI HOA</a:t>
            </a:r>
          </a:p>
          <a:p>
            <a:pPr algn="ctr">
              <a:lnSpc>
                <a:spcPct val="150000"/>
              </a:lnSpc>
            </a:pPr>
            <a:r>
              <a:rPr lang="en-US" sz="3200" b="1" dirty="0" smtClean="0"/>
              <a:t>TIẾT 25,26 - BÀI 13: TẠO DÁNG Ô TÔ</a:t>
            </a:r>
          </a:p>
          <a:p>
            <a:pPr algn="ctr">
              <a:lnSpc>
                <a:spcPct val="150000"/>
              </a:lnSpc>
            </a:pPr>
            <a:r>
              <a:rPr lang="en-US" sz="3200" b="1" dirty="0" smtClean="0"/>
              <a:t>(2 </a:t>
            </a:r>
            <a:r>
              <a:rPr lang="en-US" sz="3200" b="1" dirty="0" err="1" smtClean="0"/>
              <a:t>Tiết</a:t>
            </a:r>
            <a:r>
              <a:rPr lang="en-US" sz="3200" b="1" dirty="0" smtClean="0"/>
              <a:t>)</a:t>
            </a:r>
            <a:endParaRPr lang="en-US" sz="32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976" y="2649351"/>
            <a:ext cx="2181332" cy="21813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35"/>
          <p:cNvSpPr/>
          <p:nvPr/>
        </p:nvSpPr>
        <p:spPr>
          <a:xfrm rot="-5400000">
            <a:off x="4644443" y="1859811"/>
            <a:ext cx="2231291" cy="2073034"/>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rot="-5400000">
            <a:off x="2393117" y="1821627"/>
            <a:ext cx="2269431" cy="2090229"/>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p:nvPr/>
        </p:nvSpPr>
        <p:spPr>
          <a:xfrm rot="-5400000">
            <a:off x="77126" y="1792584"/>
            <a:ext cx="2278575" cy="2122868"/>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0" name="Google Shape;840;p35"/>
          <p:cNvGrpSpPr/>
          <p:nvPr/>
        </p:nvGrpSpPr>
        <p:grpSpPr>
          <a:xfrm rot="3615558">
            <a:off x="603247" y="3683007"/>
            <a:ext cx="1161188" cy="734383"/>
            <a:chOff x="5161625" y="732525"/>
            <a:chExt cx="456050" cy="288425"/>
          </a:xfrm>
        </p:grpSpPr>
        <p:sp>
          <p:nvSpPr>
            <p:cNvPr id="841" name="Google Shape;841;p35"/>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5"/>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5"/>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5"/>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5"/>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5"/>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5"/>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5"/>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35"/>
          <p:cNvGrpSpPr/>
          <p:nvPr/>
        </p:nvGrpSpPr>
        <p:grpSpPr>
          <a:xfrm rot="10800000">
            <a:off x="7355903" y="521776"/>
            <a:ext cx="1161195" cy="734388"/>
            <a:chOff x="5161625" y="732525"/>
            <a:chExt cx="456050" cy="288425"/>
          </a:xfrm>
        </p:grpSpPr>
        <p:sp>
          <p:nvSpPr>
            <p:cNvPr id="851" name="Google Shape;851;p35"/>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5"/>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5"/>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5"/>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434977" y="521776"/>
            <a:ext cx="4068566" cy="584775"/>
          </a:xfrm>
          <a:prstGeom prst="rect">
            <a:avLst/>
          </a:prstGeom>
          <a:noFill/>
        </p:spPr>
        <p:txBody>
          <a:bodyPr wrap="square" rtlCol="0">
            <a:spAutoFit/>
          </a:bodyPr>
          <a:lstStyle/>
          <a:p>
            <a:r>
              <a:rPr lang="en-US" sz="3200" b="1" dirty="0" smtClean="0"/>
              <a:t>NỘI DUNG BÀI HỌC</a:t>
            </a:r>
            <a:endParaRPr lang="en-US" sz="3200" b="1" dirty="0"/>
          </a:p>
        </p:txBody>
      </p:sp>
      <p:sp>
        <p:nvSpPr>
          <p:cNvPr id="44" name="Google Shape;831;p35"/>
          <p:cNvSpPr/>
          <p:nvPr/>
        </p:nvSpPr>
        <p:spPr>
          <a:xfrm rot="-5400000">
            <a:off x="6832019" y="1859811"/>
            <a:ext cx="2231291" cy="2073034"/>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253618" y="2095909"/>
            <a:ext cx="1925587" cy="1077218"/>
          </a:xfrm>
          <a:prstGeom prst="rect">
            <a:avLst/>
          </a:prstGeom>
          <a:noFill/>
        </p:spPr>
        <p:txBody>
          <a:bodyPr wrap="square" rtlCol="0">
            <a:spAutoFit/>
          </a:bodyPr>
          <a:lstStyle/>
          <a:p>
            <a:pPr algn="ctr"/>
            <a:r>
              <a:rPr lang="en-US" sz="3600" b="1" dirty="0" smtClean="0"/>
              <a:t>01</a:t>
            </a:r>
          </a:p>
          <a:p>
            <a:pPr algn="ctr"/>
            <a:r>
              <a:rPr lang="en-US" sz="2800" dirty="0" err="1" smtClean="0"/>
              <a:t>Khám</a:t>
            </a:r>
            <a:r>
              <a:rPr lang="en-US" sz="2800" dirty="0" smtClean="0"/>
              <a:t> </a:t>
            </a:r>
            <a:r>
              <a:rPr lang="en-US" sz="2800" dirty="0" err="1" smtClean="0"/>
              <a:t>phá</a:t>
            </a:r>
            <a:endParaRPr lang="en-US" sz="2800" dirty="0"/>
          </a:p>
        </p:txBody>
      </p:sp>
      <p:sp>
        <p:nvSpPr>
          <p:cNvPr id="46" name="TextBox 45"/>
          <p:cNvSpPr txBox="1"/>
          <p:nvPr/>
        </p:nvSpPr>
        <p:spPr>
          <a:xfrm>
            <a:off x="2539582" y="2076269"/>
            <a:ext cx="1925587" cy="1077218"/>
          </a:xfrm>
          <a:prstGeom prst="rect">
            <a:avLst/>
          </a:prstGeom>
          <a:noFill/>
        </p:spPr>
        <p:txBody>
          <a:bodyPr wrap="square" rtlCol="0">
            <a:spAutoFit/>
          </a:bodyPr>
          <a:lstStyle/>
          <a:p>
            <a:pPr algn="ctr"/>
            <a:r>
              <a:rPr lang="en-US" sz="3600" b="1" dirty="0" smtClean="0"/>
              <a:t>02</a:t>
            </a:r>
          </a:p>
          <a:p>
            <a:pPr algn="ctr"/>
            <a:r>
              <a:rPr lang="en-US" sz="2800" dirty="0" err="1" smtClean="0"/>
              <a:t>Sáng</a:t>
            </a:r>
            <a:r>
              <a:rPr lang="en-US" sz="2800" dirty="0" smtClean="0"/>
              <a:t> </a:t>
            </a:r>
            <a:r>
              <a:rPr lang="en-US" sz="2800" dirty="0" err="1" smtClean="0"/>
              <a:t>tạo</a:t>
            </a:r>
            <a:endParaRPr lang="en-US" sz="2800" dirty="0"/>
          </a:p>
        </p:txBody>
      </p:sp>
      <p:sp>
        <p:nvSpPr>
          <p:cNvPr id="47" name="TextBox 46"/>
          <p:cNvSpPr txBox="1"/>
          <p:nvPr/>
        </p:nvSpPr>
        <p:spPr>
          <a:xfrm>
            <a:off x="4822459" y="2108823"/>
            <a:ext cx="1925587" cy="1077218"/>
          </a:xfrm>
          <a:prstGeom prst="rect">
            <a:avLst/>
          </a:prstGeom>
          <a:noFill/>
        </p:spPr>
        <p:txBody>
          <a:bodyPr wrap="square" rtlCol="0">
            <a:spAutoFit/>
          </a:bodyPr>
          <a:lstStyle/>
          <a:p>
            <a:pPr algn="ctr"/>
            <a:r>
              <a:rPr lang="en-US" sz="3600" b="1" dirty="0" smtClean="0"/>
              <a:t>03</a:t>
            </a:r>
          </a:p>
          <a:p>
            <a:pPr algn="ctr"/>
            <a:r>
              <a:rPr lang="en-US" sz="2800" dirty="0" err="1" smtClean="0"/>
              <a:t>Thảo</a:t>
            </a:r>
            <a:r>
              <a:rPr lang="en-US" sz="2800" dirty="0" smtClean="0"/>
              <a:t> </a:t>
            </a:r>
            <a:r>
              <a:rPr lang="en-US" sz="2800" dirty="0" err="1" smtClean="0"/>
              <a:t>luận</a:t>
            </a:r>
            <a:endParaRPr lang="en-US" sz="2800" dirty="0"/>
          </a:p>
        </p:txBody>
      </p:sp>
      <p:sp>
        <p:nvSpPr>
          <p:cNvPr id="48" name="TextBox 47"/>
          <p:cNvSpPr txBox="1"/>
          <p:nvPr/>
        </p:nvSpPr>
        <p:spPr>
          <a:xfrm>
            <a:off x="6984870" y="2108824"/>
            <a:ext cx="1925587" cy="1077218"/>
          </a:xfrm>
          <a:prstGeom prst="rect">
            <a:avLst/>
          </a:prstGeom>
          <a:noFill/>
        </p:spPr>
        <p:txBody>
          <a:bodyPr wrap="square" rtlCol="0">
            <a:spAutoFit/>
          </a:bodyPr>
          <a:lstStyle/>
          <a:p>
            <a:pPr algn="ctr"/>
            <a:r>
              <a:rPr lang="en-US" sz="3600" b="1" dirty="0" smtClean="0"/>
              <a:t>04</a:t>
            </a:r>
          </a:p>
          <a:p>
            <a:pPr algn="ctr"/>
            <a:r>
              <a:rPr lang="en-US" sz="2800" dirty="0" err="1" smtClean="0"/>
              <a:t>Ứng</a:t>
            </a:r>
            <a:r>
              <a:rPr lang="en-US" sz="2800" dirty="0" smtClean="0"/>
              <a:t> </a:t>
            </a:r>
            <a:r>
              <a:rPr lang="en-US" sz="2800" dirty="0" err="1" smtClean="0"/>
              <a:t>dụng</a:t>
            </a:r>
            <a:endParaRPr lang="en-US" sz="2800" dirty="0"/>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ppt_y-#ppt_h/2"/>
                                          </p:val>
                                        </p:tav>
                                        <p:tav tm="100000">
                                          <p:val>
                                            <p:strVal val="#ppt_y"/>
                                          </p:val>
                                        </p:tav>
                                      </p:tavLst>
                                    </p:anim>
                                    <p:anim calcmode="lin" valueType="num">
                                      <p:cBhvr>
                                        <p:cTn id="9" dur="500" fill="hold"/>
                                        <p:tgtEl>
                                          <p:spTgt spid="9"/>
                                        </p:tgtEl>
                                        <p:attrNameLst>
                                          <p:attrName>ppt_w</p:attrName>
                                        </p:attrNameLst>
                                      </p:cBhvr>
                                      <p:tavLst>
                                        <p:tav tm="0">
                                          <p:val>
                                            <p:strVal val="#ppt_w"/>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833"/>
                                        </p:tgtEl>
                                        <p:attrNameLst>
                                          <p:attrName>style.visibility</p:attrName>
                                        </p:attrNameLst>
                                      </p:cBhvr>
                                      <p:to>
                                        <p:strVal val="visible"/>
                                      </p:to>
                                    </p:set>
                                    <p:anim calcmode="lin" valueType="num">
                                      <p:cBhvr>
                                        <p:cTn id="13" dur="500" fill="hold"/>
                                        <p:tgtEl>
                                          <p:spTgt spid="833"/>
                                        </p:tgtEl>
                                        <p:attrNameLst>
                                          <p:attrName>ppt_x</p:attrName>
                                        </p:attrNameLst>
                                      </p:cBhvr>
                                      <p:tavLst>
                                        <p:tav tm="0">
                                          <p:val>
                                            <p:strVal val="#ppt_x"/>
                                          </p:val>
                                        </p:tav>
                                        <p:tav tm="100000">
                                          <p:val>
                                            <p:strVal val="#ppt_x"/>
                                          </p:val>
                                        </p:tav>
                                      </p:tavLst>
                                    </p:anim>
                                    <p:anim calcmode="lin" valueType="num">
                                      <p:cBhvr>
                                        <p:cTn id="14" dur="500" fill="hold"/>
                                        <p:tgtEl>
                                          <p:spTgt spid="833"/>
                                        </p:tgtEl>
                                        <p:attrNameLst>
                                          <p:attrName>ppt_y</p:attrName>
                                        </p:attrNameLst>
                                      </p:cBhvr>
                                      <p:tavLst>
                                        <p:tav tm="0">
                                          <p:val>
                                            <p:strVal val="#ppt_y-#ppt_h/2"/>
                                          </p:val>
                                        </p:tav>
                                        <p:tav tm="100000">
                                          <p:val>
                                            <p:strVal val="#ppt_y"/>
                                          </p:val>
                                        </p:tav>
                                      </p:tavLst>
                                    </p:anim>
                                    <p:anim calcmode="lin" valueType="num">
                                      <p:cBhvr>
                                        <p:cTn id="15" dur="500" fill="hold"/>
                                        <p:tgtEl>
                                          <p:spTgt spid="833"/>
                                        </p:tgtEl>
                                        <p:attrNameLst>
                                          <p:attrName>ppt_w</p:attrName>
                                        </p:attrNameLst>
                                      </p:cBhvr>
                                      <p:tavLst>
                                        <p:tav tm="0">
                                          <p:val>
                                            <p:strVal val="#ppt_w"/>
                                          </p:val>
                                        </p:tav>
                                        <p:tav tm="100000">
                                          <p:val>
                                            <p:strVal val="#ppt_w"/>
                                          </p:val>
                                        </p:tav>
                                      </p:tavLst>
                                    </p:anim>
                                    <p:anim calcmode="lin" valueType="num">
                                      <p:cBhvr>
                                        <p:cTn id="16" dur="500" fill="hold"/>
                                        <p:tgtEl>
                                          <p:spTgt spid="833"/>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 fill="hold" grpId="0" nodeType="clickEffect">
                                  <p:stCondLst>
                                    <p:cond delay="0"/>
                                  </p:stCondLst>
                                  <p:childTnLst>
                                    <p:set>
                                      <p:cBhvr>
                                        <p:cTn id="20" dur="1" fill="hold">
                                          <p:stCondLst>
                                            <p:cond delay="0"/>
                                          </p:stCondLst>
                                        </p:cTn>
                                        <p:tgtEl>
                                          <p:spTgt spid="832"/>
                                        </p:tgtEl>
                                        <p:attrNameLst>
                                          <p:attrName>style.visibility</p:attrName>
                                        </p:attrNameLst>
                                      </p:cBhvr>
                                      <p:to>
                                        <p:strVal val="visible"/>
                                      </p:to>
                                    </p:set>
                                    <p:anim calcmode="lin" valueType="num">
                                      <p:cBhvr>
                                        <p:cTn id="21" dur="500" fill="hold"/>
                                        <p:tgtEl>
                                          <p:spTgt spid="832"/>
                                        </p:tgtEl>
                                        <p:attrNameLst>
                                          <p:attrName>ppt_x</p:attrName>
                                        </p:attrNameLst>
                                      </p:cBhvr>
                                      <p:tavLst>
                                        <p:tav tm="0">
                                          <p:val>
                                            <p:strVal val="#ppt_x"/>
                                          </p:val>
                                        </p:tav>
                                        <p:tav tm="100000">
                                          <p:val>
                                            <p:strVal val="#ppt_x"/>
                                          </p:val>
                                        </p:tav>
                                      </p:tavLst>
                                    </p:anim>
                                    <p:anim calcmode="lin" valueType="num">
                                      <p:cBhvr>
                                        <p:cTn id="22" dur="500" fill="hold"/>
                                        <p:tgtEl>
                                          <p:spTgt spid="832"/>
                                        </p:tgtEl>
                                        <p:attrNameLst>
                                          <p:attrName>ppt_y</p:attrName>
                                        </p:attrNameLst>
                                      </p:cBhvr>
                                      <p:tavLst>
                                        <p:tav tm="0">
                                          <p:val>
                                            <p:strVal val="#ppt_y-#ppt_h/2"/>
                                          </p:val>
                                        </p:tav>
                                        <p:tav tm="100000">
                                          <p:val>
                                            <p:strVal val="#ppt_y"/>
                                          </p:val>
                                        </p:tav>
                                      </p:tavLst>
                                    </p:anim>
                                    <p:anim calcmode="lin" valueType="num">
                                      <p:cBhvr>
                                        <p:cTn id="23" dur="500" fill="hold"/>
                                        <p:tgtEl>
                                          <p:spTgt spid="832"/>
                                        </p:tgtEl>
                                        <p:attrNameLst>
                                          <p:attrName>ppt_w</p:attrName>
                                        </p:attrNameLst>
                                      </p:cBhvr>
                                      <p:tavLst>
                                        <p:tav tm="0">
                                          <p:val>
                                            <p:strVal val="#ppt_w"/>
                                          </p:val>
                                        </p:tav>
                                        <p:tav tm="100000">
                                          <p:val>
                                            <p:strVal val="#ppt_w"/>
                                          </p:val>
                                        </p:tav>
                                      </p:tavLst>
                                    </p:anim>
                                    <p:anim calcmode="lin" valueType="num">
                                      <p:cBhvr>
                                        <p:cTn id="24" dur="500" fill="hold"/>
                                        <p:tgtEl>
                                          <p:spTgt spid="832"/>
                                        </p:tgtEl>
                                        <p:attrNameLst>
                                          <p:attrName>ppt_h</p:attrName>
                                        </p:attrNameLst>
                                      </p:cBhvr>
                                      <p:tavLst>
                                        <p:tav tm="0">
                                          <p:val>
                                            <p:fltVal val="0"/>
                                          </p:val>
                                        </p:tav>
                                        <p:tav tm="100000">
                                          <p:val>
                                            <p:strVal val="#ppt_h"/>
                                          </p:val>
                                        </p:tav>
                                      </p:tavLst>
                                    </p:anim>
                                  </p:childTnLst>
                                </p:cTn>
                              </p:par>
                              <p:par>
                                <p:cTn id="25" presetID="17" presetClass="entr" presetSubtype="1"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ppt_x</p:attrName>
                                        </p:attrNameLst>
                                      </p:cBhvr>
                                      <p:tavLst>
                                        <p:tav tm="0">
                                          <p:val>
                                            <p:strVal val="#ppt_x"/>
                                          </p:val>
                                        </p:tav>
                                        <p:tav tm="100000">
                                          <p:val>
                                            <p:strVal val="#ppt_x"/>
                                          </p:val>
                                        </p:tav>
                                      </p:tavLst>
                                    </p:anim>
                                    <p:anim calcmode="lin" valueType="num">
                                      <p:cBhvr>
                                        <p:cTn id="28" dur="500" fill="hold"/>
                                        <p:tgtEl>
                                          <p:spTgt spid="46"/>
                                        </p:tgtEl>
                                        <p:attrNameLst>
                                          <p:attrName>ppt_y</p:attrName>
                                        </p:attrNameLst>
                                      </p:cBhvr>
                                      <p:tavLst>
                                        <p:tav tm="0">
                                          <p:val>
                                            <p:strVal val="#ppt_y-#ppt_h/2"/>
                                          </p:val>
                                        </p:tav>
                                        <p:tav tm="100000">
                                          <p:val>
                                            <p:strVal val="#ppt_y"/>
                                          </p:val>
                                        </p:tav>
                                      </p:tavLst>
                                    </p:anim>
                                    <p:anim calcmode="lin" valueType="num">
                                      <p:cBhvr>
                                        <p:cTn id="29" dur="500" fill="hold"/>
                                        <p:tgtEl>
                                          <p:spTgt spid="46"/>
                                        </p:tgtEl>
                                        <p:attrNameLst>
                                          <p:attrName>ppt_w</p:attrName>
                                        </p:attrNameLst>
                                      </p:cBhvr>
                                      <p:tavLst>
                                        <p:tav tm="0">
                                          <p:val>
                                            <p:strVal val="#ppt_w"/>
                                          </p:val>
                                        </p:tav>
                                        <p:tav tm="100000">
                                          <p:val>
                                            <p:strVal val="#ppt_w"/>
                                          </p:val>
                                        </p:tav>
                                      </p:tavLst>
                                    </p:anim>
                                    <p:anim calcmode="lin" valueType="num">
                                      <p:cBhvr>
                                        <p:cTn id="30"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 fill="hold" grpId="0" nodeType="clickEffect">
                                  <p:stCondLst>
                                    <p:cond delay="0"/>
                                  </p:stCondLst>
                                  <p:childTnLst>
                                    <p:set>
                                      <p:cBhvr>
                                        <p:cTn id="34" dur="1" fill="hold">
                                          <p:stCondLst>
                                            <p:cond delay="0"/>
                                          </p:stCondLst>
                                        </p:cTn>
                                        <p:tgtEl>
                                          <p:spTgt spid="831"/>
                                        </p:tgtEl>
                                        <p:attrNameLst>
                                          <p:attrName>style.visibility</p:attrName>
                                        </p:attrNameLst>
                                      </p:cBhvr>
                                      <p:to>
                                        <p:strVal val="visible"/>
                                      </p:to>
                                    </p:set>
                                    <p:anim calcmode="lin" valueType="num">
                                      <p:cBhvr>
                                        <p:cTn id="35" dur="500" fill="hold"/>
                                        <p:tgtEl>
                                          <p:spTgt spid="831"/>
                                        </p:tgtEl>
                                        <p:attrNameLst>
                                          <p:attrName>ppt_x</p:attrName>
                                        </p:attrNameLst>
                                      </p:cBhvr>
                                      <p:tavLst>
                                        <p:tav tm="0">
                                          <p:val>
                                            <p:strVal val="#ppt_x"/>
                                          </p:val>
                                        </p:tav>
                                        <p:tav tm="100000">
                                          <p:val>
                                            <p:strVal val="#ppt_x"/>
                                          </p:val>
                                        </p:tav>
                                      </p:tavLst>
                                    </p:anim>
                                    <p:anim calcmode="lin" valueType="num">
                                      <p:cBhvr>
                                        <p:cTn id="36" dur="500" fill="hold"/>
                                        <p:tgtEl>
                                          <p:spTgt spid="831"/>
                                        </p:tgtEl>
                                        <p:attrNameLst>
                                          <p:attrName>ppt_y</p:attrName>
                                        </p:attrNameLst>
                                      </p:cBhvr>
                                      <p:tavLst>
                                        <p:tav tm="0">
                                          <p:val>
                                            <p:strVal val="#ppt_y-#ppt_h/2"/>
                                          </p:val>
                                        </p:tav>
                                        <p:tav tm="100000">
                                          <p:val>
                                            <p:strVal val="#ppt_y"/>
                                          </p:val>
                                        </p:tav>
                                      </p:tavLst>
                                    </p:anim>
                                    <p:anim calcmode="lin" valueType="num">
                                      <p:cBhvr>
                                        <p:cTn id="37" dur="500" fill="hold"/>
                                        <p:tgtEl>
                                          <p:spTgt spid="831"/>
                                        </p:tgtEl>
                                        <p:attrNameLst>
                                          <p:attrName>ppt_w</p:attrName>
                                        </p:attrNameLst>
                                      </p:cBhvr>
                                      <p:tavLst>
                                        <p:tav tm="0">
                                          <p:val>
                                            <p:strVal val="#ppt_w"/>
                                          </p:val>
                                        </p:tav>
                                        <p:tav tm="100000">
                                          <p:val>
                                            <p:strVal val="#ppt_w"/>
                                          </p:val>
                                        </p:tav>
                                      </p:tavLst>
                                    </p:anim>
                                    <p:anim calcmode="lin" valueType="num">
                                      <p:cBhvr>
                                        <p:cTn id="38" dur="500" fill="hold"/>
                                        <p:tgtEl>
                                          <p:spTgt spid="831"/>
                                        </p:tgtEl>
                                        <p:attrNameLst>
                                          <p:attrName>ppt_h</p:attrName>
                                        </p:attrNameLst>
                                      </p:cBhvr>
                                      <p:tavLst>
                                        <p:tav tm="0">
                                          <p:val>
                                            <p:fltVal val="0"/>
                                          </p:val>
                                        </p:tav>
                                        <p:tav tm="100000">
                                          <p:val>
                                            <p:strVal val="#ppt_h"/>
                                          </p:val>
                                        </p:tav>
                                      </p:tavLst>
                                    </p:anim>
                                  </p:childTnLst>
                                </p:cTn>
                              </p:par>
                              <p:par>
                                <p:cTn id="39" presetID="17" presetClass="entr" presetSubtype="1"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p:cTn id="41" dur="500" fill="hold"/>
                                        <p:tgtEl>
                                          <p:spTgt spid="47"/>
                                        </p:tgtEl>
                                        <p:attrNameLst>
                                          <p:attrName>ppt_x</p:attrName>
                                        </p:attrNameLst>
                                      </p:cBhvr>
                                      <p:tavLst>
                                        <p:tav tm="0">
                                          <p:val>
                                            <p:strVal val="#ppt_x"/>
                                          </p:val>
                                        </p:tav>
                                        <p:tav tm="100000">
                                          <p:val>
                                            <p:strVal val="#ppt_x"/>
                                          </p:val>
                                        </p:tav>
                                      </p:tavLst>
                                    </p:anim>
                                    <p:anim calcmode="lin" valueType="num">
                                      <p:cBhvr>
                                        <p:cTn id="42" dur="500" fill="hold"/>
                                        <p:tgtEl>
                                          <p:spTgt spid="47"/>
                                        </p:tgtEl>
                                        <p:attrNameLst>
                                          <p:attrName>ppt_y</p:attrName>
                                        </p:attrNameLst>
                                      </p:cBhvr>
                                      <p:tavLst>
                                        <p:tav tm="0">
                                          <p:val>
                                            <p:strVal val="#ppt_y-#ppt_h/2"/>
                                          </p:val>
                                        </p:tav>
                                        <p:tav tm="100000">
                                          <p:val>
                                            <p:strVal val="#ppt_y"/>
                                          </p:val>
                                        </p:tav>
                                      </p:tavLst>
                                    </p:anim>
                                    <p:anim calcmode="lin" valueType="num">
                                      <p:cBhvr>
                                        <p:cTn id="43" dur="500" fill="hold"/>
                                        <p:tgtEl>
                                          <p:spTgt spid="47"/>
                                        </p:tgtEl>
                                        <p:attrNameLst>
                                          <p:attrName>ppt_w</p:attrName>
                                        </p:attrNameLst>
                                      </p:cBhvr>
                                      <p:tavLst>
                                        <p:tav tm="0">
                                          <p:val>
                                            <p:strVal val="#ppt_w"/>
                                          </p:val>
                                        </p:tav>
                                        <p:tav tm="100000">
                                          <p:val>
                                            <p:strVal val="#ppt_w"/>
                                          </p:val>
                                        </p:tav>
                                      </p:tavLst>
                                    </p:anim>
                                    <p:anim calcmode="lin" valueType="num">
                                      <p:cBhvr>
                                        <p:cTn id="44" dur="500" fill="hold"/>
                                        <p:tgtEl>
                                          <p:spTgt spid="47"/>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ppt_x</p:attrName>
                                        </p:attrNameLst>
                                      </p:cBhvr>
                                      <p:tavLst>
                                        <p:tav tm="0">
                                          <p:val>
                                            <p:strVal val="#ppt_x"/>
                                          </p:val>
                                        </p:tav>
                                        <p:tav tm="100000">
                                          <p:val>
                                            <p:strVal val="#ppt_x"/>
                                          </p:val>
                                        </p:tav>
                                      </p:tavLst>
                                    </p:anim>
                                    <p:anim calcmode="lin" valueType="num">
                                      <p:cBhvr>
                                        <p:cTn id="50" dur="500" fill="hold"/>
                                        <p:tgtEl>
                                          <p:spTgt spid="44"/>
                                        </p:tgtEl>
                                        <p:attrNameLst>
                                          <p:attrName>ppt_y</p:attrName>
                                        </p:attrNameLst>
                                      </p:cBhvr>
                                      <p:tavLst>
                                        <p:tav tm="0">
                                          <p:val>
                                            <p:strVal val="#ppt_y-#ppt_h/2"/>
                                          </p:val>
                                        </p:tav>
                                        <p:tav tm="100000">
                                          <p:val>
                                            <p:strVal val="#ppt_y"/>
                                          </p:val>
                                        </p:tav>
                                      </p:tavLst>
                                    </p:anim>
                                    <p:anim calcmode="lin" valueType="num">
                                      <p:cBhvr>
                                        <p:cTn id="51" dur="500" fill="hold"/>
                                        <p:tgtEl>
                                          <p:spTgt spid="44"/>
                                        </p:tgtEl>
                                        <p:attrNameLst>
                                          <p:attrName>ppt_w</p:attrName>
                                        </p:attrNameLst>
                                      </p:cBhvr>
                                      <p:tavLst>
                                        <p:tav tm="0">
                                          <p:val>
                                            <p:strVal val="#ppt_w"/>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childTnLst>
                                </p:cTn>
                              </p:par>
                              <p:par>
                                <p:cTn id="53" presetID="17" presetClass="entr" presetSubtype="1"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p:cTn id="55" dur="500" fill="hold"/>
                                        <p:tgtEl>
                                          <p:spTgt spid="48"/>
                                        </p:tgtEl>
                                        <p:attrNameLst>
                                          <p:attrName>ppt_x</p:attrName>
                                        </p:attrNameLst>
                                      </p:cBhvr>
                                      <p:tavLst>
                                        <p:tav tm="0">
                                          <p:val>
                                            <p:strVal val="#ppt_x"/>
                                          </p:val>
                                        </p:tav>
                                        <p:tav tm="100000">
                                          <p:val>
                                            <p:strVal val="#ppt_x"/>
                                          </p:val>
                                        </p:tav>
                                      </p:tavLst>
                                    </p:anim>
                                    <p:anim calcmode="lin" valueType="num">
                                      <p:cBhvr>
                                        <p:cTn id="56" dur="500" fill="hold"/>
                                        <p:tgtEl>
                                          <p:spTgt spid="48"/>
                                        </p:tgtEl>
                                        <p:attrNameLst>
                                          <p:attrName>ppt_y</p:attrName>
                                        </p:attrNameLst>
                                      </p:cBhvr>
                                      <p:tavLst>
                                        <p:tav tm="0">
                                          <p:val>
                                            <p:strVal val="#ppt_y-#ppt_h/2"/>
                                          </p:val>
                                        </p:tav>
                                        <p:tav tm="100000">
                                          <p:val>
                                            <p:strVal val="#ppt_y"/>
                                          </p:val>
                                        </p:tav>
                                      </p:tavLst>
                                    </p:anim>
                                    <p:anim calcmode="lin" valueType="num">
                                      <p:cBhvr>
                                        <p:cTn id="57" dur="500" fill="hold"/>
                                        <p:tgtEl>
                                          <p:spTgt spid="48"/>
                                        </p:tgtEl>
                                        <p:attrNameLst>
                                          <p:attrName>ppt_w</p:attrName>
                                        </p:attrNameLst>
                                      </p:cBhvr>
                                      <p:tavLst>
                                        <p:tav tm="0">
                                          <p:val>
                                            <p:strVal val="#ppt_w"/>
                                          </p:val>
                                        </p:tav>
                                        <p:tav tm="100000">
                                          <p:val>
                                            <p:strVal val="#ppt_w"/>
                                          </p:val>
                                        </p:tav>
                                      </p:tavLst>
                                    </p:anim>
                                    <p:anim calcmode="lin" valueType="num">
                                      <p:cBhvr>
                                        <p:cTn id="58" dur="50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 grpId="0" animBg="1"/>
      <p:bldP spid="832" grpId="0" animBg="1"/>
      <p:bldP spid="833" grpId="0" animBg="1"/>
      <p:bldP spid="44" grpId="0" animBg="1"/>
      <p:bldP spid="9" grpId="0"/>
      <p:bldP spid="46" grpId="0"/>
      <p:bldP spid="47"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42547" y="917697"/>
            <a:ext cx="6108375" cy="3290887"/>
          </a:xfrm>
          <a:prstGeom prst="rect">
            <a:avLst/>
          </a:prstGeom>
        </p:spPr>
        <p:style>
          <a:lnRef idx="2">
            <a:schemeClr val="dk1"/>
          </a:lnRef>
          <a:fillRef idx="1">
            <a:schemeClr val="lt1"/>
          </a:fillRef>
          <a:effectRef idx="0">
            <a:schemeClr val="dk1"/>
          </a:effectRef>
          <a:fontRef idx="minor">
            <a:schemeClr val="dk1"/>
          </a:fontRef>
        </p:style>
      </p:pic>
      <p:sp>
        <p:nvSpPr>
          <p:cNvPr id="5" name="TextBox 4"/>
          <p:cNvSpPr txBox="1"/>
          <p:nvPr/>
        </p:nvSpPr>
        <p:spPr>
          <a:xfrm>
            <a:off x="33899" y="1122037"/>
            <a:ext cx="2554977" cy="1323439"/>
          </a:xfrm>
          <a:prstGeom prst="rect">
            <a:avLst/>
          </a:prstGeom>
          <a:noFill/>
        </p:spPr>
        <p:txBody>
          <a:bodyPr wrap="square" rtlCol="0">
            <a:spAutoFit/>
          </a:bodyPr>
          <a:lstStyle/>
          <a:p>
            <a:pPr algn="ctr"/>
            <a:r>
              <a:rPr lang="vi-VN" sz="2000" b="1" i="1" dirty="0" smtClean="0">
                <a:solidFill>
                  <a:srgbClr val="FF0000"/>
                </a:solidFill>
              </a:rPr>
              <a:t>Chiếc Ô</a:t>
            </a:r>
            <a:r>
              <a:rPr lang="vi-VN" sz="2000" b="1" i="1" dirty="0">
                <a:solidFill>
                  <a:srgbClr val="FF0000"/>
                </a:solidFill>
              </a:rPr>
              <a:t> tô đầu tiên ra đời vào năm </a:t>
            </a:r>
            <a:r>
              <a:rPr lang="vi-VN" sz="2000" b="1" i="1" dirty="0" smtClean="0">
                <a:solidFill>
                  <a:srgbClr val="FF0000"/>
                </a:solidFill>
              </a:rPr>
              <a:t>nào</a:t>
            </a:r>
            <a:r>
              <a:rPr lang="vi-VN" sz="2000" b="1" i="1" dirty="0">
                <a:solidFill>
                  <a:srgbClr val="FF0000"/>
                </a:solidFill>
              </a:rPr>
              <a:t>? </a:t>
            </a:r>
            <a:r>
              <a:rPr lang="vi-VN" sz="2000" b="1" i="1" dirty="0" smtClean="0">
                <a:solidFill>
                  <a:srgbClr val="FF0000"/>
                </a:solidFill>
              </a:rPr>
              <a:t> Ai là người phát minh ra nó?</a:t>
            </a:r>
            <a:endParaRPr lang="vi-VN" sz="2000" b="1" dirty="0">
              <a:solidFill>
                <a:srgbClr val="FF0000"/>
              </a:solidFill>
            </a:endParaRPr>
          </a:p>
        </p:txBody>
      </p:sp>
      <p:sp>
        <p:nvSpPr>
          <p:cNvPr id="6" name="TextBox 5"/>
          <p:cNvSpPr txBox="1"/>
          <p:nvPr/>
        </p:nvSpPr>
        <p:spPr>
          <a:xfrm>
            <a:off x="-93784" y="332922"/>
            <a:ext cx="3189767" cy="584775"/>
          </a:xfrm>
          <a:prstGeom prst="rect">
            <a:avLst/>
          </a:prstGeom>
          <a:noFill/>
        </p:spPr>
        <p:txBody>
          <a:bodyPr wrap="square" rtlCol="0">
            <a:spAutoFit/>
          </a:bodyPr>
          <a:lstStyle/>
          <a:p>
            <a:r>
              <a:rPr lang="en-US" sz="3200" b="1" dirty="0" smtClean="0">
                <a:solidFill>
                  <a:srgbClr val="C00000"/>
                </a:solidFill>
              </a:rPr>
              <a:t> I. KHÁM PHÁ</a:t>
            </a:r>
            <a:endParaRPr lang="en-US" sz="3200" b="1" dirty="0">
              <a:solidFill>
                <a:srgbClr val="C00000"/>
              </a:solidFill>
            </a:endParaRPr>
          </a:p>
        </p:txBody>
      </p:sp>
      <p:sp>
        <p:nvSpPr>
          <p:cNvPr id="7" name="Rectangle 6"/>
          <p:cNvSpPr/>
          <p:nvPr/>
        </p:nvSpPr>
        <p:spPr>
          <a:xfrm>
            <a:off x="348497" y="2445476"/>
            <a:ext cx="2240379" cy="2800767"/>
          </a:xfrm>
          <a:prstGeom prst="rect">
            <a:avLst/>
          </a:prstGeom>
        </p:spPr>
        <p:txBody>
          <a:bodyPr wrap="square">
            <a:spAutoFit/>
          </a:bodyPr>
          <a:lstStyle/>
          <a:p>
            <a:r>
              <a:rPr lang="vi-VN" sz="1600" b="1" dirty="0">
                <a:solidFill>
                  <a:srgbClr val="141414"/>
                </a:solidFill>
                <a:latin typeface="Lato"/>
              </a:rPr>
              <a:t>N</a:t>
            </a:r>
            <a:r>
              <a:rPr lang="vi-VN" sz="1600" b="1" dirty="0" smtClean="0">
                <a:solidFill>
                  <a:srgbClr val="141414"/>
                </a:solidFill>
                <a:latin typeface="Lato"/>
              </a:rPr>
              <a:t>ăm </a:t>
            </a:r>
            <a:r>
              <a:rPr lang="vi-VN" sz="1600" b="1" dirty="0">
                <a:solidFill>
                  <a:srgbClr val="141414"/>
                </a:solidFill>
                <a:latin typeface="Lato"/>
              </a:rPr>
              <a:t>1769, chiếc xe tự hành đầu </a:t>
            </a:r>
            <a:r>
              <a:rPr lang="vi-VN" sz="1600" b="1" dirty="0" smtClean="0">
                <a:solidFill>
                  <a:srgbClr val="141414"/>
                </a:solidFill>
                <a:latin typeface="Lato"/>
              </a:rPr>
              <a:t>tiên chạy bằng hơi nước </a:t>
            </a:r>
            <a:r>
              <a:rPr lang="vi-VN" sz="1600" b="1" dirty="0">
                <a:solidFill>
                  <a:srgbClr val="141414"/>
                </a:solidFill>
                <a:latin typeface="Lato"/>
              </a:rPr>
              <a:t>được thiết kế, chế tạo bởi Nicolas-Joseph Cugnot. Thiết kế của ông là chiếc xe ba bánh, có thể chở người, di chuyển từ nơi này sang nơi </a:t>
            </a:r>
            <a:r>
              <a:rPr lang="vi-VN" sz="1600" b="1" dirty="0" smtClean="0">
                <a:solidFill>
                  <a:srgbClr val="141414"/>
                </a:solidFill>
                <a:latin typeface="Lato"/>
              </a:rPr>
              <a:t>khác</a:t>
            </a:r>
            <a:endParaRPr lang="vi-VN" sz="1600" b="1" dirty="0"/>
          </a:p>
        </p:txBody>
      </p:sp>
    </p:spTree>
    <p:extLst>
      <p:ext uri="{BB962C8B-B14F-4D97-AF65-F5344CB8AC3E}">
        <p14:creationId xmlns:p14="http://schemas.microsoft.com/office/powerpoint/2010/main" val="372332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Eco-Friendly Minitheme by Slidesgo">
  <a:themeElements>
    <a:clrScheme name="Simple Light">
      <a:dk1>
        <a:srgbClr val="000000"/>
      </a:dk1>
      <a:lt1>
        <a:srgbClr val="FFFFFF"/>
      </a:lt1>
      <a:dk2>
        <a:srgbClr val="57A3A3"/>
      </a:dk2>
      <a:lt2>
        <a:srgbClr val="ABDFD1"/>
      </a:lt2>
      <a:accent1>
        <a:srgbClr val="FFE8E6"/>
      </a:accent1>
      <a:accent2>
        <a:srgbClr val="FFCCAB"/>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TotalTime>
  <Words>1101</Words>
  <Application>Microsoft Office PowerPoint</Application>
  <PresentationFormat>On-screen Show (16:9)</PresentationFormat>
  <Paragraphs>116</Paragraphs>
  <Slides>30</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Lato</vt:lpstr>
      <vt:lpstr>Wingdings</vt:lpstr>
      <vt:lpstr>Poppins</vt:lpstr>
      <vt:lpstr>Times New Roman</vt:lpstr>
      <vt:lpstr>Calibri</vt:lpstr>
      <vt:lpstr>Caveat Brush</vt:lpstr>
      <vt:lpstr>Eco-Friendly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ĐỌC PHẦN “EM CÓ BIẾT” SGK/51</vt:lpstr>
      <vt:lpstr>PowerPoint Presentation</vt:lpstr>
      <vt:lpstr>KẾT LUẬN</vt:lpstr>
      <vt:lpstr>II. SÁNG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Eco-Friendly Minitheme</dc:title>
  <dc:creator>User</dc:creator>
  <cp:lastModifiedBy>Admin</cp:lastModifiedBy>
  <cp:revision>35</cp:revision>
  <dcterms:modified xsi:type="dcterms:W3CDTF">2026-03-02T09:53:24Z</dcterms:modified>
</cp:coreProperties>
</file>