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1"/>
  </p:notesMasterIdLst>
  <p:sldIdLst>
    <p:sldId id="256" r:id="rId2"/>
    <p:sldId id="257" r:id="rId3"/>
    <p:sldId id="266" r:id="rId4"/>
    <p:sldId id="258" r:id="rId5"/>
    <p:sldId id="259" r:id="rId6"/>
    <p:sldId id="275" r:id="rId7"/>
    <p:sldId id="260" r:id="rId8"/>
    <p:sldId id="293" r:id="rId9"/>
    <p:sldId id="271" r:id="rId10"/>
    <p:sldId id="294" r:id="rId11"/>
    <p:sldId id="261" r:id="rId12"/>
    <p:sldId id="296" r:id="rId13"/>
    <p:sldId id="264" r:id="rId14"/>
    <p:sldId id="268" r:id="rId15"/>
    <p:sldId id="272" r:id="rId16"/>
    <p:sldId id="298" r:id="rId17"/>
    <p:sldId id="300" r:id="rId18"/>
    <p:sldId id="274" r:id="rId19"/>
    <p:sldId id="301" r:id="rId20"/>
    <p:sldId id="270" r:id="rId21"/>
    <p:sldId id="263" r:id="rId22"/>
    <p:sldId id="306" r:id="rId23"/>
    <p:sldId id="269" r:id="rId24"/>
    <p:sldId id="280" r:id="rId25"/>
    <p:sldId id="278" r:id="rId26"/>
    <p:sldId id="308" r:id="rId27"/>
    <p:sldId id="307" r:id="rId28"/>
    <p:sldId id="309" r:id="rId29"/>
    <p:sldId id="310" r:id="rId30"/>
  </p:sldIdLst>
  <p:sldSz cx="9144000" cy="5143500" type="screen16x9"/>
  <p:notesSz cx="6858000" cy="9144000"/>
  <p:embeddedFontLst>
    <p:embeddedFont>
      <p:font typeface="Lexend Deca" panose="020B0604020202020204" charset="0"/>
      <p:regular r:id="rId32"/>
      <p:bold r:id="rId33"/>
    </p:embeddedFont>
    <p:embeddedFont>
      <p:font typeface="Questrial"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628"/>
    <a:srgbClr val="DE6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4D1C68-FC8D-4071-8C5B-733143B48727}">
  <a:tblStyle styleId="{B34D1C68-FC8D-4071-8C5B-733143B487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587" autoAdjust="0"/>
  </p:normalViewPr>
  <p:slideViewPr>
    <p:cSldViewPr snapToGrid="0">
      <p:cViewPr varScale="1">
        <p:scale>
          <a:sx n="88" d="100"/>
          <a:sy n="88" d="100"/>
        </p:scale>
        <p:origin x="10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23670ec9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23670ec9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48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23670ec9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23670ec9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223670ec99_0_1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1223670ec99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699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223670ec99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223670ec99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223670ec99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223670ec99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223670ec99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223670ec99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23670ec9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23670ec9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82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223670ec99_0_1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223670ec99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326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1223670ec99_0_1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1223670ec99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223670ec99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223670ec99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210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223670ec99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223670ec99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23670ec99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223670ec99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223670ec99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223670ec99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223670ec99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223670ec99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567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223670ec99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223670ec99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1223670ec99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1223670ec99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1223670ec99_0_1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1223670ec99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223670ec99_0_1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1223670ec99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68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23670ec9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23670ec9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605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223670ec99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223670ec99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982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74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223670ec99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1223670ec99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223670ec9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223670ec9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223670ec9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223670ec9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223670ec99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223670ec99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23670ec9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23670ec9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223670ec99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1223670ec99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572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1223670ec99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1223670ec99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1353525"/>
            <a:ext cx="2972525" cy="2681400"/>
            <a:chOff x="0" y="-1353525"/>
            <a:chExt cx="2972525" cy="2681400"/>
          </a:xfrm>
        </p:grpSpPr>
        <p:sp>
          <p:nvSpPr>
            <p:cNvPr id="10" name="Google Shape;10;p2"/>
            <p:cNvSpPr/>
            <p:nvPr/>
          </p:nvSpPr>
          <p:spPr>
            <a:xfrm>
              <a:off x="0" y="-1353525"/>
              <a:ext cx="2681400" cy="2681400"/>
            </a:xfrm>
            <a:prstGeom prst="pie">
              <a:avLst>
                <a:gd name="adj1" fmla="val 0"/>
                <a:gd name="adj2" fmla="val 1080782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3950" y="1030275"/>
              <a:ext cx="297600" cy="297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 name="Google Shape;12;p2"/>
            <p:cNvSpPr/>
            <p:nvPr/>
          </p:nvSpPr>
          <p:spPr>
            <a:xfrm>
              <a:off x="2775125" y="119225"/>
              <a:ext cx="197400" cy="197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13" name="Google Shape;13;p2"/>
          <p:cNvSpPr txBox="1">
            <a:spLocks noGrp="1"/>
          </p:cNvSpPr>
          <p:nvPr>
            <p:ph type="ctrTitle"/>
          </p:nvPr>
        </p:nvSpPr>
        <p:spPr>
          <a:xfrm>
            <a:off x="713225" y="1526000"/>
            <a:ext cx="48915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sz="5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13400" y="4246175"/>
            <a:ext cx="4267500" cy="36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95"/>
        <p:cNvGrpSpPr/>
        <p:nvPr/>
      </p:nvGrpSpPr>
      <p:grpSpPr>
        <a:xfrm>
          <a:off x="0" y="0"/>
          <a:ext cx="0" cy="0"/>
          <a:chOff x="0" y="0"/>
          <a:chExt cx="0" cy="0"/>
        </a:xfrm>
      </p:grpSpPr>
      <p:sp>
        <p:nvSpPr>
          <p:cNvPr id="96" name="Google Shape;96;p15"/>
          <p:cNvSpPr txBox="1">
            <a:spLocks noGrp="1"/>
          </p:cNvSpPr>
          <p:nvPr>
            <p:ph type="title" hasCustomPrompt="1"/>
          </p:nvPr>
        </p:nvSpPr>
        <p:spPr>
          <a:xfrm>
            <a:off x="713225" y="906125"/>
            <a:ext cx="5065800" cy="939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4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7" name="Google Shape;97;p15"/>
          <p:cNvSpPr txBox="1">
            <a:spLocks noGrp="1"/>
          </p:cNvSpPr>
          <p:nvPr>
            <p:ph type="subTitle" idx="1"/>
          </p:nvPr>
        </p:nvSpPr>
        <p:spPr>
          <a:xfrm>
            <a:off x="711800" y="1997425"/>
            <a:ext cx="3860100" cy="31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98" name="Google Shape;98;p15"/>
          <p:cNvSpPr txBox="1">
            <a:spLocks noGrp="1"/>
          </p:cNvSpPr>
          <p:nvPr>
            <p:ph type="title" idx="2" hasCustomPrompt="1"/>
          </p:nvPr>
        </p:nvSpPr>
        <p:spPr>
          <a:xfrm>
            <a:off x="713225" y="2830175"/>
            <a:ext cx="5063400" cy="939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4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 name="Google Shape;99;p15"/>
          <p:cNvSpPr txBox="1">
            <a:spLocks noGrp="1"/>
          </p:cNvSpPr>
          <p:nvPr>
            <p:ph type="subTitle" idx="3"/>
          </p:nvPr>
        </p:nvSpPr>
        <p:spPr>
          <a:xfrm>
            <a:off x="711800" y="3921475"/>
            <a:ext cx="3860100" cy="31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100" name="Google Shape;100;p15"/>
          <p:cNvSpPr/>
          <p:nvPr/>
        </p:nvSpPr>
        <p:spPr>
          <a:xfrm rot="10800000">
            <a:off x="-1578150" y="3841900"/>
            <a:ext cx="2681400" cy="2681400"/>
          </a:xfrm>
          <a:prstGeom prst="pie">
            <a:avLst>
              <a:gd name="adj1" fmla="val 5420466"/>
              <a:gd name="adj2" fmla="val 1080782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CUSTOM_13">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713225" y="1389600"/>
            <a:ext cx="4260300" cy="3219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3" name="Google Shape;103;p16"/>
          <p:cNvSpPr/>
          <p:nvPr/>
        </p:nvSpPr>
        <p:spPr>
          <a:xfrm>
            <a:off x="-336825" y="3308650"/>
            <a:ext cx="2851500" cy="2851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7127175" y="-1132850"/>
            <a:ext cx="2141100" cy="2141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108" name="Google Shape;108;p17"/>
          <p:cNvSpPr txBox="1">
            <a:spLocks noGrp="1"/>
          </p:cNvSpPr>
          <p:nvPr>
            <p:ph type="subTitle" idx="1"/>
          </p:nvPr>
        </p:nvSpPr>
        <p:spPr>
          <a:xfrm>
            <a:off x="937625" y="3175374"/>
            <a:ext cx="21753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7"/>
          <p:cNvSpPr txBox="1">
            <a:spLocks noGrp="1"/>
          </p:cNvSpPr>
          <p:nvPr>
            <p:ph type="subTitle" idx="2"/>
          </p:nvPr>
        </p:nvSpPr>
        <p:spPr>
          <a:xfrm>
            <a:off x="3484350" y="3175374"/>
            <a:ext cx="21753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7"/>
          <p:cNvSpPr txBox="1">
            <a:spLocks noGrp="1"/>
          </p:cNvSpPr>
          <p:nvPr>
            <p:ph type="subTitle" idx="3"/>
          </p:nvPr>
        </p:nvSpPr>
        <p:spPr>
          <a:xfrm>
            <a:off x="6031075" y="3175374"/>
            <a:ext cx="21753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subTitle" idx="4"/>
          </p:nvPr>
        </p:nvSpPr>
        <p:spPr>
          <a:xfrm>
            <a:off x="1049225" y="2793763"/>
            <a:ext cx="19521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12" name="Google Shape;112;p17"/>
          <p:cNvSpPr txBox="1">
            <a:spLocks noGrp="1"/>
          </p:cNvSpPr>
          <p:nvPr>
            <p:ph type="subTitle" idx="5"/>
          </p:nvPr>
        </p:nvSpPr>
        <p:spPr>
          <a:xfrm>
            <a:off x="3598200" y="2793763"/>
            <a:ext cx="19476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13" name="Google Shape;113;p17"/>
          <p:cNvSpPr txBox="1">
            <a:spLocks noGrp="1"/>
          </p:cNvSpPr>
          <p:nvPr>
            <p:ph type="subTitle" idx="6"/>
          </p:nvPr>
        </p:nvSpPr>
        <p:spPr>
          <a:xfrm>
            <a:off x="6144925" y="2793763"/>
            <a:ext cx="19476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grpSp>
        <p:nvGrpSpPr>
          <p:cNvPr id="114" name="Google Shape;114;p17"/>
          <p:cNvGrpSpPr/>
          <p:nvPr/>
        </p:nvGrpSpPr>
        <p:grpSpPr>
          <a:xfrm>
            <a:off x="-1705375" y="-1481875"/>
            <a:ext cx="2681400" cy="3300900"/>
            <a:chOff x="-1705375" y="-1481875"/>
            <a:chExt cx="2681400" cy="3300900"/>
          </a:xfrm>
        </p:grpSpPr>
        <p:sp>
          <p:nvSpPr>
            <p:cNvPr id="115" name="Google Shape;115;p17"/>
            <p:cNvSpPr/>
            <p:nvPr/>
          </p:nvSpPr>
          <p:spPr>
            <a:xfrm rot="-5400000">
              <a:off x="-1705375" y="-1481875"/>
              <a:ext cx="2681400" cy="2681400"/>
            </a:xfrm>
            <a:prstGeom prst="pie">
              <a:avLst>
                <a:gd name="adj1" fmla="val 5420466"/>
                <a:gd name="adj2" fmla="val 1080782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7"/>
            <p:cNvGrpSpPr/>
            <p:nvPr/>
          </p:nvGrpSpPr>
          <p:grpSpPr>
            <a:xfrm>
              <a:off x="61000" y="1199525"/>
              <a:ext cx="574725" cy="619500"/>
              <a:chOff x="61000" y="1199525"/>
              <a:chExt cx="574725" cy="619500"/>
            </a:xfrm>
          </p:grpSpPr>
          <p:sp>
            <p:nvSpPr>
              <p:cNvPr id="117" name="Google Shape;117;p17"/>
              <p:cNvSpPr/>
              <p:nvPr/>
            </p:nvSpPr>
            <p:spPr>
              <a:xfrm>
                <a:off x="205525" y="1199525"/>
                <a:ext cx="430200" cy="430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61000" y="1629725"/>
                <a:ext cx="189300" cy="189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17"/>
          <p:cNvSpPr/>
          <p:nvPr/>
        </p:nvSpPr>
        <p:spPr>
          <a:xfrm>
            <a:off x="8057575" y="166150"/>
            <a:ext cx="746400" cy="74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17"/>
          <p:cNvGrpSpPr/>
          <p:nvPr/>
        </p:nvGrpSpPr>
        <p:grpSpPr>
          <a:xfrm>
            <a:off x="6924950" y="3464475"/>
            <a:ext cx="2497800" cy="3035224"/>
            <a:chOff x="6924950" y="3464475"/>
            <a:chExt cx="2497800" cy="3035224"/>
          </a:xfrm>
        </p:grpSpPr>
        <p:sp>
          <p:nvSpPr>
            <p:cNvPr id="121" name="Google Shape;121;p17"/>
            <p:cNvSpPr/>
            <p:nvPr/>
          </p:nvSpPr>
          <p:spPr>
            <a:xfrm rot="10800000">
              <a:off x="6924950" y="4001899"/>
              <a:ext cx="2497800" cy="2497800"/>
            </a:xfrm>
            <a:prstGeom prst="pie">
              <a:avLst>
                <a:gd name="adj1" fmla="val 0"/>
                <a:gd name="adj2" fmla="val 1080782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8608125" y="3464475"/>
              <a:ext cx="430200" cy="430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23"/>
        <p:cNvGrpSpPr/>
        <p:nvPr/>
      </p:nvGrpSpPr>
      <p:grpSpPr>
        <a:xfrm>
          <a:off x="0" y="0"/>
          <a:ext cx="0" cy="0"/>
          <a:chOff x="0" y="0"/>
          <a:chExt cx="0" cy="0"/>
        </a:xfrm>
      </p:grpSpPr>
      <p:grpSp>
        <p:nvGrpSpPr>
          <p:cNvPr id="124" name="Google Shape;124;p18"/>
          <p:cNvGrpSpPr/>
          <p:nvPr/>
        </p:nvGrpSpPr>
        <p:grpSpPr>
          <a:xfrm>
            <a:off x="-1052700" y="151125"/>
            <a:ext cx="2702725" cy="2245047"/>
            <a:chOff x="-1052700" y="151125"/>
            <a:chExt cx="2702725" cy="2245047"/>
          </a:xfrm>
        </p:grpSpPr>
        <p:grpSp>
          <p:nvGrpSpPr>
            <p:cNvPr id="125" name="Google Shape;125;p18"/>
            <p:cNvGrpSpPr/>
            <p:nvPr/>
          </p:nvGrpSpPr>
          <p:grpSpPr>
            <a:xfrm>
              <a:off x="642875" y="151125"/>
              <a:ext cx="1007150" cy="665400"/>
              <a:chOff x="642875" y="151125"/>
              <a:chExt cx="1007150" cy="665400"/>
            </a:xfrm>
          </p:grpSpPr>
          <p:sp>
            <p:nvSpPr>
              <p:cNvPr id="126" name="Google Shape;126;p18"/>
              <p:cNvSpPr/>
              <p:nvPr/>
            </p:nvSpPr>
            <p:spPr>
              <a:xfrm>
                <a:off x="984625" y="151125"/>
                <a:ext cx="665400" cy="665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642875" y="208150"/>
                <a:ext cx="273600" cy="273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18"/>
            <p:cNvSpPr/>
            <p:nvPr/>
          </p:nvSpPr>
          <p:spPr>
            <a:xfrm rot="-5400000">
              <a:off x="-1052700" y="285372"/>
              <a:ext cx="2110800" cy="2110800"/>
            </a:xfrm>
            <a:prstGeom prst="pie">
              <a:avLst>
                <a:gd name="adj1" fmla="val 0"/>
                <a:gd name="adj2" fmla="val 1080782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8"/>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130" name="Google Shape;130;p18"/>
          <p:cNvSpPr txBox="1">
            <a:spLocks noGrp="1"/>
          </p:cNvSpPr>
          <p:nvPr>
            <p:ph type="subTitle" idx="1"/>
          </p:nvPr>
        </p:nvSpPr>
        <p:spPr>
          <a:xfrm>
            <a:off x="1489424" y="2305796"/>
            <a:ext cx="2469000" cy="61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ubTitle" idx="2"/>
          </p:nvPr>
        </p:nvSpPr>
        <p:spPr>
          <a:xfrm>
            <a:off x="5185576" y="2305796"/>
            <a:ext cx="2469000" cy="61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8"/>
          <p:cNvSpPr txBox="1">
            <a:spLocks noGrp="1"/>
          </p:cNvSpPr>
          <p:nvPr>
            <p:ph type="subTitle" idx="3"/>
          </p:nvPr>
        </p:nvSpPr>
        <p:spPr>
          <a:xfrm>
            <a:off x="5185576" y="1930825"/>
            <a:ext cx="24690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33" name="Google Shape;133;p18"/>
          <p:cNvSpPr txBox="1">
            <a:spLocks noGrp="1"/>
          </p:cNvSpPr>
          <p:nvPr>
            <p:ph type="subTitle" idx="4"/>
          </p:nvPr>
        </p:nvSpPr>
        <p:spPr>
          <a:xfrm>
            <a:off x="1489424" y="1930825"/>
            <a:ext cx="24690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34" name="Google Shape;134;p18"/>
          <p:cNvSpPr txBox="1">
            <a:spLocks noGrp="1"/>
          </p:cNvSpPr>
          <p:nvPr>
            <p:ph type="subTitle" idx="5"/>
          </p:nvPr>
        </p:nvSpPr>
        <p:spPr>
          <a:xfrm>
            <a:off x="1489424" y="3998753"/>
            <a:ext cx="2469000" cy="61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8"/>
          <p:cNvSpPr txBox="1">
            <a:spLocks noGrp="1"/>
          </p:cNvSpPr>
          <p:nvPr>
            <p:ph type="subTitle" idx="6"/>
          </p:nvPr>
        </p:nvSpPr>
        <p:spPr>
          <a:xfrm>
            <a:off x="5185576" y="3998753"/>
            <a:ext cx="2469000" cy="61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8"/>
          <p:cNvSpPr txBox="1">
            <a:spLocks noGrp="1"/>
          </p:cNvSpPr>
          <p:nvPr>
            <p:ph type="subTitle" idx="7"/>
          </p:nvPr>
        </p:nvSpPr>
        <p:spPr>
          <a:xfrm>
            <a:off x="5185576" y="3622225"/>
            <a:ext cx="24690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37" name="Google Shape;137;p18"/>
          <p:cNvSpPr txBox="1">
            <a:spLocks noGrp="1"/>
          </p:cNvSpPr>
          <p:nvPr>
            <p:ph type="subTitle" idx="8"/>
          </p:nvPr>
        </p:nvSpPr>
        <p:spPr>
          <a:xfrm>
            <a:off x="1489424" y="3622225"/>
            <a:ext cx="24690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38" name="Google Shape;138;p18"/>
          <p:cNvSpPr/>
          <p:nvPr/>
        </p:nvSpPr>
        <p:spPr>
          <a:xfrm rot="5400000">
            <a:off x="8218050" y="3118921"/>
            <a:ext cx="1858500" cy="1858500"/>
          </a:xfrm>
          <a:prstGeom prst="pie">
            <a:avLst>
              <a:gd name="adj1" fmla="val 0"/>
              <a:gd name="adj2" fmla="val 108078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18"/>
          <p:cNvGrpSpPr/>
          <p:nvPr/>
        </p:nvGrpSpPr>
        <p:grpSpPr>
          <a:xfrm>
            <a:off x="7926325" y="35050"/>
            <a:ext cx="1099775" cy="1168875"/>
            <a:chOff x="7926325" y="35050"/>
            <a:chExt cx="1099775" cy="1168875"/>
          </a:xfrm>
        </p:grpSpPr>
        <p:sp>
          <p:nvSpPr>
            <p:cNvPr id="140" name="Google Shape;140;p18"/>
            <p:cNvSpPr/>
            <p:nvPr/>
          </p:nvSpPr>
          <p:spPr>
            <a:xfrm>
              <a:off x="7926325" y="35050"/>
              <a:ext cx="1008900" cy="100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8752500" y="930325"/>
              <a:ext cx="273600" cy="273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1">
  <p:cSld name="CUSTOM_16">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713225" y="550597"/>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lvl1pPr>
            <a:lvl2pPr lvl="1">
              <a:spcBef>
                <a:spcPts val="0"/>
              </a:spcBef>
              <a:spcAft>
                <a:spcPts val="0"/>
              </a:spcAft>
              <a:buSzPts val="2800"/>
              <a:buNone/>
              <a:defRPr>
                <a:latin typeface="Questrial"/>
                <a:ea typeface="Questrial"/>
                <a:cs typeface="Questrial"/>
                <a:sym typeface="Questrial"/>
              </a:defRPr>
            </a:lvl2pPr>
            <a:lvl3pPr lvl="2">
              <a:spcBef>
                <a:spcPts val="0"/>
              </a:spcBef>
              <a:spcAft>
                <a:spcPts val="0"/>
              </a:spcAft>
              <a:buSzPts val="2800"/>
              <a:buNone/>
              <a:defRPr>
                <a:latin typeface="Questrial"/>
                <a:ea typeface="Questrial"/>
                <a:cs typeface="Questrial"/>
                <a:sym typeface="Questrial"/>
              </a:defRPr>
            </a:lvl3pPr>
            <a:lvl4pPr lvl="3">
              <a:spcBef>
                <a:spcPts val="0"/>
              </a:spcBef>
              <a:spcAft>
                <a:spcPts val="0"/>
              </a:spcAft>
              <a:buSzPts val="2800"/>
              <a:buNone/>
              <a:defRPr>
                <a:latin typeface="Questrial"/>
                <a:ea typeface="Questrial"/>
                <a:cs typeface="Questrial"/>
                <a:sym typeface="Questrial"/>
              </a:defRPr>
            </a:lvl4pPr>
            <a:lvl5pPr lvl="4">
              <a:spcBef>
                <a:spcPts val="0"/>
              </a:spcBef>
              <a:spcAft>
                <a:spcPts val="0"/>
              </a:spcAft>
              <a:buSzPts val="2800"/>
              <a:buNone/>
              <a:defRPr>
                <a:latin typeface="Questrial"/>
                <a:ea typeface="Questrial"/>
                <a:cs typeface="Questrial"/>
                <a:sym typeface="Questrial"/>
              </a:defRPr>
            </a:lvl5pPr>
            <a:lvl6pPr lvl="5">
              <a:spcBef>
                <a:spcPts val="0"/>
              </a:spcBef>
              <a:spcAft>
                <a:spcPts val="0"/>
              </a:spcAft>
              <a:buSzPts val="2800"/>
              <a:buNone/>
              <a:defRPr>
                <a:latin typeface="Questrial"/>
                <a:ea typeface="Questrial"/>
                <a:cs typeface="Questrial"/>
                <a:sym typeface="Questrial"/>
              </a:defRPr>
            </a:lvl6pPr>
            <a:lvl7pPr lvl="6">
              <a:spcBef>
                <a:spcPts val="0"/>
              </a:spcBef>
              <a:spcAft>
                <a:spcPts val="0"/>
              </a:spcAft>
              <a:buSzPts val="2800"/>
              <a:buNone/>
              <a:defRPr>
                <a:latin typeface="Questrial"/>
                <a:ea typeface="Questrial"/>
                <a:cs typeface="Questrial"/>
                <a:sym typeface="Questrial"/>
              </a:defRPr>
            </a:lvl7pPr>
            <a:lvl8pPr lvl="7">
              <a:spcBef>
                <a:spcPts val="0"/>
              </a:spcBef>
              <a:spcAft>
                <a:spcPts val="0"/>
              </a:spcAft>
              <a:buSzPts val="2800"/>
              <a:buNone/>
              <a:defRPr>
                <a:latin typeface="Questrial"/>
                <a:ea typeface="Questrial"/>
                <a:cs typeface="Questrial"/>
                <a:sym typeface="Questrial"/>
              </a:defRPr>
            </a:lvl8pPr>
            <a:lvl9pPr lvl="8">
              <a:spcBef>
                <a:spcPts val="0"/>
              </a:spcBef>
              <a:spcAft>
                <a:spcPts val="0"/>
              </a:spcAft>
              <a:buSzPts val="2800"/>
              <a:buNone/>
              <a:defRPr>
                <a:latin typeface="Questrial"/>
                <a:ea typeface="Questrial"/>
                <a:cs typeface="Questrial"/>
                <a:sym typeface="Questrial"/>
              </a:defRPr>
            </a:lvl9pPr>
          </a:lstStyle>
          <a:p>
            <a:endParaRPr/>
          </a:p>
        </p:txBody>
      </p:sp>
      <p:sp>
        <p:nvSpPr>
          <p:cNvPr id="144" name="Google Shape;144;p19"/>
          <p:cNvSpPr txBox="1">
            <a:spLocks noGrp="1"/>
          </p:cNvSpPr>
          <p:nvPr>
            <p:ph type="subTitle" idx="1"/>
          </p:nvPr>
        </p:nvSpPr>
        <p:spPr>
          <a:xfrm>
            <a:off x="1932062" y="2242475"/>
            <a:ext cx="2349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9"/>
          <p:cNvSpPr txBox="1">
            <a:spLocks noGrp="1"/>
          </p:cNvSpPr>
          <p:nvPr>
            <p:ph type="subTitle" idx="2"/>
          </p:nvPr>
        </p:nvSpPr>
        <p:spPr>
          <a:xfrm>
            <a:off x="5849200" y="2242475"/>
            <a:ext cx="235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9"/>
          <p:cNvSpPr txBox="1">
            <a:spLocks noGrp="1"/>
          </p:cNvSpPr>
          <p:nvPr>
            <p:ph type="subTitle" idx="3"/>
          </p:nvPr>
        </p:nvSpPr>
        <p:spPr>
          <a:xfrm>
            <a:off x="1932062" y="3551361"/>
            <a:ext cx="2349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19"/>
          <p:cNvSpPr txBox="1">
            <a:spLocks noGrp="1"/>
          </p:cNvSpPr>
          <p:nvPr>
            <p:ph type="subTitle" idx="4"/>
          </p:nvPr>
        </p:nvSpPr>
        <p:spPr>
          <a:xfrm>
            <a:off x="5849200" y="3551352"/>
            <a:ext cx="235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9"/>
          <p:cNvSpPr txBox="1">
            <a:spLocks noGrp="1"/>
          </p:cNvSpPr>
          <p:nvPr>
            <p:ph type="subTitle" idx="5"/>
          </p:nvPr>
        </p:nvSpPr>
        <p:spPr>
          <a:xfrm>
            <a:off x="1932062" y="1659863"/>
            <a:ext cx="23499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49" name="Google Shape;149;p19"/>
          <p:cNvSpPr txBox="1">
            <a:spLocks noGrp="1"/>
          </p:cNvSpPr>
          <p:nvPr>
            <p:ph type="subTitle" idx="6"/>
          </p:nvPr>
        </p:nvSpPr>
        <p:spPr>
          <a:xfrm>
            <a:off x="5849200" y="1659875"/>
            <a:ext cx="23499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50" name="Google Shape;150;p19"/>
          <p:cNvSpPr txBox="1">
            <a:spLocks noGrp="1"/>
          </p:cNvSpPr>
          <p:nvPr>
            <p:ph type="subTitle" idx="7"/>
          </p:nvPr>
        </p:nvSpPr>
        <p:spPr>
          <a:xfrm>
            <a:off x="1932062" y="2964528"/>
            <a:ext cx="23499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51" name="Google Shape;151;p19"/>
          <p:cNvSpPr txBox="1">
            <a:spLocks noGrp="1"/>
          </p:cNvSpPr>
          <p:nvPr>
            <p:ph type="subTitle" idx="8"/>
          </p:nvPr>
        </p:nvSpPr>
        <p:spPr>
          <a:xfrm>
            <a:off x="5849200" y="2966938"/>
            <a:ext cx="23499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rgbClr val="000000"/>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52" name="Google Shape;152;p19"/>
          <p:cNvSpPr/>
          <p:nvPr/>
        </p:nvSpPr>
        <p:spPr>
          <a:xfrm rot="5400000">
            <a:off x="7950100" y="-1313100"/>
            <a:ext cx="2681400" cy="2681400"/>
          </a:xfrm>
          <a:prstGeom prst="pie">
            <a:avLst>
              <a:gd name="adj1" fmla="val 0"/>
              <a:gd name="adj2" fmla="val 1080782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rot="-3451130">
            <a:off x="8578732" y="1820256"/>
            <a:ext cx="264235" cy="264235"/>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a:off x="165550" y="539500"/>
            <a:ext cx="516600" cy="516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19"/>
          <p:cNvGrpSpPr/>
          <p:nvPr/>
        </p:nvGrpSpPr>
        <p:grpSpPr>
          <a:xfrm>
            <a:off x="-1968175" y="2724925"/>
            <a:ext cx="2681400" cy="2681400"/>
            <a:chOff x="-1968175" y="2724925"/>
            <a:chExt cx="2681400" cy="2681400"/>
          </a:xfrm>
        </p:grpSpPr>
        <p:sp>
          <p:nvSpPr>
            <p:cNvPr id="156" name="Google Shape;156;p19"/>
            <p:cNvSpPr/>
            <p:nvPr/>
          </p:nvSpPr>
          <p:spPr>
            <a:xfrm rot="-5400000">
              <a:off x="-1968175" y="2724925"/>
              <a:ext cx="2681400" cy="2681400"/>
            </a:xfrm>
            <a:prstGeom prst="pie">
              <a:avLst>
                <a:gd name="adj1" fmla="val 0"/>
                <a:gd name="adj2" fmla="val 108078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a:off x="443050" y="2856550"/>
              <a:ext cx="239100" cy="239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9">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160" name="Google Shape;160;p20"/>
          <p:cNvSpPr txBox="1">
            <a:spLocks noGrp="1"/>
          </p:cNvSpPr>
          <p:nvPr>
            <p:ph type="subTitle" idx="1"/>
          </p:nvPr>
        </p:nvSpPr>
        <p:spPr>
          <a:xfrm>
            <a:off x="715475" y="2307124"/>
            <a:ext cx="1947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0"/>
          <p:cNvSpPr txBox="1">
            <a:spLocks noGrp="1"/>
          </p:cNvSpPr>
          <p:nvPr>
            <p:ph type="subTitle" idx="2"/>
          </p:nvPr>
        </p:nvSpPr>
        <p:spPr>
          <a:xfrm>
            <a:off x="3598200" y="2307124"/>
            <a:ext cx="1947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0"/>
          <p:cNvSpPr txBox="1">
            <a:spLocks noGrp="1"/>
          </p:cNvSpPr>
          <p:nvPr>
            <p:ph type="subTitle" idx="3"/>
          </p:nvPr>
        </p:nvSpPr>
        <p:spPr>
          <a:xfrm>
            <a:off x="6483125" y="2307124"/>
            <a:ext cx="1947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20"/>
          <p:cNvSpPr txBox="1">
            <a:spLocks noGrp="1"/>
          </p:cNvSpPr>
          <p:nvPr>
            <p:ph type="subTitle" idx="4"/>
          </p:nvPr>
        </p:nvSpPr>
        <p:spPr>
          <a:xfrm>
            <a:off x="713225" y="1925513"/>
            <a:ext cx="19521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64" name="Google Shape;164;p20"/>
          <p:cNvSpPr txBox="1">
            <a:spLocks noGrp="1"/>
          </p:cNvSpPr>
          <p:nvPr>
            <p:ph type="subTitle" idx="5"/>
          </p:nvPr>
        </p:nvSpPr>
        <p:spPr>
          <a:xfrm>
            <a:off x="3598200" y="1925513"/>
            <a:ext cx="19476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65" name="Google Shape;165;p20"/>
          <p:cNvSpPr txBox="1">
            <a:spLocks noGrp="1"/>
          </p:cNvSpPr>
          <p:nvPr>
            <p:ph type="subTitle" idx="6"/>
          </p:nvPr>
        </p:nvSpPr>
        <p:spPr>
          <a:xfrm>
            <a:off x="6483125" y="1925513"/>
            <a:ext cx="19476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66" name="Google Shape;166;p20"/>
          <p:cNvSpPr txBox="1">
            <a:spLocks noGrp="1"/>
          </p:cNvSpPr>
          <p:nvPr>
            <p:ph type="subTitle" idx="7"/>
          </p:nvPr>
        </p:nvSpPr>
        <p:spPr>
          <a:xfrm>
            <a:off x="715475" y="4050761"/>
            <a:ext cx="1947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0"/>
          <p:cNvSpPr txBox="1">
            <a:spLocks noGrp="1"/>
          </p:cNvSpPr>
          <p:nvPr>
            <p:ph type="subTitle" idx="8"/>
          </p:nvPr>
        </p:nvSpPr>
        <p:spPr>
          <a:xfrm>
            <a:off x="3598200" y="4050761"/>
            <a:ext cx="1947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0"/>
          <p:cNvSpPr txBox="1">
            <a:spLocks noGrp="1"/>
          </p:cNvSpPr>
          <p:nvPr>
            <p:ph type="subTitle" idx="9"/>
          </p:nvPr>
        </p:nvSpPr>
        <p:spPr>
          <a:xfrm>
            <a:off x="6483125" y="4050761"/>
            <a:ext cx="1947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0"/>
          <p:cNvSpPr txBox="1">
            <a:spLocks noGrp="1"/>
          </p:cNvSpPr>
          <p:nvPr>
            <p:ph type="subTitle" idx="13"/>
          </p:nvPr>
        </p:nvSpPr>
        <p:spPr>
          <a:xfrm>
            <a:off x="713225" y="3669150"/>
            <a:ext cx="19521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70" name="Google Shape;170;p20"/>
          <p:cNvSpPr txBox="1">
            <a:spLocks noGrp="1"/>
          </p:cNvSpPr>
          <p:nvPr>
            <p:ph type="subTitle" idx="14"/>
          </p:nvPr>
        </p:nvSpPr>
        <p:spPr>
          <a:xfrm>
            <a:off x="3598200" y="3669150"/>
            <a:ext cx="19476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171" name="Google Shape;171;p20"/>
          <p:cNvSpPr txBox="1">
            <a:spLocks noGrp="1"/>
          </p:cNvSpPr>
          <p:nvPr>
            <p:ph type="subTitle" idx="15"/>
          </p:nvPr>
        </p:nvSpPr>
        <p:spPr>
          <a:xfrm>
            <a:off x="6483125" y="3669150"/>
            <a:ext cx="19476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grpSp>
        <p:nvGrpSpPr>
          <p:cNvPr id="172" name="Google Shape;172;p20"/>
          <p:cNvGrpSpPr/>
          <p:nvPr/>
        </p:nvGrpSpPr>
        <p:grpSpPr>
          <a:xfrm>
            <a:off x="8151950" y="0"/>
            <a:ext cx="2681400" cy="2681400"/>
            <a:chOff x="8151950" y="0"/>
            <a:chExt cx="2681400" cy="2681400"/>
          </a:xfrm>
        </p:grpSpPr>
        <p:sp>
          <p:nvSpPr>
            <p:cNvPr id="173" name="Google Shape;173;p20"/>
            <p:cNvSpPr/>
            <p:nvPr/>
          </p:nvSpPr>
          <p:spPr>
            <a:xfrm rot="5400000">
              <a:off x="8151950" y="0"/>
              <a:ext cx="2681400" cy="2681400"/>
            </a:xfrm>
            <a:prstGeom prst="pie">
              <a:avLst>
                <a:gd name="adj1" fmla="val 5420466"/>
                <a:gd name="adj2" fmla="val 108078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8742300" y="1242000"/>
              <a:ext cx="197400" cy="197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
        <p:nvSpPr>
          <p:cNvPr id="175" name="Google Shape;175;p20"/>
          <p:cNvSpPr/>
          <p:nvPr/>
        </p:nvSpPr>
        <p:spPr>
          <a:xfrm rot="10800000">
            <a:off x="-1651725" y="3814975"/>
            <a:ext cx="2681400" cy="2681400"/>
          </a:xfrm>
          <a:prstGeom prst="pie">
            <a:avLst>
              <a:gd name="adj1" fmla="val 5420466"/>
              <a:gd name="adj2" fmla="val 1080782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20"/>
          <p:cNvGrpSpPr/>
          <p:nvPr/>
        </p:nvGrpSpPr>
        <p:grpSpPr>
          <a:xfrm rot="-9900040">
            <a:off x="148680" y="139415"/>
            <a:ext cx="542285" cy="591356"/>
            <a:chOff x="81873" y="603724"/>
            <a:chExt cx="542301" cy="591374"/>
          </a:xfrm>
        </p:grpSpPr>
        <p:sp>
          <p:nvSpPr>
            <p:cNvPr id="177" name="Google Shape;177;p20"/>
            <p:cNvSpPr/>
            <p:nvPr/>
          </p:nvSpPr>
          <p:spPr>
            <a:xfrm>
              <a:off x="81873" y="804198"/>
              <a:ext cx="390900" cy="39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8" name="Google Shape;178;p20"/>
            <p:cNvSpPr/>
            <p:nvPr/>
          </p:nvSpPr>
          <p:spPr>
            <a:xfrm>
              <a:off x="418974" y="603724"/>
              <a:ext cx="205200" cy="20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grpSp>
        <p:nvGrpSpPr>
          <p:cNvPr id="181" name="Google Shape;181;p21"/>
          <p:cNvGrpSpPr/>
          <p:nvPr/>
        </p:nvGrpSpPr>
        <p:grpSpPr>
          <a:xfrm>
            <a:off x="7803125" y="0"/>
            <a:ext cx="2681400" cy="2681400"/>
            <a:chOff x="7803125" y="0"/>
            <a:chExt cx="2681400" cy="2681400"/>
          </a:xfrm>
        </p:grpSpPr>
        <p:sp>
          <p:nvSpPr>
            <p:cNvPr id="182" name="Google Shape;182;p21"/>
            <p:cNvSpPr/>
            <p:nvPr/>
          </p:nvSpPr>
          <p:spPr>
            <a:xfrm rot="5400000">
              <a:off x="7803125" y="0"/>
              <a:ext cx="2681400" cy="2681400"/>
            </a:xfrm>
            <a:prstGeom prst="pie">
              <a:avLst>
                <a:gd name="adj1" fmla="val 5420466"/>
                <a:gd name="adj2" fmla="val 1080782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8489800" y="1112200"/>
              <a:ext cx="502500" cy="50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84" name="Google Shape;184;p21"/>
          <p:cNvGrpSpPr/>
          <p:nvPr/>
        </p:nvGrpSpPr>
        <p:grpSpPr>
          <a:xfrm>
            <a:off x="-1361125" y="3831100"/>
            <a:ext cx="3166650" cy="2681400"/>
            <a:chOff x="-1361125" y="3831100"/>
            <a:chExt cx="3166650" cy="2681400"/>
          </a:xfrm>
        </p:grpSpPr>
        <p:sp>
          <p:nvSpPr>
            <p:cNvPr id="185" name="Google Shape;185;p21"/>
            <p:cNvSpPr/>
            <p:nvPr/>
          </p:nvSpPr>
          <p:spPr>
            <a:xfrm rot="10800000">
              <a:off x="-1361125" y="3831100"/>
              <a:ext cx="2681400" cy="2681400"/>
            </a:xfrm>
            <a:prstGeom prst="pie">
              <a:avLst>
                <a:gd name="adj1" fmla="val 5420466"/>
                <a:gd name="adj2" fmla="val 1080782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p:nvPr/>
          </p:nvSpPr>
          <p:spPr>
            <a:xfrm>
              <a:off x="1507925" y="4521825"/>
              <a:ext cx="297600" cy="297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rPr>
                <a:t> </a:t>
              </a:r>
              <a:endParaRPr>
                <a:solidFill>
                  <a:schemeClr val="accent3"/>
                </a:solidFill>
              </a:endParaRPr>
            </a:p>
          </p:txBody>
        </p:sp>
      </p:grpSp>
      <p:sp>
        <p:nvSpPr>
          <p:cNvPr id="187" name="Google Shape;187;p21"/>
          <p:cNvSpPr/>
          <p:nvPr/>
        </p:nvSpPr>
        <p:spPr>
          <a:xfrm>
            <a:off x="266275" y="3238450"/>
            <a:ext cx="197400" cy="197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
    <p:spTree>
      <p:nvGrpSpPr>
        <p:cNvPr id="1" name="Shape 188"/>
        <p:cNvGrpSpPr/>
        <p:nvPr/>
      </p:nvGrpSpPr>
      <p:grpSpPr>
        <a:xfrm>
          <a:off x="0" y="0"/>
          <a:ext cx="0" cy="0"/>
          <a:chOff x="0" y="0"/>
          <a:chExt cx="0" cy="0"/>
        </a:xfrm>
      </p:grpSpPr>
      <p:sp>
        <p:nvSpPr>
          <p:cNvPr id="189" name="Google Shape;189;p22"/>
          <p:cNvSpPr/>
          <p:nvPr/>
        </p:nvSpPr>
        <p:spPr>
          <a:xfrm>
            <a:off x="7913575" y="-1350600"/>
            <a:ext cx="2681400" cy="2681400"/>
          </a:xfrm>
          <a:prstGeom prst="pie">
            <a:avLst>
              <a:gd name="adj1" fmla="val 0"/>
              <a:gd name="adj2" fmla="val 1080782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2"/>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191" name="Google Shape;191;p22"/>
          <p:cNvSpPr/>
          <p:nvPr/>
        </p:nvSpPr>
        <p:spPr>
          <a:xfrm rot="10800000">
            <a:off x="-1102650" y="3823700"/>
            <a:ext cx="2681400" cy="2681400"/>
          </a:xfrm>
          <a:prstGeom prst="pie">
            <a:avLst>
              <a:gd name="adj1" fmla="val 0"/>
              <a:gd name="adj2" fmla="val 1080782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2"/>
          <p:cNvGrpSpPr/>
          <p:nvPr/>
        </p:nvGrpSpPr>
        <p:grpSpPr>
          <a:xfrm>
            <a:off x="-678175" y="170800"/>
            <a:ext cx="1615550" cy="1310100"/>
            <a:chOff x="-678175" y="170800"/>
            <a:chExt cx="1615550" cy="1310100"/>
          </a:xfrm>
        </p:grpSpPr>
        <p:sp>
          <p:nvSpPr>
            <p:cNvPr id="193" name="Google Shape;193;p22"/>
            <p:cNvSpPr/>
            <p:nvPr/>
          </p:nvSpPr>
          <p:spPr>
            <a:xfrm rot="10800000">
              <a:off x="-678175" y="170800"/>
              <a:ext cx="1310100" cy="1310100"/>
            </a:xfrm>
            <a:prstGeom prst="pie">
              <a:avLst>
                <a:gd name="adj1" fmla="val 5420466"/>
                <a:gd name="adj2" fmla="val 1623293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a:off x="298675" y="215675"/>
              <a:ext cx="638700" cy="638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22"/>
          <p:cNvSpPr/>
          <p:nvPr/>
        </p:nvSpPr>
        <p:spPr>
          <a:xfrm rot="2936593">
            <a:off x="8319746" y="3891838"/>
            <a:ext cx="638544" cy="638544"/>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2"/>
          <p:cNvSpPr/>
          <p:nvPr/>
        </p:nvSpPr>
        <p:spPr>
          <a:xfrm rot="2936251">
            <a:off x="7623368" y="4535927"/>
            <a:ext cx="327456" cy="327456"/>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CUSTOM_12">
    <p:spTree>
      <p:nvGrpSpPr>
        <p:cNvPr id="1" name="Shape 203"/>
        <p:cNvGrpSpPr/>
        <p:nvPr/>
      </p:nvGrpSpPr>
      <p:grpSpPr>
        <a:xfrm>
          <a:off x="0" y="0"/>
          <a:ext cx="0" cy="0"/>
          <a:chOff x="0" y="0"/>
          <a:chExt cx="0" cy="0"/>
        </a:xfrm>
      </p:grpSpPr>
      <p:sp>
        <p:nvSpPr>
          <p:cNvPr id="204" name="Google Shape;204;p24"/>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205" name="Google Shape;205;p24"/>
          <p:cNvSpPr/>
          <p:nvPr/>
        </p:nvSpPr>
        <p:spPr>
          <a:xfrm rot="5400000">
            <a:off x="8006975" y="4394325"/>
            <a:ext cx="1629000" cy="1629000"/>
          </a:xfrm>
          <a:prstGeom prst="pie">
            <a:avLst>
              <a:gd name="adj1" fmla="val 5420466"/>
              <a:gd name="adj2" fmla="val 1618587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4"/>
          <p:cNvGrpSpPr/>
          <p:nvPr/>
        </p:nvGrpSpPr>
        <p:grpSpPr>
          <a:xfrm>
            <a:off x="52125" y="4263250"/>
            <a:ext cx="1106100" cy="789950"/>
            <a:chOff x="52125" y="4263250"/>
            <a:chExt cx="1106100" cy="789950"/>
          </a:xfrm>
        </p:grpSpPr>
        <p:sp>
          <p:nvSpPr>
            <p:cNvPr id="207" name="Google Shape;207;p24"/>
            <p:cNvSpPr/>
            <p:nvPr/>
          </p:nvSpPr>
          <p:spPr>
            <a:xfrm>
              <a:off x="52125" y="4263250"/>
              <a:ext cx="742200" cy="742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794325" y="4689300"/>
              <a:ext cx="363900" cy="363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4"/>
          <p:cNvGrpSpPr/>
          <p:nvPr/>
        </p:nvGrpSpPr>
        <p:grpSpPr>
          <a:xfrm>
            <a:off x="8069375" y="88550"/>
            <a:ext cx="1863775" cy="1794200"/>
            <a:chOff x="8069375" y="88550"/>
            <a:chExt cx="1863775" cy="1794200"/>
          </a:xfrm>
        </p:grpSpPr>
        <p:sp>
          <p:nvSpPr>
            <p:cNvPr id="210" name="Google Shape;210;p24"/>
            <p:cNvSpPr/>
            <p:nvPr/>
          </p:nvSpPr>
          <p:spPr>
            <a:xfrm>
              <a:off x="8338050" y="287650"/>
              <a:ext cx="1595100" cy="159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8069375" y="88550"/>
              <a:ext cx="457200" cy="457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222"/>
        <p:cNvGrpSpPr/>
        <p:nvPr/>
      </p:nvGrpSpPr>
      <p:grpSpPr>
        <a:xfrm>
          <a:off x="0" y="0"/>
          <a:ext cx="0" cy="0"/>
          <a:chOff x="0" y="0"/>
          <a:chExt cx="0" cy="0"/>
        </a:xfrm>
      </p:grpSpPr>
      <p:sp>
        <p:nvSpPr>
          <p:cNvPr id="223" name="Google Shape;223;p26"/>
          <p:cNvSpPr/>
          <p:nvPr/>
        </p:nvSpPr>
        <p:spPr>
          <a:xfrm rot="-5400000">
            <a:off x="-1705375" y="-1481875"/>
            <a:ext cx="2681400" cy="2681400"/>
          </a:xfrm>
          <a:prstGeom prst="pie">
            <a:avLst>
              <a:gd name="adj1" fmla="val 5420466"/>
              <a:gd name="adj2" fmla="val 1080782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26"/>
          <p:cNvGrpSpPr/>
          <p:nvPr/>
        </p:nvGrpSpPr>
        <p:grpSpPr>
          <a:xfrm>
            <a:off x="8430775" y="4298825"/>
            <a:ext cx="574725" cy="619500"/>
            <a:chOff x="61000" y="1199525"/>
            <a:chExt cx="574725" cy="619500"/>
          </a:xfrm>
        </p:grpSpPr>
        <p:sp>
          <p:nvSpPr>
            <p:cNvPr id="225" name="Google Shape;225;p26"/>
            <p:cNvSpPr/>
            <p:nvPr/>
          </p:nvSpPr>
          <p:spPr>
            <a:xfrm>
              <a:off x="205525" y="1199525"/>
              <a:ext cx="430200" cy="430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61000" y="1629725"/>
              <a:ext cx="189300" cy="1893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26"/>
          <p:cNvSpPr/>
          <p:nvPr/>
        </p:nvSpPr>
        <p:spPr>
          <a:xfrm>
            <a:off x="6972750" y="-3113325"/>
            <a:ext cx="5410200" cy="5410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713225" y="1376300"/>
            <a:ext cx="7717500" cy="3331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 name="Google Shape;24;p4"/>
          <p:cNvSpPr/>
          <p:nvPr/>
        </p:nvSpPr>
        <p:spPr>
          <a:xfrm>
            <a:off x="6183250" y="3032500"/>
            <a:ext cx="3223800" cy="3223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8231700" y="290050"/>
            <a:ext cx="464400" cy="464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rot="-5400000" flipH="1">
            <a:off x="-613950" y="-7"/>
            <a:ext cx="1194600" cy="1194600"/>
          </a:xfrm>
          <a:prstGeom prst="pie">
            <a:avLst>
              <a:gd name="adj1" fmla="val 0"/>
              <a:gd name="adj2" fmla="val 1080782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116250" y="4376375"/>
            <a:ext cx="464400" cy="464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15">
    <p:spTree>
      <p:nvGrpSpPr>
        <p:cNvPr id="1" name="Shape 228"/>
        <p:cNvGrpSpPr/>
        <p:nvPr/>
      </p:nvGrpSpPr>
      <p:grpSpPr>
        <a:xfrm>
          <a:off x="0" y="0"/>
          <a:ext cx="0" cy="0"/>
          <a:chOff x="0" y="0"/>
          <a:chExt cx="0" cy="0"/>
        </a:xfrm>
      </p:grpSpPr>
      <p:sp>
        <p:nvSpPr>
          <p:cNvPr id="229" name="Google Shape;229;p27"/>
          <p:cNvSpPr/>
          <p:nvPr/>
        </p:nvSpPr>
        <p:spPr>
          <a:xfrm>
            <a:off x="381450" y="4125675"/>
            <a:ext cx="838200" cy="838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931600" y="0"/>
            <a:ext cx="1960800" cy="196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8153850" y="2971800"/>
            <a:ext cx="2171700" cy="2171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8011675" y="120400"/>
            <a:ext cx="838200" cy="83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grpSp>
        <p:nvGrpSpPr>
          <p:cNvPr id="30" name="Google Shape;30;p5"/>
          <p:cNvGrpSpPr/>
          <p:nvPr/>
        </p:nvGrpSpPr>
        <p:grpSpPr>
          <a:xfrm>
            <a:off x="6792525" y="3715350"/>
            <a:ext cx="2598300" cy="2933325"/>
            <a:chOff x="6792525" y="3715350"/>
            <a:chExt cx="2598300" cy="2933325"/>
          </a:xfrm>
        </p:grpSpPr>
        <p:sp>
          <p:nvSpPr>
            <p:cNvPr id="31" name="Google Shape;31;p5"/>
            <p:cNvSpPr/>
            <p:nvPr/>
          </p:nvSpPr>
          <p:spPr>
            <a:xfrm>
              <a:off x="6792525" y="4050375"/>
              <a:ext cx="2598300" cy="2598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8181150" y="3715350"/>
              <a:ext cx="666000" cy="666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5"/>
          <p:cNvGrpSpPr/>
          <p:nvPr/>
        </p:nvGrpSpPr>
        <p:grpSpPr>
          <a:xfrm>
            <a:off x="-757600" y="-208825"/>
            <a:ext cx="2741750" cy="2598300"/>
            <a:chOff x="-757600" y="-208825"/>
            <a:chExt cx="2741750" cy="2598300"/>
          </a:xfrm>
        </p:grpSpPr>
        <p:sp>
          <p:nvSpPr>
            <p:cNvPr id="34" name="Google Shape;34;p5"/>
            <p:cNvSpPr/>
            <p:nvPr/>
          </p:nvSpPr>
          <p:spPr>
            <a:xfrm>
              <a:off x="-757600" y="-208825"/>
              <a:ext cx="2598300" cy="2598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1318150" y="99800"/>
              <a:ext cx="666000" cy="666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subTitle" idx="1"/>
          </p:nvPr>
        </p:nvSpPr>
        <p:spPr>
          <a:xfrm>
            <a:off x="1148399" y="3081697"/>
            <a:ext cx="3017400" cy="104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subTitle" idx="2"/>
          </p:nvPr>
        </p:nvSpPr>
        <p:spPr>
          <a:xfrm>
            <a:off x="4978201" y="3081697"/>
            <a:ext cx="3017400" cy="104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3"/>
          </p:nvPr>
        </p:nvSpPr>
        <p:spPr>
          <a:xfrm>
            <a:off x="5187751" y="2700100"/>
            <a:ext cx="25983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39" name="Google Shape;39;p5"/>
          <p:cNvSpPr txBox="1">
            <a:spLocks noGrp="1"/>
          </p:cNvSpPr>
          <p:nvPr>
            <p:ph type="subTitle" idx="4"/>
          </p:nvPr>
        </p:nvSpPr>
        <p:spPr>
          <a:xfrm>
            <a:off x="1357949" y="2700100"/>
            <a:ext cx="2598300" cy="320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algn="ctr"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40" name="Google Shape;40;p5"/>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rot="10800000">
            <a:off x="-1832850" y="3849200"/>
            <a:ext cx="2681400" cy="2681400"/>
          </a:xfrm>
          <a:prstGeom prst="pie">
            <a:avLst>
              <a:gd name="adj1" fmla="val 0"/>
              <a:gd name="adj2" fmla="val 1080782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rot="5400000">
            <a:off x="7803125" y="0"/>
            <a:ext cx="2681400" cy="2681400"/>
          </a:xfrm>
          <a:prstGeom prst="pie">
            <a:avLst>
              <a:gd name="adj1" fmla="val 5420466"/>
              <a:gd name="adj2" fmla="val 1080782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8697750" y="1990000"/>
            <a:ext cx="197400" cy="197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5" name="Google Shape;45;p6"/>
          <p:cNvSpPr/>
          <p:nvPr/>
        </p:nvSpPr>
        <p:spPr>
          <a:xfrm>
            <a:off x="-174775" y="0"/>
            <a:ext cx="783600" cy="783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8662650" y="4605200"/>
            <a:ext cx="783600" cy="783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13225" y="550633"/>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713225" y="1991731"/>
            <a:ext cx="4686600" cy="17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5" name="Google Shape;55;p8"/>
          <p:cNvSpPr/>
          <p:nvPr/>
        </p:nvSpPr>
        <p:spPr>
          <a:xfrm>
            <a:off x="5646035" y="4481216"/>
            <a:ext cx="604200" cy="60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9"/>
          <p:cNvSpPr/>
          <p:nvPr/>
        </p:nvSpPr>
        <p:spPr>
          <a:xfrm flipH="1">
            <a:off x="6462600" y="-1339012"/>
            <a:ext cx="2681400" cy="2681400"/>
          </a:xfrm>
          <a:prstGeom prst="pie">
            <a:avLst>
              <a:gd name="adj1" fmla="val 0"/>
              <a:gd name="adj2" fmla="val 1080782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2295475" y="2920125"/>
            <a:ext cx="4354200" cy="4354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9" name="Google Shape;59;p9"/>
          <p:cNvSpPr txBox="1">
            <a:spLocks noGrp="1"/>
          </p:cNvSpPr>
          <p:nvPr>
            <p:ph type="title"/>
          </p:nvPr>
        </p:nvSpPr>
        <p:spPr>
          <a:xfrm>
            <a:off x="4385700" y="1291800"/>
            <a:ext cx="4045200" cy="978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5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4385700" y="2269800"/>
            <a:ext cx="4045200" cy="158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1" name="Google Shape;61;p9"/>
          <p:cNvSpPr/>
          <p:nvPr/>
        </p:nvSpPr>
        <p:spPr>
          <a:xfrm>
            <a:off x="8125725" y="1446700"/>
            <a:ext cx="754500" cy="754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 name="Google Shape;62;p9"/>
          <p:cNvSpPr/>
          <p:nvPr/>
        </p:nvSpPr>
        <p:spPr>
          <a:xfrm>
            <a:off x="484700" y="539500"/>
            <a:ext cx="516600" cy="516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4"/>
        <p:cNvGrpSpPr/>
        <p:nvPr/>
      </p:nvGrpSpPr>
      <p:grpSpPr>
        <a:xfrm>
          <a:off x="0" y="0"/>
          <a:ext cx="0" cy="0"/>
          <a:chOff x="0" y="0"/>
          <a:chExt cx="0" cy="0"/>
        </a:xfrm>
      </p:grpSpPr>
      <p:sp>
        <p:nvSpPr>
          <p:cNvPr id="75" name="Google Shape;75;p13"/>
          <p:cNvSpPr/>
          <p:nvPr/>
        </p:nvSpPr>
        <p:spPr>
          <a:xfrm rot="5400000">
            <a:off x="7849600" y="0"/>
            <a:ext cx="2681400" cy="2681400"/>
          </a:xfrm>
          <a:prstGeom prst="pie">
            <a:avLst>
              <a:gd name="adj1" fmla="val 0"/>
              <a:gd name="adj2" fmla="val 1080782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title"/>
          </p:nvPr>
        </p:nvSpPr>
        <p:spPr>
          <a:xfrm>
            <a:off x="713250" y="550633"/>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sp>
        <p:nvSpPr>
          <p:cNvPr id="77" name="Google Shape;77;p13"/>
          <p:cNvSpPr txBox="1">
            <a:spLocks noGrp="1"/>
          </p:cNvSpPr>
          <p:nvPr>
            <p:ph type="subTitle" idx="1"/>
          </p:nvPr>
        </p:nvSpPr>
        <p:spPr>
          <a:xfrm>
            <a:off x="1555337" y="2137700"/>
            <a:ext cx="253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2"/>
          </p:nvPr>
        </p:nvSpPr>
        <p:spPr>
          <a:xfrm>
            <a:off x="5669296" y="2137704"/>
            <a:ext cx="253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3"/>
          </p:nvPr>
        </p:nvSpPr>
        <p:spPr>
          <a:xfrm>
            <a:off x="1555337" y="3648037"/>
            <a:ext cx="253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4" hasCustomPrompt="1"/>
          </p:nvPr>
        </p:nvSpPr>
        <p:spPr>
          <a:xfrm>
            <a:off x="713675" y="1547450"/>
            <a:ext cx="755400" cy="66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a:hlinkClick r:id="" action="ppaction://noaction"/>
          </p:cNvPr>
          <p:cNvSpPr txBox="1">
            <a:spLocks noGrp="1"/>
          </p:cNvSpPr>
          <p:nvPr>
            <p:ph type="title" idx="5" hasCustomPrompt="1"/>
          </p:nvPr>
        </p:nvSpPr>
        <p:spPr>
          <a:xfrm>
            <a:off x="717425" y="3057787"/>
            <a:ext cx="747900" cy="66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6" hasCustomPrompt="1"/>
          </p:nvPr>
        </p:nvSpPr>
        <p:spPr>
          <a:xfrm>
            <a:off x="4828913" y="1547450"/>
            <a:ext cx="747900" cy="66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7"/>
          </p:nvPr>
        </p:nvSpPr>
        <p:spPr>
          <a:xfrm>
            <a:off x="5669296" y="3648037"/>
            <a:ext cx="253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3">
            <a:hlinkClick r:id="" action="ppaction://noaction"/>
          </p:cNvPr>
          <p:cNvSpPr txBox="1">
            <a:spLocks noGrp="1"/>
          </p:cNvSpPr>
          <p:nvPr>
            <p:ph type="title" idx="8" hasCustomPrompt="1"/>
          </p:nvPr>
        </p:nvSpPr>
        <p:spPr>
          <a:xfrm>
            <a:off x="4828913" y="3057787"/>
            <a:ext cx="747900" cy="66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p:nvPr/>
        </p:nvSpPr>
        <p:spPr>
          <a:xfrm rot="10800000">
            <a:off x="-1578150" y="3841900"/>
            <a:ext cx="2681400" cy="2681400"/>
          </a:xfrm>
          <a:prstGeom prst="pie">
            <a:avLst>
              <a:gd name="adj1" fmla="val 5420466"/>
              <a:gd name="adj2" fmla="val 1080782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subTitle" idx="9"/>
          </p:nvPr>
        </p:nvSpPr>
        <p:spPr>
          <a:xfrm>
            <a:off x="1555337" y="1616888"/>
            <a:ext cx="27522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87" name="Google Shape;87;p13"/>
          <p:cNvSpPr txBox="1">
            <a:spLocks noGrp="1"/>
          </p:cNvSpPr>
          <p:nvPr>
            <p:ph type="subTitle" idx="13"/>
          </p:nvPr>
        </p:nvSpPr>
        <p:spPr>
          <a:xfrm>
            <a:off x="5669450" y="1616888"/>
            <a:ext cx="27522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88" name="Google Shape;88;p13"/>
          <p:cNvSpPr txBox="1">
            <a:spLocks noGrp="1"/>
          </p:cNvSpPr>
          <p:nvPr>
            <p:ph type="subTitle" idx="14"/>
          </p:nvPr>
        </p:nvSpPr>
        <p:spPr>
          <a:xfrm>
            <a:off x="1555337" y="3126020"/>
            <a:ext cx="27522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89" name="Google Shape;89;p13"/>
          <p:cNvSpPr txBox="1">
            <a:spLocks noGrp="1"/>
          </p:cNvSpPr>
          <p:nvPr>
            <p:ph type="subTitle" idx="15"/>
          </p:nvPr>
        </p:nvSpPr>
        <p:spPr>
          <a:xfrm>
            <a:off x="5669450" y="3126020"/>
            <a:ext cx="2752200" cy="521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1pPr>
            <a:lvl2pPr lvl="1"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2pPr>
            <a:lvl3pPr lvl="2"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3pPr>
            <a:lvl4pPr lvl="3"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4pPr>
            <a:lvl5pPr lvl="4"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5pPr>
            <a:lvl6pPr lvl="5"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6pPr>
            <a:lvl7pPr lvl="6"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7pPr>
            <a:lvl8pPr lvl="7"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8pPr>
            <a:lvl9pPr lvl="8" rtl="0">
              <a:lnSpc>
                <a:spcPct val="100000"/>
              </a:lnSpc>
              <a:spcBef>
                <a:spcPts val="0"/>
              </a:spcBef>
              <a:spcAft>
                <a:spcPts val="0"/>
              </a:spcAft>
              <a:buClr>
                <a:schemeClr val="dk1"/>
              </a:buClr>
              <a:buSzPts val="2000"/>
              <a:buFont typeface="Lexend Deca"/>
              <a:buNone/>
              <a:defRPr sz="2000" b="1">
                <a:solidFill>
                  <a:schemeClr val="dk1"/>
                </a:solidFill>
                <a:latin typeface="Lexend Deca"/>
                <a:ea typeface="Lexend Deca"/>
                <a:cs typeface="Lexend Deca"/>
                <a:sym typeface="Lexend Deca"/>
              </a:defRPr>
            </a:lvl9pPr>
          </a:lstStyle>
          <a:p>
            <a:endParaRPr/>
          </a:p>
        </p:txBody>
      </p:sp>
      <p:sp>
        <p:nvSpPr>
          <p:cNvPr id="90" name="Google Shape;90;p13"/>
          <p:cNvSpPr/>
          <p:nvPr/>
        </p:nvSpPr>
        <p:spPr>
          <a:xfrm>
            <a:off x="2320125" y="4777350"/>
            <a:ext cx="297600" cy="297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91" name="Google Shape;91;p13"/>
          <p:cNvSpPr/>
          <p:nvPr/>
        </p:nvSpPr>
        <p:spPr>
          <a:xfrm>
            <a:off x="266275" y="3238450"/>
            <a:ext cx="197400" cy="197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713225" y="1096275"/>
            <a:ext cx="5615700" cy="1964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2"/>
              </a:buClr>
              <a:buSzPts val="3200"/>
              <a:buFont typeface="Questrial"/>
              <a:buNone/>
              <a:defRPr b="0">
                <a:latin typeface="Questrial"/>
                <a:ea typeface="Questrial"/>
                <a:cs typeface="Questrial"/>
                <a:sym typeface="Questria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4"/>
          <p:cNvSpPr txBox="1">
            <a:spLocks noGrp="1"/>
          </p:cNvSpPr>
          <p:nvPr>
            <p:ph type="subTitle" idx="1"/>
          </p:nvPr>
        </p:nvSpPr>
        <p:spPr>
          <a:xfrm>
            <a:off x="713225" y="3504275"/>
            <a:ext cx="4039500" cy="600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Lexend Deca"/>
              <a:buNone/>
              <a:defRPr sz="2000" b="1">
                <a:solidFill>
                  <a:schemeClr val="accent2"/>
                </a:solidFill>
                <a:latin typeface="Lexend Deca"/>
                <a:ea typeface="Lexend Deca"/>
                <a:cs typeface="Lexend Deca"/>
                <a:sym typeface="Lexend Dec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Lexend Deca"/>
              <a:buNone/>
              <a:defRPr sz="3200" b="1">
                <a:solidFill>
                  <a:schemeClr val="dk1"/>
                </a:solidFill>
                <a:latin typeface="Lexend Deca"/>
                <a:ea typeface="Lexend Deca"/>
                <a:cs typeface="Lexend Deca"/>
                <a:sym typeface="Lexend Deca"/>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719050"/>
            <a:ext cx="7717500" cy="28497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70" r:id="rId18"/>
    <p:sldLayoutId id="2147483672" r:id="rId19"/>
    <p:sldLayoutId id="2147483673" r:id="rId20"/>
  </p:sldLayoutIdLst>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ctrTitle"/>
          </p:nvPr>
        </p:nvSpPr>
        <p:spPr>
          <a:xfrm>
            <a:off x="774275" y="1404099"/>
            <a:ext cx="3798973" cy="306886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000" dirty="0">
                <a:solidFill>
                  <a:schemeClr val="accent5">
                    <a:lumMod val="50000"/>
                  </a:schemeClr>
                </a:solidFill>
                <a:latin typeface="Arial" panose="020B0604020202020204" pitchFamily="34" charset="0"/>
                <a:cs typeface="Arial" panose="020B0604020202020204" pitchFamily="34" charset="0"/>
              </a:rPr>
              <a:t>CHÀO MỪNG CÁC EM TỚI BÀI HỌC MỚI!</a:t>
            </a:r>
            <a:endParaRPr sz="4000" dirty="0">
              <a:solidFill>
                <a:schemeClr val="accent5">
                  <a:lumMod val="50000"/>
                </a:schemeClr>
              </a:solidFill>
              <a:latin typeface="Arial" panose="020B0604020202020204" pitchFamily="34" charset="0"/>
              <a:cs typeface="Arial" panose="020B0604020202020204" pitchFamily="34" charset="0"/>
            </a:endParaRPr>
          </a:p>
        </p:txBody>
      </p:sp>
      <p:grpSp>
        <p:nvGrpSpPr>
          <p:cNvPr id="245" name="Google Shape;245;p31"/>
          <p:cNvGrpSpPr/>
          <p:nvPr/>
        </p:nvGrpSpPr>
        <p:grpSpPr>
          <a:xfrm>
            <a:off x="4856264" y="577994"/>
            <a:ext cx="3798973" cy="3987512"/>
            <a:chOff x="5831900" y="1107169"/>
            <a:chExt cx="2681400" cy="2814475"/>
          </a:xfrm>
        </p:grpSpPr>
        <p:sp>
          <p:nvSpPr>
            <p:cNvPr id="246" name="Google Shape;246;p31"/>
            <p:cNvSpPr/>
            <p:nvPr/>
          </p:nvSpPr>
          <p:spPr>
            <a:xfrm>
              <a:off x="5831900" y="1119450"/>
              <a:ext cx="2681400" cy="2681400"/>
            </a:xfrm>
            <a:prstGeom prst="pie">
              <a:avLst>
                <a:gd name="adj1" fmla="val 0"/>
                <a:gd name="adj2" fmla="val 108078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7" name="Google Shape;247;p31"/>
            <p:cNvSpPr/>
            <p:nvPr/>
          </p:nvSpPr>
          <p:spPr>
            <a:xfrm>
              <a:off x="6792026" y="1107169"/>
              <a:ext cx="153187" cy="138331"/>
            </a:xfrm>
            <a:custGeom>
              <a:avLst/>
              <a:gdLst/>
              <a:ahLst/>
              <a:cxnLst/>
              <a:rect l="l" t="t" r="r" b="b"/>
              <a:pathLst>
                <a:path w="5496" h="4963" extrusionOk="0">
                  <a:moveTo>
                    <a:pt x="2746" y="0"/>
                  </a:moveTo>
                  <a:cubicBezTo>
                    <a:pt x="1695" y="0"/>
                    <a:pt x="722" y="688"/>
                    <a:pt x="398" y="1755"/>
                  </a:cubicBezTo>
                  <a:cubicBezTo>
                    <a:pt x="1" y="3064"/>
                    <a:pt x="732" y="4452"/>
                    <a:pt x="2029" y="4853"/>
                  </a:cubicBezTo>
                  <a:cubicBezTo>
                    <a:pt x="2270" y="4927"/>
                    <a:pt x="2512" y="4963"/>
                    <a:pt x="2751" y="4963"/>
                  </a:cubicBezTo>
                  <a:cubicBezTo>
                    <a:pt x="3802" y="4963"/>
                    <a:pt x="4774" y="4276"/>
                    <a:pt x="5098" y="3208"/>
                  </a:cubicBezTo>
                  <a:cubicBezTo>
                    <a:pt x="5495" y="1899"/>
                    <a:pt x="4765" y="510"/>
                    <a:pt x="3468" y="110"/>
                  </a:cubicBezTo>
                  <a:cubicBezTo>
                    <a:pt x="3227" y="36"/>
                    <a:pt x="2985" y="0"/>
                    <a:pt x="2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8" name="Google Shape;248;p31"/>
            <p:cNvSpPr/>
            <p:nvPr/>
          </p:nvSpPr>
          <p:spPr>
            <a:xfrm>
              <a:off x="6643854" y="1265294"/>
              <a:ext cx="76649" cy="69235"/>
            </a:xfrm>
            <a:custGeom>
              <a:avLst/>
              <a:gdLst/>
              <a:ahLst/>
              <a:cxnLst/>
              <a:rect l="l" t="t" r="r" b="b"/>
              <a:pathLst>
                <a:path w="2750" h="2484" extrusionOk="0">
                  <a:moveTo>
                    <a:pt x="1373" y="1"/>
                  </a:moveTo>
                  <a:cubicBezTo>
                    <a:pt x="848" y="1"/>
                    <a:pt x="361" y="344"/>
                    <a:pt x="200" y="879"/>
                  </a:cubicBezTo>
                  <a:cubicBezTo>
                    <a:pt x="0" y="1534"/>
                    <a:pt x="366" y="2228"/>
                    <a:pt x="1014" y="2429"/>
                  </a:cubicBezTo>
                  <a:cubicBezTo>
                    <a:pt x="1134" y="2466"/>
                    <a:pt x="1255" y="2483"/>
                    <a:pt x="1374" y="2483"/>
                  </a:cubicBezTo>
                  <a:cubicBezTo>
                    <a:pt x="1900" y="2483"/>
                    <a:pt x="2388" y="2140"/>
                    <a:pt x="2550" y="1605"/>
                  </a:cubicBezTo>
                  <a:cubicBezTo>
                    <a:pt x="2749" y="950"/>
                    <a:pt x="2383" y="256"/>
                    <a:pt x="1735" y="56"/>
                  </a:cubicBezTo>
                  <a:cubicBezTo>
                    <a:pt x="1615" y="19"/>
                    <a:pt x="1493" y="1"/>
                    <a:pt x="13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9" name="Google Shape;249;p31"/>
            <p:cNvSpPr/>
            <p:nvPr/>
          </p:nvSpPr>
          <p:spPr>
            <a:xfrm>
              <a:off x="7002762" y="1185588"/>
              <a:ext cx="95352" cy="86739"/>
            </a:xfrm>
            <a:custGeom>
              <a:avLst/>
              <a:gdLst/>
              <a:ahLst/>
              <a:cxnLst/>
              <a:rect l="l" t="t" r="r" b="b"/>
              <a:pathLst>
                <a:path w="3421" h="3112" extrusionOk="0">
                  <a:moveTo>
                    <a:pt x="1710" y="0"/>
                  </a:moveTo>
                  <a:cubicBezTo>
                    <a:pt x="1333" y="0"/>
                    <a:pt x="956" y="138"/>
                    <a:pt x="660" y="417"/>
                  </a:cubicBezTo>
                  <a:cubicBezTo>
                    <a:pt x="36" y="1003"/>
                    <a:pt x="1" y="1988"/>
                    <a:pt x="582" y="2617"/>
                  </a:cubicBezTo>
                  <a:cubicBezTo>
                    <a:pt x="886" y="2946"/>
                    <a:pt x="1298" y="3112"/>
                    <a:pt x="1711" y="3112"/>
                  </a:cubicBezTo>
                  <a:cubicBezTo>
                    <a:pt x="2088" y="3112"/>
                    <a:pt x="2465" y="2974"/>
                    <a:pt x="2762" y="2695"/>
                  </a:cubicBezTo>
                  <a:cubicBezTo>
                    <a:pt x="3386" y="2110"/>
                    <a:pt x="3420" y="1124"/>
                    <a:pt x="2839" y="495"/>
                  </a:cubicBezTo>
                  <a:cubicBezTo>
                    <a:pt x="2535" y="166"/>
                    <a:pt x="2123" y="0"/>
                    <a:pt x="1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0" name="Google Shape;250;p31"/>
            <p:cNvSpPr/>
            <p:nvPr/>
          </p:nvSpPr>
          <p:spPr>
            <a:xfrm>
              <a:off x="8013531" y="3618582"/>
              <a:ext cx="208542" cy="188307"/>
            </a:xfrm>
            <a:custGeom>
              <a:avLst/>
              <a:gdLst/>
              <a:ahLst/>
              <a:cxnLst/>
              <a:rect l="l" t="t" r="r" b="b"/>
              <a:pathLst>
                <a:path w="7482" h="6756" extrusionOk="0">
                  <a:moveTo>
                    <a:pt x="3741" y="0"/>
                  </a:moveTo>
                  <a:cubicBezTo>
                    <a:pt x="2308" y="0"/>
                    <a:pt x="983" y="936"/>
                    <a:pt x="541" y="2390"/>
                  </a:cubicBezTo>
                  <a:cubicBezTo>
                    <a:pt x="0" y="4173"/>
                    <a:pt x="994" y="6061"/>
                    <a:pt x="2762" y="6606"/>
                  </a:cubicBezTo>
                  <a:cubicBezTo>
                    <a:pt x="3089" y="6707"/>
                    <a:pt x="3419" y="6755"/>
                    <a:pt x="3744" y="6755"/>
                  </a:cubicBezTo>
                  <a:cubicBezTo>
                    <a:pt x="5175" y="6755"/>
                    <a:pt x="6500" y="5820"/>
                    <a:pt x="6941" y="4367"/>
                  </a:cubicBezTo>
                  <a:cubicBezTo>
                    <a:pt x="7482" y="2584"/>
                    <a:pt x="6488" y="695"/>
                    <a:pt x="4721" y="149"/>
                  </a:cubicBezTo>
                  <a:cubicBezTo>
                    <a:pt x="4395" y="48"/>
                    <a:pt x="4065" y="0"/>
                    <a:pt x="3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1" name="Google Shape;251;p31"/>
            <p:cNvSpPr/>
            <p:nvPr/>
          </p:nvSpPr>
          <p:spPr>
            <a:xfrm>
              <a:off x="8269261" y="3665659"/>
              <a:ext cx="104299" cy="94181"/>
            </a:xfrm>
            <a:custGeom>
              <a:avLst/>
              <a:gdLst/>
              <a:ahLst/>
              <a:cxnLst/>
              <a:rect l="l" t="t" r="r" b="b"/>
              <a:pathLst>
                <a:path w="3742" h="3379" extrusionOk="0">
                  <a:moveTo>
                    <a:pt x="1869" y="0"/>
                  </a:moveTo>
                  <a:cubicBezTo>
                    <a:pt x="1153" y="0"/>
                    <a:pt x="491" y="469"/>
                    <a:pt x="271" y="1195"/>
                  </a:cubicBezTo>
                  <a:cubicBezTo>
                    <a:pt x="0" y="2087"/>
                    <a:pt x="497" y="3032"/>
                    <a:pt x="1381" y="3304"/>
                  </a:cubicBezTo>
                  <a:cubicBezTo>
                    <a:pt x="1544" y="3355"/>
                    <a:pt x="1709" y="3379"/>
                    <a:pt x="1872" y="3379"/>
                  </a:cubicBezTo>
                  <a:cubicBezTo>
                    <a:pt x="2589" y="3379"/>
                    <a:pt x="3251" y="2911"/>
                    <a:pt x="3471" y="2184"/>
                  </a:cubicBezTo>
                  <a:cubicBezTo>
                    <a:pt x="3741" y="1292"/>
                    <a:pt x="3245" y="347"/>
                    <a:pt x="2361" y="75"/>
                  </a:cubicBezTo>
                  <a:cubicBezTo>
                    <a:pt x="2197" y="25"/>
                    <a:pt x="2032"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2" name="Google Shape;252;p31"/>
            <p:cNvSpPr/>
            <p:nvPr/>
          </p:nvSpPr>
          <p:spPr>
            <a:xfrm>
              <a:off x="8234616" y="3496946"/>
              <a:ext cx="129746" cy="118152"/>
            </a:xfrm>
            <a:custGeom>
              <a:avLst/>
              <a:gdLst/>
              <a:ahLst/>
              <a:cxnLst/>
              <a:rect l="l" t="t" r="r" b="b"/>
              <a:pathLst>
                <a:path w="4655" h="4239" extrusionOk="0">
                  <a:moveTo>
                    <a:pt x="2328" y="0"/>
                  </a:moveTo>
                  <a:cubicBezTo>
                    <a:pt x="1815" y="0"/>
                    <a:pt x="1301" y="189"/>
                    <a:pt x="896" y="569"/>
                  </a:cubicBezTo>
                  <a:cubicBezTo>
                    <a:pt x="47" y="1366"/>
                    <a:pt x="1" y="2708"/>
                    <a:pt x="792" y="3564"/>
                  </a:cubicBezTo>
                  <a:cubicBezTo>
                    <a:pt x="1205" y="4012"/>
                    <a:pt x="1765" y="4238"/>
                    <a:pt x="2327" y="4238"/>
                  </a:cubicBezTo>
                  <a:cubicBezTo>
                    <a:pt x="2840" y="4238"/>
                    <a:pt x="3354" y="4050"/>
                    <a:pt x="3759" y="3670"/>
                  </a:cubicBezTo>
                  <a:cubicBezTo>
                    <a:pt x="4607" y="2872"/>
                    <a:pt x="4654" y="1532"/>
                    <a:pt x="3863" y="675"/>
                  </a:cubicBezTo>
                  <a:cubicBezTo>
                    <a:pt x="3451" y="227"/>
                    <a:pt x="2890" y="0"/>
                    <a:pt x="2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3" name="Google Shape;253;p31"/>
            <p:cNvSpPr/>
            <p:nvPr/>
          </p:nvSpPr>
          <p:spPr>
            <a:xfrm>
              <a:off x="5900799" y="2052771"/>
              <a:ext cx="208514" cy="188307"/>
            </a:xfrm>
            <a:custGeom>
              <a:avLst/>
              <a:gdLst/>
              <a:ahLst/>
              <a:cxnLst/>
              <a:rect l="l" t="t" r="r" b="b"/>
              <a:pathLst>
                <a:path w="7481" h="6756" extrusionOk="0">
                  <a:moveTo>
                    <a:pt x="3738" y="1"/>
                  </a:moveTo>
                  <a:cubicBezTo>
                    <a:pt x="2306" y="1"/>
                    <a:pt x="981" y="936"/>
                    <a:pt x="540" y="2389"/>
                  </a:cubicBezTo>
                  <a:cubicBezTo>
                    <a:pt x="0" y="4173"/>
                    <a:pt x="994" y="6061"/>
                    <a:pt x="2761" y="6607"/>
                  </a:cubicBezTo>
                  <a:cubicBezTo>
                    <a:pt x="3087" y="6707"/>
                    <a:pt x="3417" y="6755"/>
                    <a:pt x="3741" y="6755"/>
                  </a:cubicBezTo>
                  <a:cubicBezTo>
                    <a:pt x="5174" y="6755"/>
                    <a:pt x="6499" y="5820"/>
                    <a:pt x="6940" y="4366"/>
                  </a:cubicBezTo>
                  <a:cubicBezTo>
                    <a:pt x="7481" y="2584"/>
                    <a:pt x="6486" y="696"/>
                    <a:pt x="4720" y="150"/>
                  </a:cubicBezTo>
                  <a:cubicBezTo>
                    <a:pt x="4393" y="49"/>
                    <a:pt x="4063" y="1"/>
                    <a:pt x="3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4" name="Google Shape;254;p31"/>
            <p:cNvSpPr/>
            <p:nvPr/>
          </p:nvSpPr>
          <p:spPr>
            <a:xfrm>
              <a:off x="6208902" y="2129727"/>
              <a:ext cx="104299" cy="94209"/>
            </a:xfrm>
            <a:custGeom>
              <a:avLst/>
              <a:gdLst/>
              <a:ahLst/>
              <a:cxnLst/>
              <a:rect l="l" t="t" r="r" b="b"/>
              <a:pathLst>
                <a:path w="3742" h="3380" extrusionOk="0">
                  <a:moveTo>
                    <a:pt x="1870" y="0"/>
                  </a:moveTo>
                  <a:cubicBezTo>
                    <a:pt x="1155" y="0"/>
                    <a:pt x="492" y="468"/>
                    <a:pt x="272" y="1196"/>
                  </a:cubicBezTo>
                  <a:cubicBezTo>
                    <a:pt x="1" y="2088"/>
                    <a:pt x="497" y="3032"/>
                    <a:pt x="1381" y="3305"/>
                  </a:cubicBezTo>
                  <a:cubicBezTo>
                    <a:pt x="1544" y="3355"/>
                    <a:pt x="1709" y="3379"/>
                    <a:pt x="1872" y="3379"/>
                  </a:cubicBezTo>
                  <a:cubicBezTo>
                    <a:pt x="2588" y="3379"/>
                    <a:pt x="3251" y="2912"/>
                    <a:pt x="3472" y="2184"/>
                  </a:cubicBezTo>
                  <a:cubicBezTo>
                    <a:pt x="3742" y="1293"/>
                    <a:pt x="3245" y="348"/>
                    <a:pt x="2361" y="75"/>
                  </a:cubicBezTo>
                  <a:cubicBezTo>
                    <a:pt x="2198" y="24"/>
                    <a:pt x="2032"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5" name="Google Shape;255;p31"/>
            <p:cNvSpPr/>
            <p:nvPr/>
          </p:nvSpPr>
          <p:spPr>
            <a:xfrm>
              <a:off x="6121884" y="1931135"/>
              <a:ext cx="129774" cy="118152"/>
            </a:xfrm>
            <a:custGeom>
              <a:avLst/>
              <a:gdLst/>
              <a:ahLst/>
              <a:cxnLst/>
              <a:rect l="l" t="t" r="r" b="b"/>
              <a:pathLst>
                <a:path w="4656" h="4239" extrusionOk="0">
                  <a:moveTo>
                    <a:pt x="2329" y="0"/>
                  </a:moveTo>
                  <a:cubicBezTo>
                    <a:pt x="1816" y="0"/>
                    <a:pt x="1302" y="189"/>
                    <a:pt x="897" y="569"/>
                  </a:cubicBezTo>
                  <a:cubicBezTo>
                    <a:pt x="47" y="1367"/>
                    <a:pt x="0" y="2708"/>
                    <a:pt x="791" y="3564"/>
                  </a:cubicBezTo>
                  <a:cubicBezTo>
                    <a:pt x="1204" y="4012"/>
                    <a:pt x="1764" y="4238"/>
                    <a:pt x="2326" y="4238"/>
                  </a:cubicBezTo>
                  <a:cubicBezTo>
                    <a:pt x="2839" y="4238"/>
                    <a:pt x="3354" y="4050"/>
                    <a:pt x="3759" y="3669"/>
                  </a:cubicBezTo>
                  <a:cubicBezTo>
                    <a:pt x="4606" y="2872"/>
                    <a:pt x="4655" y="1532"/>
                    <a:pt x="3864" y="675"/>
                  </a:cubicBezTo>
                  <a:cubicBezTo>
                    <a:pt x="3451" y="227"/>
                    <a:pt x="2891" y="0"/>
                    <a:pt x="2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 name="Google Shape;256;p31"/>
            <p:cNvSpPr/>
            <p:nvPr/>
          </p:nvSpPr>
          <p:spPr>
            <a:xfrm>
              <a:off x="8080581" y="2035593"/>
              <a:ext cx="186551" cy="188251"/>
            </a:xfrm>
            <a:custGeom>
              <a:avLst/>
              <a:gdLst/>
              <a:ahLst/>
              <a:cxnLst/>
              <a:rect l="l" t="t" r="r" b="b"/>
              <a:pathLst>
                <a:path w="6693" h="6754" extrusionOk="0">
                  <a:moveTo>
                    <a:pt x="3346" y="0"/>
                  </a:moveTo>
                  <a:cubicBezTo>
                    <a:pt x="1499" y="0"/>
                    <a:pt x="0" y="1512"/>
                    <a:pt x="0" y="3377"/>
                  </a:cubicBezTo>
                  <a:cubicBezTo>
                    <a:pt x="0" y="5242"/>
                    <a:pt x="1499" y="6754"/>
                    <a:pt x="3346" y="6754"/>
                  </a:cubicBezTo>
                  <a:cubicBezTo>
                    <a:pt x="5194" y="6754"/>
                    <a:pt x="6692" y="5242"/>
                    <a:pt x="6692" y="3377"/>
                  </a:cubicBezTo>
                  <a:cubicBezTo>
                    <a:pt x="6692" y="1512"/>
                    <a:pt x="5194" y="0"/>
                    <a:pt x="3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 name="Google Shape;257;p31"/>
            <p:cNvSpPr/>
            <p:nvPr/>
          </p:nvSpPr>
          <p:spPr>
            <a:xfrm>
              <a:off x="8377730" y="2112494"/>
              <a:ext cx="104243" cy="94209"/>
            </a:xfrm>
            <a:custGeom>
              <a:avLst/>
              <a:gdLst/>
              <a:ahLst/>
              <a:cxnLst/>
              <a:rect l="l" t="t" r="r" b="b"/>
              <a:pathLst>
                <a:path w="3740" h="3380" extrusionOk="0">
                  <a:moveTo>
                    <a:pt x="1870" y="1"/>
                  </a:moveTo>
                  <a:cubicBezTo>
                    <a:pt x="1153" y="1"/>
                    <a:pt x="490" y="468"/>
                    <a:pt x="270" y="1196"/>
                  </a:cubicBezTo>
                  <a:cubicBezTo>
                    <a:pt x="0" y="2087"/>
                    <a:pt x="497" y="3032"/>
                    <a:pt x="1381" y="3305"/>
                  </a:cubicBezTo>
                  <a:cubicBezTo>
                    <a:pt x="1544" y="3356"/>
                    <a:pt x="1709" y="3380"/>
                    <a:pt x="1871" y="3380"/>
                  </a:cubicBezTo>
                  <a:cubicBezTo>
                    <a:pt x="2587" y="3380"/>
                    <a:pt x="3250" y="2912"/>
                    <a:pt x="3470" y="2184"/>
                  </a:cubicBezTo>
                  <a:cubicBezTo>
                    <a:pt x="3740" y="1293"/>
                    <a:pt x="3245" y="348"/>
                    <a:pt x="2361" y="75"/>
                  </a:cubicBezTo>
                  <a:cubicBezTo>
                    <a:pt x="2197" y="25"/>
                    <a:pt x="2032" y="1"/>
                    <a:pt x="1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 name="Google Shape;258;p31"/>
            <p:cNvSpPr/>
            <p:nvPr/>
          </p:nvSpPr>
          <p:spPr>
            <a:xfrm>
              <a:off x="8290656" y="1913930"/>
              <a:ext cx="129746" cy="118152"/>
            </a:xfrm>
            <a:custGeom>
              <a:avLst/>
              <a:gdLst/>
              <a:ahLst/>
              <a:cxnLst/>
              <a:rect l="l" t="t" r="r" b="b"/>
              <a:pathLst>
                <a:path w="4655" h="4239" extrusionOk="0">
                  <a:moveTo>
                    <a:pt x="2328" y="0"/>
                  </a:moveTo>
                  <a:cubicBezTo>
                    <a:pt x="1815" y="0"/>
                    <a:pt x="1301" y="189"/>
                    <a:pt x="896" y="570"/>
                  </a:cubicBezTo>
                  <a:cubicBezTo>
                    <a:pt x="48" y="1367"/>
                    <a:pt x="1" y="2707"/>
                    <a:pt x="792" y="3564"/>
                  </a:cubicBezTo>
                  <a:cubicBezTo>
                    <a:pt x="1205" y="4012"/>
                    <a:pt x="1765" y="4238"/>
                    <a:pt x="2326" y="4238"/>
                  </a:cubicBezTo>
                  <a:cubicBezTo>
                    <a:pt x="2839" y="4238"/>
                    <a:pt x="3354" y="4050"/>
                    <a:pt x="3759" y="3669"/>
                  </a:cubicBezTo>
                  <a:cubicBezTo>
                    <a:pt x="4607" y="2872"/>
                    <a:pt x="4654" y="1532"/>
                    <a:pt x="3863" y="675"/>
                  </a:cubicBezTo>
                  <a:cubicBezTo>
                    <a:pt x="3450" y="227"/>
                    <a:pt x="2890" y="0"/>
                    <a:pt x="2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 name="Google Shape;259;p31"/>
            <p:cNvSpPr/>
            <p:nvPr/>
          </p:nvSpPr>
          <p:spPr>
            <a:xfrm>
              <a:off x="6759490" y="1457492"/>
              <a:ext cx="1204817" cy="758299"/>
            </a:xfrm>
            <a:custGeom>
              <a:avLst/>
              <a:gdLst/>
              <a:ahLst/>
              <a:cxnLst/>
              <a:rect l="l" t="t" r="r" b="b"/>
              <a:pathLst>
                <a:path w="43226" h="27206" extrusionOk="0">
                  <a:moveTo>
                    <a:pt x="1" y="0"/>
                  </a:moveTo>
                  <a:lnTo>
                    <a:pt x="1" y="27206"/>
                  </a:lnTo>
                  <a:lnTo>
                    <a:pt x="43226" y="27206"/>
                  </a:lnTo>
                  <a:lnTo>
                    <a:pt x="432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 name="Google Shape;260;p31"/>
            <p:cNvSpPr/>
            <p:nvPr/>
          </p:nvSpPr>
          <p:spPr>
            <a:xfrm>
              <a:off x="7470740" y="1516414"/>
              <a:ext cx="442364" cy="640426"/>
            </a:xfrm>
            <a:custGeom>
              <a:avLst/>
              <a:gdLst/>
              <a:ahLst/>
              <a:cxnLst/>
              <a:rect l="l" t="t" r="r" b="b"/>
              <a:pathLst>
                <a:path w="15871" h="22977" extrusionOk="0">
                  <a:moveTo>
                    <a:pt x="1" y="1"/>
                  </a:moveTo>
                  <a:lnTo>
                    <a:pt x="1" y="22976"/>
                  </a:lnTo>
                  <a:lnTo>
                    <a:pt x="15871" y="22976"/>
                  </a:lnTo>
                  <a:lnTo>
                    <a:pt x="158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1" name="Google Shape;261;p31"/>
            <p:cNvSpPr/>
            <p:nvPr/>
          </p:nvSpPr>
          <p:spPr>
            <a:xfrm>
              <a:off x="6807012" y="1516414"/>
              <a:ext cx="616930" cy="640426"/>
            </a:xfrm>
            <a:custGeom>
              <a:avLst/>
              <a:gdLst/>
              <a:ahLst/>
              <a:cxnLst/>
              <a:rect l="l" t="t" r="r" b="b"/>
              <a:pathLst>
                <a:path w="22134" h="22977" extrusionOk="0">
                  <a:moveTo>
                    <a:pt x="1" y="1"/>
                  </a:moveTo>
                  <a:lnTo>
                    <a:pt x="1" y="22976"/>
                  </a:lnTo>
                  <a:lnTo>
                    <a:pt x="22134" y="22976"/>
                  </a:lnTo>
                  <a:lnTo>
                    <a:pt x="221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2" name="Google Shape;262;p31"/>
            <p:cNvSpPr/>
            <p:nvPr/>
          </p:nvSpPr>
          <p:spPr>
            <a:xfrm>
              <a:off x="7465305" y="1578152"/>
              <a:ext cx="296536" cy="274795"/>
            </a:xfrm>
            <a:custGeom>
              <a:avLst/>
              <a:gdLst/>
              <a:ahLst/>
              <a:cxnLst/>
              <a:rect l="l" t="t" r="r" b="b"/>
              <a:pathLst>
                <a:path w="10639" h="9859" extrusionOk="0">
                  <a:moveTo>
                    <a:pt x="8600" y="0"/>
                  </a:moveTo>
                  <a:lnTo>
                    <a:pt x="8600" y="0"/>
                  </a:lnTo>
                  <a:cubicBezTo>
                    <a:pt x="6307" y="20"/>
                    <a:pt x="4017" y="39"/>
                    <a:pt x="1726" y="59"/>
                  </a:cubicBezTo>
                  <a:cubicBezTo>
                    <a:pt x="1" y="3340"/>
                    <a:pt x="3294" y="6578"/>
                    <a:pt x="1569" y="9859"/>
                  </a:cubicBezTo>
                  <a:cubicBezTo>
                    <a:pt x="4095" y="9837"/>
                    <a:pt x="6622" y="9816"/>
                    <a:pt x="9149" y="9795"/>
                  </a:cubicBezTo>
                  <a:cubicBezTo>
                    <a:pt x="10639" y="6516"/>
                    <a:pt x="7109" y="3280"/>
                    <a:pt x="86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3" name="Google Shape;263;p31"/>
            <p:cNvSpPr/>
            <p:nvPr/>
          </p:nvSpPr>
          <p:spPr>
            <a:xfrm>
              <a:off x="7521803" y="1651456"/>
              <a:ext cx="146498" cy="6940"/>
            </a:xfrm>
            <a:custGeom>
              <a:avLst/>
              <a:gdLst/>
              <a:ahLst/>
              <a:cxnLst/>
              <a:rect l="l" t="t" r="r" b="b"/>
              <a:pathLst>
                <a:path w="5256" h="249" extrusionOk="0">
                  <a:moveTo>
                    <a:pt x="5224" y="0"/>
                  </a:moveTo>
                  <a:cubicBezTo>
                    <a:pt x="3483" y="15"/>
                    <a:pt x="1741" y="30"/>
                    <a:pt x="0" y="44"/>
                  </a:cubicBezTo>
                  <a:cubicBezTo>
                    <a:pt x="5" y="112"/>
                    <a:pt x="12" y="180"/>
                    <a:pt x="20" y="249"/>
                  </a:cubicBezTo>
                  <a:cubicBezTo>
                    <a:pt x="1766" y="234"/>
                    <a:pt x="3510" y="219"/>
                    <a:pt x="5255" y="205"/>
                  </a:cubicBezTo>
                  <a:cubicBezTo>
                    <a:pt x="5244" y="137"/>
                    <a:pt x="5234" y="69"/>
                    <a:pt x="5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4" name="Google Shape;264;p31"/>
            <p:cNvSpPr/>
            <p:nvPr/>
          </p:nvSpPr>
          <p:spPr>
            <a:xfrm>
              <a:off x="7524451" y="1671664"/>
              <a:ext cx="148031" cy="6996"/>
            </a:xfrm>
            <a:custGeom>
              <a:avLst/>
              <a:gdLst/>
              <a:ahLst/>
              <a:cxnLst/>
              <a:rect l="l" t="t" r="r" b="b"/>
              <a:pathLst>
                <a:path w="5311" h="251" extrusionOk="0">
                  <a:moveTo>
                    <a:pt x="5263" y="0"/>
                  </a:moveTo>
                  <a:cubicBezTo>
                    <a:pt x="3508" y="16"/>
                    <a:pt x="1754" y="30"/>
                    <a:pt x="0" y="46"/>
                  </a:cubicBezTo>
                  <a:cubicBezTo>
                    <a:pt x="12" y="113"/>
                    <a:pt x="24" y="181"/>
                    <a:pt x="37" y="250"/>
                  </a:cubicBezTo>
                  <a:cubicBezTo>
                    <a:pt x="1795" y="235"/>
                    <a:pt x="3553" y="220"/>
                    <a:pt x="5310" y="205"/>
                  </a:cubicBezTo>
                  <a:cubicBezTo>
                    <a:pt x="5294" y="137"/>
                    <a:pt x="5278" y="67"/>
                    <a:pt x="5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5" name="Google Shape;265;p31"/>
            <p:cNvSpPr/>
            <p:nvPr/>
          </p:nvSpPr>
          <p:spPr>
            <a:xfrm>
              <a:off x="7528492" y="1691899"/>
              <a:ext cx="149424" cy="6968"/>
            </a:xfrm>
            <a:custGeom>
              <a:avLst/>
              <a:gdLst/>
              <a:ahLst/>
              <a:cxnLst/>
              <a:rect l="l" t="t" r="r" b="b"/>
              <a:pathLst>
                <a:path w="5361" h="250" extrusionOk="0">
                  <a:moveTo>
                    <a:pt x="5302" y="0"/>
                  </a:moveTo>
                  <a:cubicBezTo>
                    <a:pt x="3535" y="15"/>
                    <a:pt x="1768" y="29"/>
                    <a:pt x="1" y="45"/>
                  </a:cubicBezTo>
                  <a:cubicBezTo>
                    <a:pt x="16" y="114"/>
                    <a:pt x="33" y="181"/>
                    <a:pt x="48" y="249"/>
                  </a:cubicBezTo>
                  <a:cubicBezTo>
                    <a:pt x="1820" y="234"/>
                    <a:pt x="3590" y="219"/>
                    <a:pt x="5361" y="204"/>
                  </a:cubicBezTo>
                  <a:cubicBezTo>
                    <a:pt x="5341" y="136"/>
                    <a:pt x="5321" y="67"/>
                    <a:pt x="5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6" name="Google Shape;266;p31"/>
            <p:cNvSpPr/>
            <p:nvPr/>
          </p:nvSpPr>
          <p:spPr>
            <a:xfrm>
              <a:off x="7533370" y="1712051"/>
              <a:ext cx="150539" cy="6968"/>
            </a:xfrm>
            <a:custGeom>
              <a:avLst/>
              <a:gdLst/>
              <a:ahLst/>
              <a:cxnLst/>
              <a:rect l="l" t="t" r="r" b="b"/>
              <a:pathLst>
                <a:path w="5401" h="250" extrusionOk="0">
                  <a:moveTo>
                    <a:pt x="5341" y="1"/>
                  </a:moveTo>
                  <a:cubicBezTo>
                    <a:pt x="3560" y="15"/>
                    <a:pt x="1780" y="30"/>
                    <a:pt x="1" y="45"/>
                  </a:cubicBezTo>
                  <a:cubicBezTo>
                    <a:pt x="17" y="115"/>
                    <a:pt x="34" y="182"/>
                    <a:pt x="50" y="250"/>
                  </a:cubicBezTo>
                  <a:cubicBezTo>
                    <a:pt x="1834" y="234"/>
                    <a:pt x="3617" y="220"/>
                    <a:pt x="5401" y="204"/>
                  </a:cubicBezTo>
                  <a:cubicBezTo>
                    <a:pt x="5380" y="137"/>
                    <a:pt x="5362" y="69"/>
                    <a:pt x="5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7" name="Google Shape;267;p31"/>
            <p:cNvSpPr/>
            <p:nvPr/>
          </p:nvSpPr>
          <p:spPr>
            <a:xfrm>
              <a:off x="7538303" y="1732259"/>
              <a:ext cx="151571" cy="6968"/>
            </a:xfrm>
            <a:custGeom>
              <a:avLst/>
              <a:gdLst/>
              <a:ahLst/>
              <a:cxnLst/>
              <a:rect l="l" t="t" r="r" b="b"/>
              <a:pathLst>
                <a:path w="5438" h="250" extrusionOk="0">
                  <a:moveTo>
                    <a:pt x="5379" y="1"/>
                  </a:moveTo>
                  <a:cubicBezTo>
                    <a:pt x="3587" y="14"/>
                    <a:pt x="1793" y="31"/>
                    <a:pt x="0" y="46"/>
                  </a:cubicBezTo>
                  <a:cubicBezTo>
                    <a:pt x="17" y="114"/>
                    <a:pt x="33" y="182"/>
                    <a:pt x="48" y="250"/>
                  </a:cubicBezTo>
                  <a:cubicBezTo>
                    <a:pt x="1845" y="235"/>
                    <a:pt x="3641" y="220"/>
                    <a:pt x="5438" y="204"/>
                  </a:cubicBezTo>
                  <a:cubicBezTo>
                    <a:pt x="5418" y="136"/>
                    <a:pt x="5399" y="69"/>
                    <a:pt x="5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8" name="Google Shape;268;p31"/>
            <p:cNvSpPr/>
            <p:nvPr/>
          </p:nvSpPr>
          <p:spPr>
            <a:xfrm>
              <a:off x="7542651" y="1752466"/>
              <a:ext cx="152351" cy="7024"/>
            </a:xfrm>
            <a:custGeom>
              <a:avLst/>
              <a:gdLst/>
              <a:ahLst/>
              <a:cxnLst/>
              <a:rect l="l" t="t" r="r" b="b"/>
              <a:pathLst>
                <a:path w="5466" h="252" extrusionOk="0">
                  <a:moveTo>
                    <a:pt x="5418" y="0"/>
                  </a:moveTo>
                  <a:cubicBezTo>
                    <a:pt x="3613" y="16"/>
                    <a:pt x="1806" y="31"/>
                    <a:pt x="1" y="47"/>
                  </a:cubicBezTo>
                  <a:cubicBezTo>
                    <a:pt x="14" y="114"/>
                    <a:pt x="26" y="182"/>
                    <a:pt x="38" y="252"/>
                  </a:cubicBezTo>
                  <a:lnTo>
                    <a:pt x="5466" y="205"/>
                  </a:lnTo>
                  <a:cubicBezTo>
                    <a:pt x="5450" y="136"/>
                    <a:pt x="5435" y="68"/>
                    <a:pt x="5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9" name="Google Shape;269;p31"/>
            <p:cNvSpPr/>
            <p:nvPr/>
          </p:nvSpPr>
          <p:spPr>
            <a:xfrm>
              <a:off x="7545801" y="1772674"/>
              <a:ext cx="152936" cy="7024"/>
            </a:xfrm>
            <a:custGeom>
              <a:avLst/>
              <a:gdLst/>
              <a:ahLst/>
              <a:cxnLst/>
              <a:rect l="l" t="t" r="r" b="b"/>
              <a:pathLst>
                <a:path w="5487" h="252" extrusionOk="0">
                  <a:moveTo>
                    <a:pt x="5455" y="0"/>
                  </a:moveTo>
                  <a:cubicBezTo>
                    <a:pt x="3637" y="16"/>
                    <a:pt x="1817" y="31"/>
                    <a:pt x="0" y="47"/>
                  </a:cubicBezTo>
                  <a:cubicBezTo>
                    <a:pt x="8" y="114"/>
                    <a:pt x="15" y="183"/>
                    <a:pt x="20" y="251"/>
                  </a:cubicBezTo>
                  <a:lnTo>
                    <a:pt x="5486" y="205"/>
                  </a:lnTo>
                  <a:cubicBezTo>
                    <a:pt x="5476" y="138"/>
                    <a:pt x="5467" y="69"/>
                    <a:pt x="5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0" name="Google Shape;270;p31"/>
            <p:cNvSpPr/>
            <p:nvPr/>
          </p:nvSpPr>
          <p:spPr>
            <a:xfrm>
              <a:off x="7524228" y="1603042"/>
              <a:ext cx="35454" cy="6550"/>
            </a:xfrm>
            <a:custGeom>
              <a:avLst/>
              <a:gdLst/>
              <a:ahLst/>
              <a:cxnLst/>
              <a:rect l="l" t="t" r="r" b="b"/>
              <a:pathLst>
                <a:path w="1272" h="235" extrusionOk="0">
                  <a:moveTo>
                    <a:pt x="1272" y="0"/>
                  </a:moveTo>
                  <a:lnTo>
                    <a:pt x="1272" y="0"/>
                  </a:lnTo>
                  <a:cubicBezTo>
                    <a:pt x="867" y="5"/>
                    <a:pt x="461" y="7"/>
                    <a:pt x="57" y="11"/>
                  </a:cubicBezTo>
                  <a:cubicBezTo>
                    <a:pt x="36" y="84"/>
                    <a:pt x="17" y="160"/>
                    <a:pt x="1" y="234"/>
                  </a:cubicBezTo>
                  <a:cubicBezTo>
                    <a:pt x="408" y="231"/>
                    <a:pt x="815" y="227"/>
                    <a:pt x="1219" y="224"/>
                  </a:cubicBezTo>
                  <a:cubicBezTo>
                    <a:pt x="1234" y="150"/>
                    <a:pt x="1252" y="75"/>
                    <a:pt x="1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1" name="Google Shape;271;p31"/>
            <p:cNvSpPr/>
            <p:nvPr/>
          </p:nvSpPr>
          <p:spPr>
            <a:xfrm>
              <a:off x="7522026" y="1617034"/>
              <a:ext cx="34868" cy="6578"/>
            </a:xfrm>
            <a:custGeom>
              <a:avLst/>
              <a:gdLst/>
              <a:ahLst/>
              <a:cxnLst/>
              <a:rect l="l" t="t" r="r" b="b"/>
              <a:pathLst>
                <a:path w="1251" h="236" extrusionOk="0">
                  <a:moveTo>
                    <a:pt x="1250" y="1"/>
                  </a:moveTo>
                  <a:lnTo>
                    <a:pt x="1250" y="1"/>
                  </a:lnTo>
                  <a:cubicBezTo>
                    <a:pt x="843" y="5"/>
                    <a:pt x="436" y="9"/>
                    <a:pt x="29" y="11"/>
                  </a:cubicBezTo>
                  <a:cubicBezTo>
                    <a:pt x="18" y="87"/>
                    <a:pt x="8" y="160"/>
                    <a:pt x="0" y="236"/>
                  </a:cubicBezTo>
                  <a:cubicBezTo>
                    <a:pt x="407" y="232"/>
                    <a:pt x="816" y="228"/>
                    <a:pt x="1224" y="225"/>
                  </a:cubicBezTo>
                  <a:cubicBezTo>
                    <a:pt x="1231" y="150"/>
                    <a:pt x="1240" y="76"/>
                    <a:pt x="1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2" name="Google Shape;272;p31"/>
            <p:cNvSpPr/>
            <p:nvPr/>
          </p:nvSpPr>
          <p:spPr>
            <a:xfrm>
              <a:off x="7584516" y="1573190"/>
              <a:ext cx="24165" cy="24138"/>
            </a:xfrm>
            <a:custGeom>
              <a:avLst/>
              <a:gdLst/>
              <a:ahLst/>
              <a:cxnLst/>
              <a:rect l="l" t="t" r="r" b="b"/>
              <a:pathLst>
                <a:path w="867" h="866" extrusionOk="0">
                  <a:moveTo>
                    <a:pt x="433" y="0"/>
                  </a:moveTo>
                  <a:cubicBezTo>
                    <a:pt x="194" y="0"/>
                    <a:pt x="1" y="194"/>
                    <a:pt x="1" y="434"/>
                  </a:cubicBezTo>
                  <a:cubicBezTo>
                    <a:pt x="1" y="672"/>
                    <a:pt x="194" y="866"/>
                    <a:pt x="433" y="866"/>
                  </a:cubicBezTo>
                  <a:cubicBezTo>
                    <a:pt x="673" y="866"/>
                    <a:pt x="866" y="672"/>
                    <a:pt x="866" y="434"/>
                  </a:cubicBezTo>
                  <a:cubicBezTo>
                    <a:pt x="866" y="194"/>
                    <a:pt x="673" y="0"/>
                    <a:pt x="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3" name="Google Shape;273;p31"/>
            <p:cNvSpPr/>
            <p:nvPr/>
          </p:nvSpPr>
          <p:spPr>
            <a:xfrm>
              <a:off x="7723878" y="1571685"/>
              <a:ext cx="103825" cy="103825"/>
            </a:xfrm>
            <a:custGeom>
              <a:avLst/>
              <a:gdLst/>
              <a:ahLst/>
              <a:cxnLst/>
              <a:rect l="l" t="t" r="r" b="b"/>
              <a:pathLst>
                <a:path w="3725" h="3725" extrusionOk="0">
                  <a:moveTo>
                    <a:pt x="1" y="1"/>
                  </a:moveTo>
                  <a:lnTo>
                    <a:pt x="1" y="3725"/>
                  </a:lnTo>
                  <a:lnTo>
                    <a:pt x="3724" y="3725"/>
                  </a:lnTo>
                  <a:lnTo>
                    <a:pt x="37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4" name="Google Shape;274;p31"/>
            <p:cNvSpPr/>
            <p:nvPr/>
          </p:nvSpPr>
          <p:spPr>
            <a:xfrm>
              <a:off x="7771206" y="1565525"/>
              <a:ext cx="12989" cy="12989"/>
            </a:xfrm>
            <a:custGeom>
              <a:avLst/>
              <a:gdLst/>
              <a:ahLst/>
              <a:cxnLst/>
              <a:rect l="l" t="t" r="r" b="b"/>
              <a:pathLst>
                <a:path w="466" h="466" extrusionOk="0">
                  <a:moveTo>
                    <a:pt x="233" y="0"/>
                  </a:moveTo>
                  <a:cubicBezTo>
                    <a:pt x="104" y="0"/>
                    <a:pt x="1" y="105"/>
                    <a:pt x="1" y="233"/>
                  </a:cubicBezTo>
                  <a:cubicBezTo>
                    <a:pt x="1" y="360"/>
                    <a:pt x="106" y="466"/>
                    <a:pt x="233" y="466"/>
                  </a:cubicBezTo>
                  <a:cubicBezTo>
                    <a:pt x="361" y="466"/>
                    <a:pt x="466" y="360"/>
                    <a:pt x="466" y="233"/>
                  </a:cubicBezTo>
                  <a:cubicBezTo>
                    <a:pt x="466" y="105"/>
                    <a:pt x="361"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5" name="Google Shape;275;p31"/>
            <p:cNvSpPr/>
            <p:nvPr/>
          </p:nvSpPr>
          <p:spPr>
            <a:xfrm>
              <a:off x="7794396" y="1635987"/>
              <a:ext cx="103825" cy="103825"/>
            </a:xfrm>
            <a:custGeom>
              <a:avLst/>
              <a:gdLst/>
              <a:ahLst/>
              <a:cxnLst/>
              <a:rect l="l" t="t" r="r" b="b"/>
              <a:pathLst>
                <a:path w="3725" h="3725" extrusionOk="0">
                  <a:moveTo>
                    <a:pt x="1" y="0"/>
                  </a:moveTo>
                  <a:lnTo>
                    <a:pt x="1" y="3724"/>
                  </a:lnTo>
                  <a:lnTo>
                    <a:pt x="3724" y="3724"/>
                  </a:lnTo>
                  <a:lnTo>
                    <a:pt x="37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6" name="Google Shape;276;p31"/>
            <p:cNvSpPr/>
            <p:nvPr/>
          </p:nvSpPr>
          <p:spPr>
            <a:xfrm>
              <a:off x="7841751" y="1629799"/>
              <a:ext cx="12989" cy="13016"/>
            </a:xfrm>
            <a:custGeom>
              <a:avLst/>
              <a:gdLst/>
              <a:ahLst/>
              <a:cxnLst/>
              <a:rect l="l" t="t" r="r" b="b"/>
              <a:pathLst>
                <a:path w="466" h="467" extrusionOk="0">
                  <a:moveTo>
                    <a:pt x="233" y="1"/>
                  </a:moveTo>
                  <a:cubicBezTo>
                    <a:pt x="105" y="1"/>
                    <a:pt x="1" y="105"/>
                    <a:pt x="1" y="234"/>
                  </a:cubicBezTo>
                  <a:cubicBezTo>
                    <a:pt x="1" y="362"/>
                    <a:pt x="105" y="466"/>
                    <a:pt x="233" y="466"/>
                  </a:cubicBezTo>
                  <a:cubicBezTo>
                    <a:pt x="361" y="466"/>
                    <a:pt x="466" y="362"/>
                    <a:pt x="466" y="234"/>
                  </a:cubicBezTo>
                  <a:cubicBezTo>
                    <a:pt x="466" y="105"/>
                    <a:pt x="36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7" name="Google Shape;277;p31"/>
            <p:cNvSpPr/>
            <p:nvPr/>
          </p:nvSpPr>
          <p:spPr>
            <a:xfrm>
              <a:off x="7525008" y="1752968"/>
              <a:ext cx="375889" cy="348295"/>
            </a:xfrm>
            <a:custGeom>
              <a:avLst/>
              <a:gdLst/>
              <a:ahLst/>
              <a:cxnLst/>
              <a:rect l="l" t="t" r="r" b="b"/>
              <a:pathLst>
                <a:path w="13486" h="12496" extrusionOk="0">
                  <a:moveTo>
                    <a:pt x="10900" y="1"/>
                  </a:moveTo>
                  <a:lnTo>
                    <a:pt x="2189" y="74"/>
                  </a:lnTo>
                  <a:cubicBezTo>
                    <a:pt x="1" y="4233"/>
                    <a:pt x="4175" y="8337"/>
                    <a:pt x="1987" y="12496"/>
                  </a:cubicBezTo>
                  <a:cubicBezTo>
                    <a:pt x="5189" y="12468"/>
                    <a:pt x="8393" y="12441"/>
                    <a:pt x="11596" y="12414"/>
                  </a:cubicBezTo>
                  <a:cubicBezTo>
                    <a:pt x="13485" y="8258"/>
                    <a:pt x="9011" y="4155"/>
                    <a:pt x="10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8" name="Google Shape;278;p31"/>
            <p:cNvSpPr/>
            <p:nvPr/>
          </p:nvSpPr>
          <p:spPr>
            <a:xfrm>
              <a:off x="7596640" y="1845839"/>
              <a:ext cx="185659" cy="8808"/>
            </a:xfrm>
            <a:custGeom>
              <a:avLst/>
              <a:gdLst/>
              <a:ahLst/>
              <a:cxnLst/>
              <a:rect l="l" t="t" r="r" b="b"/>
              <a:pathLst>
                <a:path w="6661" h="316" extrusionOk="0">
                  <a:moveTo>
                    <a:pt x="6622" y="0"/>
                  </a:moveTo>
                  <a:cubicBezTo>
                    <a:pt x="4415" y="19"/>
                    <a:pt x="2208" y="37"/>
                    <a:pt x="0" y="56"/>
                  </a:cubicBezTo>
                  <a:cubicBezTo>
                    <a:pt x="6" y="143"/>
                    <a:pt x="16" y="229"/>
                    <a:pt x="24" y="316"/>
                  </a:cubicBezTo>
                  <a:cubicBezTo>
                    <a:pt x="2235" y="298"/>
                    <a:pt x="4448" y="278"/>
                    <a:pt x="6661" y="260"/>
                  </a:cubicBezTo>
                  <a:cubicBezTo>
                    <a:pt x="6646" y="174"/>
                    <a:pt x="6634" y="87"/>
                    <a:pt x="6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9" name="Google Shape;279;p31"/>
            <p:cNvSpPr/>
            <p:nvPr/>
          </p:nvSpPr>
          <p:spPr>
            <a:xfrm>
              <a:off x="7599957" y="1871454"/>
              <a:ext cx="187610" cy="8836"/>
            </a:xfrm>
            <a:custGeom>
              <a:avLst/>
              <a:gdLst/>
              <a:ahLst/>
              <a:cxnLst/>
              <a:rect l="l" t="t" r="r" b="b"/>
              <a:pathLst>
                <a:path w="6731" h="317" extrusionOk="0">
                  <a:moveTo>
                    <a:pt x="6671" y="0"/>
                  </a:moveTo>
                  <a:cubicBezTo>
                    <a:pt x="4447" y="20"/>
                    <a:pt x="2223" y="38"/>
                    <a:pt x="0" y="57"/>
                  </a:cubicBezTo>
                  <a:cubicBezTo>
                    <a:pt x="13" y="144"/>
                    <a:pt x="29" y="230"/>
                    <a:pt x="47" y="317"/>
                  </a:cubicBezTo>
                  <a:cubicBezTo>
                    <a:pt x="2275" y="297"/>
                    <a:pt x="4503" y="280"/>
                    <a:pt x="6731" y="260"/>
                  </a:cubicBezTo>
                  <a:cubicBezTo>
                    <a:pt x="6710" y="173"/>
                    <a:pt x="6689" y="87"/>
                    <a:pt x="6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0" name="Google Shape;280;p31"/>
            <p:cNvSpPr/>
            <p:nvPr/>
          </p:nvSpPr>
          <p:spPr>
            <a:xfrm>
              <a:off x="7605141" y="1897069"/>
              <a:ext cx="189338" cy="8836"/>
            </a:xfrm>
            <a:custGeom>
              <a:avLst/>
              <a:gdLst/>
              <a:ahLst/>
              <a:cxnLst/>
              <a:rect l="l" t="t" r="r" b="b"/>
              <a:pathLst>
                <a:path w="6793" h="317" extrusionOk="0">
                  <a:moveTo>
                    <a:pt x="6721" y="1"/>
                  </a:moveTo>
                  <a:cubicBezTo>
                    <a:pt x="4479" y="19"/>
                    <a:pt x="2240" y="38"/>
                    <a:pt x="0" y="57"/>
                  </a:cubicBezTo>
                  <a:cubicBezTo>
                    <a:pt x="19" y="143"/>
                    <a:pt x="38" y="230"/>
                    <a:pt x="59" y="317"/>
                  </a:cubicBezTo>
                  <a:cubicBezTo>
                    <a:pt x="2303" y="297"/>
                    <a:pt x="4547" y="280"/>
                    <a:pt x="6793" y="260"/>
                  </a:cubicBezTo>
                  <a:cubicBezTo>
                    <a:pt x="6767" y="173"/>
                    <a:pt x="6742" y="86"/>
                    <a:pt x="67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1" name="Google Shape;281;p31"/>
            <p:cNvSpPr/>
            <p:nvPr/>
          </p:nvSpPr>
          <p:spPr>
            <a:xfrm>
              <a:off x="7611246" y="1922712"/>
              <a:ext cx="190871" cy="8863"/>
            </a:xfrm>
            <a:custGeom>
              <a:avLst/>
              <a:gdLst/>
              <a:ahLst/>
              <a:cxnLst/>
              <a:rect l="l" t="t" r="r" b="b"/>
              <a:pathLst>
                <a:path w="6848" h="318" extrusionOk="0">
                  <a:moveTo>
                    <a:pt x="6770" y="1"/>
                  </a:moveTo>
                  <a:cubicBezTo>
                    <a:pt x="4513" y="18"/>
                    <a:pt x="2257" y="38"/>
                    <a:pt x="0" y="58"/>
                  </a:cubicBezTo>
                  <a:cubicBezTo>
                    <a:pt x="22" y="143"/>
                    <a:pt x="43" y="230"/>
                    <a:pt x="65" y="317"/>
                  </a:cubicBezTo>
                  <a:cubicBezTo>
                    <a:pt x="2326" y="298"/>
                    <a:pt x="4587" y="278"/>
                    <a:pt x="6848" y="259"/>
                  </a:cubicBezTo>
                  <a:cubicBezTo>
                    <a:pt x="6822" y="172"/>
                    <a:pt x="6794" y="86"/>
                    <a:pt x="6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2" name="Google Shape;282;p31"/>
            <p:cNvSpPr/>
            <p:nvPr/>
          </p:nvSpPr>
          <p:spPr>
            <a:xfrm>
              <a:off x="7617545" y="1948243"/>
              <a:ext cx="192097" cy="8891"/>
            </a:xfrm>
            <a:custGeom>
              <a:avLst/>
              <a:gdLst/>
              <a:ahLst/>
              <a:cxnLst/>
              <a:rect l="l" t="t" r="r" b="b"/>
              <a:pathLst>
                <a:path w="6892" h="319" extrusionOk="0">
                  <a:moveTo>
                    <a:pt x="6819" y="1"/>
                  </a:moveTo>
                  <a:cubicBezTo>
                    <a:pt x="4546" y="20"/>
                    <a:pt x="2274" y="39"/>
                    <a:pt x="1" y="59"/>
                  </a:cubicBezTo>
                  <a:cubicBezTo>
                    <a:pt x="20" y="146"/>
                    <a:pt x="41" y="232"/>
                    <a:pt x="60" y="318"/>
                  </a:cubicBezTo>
                  <a:lnTo>
                    <a:pt x="6892" y="260"/>
                  </a:lnTo>
                  <a:cubicBezTo>
                    <a:pt x="6867" y="176"/>
                    <a:pt x="6842" y="89"/>
                    <a:pt x="6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3" name="Google Shape;283;p31"/>
            <p:cNvSpPr/>
            <p:nvPr/>
          </p:nvSpPr>
          <p:spPr>
            <a:xfrm>
              <a:off x="7623064" y="1973858"/>
              <a:ext cx="193101" cy="8891"/>
            </a:xfrm>
            <a:custGeom>
              <a:avLst/>
              <a:gdLst/>
              <a:ahLst/>
              <a:cxnLst/>
              <a:rect l="l" t="t" r="r" b="b"/>
              <a:pathLst>
                <a:path w="6928" h="319" extrusionOk="0">
                  <a:moveTo>
                    <a:pt x="6869" y="1"/>
                  </a:moveTo>
                  <a:cubicBezTo>
                    <a:pt x="4578" y="20"/>
                    <a:pt x="2289" y="39"/>
                    <a:pt x="0" y="59"/>
                  </a:cubicBezTo>
                  <a:cubicBezTo>
                    <a:pt x="16" y="146"/>
                    <a:pt x="32" y="232"/>
                    <a:pt x="47" y="318"/>
                  </a:cubicBezTo>
                  <a:cubicBezTo>
                    <a:pt x="2340" y="299"/>
                    <a:pt x="4633" y="280"/>
                    <a:pt x="6927" y="260"/>
                  </a:cubicBezTo>
                  <a:cubicBezTo>
                    <a:pt x="6908" y="175"/>
                    <a:pt x="6887" y="89"/>
                    <a:pt x="6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4" name="Google Shape;284;p31"/>
            <p:cNvSpPr/>
            <p:nvPr/>
          </p:nvSpPr>
          <p:spPr>
            <a:xfrm>
              <a:off x="7626938" y="1999528"/>
              <a:ext cx="193909" cy="8891"/>
            </a:xfrm>
            <a:custGeom>
              <a:avLst/>
              <a:gdLst/>
              <a:ahLst/>
              <a:cxnLst/>
              <a:rect l="l" t="t" r="r" b="b"/>
              <a:pathLst>
                <a:path w="6957" h="319" extrusionOk="0">
                  <a:moveTo>
                    <a:pt x="6918" y="0"/>
                  </a:moveTo>
                  <a:cubicBezTo>
                    <a:pt x="4612" y="19"/>
                    <a:pt x="2306" y="38"/>
                    <a:pt x="1" y="59"/>
                  </a:cubicBezTo>
                  <a:cubicBezTo>
                    <a:pt x="10" y="146"/>
                    <a:pt x="19" y="233"/>
                    <a:pt x="26" y="319"/>
                  </a:cubicBezTo>
                  <a:cubicBezTo>
                    <a:pt x="2336" y="298"/>
                    <a:pt x="4646" y="279"/>
                    <a:pt x="6957" y="260"/>
                  </a:cubicBezTo>
                  <a:cubicBezTo>
                    <a:pt x="6945" y="173"/>
                    <a:pt x="6932" y="86"/>
                    <a:pt x="6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5" name="Google Shape;285;p31"/>
            <p:cNvSpPr/>
            <p:nvPr/>
          </p:nvSpPr>
          <p:spPr>
            <a:xfrm>
              <a:off x="7599706" y="1784464"/>
              <a:ext cx="44958" cy="8306"/>
            </a:xfrm>
            <a:custGeom>
              <a:avLst/>
              <a:gdLst/>
              <a:ahLst/>
              <a:cxnLst/>
              <a:rect l="l" t="t" r="r" b="b"/>
              <a:pathLst>
                <a:path w="1613" h="298" extrusionOk="0">
                  <a:moveTo>
                    <a:pt x="1613" y="0"/>
                  </a:moveTo>
                  <a:lnTo>
                    <a:pt x="1613" y="0"/>
                  </a:lnTo>
                  <a:cubicBezTo>
                    <a:pt x="1100" y="4"/>
                    <a:pt x="585" y="9"/>
                    <a:pt x="72" y="13"/>
                  </a:cubicBezTo>
                  <a:cubicBezTo>
                    <a:pt x="45" y="109"/>
                    <a:pt x="21" y="203"/>
                    <a:pt x="1" y="298"/>
                  </a:cubicBezTo>
                  <a:cubicBezTo>
                    <a:pt x="516" y="294"/>
                    <a:pt x="1029" y="290"/>
                    <a:pt x="1545" y="284"/>
                  </a:cubicBezTo>
                  <a:cubicBezTo>
                    <a:pt x="1565" y="189"/>
                    <a:pt x="1588" y="94"/>
                    <a:pt x="1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6" name="Google Shape;286;p31"/>
            <p:cNvSpPr/>
            <p:nvPr/>
          </p:nvSpPr>
          <p:spPr>
            <a:xfrm>
              <a:off x="7596835" y="1802302"/>
              <a:ext cx="44234" cy="8250"/>
            </a:xfrm>
            <a:custGeom>
              <a:avLst/>
              <a:gdLst/>
              <a:ahLst/>
              <a:cxnLst/>
              <a:rect l="l" t="t" r="r" b="b"/>
              <a:pathLst>
                <a:path w="1587" h="296" extrusionOk="0">
                  <a:moveTo>
                    <a:pt x="1586" y="0"/>
                  </a:moveTo>
                  <a:lnTo>
                    <a:pt x="1586" y="0"/>
                  </a:lnTo>
                  <a:cubicBezTo>
                    <a:pt x="1069" y="4"/>
                    <a:pt x="553" y="9"/>
                    <a:pt x="38" y="12"/>
                  </a:cubicBezTo>
                  <a:cubicBezTo>
                    <a:pt x="22" y="108"/>
                    <a:pt x="11" y="202"/>
                    <a:pt x="0" y="296"/>
                  </a:cubicBezTo>
                  <a:cubicBezTo>
                    <a:pt x="517" y="292"/>
                    <a:pt x="1035" y="286"/>
                    <a:pt x="1552" y="283"/>
                  </a:cubicBezTo>
                  <a:cubicBezTo>
                    <a:pt x="1562" y="188"/>
                    <a:pt x="1573" y="94"/>
                    <a:pt x="1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7" name="Google Shape;287;p31"/>
            <p:cNvSpPr/>
            <p:nvPr/>
          </p:nvSpPr>
          <p:spPr>
            <a:xfrm>
              <a:off x="7676077" y="1746669"/>
              <a:ext cx="30576" cy="30576"/>
            </a:xfrm>
            <a:custGeom>
              <a:avLst/>
              <a:gdLst/>
              <a:ahLst/>
              <a:cxnLst/>
              <a:rect l="l" t="t" r="r" b="b"/>
              <a:pathLst>
                <a:path w="1097" h="1097" extrusionOk="0">
                  <a:moveTo>
                    <a:pt x="547" y="1"/>
                  </a:moveTo>
                  <a:cubicBezTo>
                    <a:pt x="246" y="1"/>
                    <a:pt x="1" y="245"/>
                    <a:pt x="1" y="549"/>
                  </a:cubicBezTo>
                  <a:cubicBezTo>
                    <a:pt x="1" y="850"/>
                    <a:pt x="247" y="1096"/>
                    <a:pt x="549" y="1096"/>
                  </a:cubicBezTo>
                  <a:cubicBezTo>
                    <a:pt x="851" y="1096"/>
                    <a:pt x="1097" y="850"/>
                    <a:pt x="1097" y="549"/>
                  </a:cubicBezTo>
                  <a:cubicBezTo>
                    <a:pt x="1097" y="246"/>
                    <a:pt x="851" y="1"/>
                    <a:pt x="549" y="1"/>
                  </a:cubicBezTo>
                  <a:cubicBezTo>
                    <a:pt x="548" y="1"/>
                    <a:pt x="547" y="1"/>
                    <a:pt x="5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8" name="Google Shape;288;p31"/>
            <p:cNvSpPr/>
            <p:nvPr/>
          </p:nvSpPr>
          <p:spPr>
            <a:xfrm>
              <a:off x="6913067" y="1808128"/>
              <a:ext cx="247703" cy="394507"/>
            </a:xfrm>
            <a:custGeom>
              <a:avLst/>
              <a:gdLst/>
              <a:ahLst/>
              <a:cxnLst/>
              <a:rect l="l" t="t" r="r" b="b"/>
              <a:pathLst>
                <a:path w="8887" h="14154" extrusionOk="0">
                  <a:moveTo>
                    <a:pt x="4637" y="1"/>
                  </a:moveTo>
                  <a:lnTo>
                    <a:pt x="1" y="12589"/>
                  </a:lnTo>
                  <a:lnTo>
                    <a:pt x="4250" y="14153"/>
                  </a:lnTo>
                  <a:lnTo>
                    <a:pt x="8886" y="1566"/>
                  </a:lnTo>
                  <a:lnTo>
                    <a:pt x="46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9" name="Google Shape;289;p31"/>
            <p:cNvSpPr/>
            <p:nvPr/>
          </p:nvSpPr>
          <p:spPr>
            <a:xfrm>
              <a:off x="7028543" y="1824015"/>
              <a:ext cx="117706" cy="88495"/>
            </a:xfrm>
            <a:custGeom>
              <a:avLst/>
              <a:gdLst/>
              <a:ahLst/>
              <a:cxnLst/>
              <a:rect l="l" t="t" r="r" b="b"/>
              <a:pathLst>
                <a:path w="4223" h="3175" extrusionOk="0">
                  <a:moveTo>
                    <a:pt x="691" y="1"/>
                  </a:moveTo>
                  <a:lnTo>
                    <a:pt x="0" y="1874"/>
                  </a:lnTo>
                  <a:lnTo>
                    <a:pt x="3532" y="3175"/>
                  </a:lnTo>
                  <a:lnTo>
                    <a:pt x="4223" y="1301"/>
                  </a:lnTo>
                  <a:lnTo>
                    <a:pt x="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0" name="Google Shape;290;p31"/>
            <p:cNvSpPr/>
            <p:nvPr/>
          </p:nvSpPr>
          <p:spPr>
            <a:xfrm>
              <a:off x="7009952" y="1874548"/>
              <a:ext cx="117706" cy="88495"/>
            </a:xfrm>
            <a:custGeom>
              <a:avLst/>
              <a:gdLst/>
              <a:ahLst/>
              <a:cxnLst/>
              <a:rect l="l" t="t" r="r" b="b"/>
              <a:pathLst>
                <a:path w="4223" h="3175" extrusionOk="0">
                  <a:moveTo>
                    <a:pt x="691" y="0"/>
                  </a:moveTo>
                  <a:lnTo>
                    <a:pt x="1" y="1874"/>
                  </a:lnTo>
                  <a:lnTo>
                    <a:pt x="3532" y="3174"/>
                  </a:lnTo>
                  <a:lnTo>
                    <a:pt x="4222" y="1301"/>
                  </a:lnTo>
                  <a:lnTo>
                    <a:pt x="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 name="Google Shape;291;p31"/>
            <p:cNvSpPr/>
            <p:nvPr/>
          </p:nvSpPr>
          <p:spPr>
            <a:xfrm>
              <a:off x="6991584" y="1924300"/>
              <a:ext cx="117706" cy="88495"/>
            </a:xfrm>
            <a:custGeom>
              <a:avLst/>
              <a:gdLst/>
              <a:ahLst/>
              <a:cxnLst/>
              <a:rect l="l" t="t" r="r" b="b"/>
              <a:pathLst>
                <a:path w="4223" h="3175" extrusionOk="0">
                  <a:moveTo>
                    <a:pt x="692" y="1"/>
                  </a:moveTo>
                  <a:lnTo>
                    <a:pt x="1" y="1875"/>
                  </a:lnTo>
                  <a:lnTo>
                    <a:pt x="3533" y="3175"/>
                  </a:lnTo>
                  <a:lnTo>
                    <a:pt x="4222" y="1301"/>
                  </a:lnTo>
                  <a:lnTo>
                    <a:pt x="6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2" name="Google Shape;292;p31"/>
            <p:cNvSpPr/>
            <p:nvPr/>
          </p:nvSpPr>
          <p:spPr>
            <a:xfrm>
              <a:off x="6973021" y="1974833"/>
              <a:ext cx="117678" cy="88495"/>
            </a:xfrm>
            <a:custGeom>
              <a:avLst/>
              <a:gdLst/>
              <a:ahLst/>
              <a:cxnLst/>
              <a:rect l="l" t="t" r="r" b="b"/>
              <a:pathLst>
                <a:path w="4222" h="3175" extrusionOk="0">
                  <a:moveTo>
                    <a:pt x="691" y="0"/>
                  </a:moveTo>
                  <a:lnTo>
                    <a:pt x="0" y="1874"/>
                  </a:lnTo>
                  <a:lnTo>
                    <a:pt x="3532" y="3174"/>
                  </a:lnTo>
                  <a:lnTo>
                    <a:pt x="4222" y="1301"/>
                  </a:lnTo>
                  <a:lnTo>
                    <a:pt x="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3" name="Google Shape;293;p31"/>
            <p:cNvSpPr/>
            <p:nvPr/>
          </p:nvSpPr>
          <p:spPr>
            <a:xfrm>
              <a:off x="6954681" y="2024641"/>
              <a:ext cx="117678" cy="88495"/>
            </a:xfrm>
            <a:custGeom>
              <a:avLst/>
              <a:gdLst/>
              <a:ahLst/>
              <a:cxnLst/>
              <a:rect l="l" t="t" r="r" b="b"/>
              <a:pathLst>
                <a:path w="4222" h="3175" extrusionOk="0">
                  <a:moveTo>
                    <a:pt x="691" y="1"/>
                  </a:moveTo>
                  <a:lnTo>
                    <a:pt x="1" y="1874"/>
                  </a:lnTo>
                  <a:lnTo>
                    <a:pt x="3532" y="3175"/>
                  </a:lnTo>
                  <a:lnTo>
                    <a:pt x="4222" y="1301"/>
                  </a:lnTo>
                  <a:lnTo>
                    <a:pt x="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4" name="Google Shape;294;p31"/>
            <p:cNvSpPr/>
            <p:nvPr/>
          </p:nvSpPr>
          <p:spPr>
            <a:xfrm>
              <a:off x="6961984" y="2098225"/>
              <a:ext cx="85318" cy="35677"/>
            </a:xfrm>
            <a:custGeom>
              <a:avLst/>
              <a:gdLst/>
              <a:ahLst/>
              <a:cxnLst/>
              <a:rect l="l" t="t" r="r" b="b"/>
              <a:pathLst>
                <a:path w="3061" h="1280" extrusionOk="0">
                  <a:moveTo>
                    <a:pt x="65" y="0"/>
                  </a:moveTo>
                  <a:lnTo>
                    <a:pt x="0" y="176"/>
                  </a:lnTo>
                  <a:lnTo>
                    <a:pt x="2995" y="1279"/>
                  </a:lnTo>
                  <a:lnTo>
                    <a:pt x="3060" y="1104"/>
                  </a:lnTo>
                  <a:lnTo>
                    <a:pt x="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5" name="Google Shape;295;p31"/>
            <p:cNvSpPr/>
            <p:nvPr/>
          </p:nvSpPr>
          <p:spPr>
            <a:xfrm>
              <a:off x="6953984" y="2119937"/>
              <a:ext cx="85346" cy="35677"/>
            </a:xfrm>
            <a:custGeom>
              <a:avLst/>
              <a:gdLst/>
              <a:ahLst/>
              <a:cxnLst/>
              <a:rect l="l" t="t" r="r" b="b"/>
              <a:pathLst>
                <a:path w="3062" h="1280" extrusionOk="0">
                  <a:moveTo>
                    <a:pt x="66" y="1"/>
                  </a:moveTo>
                  <a:lnTo>
                    <a:pt x="1" y="177"/>
                  </a:lnTo>
                  <a:lnTo>
                    <a:pt x="2997" y="1280"/>
                  </a:lnTo>
                  <a:lnTo>
                    <a:pt x="3061" y="1104"/>
                  </a:lnTo>
                  <a:lnTo>
                    <a:pt x="66" y="1"/>
                  </a:lnTo>
                  <a:close/>
                </a:path>
              </a:pathLst>
            </a:custGeom>
            <a:solidFill>
              <a:srgbClr val="3AA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6" name="Google Shape;296;p31"/>
            <p:cNvSpPr/>
            <p:nvPr/>
          </p:nvSpPr>
          <p:spPr>
            <a:xfrm>
              <a:off x="6855650" y="1786443"/>
              <a:ext cx="204222" cy="392389"/>
            </a:xfrm>
            <a:custGeom>
              <a:avLst/>
              <a:gdLst/>
              <a:ahLst/>
              <a:cxnLst/>
              <a:rect l="l" t="t" r="r" b="b"/>
              <a:pathLst>
                <a:path w="7327" h="14078" extrusionOk="0">
                  <a:moveTo>
                    <a:pt x="2904" y="0"/>
                  </a:moveTo>
                  <a:lnTo>
                    <a:pt x="1" y="13097"/>
                  </a:lnTo>
                  <a:lnTo>
                    <a:pt x="4422" y="14077"/>
                  </a:lnTo>
                  <a:lnTo>
                    <a:pt x="7326" y="982"/>
                  </a:lnTo>
                  <a:lnTo>
                    <a:pt x="29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7" name="Google Shape;297;p31"/>
            <p:cNvSpPr/>
            <p:nvPr/>
          </p:nvSpPr>
          <p:spPr>
            <a:xfrm>
              <a:off x="6932216" y="1801243"/>
              <a:ext cx="114472" cy="77067"/>
            </a:xfrm>
            <a:custGeom>
              <a:avLst/>
              <a:gdLst/>
              <a:ahLst/>
              <a:cxnLst/>
              <a:rect l="l" t="t" r="r" b="b"/>
              <a:pathLst>
                <a:path w="4107" h="2765" extrusionOk="0">
                  <a:moveTo>
                    <a:pt x="432" y="1"/>
                  </a:moveTo>
                  <a:lnTo>
                    <a:pt x="0" y="1950"/>
                  </a:lnTo>
                  <a:lnTo>
                    <a:pt x="3675" y="2764"/>
                  </a:lnTo>
                  <a:lnTo>
                    <a:pt x="4107" y="816"/>
                  </a:lnTo>
                  <a:lnTo>
                    <a:pt x="4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8" name="Google Shape;298;p31"/>
            <p:cNvSpPr/>
            <p:nvPr/>
          </p:nvSpPr>
          <p:spPr>
            <a:xfrm>
              <a:off x="6920649" y="1853421"/>
              <a:ext cx="114500" cy="77067"/>
            </a:xfrm>
            <a:custGeom>
              <a:avLst/>
              <a:gdLst/>
              <a:ahLst/>
              <a:cxnLst/>
              <a:rect l="l" t="t" r="r" b="b"/>
              <a:pathLst>
                <a:path w="4108" h="2765" extrusionOk="0">
                  <a:moveTo>
                    <a:pt x="433" y="0"/>
                  </a:moveTo>
                  <a:lnTo>
                    <a:pt x="0" y="1950"/>
                  </a:lnTo>
                  <a:lnTo>
                    <a:pt x="3675" y="2765"/>
                  </a:lnTo>
                  <a:lnTo>
                    <a:pt x="4107" y="815"/>
                  </a:lnTo>
                  <a:lnTo>
                    <a:pt x="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9" name="Google Shape;299;p31"/>
            <p:cNvSpPr/>
            <p:nvPr/>
          </p:nvSpPr>
          <p:spPr>
            <a:xfrm>
              <a:off x="6909054" y="1905598"/>
              <a:ext cx="114500" cy="77095"/>
            </a:xfrm>
            <a:custGeom>
              <a:avLst/>
              <a:gdLst/>
              <a:ahLst/>
              <a:cxnLst/>
              <a:rect l="l" t="t" r="r" b="b"/>
              <a:pathLst>
                <a:path w="4108" h="2766" extrusionOk="0">
                  <a:moveTo>
                    <a:pt x="433" y="1"/>
                  </a:moveTo>
                  <a:lnTo>
                    <a:pt x="1" y="1951"/>
                  </a:lnTo>
                  <a:lnTo>
                    <a:pt x="3675" y="2765"/>
                  </a:lnTo>
                  <a:lnTo>
                    <a:pt x="4108" y="816"/>
                  </a:lnTo>
                  <a:lnTo>
                    <a:pt x="4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0" name="Google Shape;300;p31"/>
            <p:cNvSpPr/>
            <p:nvPr/>
          </p:nvSpPr>
          <p:spPr>
            <a:xfrm>
              <a:off x="6897514" y="1957803"/>
              <a:ext cx="114472" cy="77040"/>
            </a:xfrm>
            <a:custGeom>
              <a:avLst/>
              <a:gdLst/>
              <a:ahLst/>
              <a:cxnLst/>
              <a:rect l="l" t="t" r="r" b="b"/>
              <a:pathLst>
                <a:path w="4107" h="2764" extrusionOk="0">
                  <a:moveTo>
                    <a:pt x="432" y="0"/>
                  </a:moveTo>
                  <a:lnTo>
                    <a:pt x="0" y="1949"/>
                  </a:lnTo>
                  <a:lnTo>
                    <a:pt x="3675" y="2764"/>
                  </a:lnTo>
                  <a:lnTo>
                    <a:pt x="4107" y="815"/>
                  </a:lnTo>
                  <a:lnTo>
                    <a:pt x="4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1" name="Google Shape;301;p31"/>
            <p:cNvSpPr/>
            <p:nvPr/>
          </p:nvSpPr>
          <p:spPr>
            <a:xfrm>
              <a:off x="6885920" y="2009952"/>
              <a:ext cx="114500" cy="77067"/>
            </a:xfrm>
            <a:custGeom>
              <a:avLst/>
              <a:gdLst/>
              <a:ahLst/>
              <a:cxnLst/>
              <a:rect l="l" t="t" r="r" b="b"/>
              <a:pathLst>
                <a:path w="4108" h="2765" extrusionOk="0">
                  <a:moveTo>
                    <a:pt x="433" y="0"/>
                  </a:moveTo>
                  <a:lnTo>
                    <a:pt x="1" y="1949"/>
                  </a:lnTo>
                  <a:lnTo>
                    <a:pt x="3674" y="2764"/>
                  </a:lnTo>
                  <a:lnTo>
                    <a:pt x="4107" y="815"/>
                  </a:lnTo>
                  <a:lnTo>
                    <a:pt x="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2" name="Google Shape;302;p31"/>
            <p:cNvSpPr/>
            <p:nvPr/>
          </p:nvSpPr>
          <p:spPr>
            <a:xfrm>
              <a:off x="6896623" y="2084400"/>
              <a:ext cx="87993" cy="24388"/>
            </a:xfrm>
            <a:custGeom>
              <a:avLst/>
              <a:gdLst/>
              <a:ahLst/>
              <a:cxnLst/>
              <a:rect l="l" t="t" r="r" b="b"/>
              <a:pathLst>
                <a:path w="3157" h="875" extrusionOk="0">
                  <a:moveTo>
                    <a:pt x="40" y="0"/>
                  </a:moveTo>
                  <a:lnTo>
                    <a:pt x="0" y="183"/>
                  </a:lnTo>
                  <a:lnTo>
                    <a:pt x="3116" y="875"/>
                  </a:lnTo>
                  <a:lnTo>
                    <a:pt x="3157" y="692"/>
                  </a:lnTo>
                  <a:lnTo>
                    <a:pt x="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3" name="Google Shape;303;p31"/>
            <p:cNvSpPr/>
            <p:nvPr/>
          </p:nvSpPr>
          <p:spPr>
            <a:xfrm>
              <a:off x="6891605" y="2107005"/>
              <a:ext cx="88021" cy="24416"/>
            </a:xfrm>
            <a:custGeom>
              <a:avLst/>
              <a:gdLst/>
              <a:ahLst/>
              <a:cxnLst/>
              <a:rect l="l" t="t" r="r" b="b"/>
              <a:pathLst>
                <a:path w="3158" h="876" extrusionOk="0">
                  <a:moveTo>
                    <a:pt x="42" y="1"/>
                  </a:moveTo>
                  <a:lnTo>
                    <a:pt x="0" y="184"/>
                  </a:lnTo>
                  <a:lnTo>
                    <a:pt x="3118" y="875"/>
                  </a:lnTo>
                  <a:lnTo>
                    <a:pt x="3158" y="692"/>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4" name="Google Shape;304;p31"/>
            <p:cNvSpPr/>
            <p:nvPr/>
          </p:nvSpPr>
          <p:spPr>
            <a:xfrm>
              <a:off x="6806901" y="1781955"/>
              <a:ext cx="145383" cy="379930"/>
            </a:xfrm>
            <a:custGeom>
              <a:avLst/>
              <a:gdLst/>
              <a:ahLst/>
              <a:cxnLst/>
              <a:rect l="l" t="t" r="r" b="b"/>
              <a:pathLst>
                <a:path w="5216" h="13631" extrusionOk="0">
                  <a:moveTo>
                    <a:pt x="693" y="0"/>
                  </a:moveTo>
                  <a:lnTo>
                    <a:pt x="1" y="13397"/>
                  </a:lnTo>
                  <a:lnTo>
                    <a:pt x="4523" y="13630"/>
                  </a:lnTo>
                  <a:lnTo>
                    <a:pt x="5216" y="234"/>
                  </a:lnTo>
                  <a:lnTo>
                    <a:pt x="6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 name="Google Shape;305;p31"/>
            <p:cNvSpPr/>
            <p:nvPr/>
          </p:nvSpPr>
          <p:spPr>
            <a:xfrm>
              <a:off x="6833436" y="1795362"/>
              <a:ext cx="107671" cy="61013"/>
            </a:xfrm>
            <a:custGeom>
              <a:avLst/>
              <a:gdLst/>
              <a:ahLst/>
              <a:cxnLst/>
              <a:rect l="l" t="t" r="r" b="b"/>
              <a:pathLst>
                <a:path w="3863" h="2189" extrusionOk="0">
                  <a:moveTo>
                    <a:pt x="104" y="1"/>
                  </a:moveTo>
                  <a:lnTo>
                    <a:pt x="1" y="1994"/>
                  </a:lnTo>
                  <a:lnTo>
                    <a:pt x="3759" y="2189"/>
                  </a:lnTo>
                  <a:lnTo>
                    <a:pt x="3862" y="195"/>
                  </a:lnTo>
                  <a:lnTo>
                    <a:pt x="104" y="1"/>
                  </a:lnTo>
                  <a:close/>
                </a:path>
              </a:pathLst>
            </a:custGeom>
            <a:solidFill>
              <a:srgbClr val="C5D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 name="Google Shape;306;p31"/>
            <p:cNvSpPr/>
            <p:nvPr/>
          </p:nvSpPr>
          <p:spPr>
            <a:xfrm>
              <a:off x="6830704" y="1848738"/>
              <a:ext cx="107671" cy="61041"/>
            </a:xfrm>
            <a:custGeom>
              <a:avLst/>
              <a:gdLst/>
              <a:ahLst/>
              <a:cxnLst/>
              <a:rect l="l" t="t" r="r" b="b"/>
              <a:pathLst>
                <a:path w="3863" h="2190" extrusionOk="0">
                  <a:moveTo>
                    <a:pt x="103" y="1"/>
                  </a:moveTo>
                  <a:lnTo>
                    <a:pt x="1" y="1995"/>
                  </a:lnTo>
                  <a:lnTo>
                    <a:pt x="3759" y="2190"/>
                  </a:lnTo>
                  <a:lnTo>
                    <a:pt x="3862" y="195"/>
                  </a:lnTo>
                  <a:lnTo>
                    <a:pt x="103" y="1"/>
                  </a:lnTo>
                  <a:close/>
                </a:path>
              </a:pathLst>
            </a:custGeom>
            <a:solidFill>
              <a:srgbClr val="C5D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 name="Google Shape;307;p31"/>
            <p:cNvSpPr/>
            <p:nvPr/>
          </p:nvSpPr>
          <p:spPr>
            <a:xfrm>
              <a:off x="6827945" y="1902114"/>
              <a:ext cx="107671" cy="61013"/>
            </a:xfrm>
            <a:custGeom>
              <a:avLst/>
              <a:gdLst/>
              <a:ahLst/>
              <a:cxnLst/>
              <a:rect l="l" t="t" r="r" b="b"/>
              <a:pathLst>
                <a:path w="3863" h="2189" extrusionOk="0">
                  <a:moveTo>
                    <a:pt x="104" y="1"/>
                  </a:moveTo>
                  <a:lnTo>
                    <a:pt x="0" y="1994"/>
                  </a:lnTo>
                  <a:lnTo>
                    <a:pt x="3760" y="2188"/>
                  </a:lnTo>
                  <a:lnTo>
                    <a:pt x="3862" y="195"/>
                  </a:lnTo>
                  <a:lnTo>
                    <a:pt x="104" y="1"/>
                  </a:lnTo>
                  <a:close/>
                </a:path>
              </a:pathLst>
            </a:custGeom>
            <a:solidFill>
              <a:srgbClr val="C5D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 name="Google Shape;308;p31"/>
            <p:cNvSpPr/>
            <p:nvPr/>
          </p:nvSpPr>
          <p:spPr>
            <a:xfrm>
              <a:off x="6825213" y="1955490"/>
              <a:ext cx="107644" cy="61041"/>
            </a:xfrm>
            <a:custGeom>
              <a:avLst/>
              <a:gdLst/>
              <a:ahLst/>
              <a:cxnLst/>
              <a:rect l="l" t="t" r="r" b="b"/>
              <a:pathLst>
                <a:path w="3862" h="2190" extrusionOk="0">
                  <a:moveTo>
                    <a:pt x="103" y="0"/>
                  </a:moveTo>
                  <a:lnTo>
                    <a:pt x="0" y="1995"/>
                  </a:lnTo>
                  <a:lnTo>
                    <a:pt x="3758" y="2189"/>
                  </a:lnTo>
                  <a:lnTo>
                    <a:pt x="3862" y="195"/>
                  </a:lnTo>
                  <a:lnTo>
                    <a:pt x="103" y="0"/>
                  </a:lnTo>
                  <a:close/>
                </a:path>
              </a:pathLst>
            </a:custGeom>
            <a:solidFill>
              <a:srgbClr val="C5D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 name="Google Shape;309;p31"/>
            <p:cNvSpPr/>
            <p:nvPr/>
          </p:nvSpPr>
          <p:spPr>
            <a:xfrm>
              <a:off x="6822398" y="2008893"/>
              <a:ext cx="107671" cy="61041"/>
            </a:xfrm>
            <a:custGeom>
              <a:avLst/>
              <a:gdLst/>
              <a:ahLst/>
              <a:cxnLst/>
              <a:rect l="l" t="t" r="r" b="b"/>
              <a:pathLst>
                <a:path w="3863" h="2190" extrusionOk="0">
                  <a:moveTo>
                    <a:pt x="104" y="0"/>
                  </a:moveTo>
                  <a:lnTo>
                    <a:pt x="1" y="1995"/>
                  </a:lnTo>
                  <a:lnTo>
                    <a:pt x="3760" y="2189"/>
                  </a:lnTo>
                  <a:lnTo>
                    <a:pt x="3863" y="195"/>
                  </a:lnTo>
                  <a:lnTo>
                    <a:pt x="104" y="0"/>
                  </a:lnTo>
                  <a:close/>
                </a:path>
              </a:pathLst>
            </a:custGeom>
            <a:solidFill>
              <a:srgbClr val="C5D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0" name="Google Shape;310;p31"/>
            <p:cNvSpPr/>
            <p:nvPr/>
          </p:nvSpPr>
          <p:spPr>
            <a:xfrm>
              <a:off x="6836975" y="2082226"/>
              <a:ext cx="89164" cy="9839"/>
            </a:xfrm>
            <a:custGeom>
              <a:avLst/>
              <a:gdLst/>
              <a:ahLst/>
              <a:cxnLst/>
              <a:rect l="l" t="t" r="r" b="b"/>
              <a:pathLst>
                <a:path w="3199" h="353" extrusionOk="0">
                  <a:moveTo>
                    <a:pt x="10" y="1"/>
                  </a:moveTo>
                  <a:lnTo>
                    <a:pt x="1" y="188"/>
                  </a:lnTo>
                  <a:lnTo>
                    <a:pt x="3190" y="352"/>
                  </a:lnTo>
                  <a:lnTo>
                    <a:pt x="3199" y="165"/>
                  </a:lnTo>
                  <a:lnTo>
                    <a:pt x="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1" name="Google Shape;311;p31"/>
            <p:cNvSpPr/>
            <p:nvPr/>
          </p:nvSpPr>
          <p:spPr>
            <a:xfrm>
              <a:off x="6835833" y="2105360"/>
              <a:ext cx="89136" cy="9839"/>
            </a:xfrm>
            <a:custGeom>
              <a:avLst/>
              <a:gdLst/>
              <a:ahLst/>
              <a:cxnLst/>
              <a:rect l="l" t="t" r="r" b="b"/>
              <a:pathLst>
                <a:path w="3198" h="353" extrusionOk="0">
                  <a:moveTo>
                    <a:pt x="10" y="1"/>
                  </a:moveTo>
                  <a:lnTo>
                    <a:pt x="1" y="188"/>
                  </a:lnTo>
                  <a:lnTo>
                    <a:pt x="3188" y="352"/>
                  </a:lnTo>
                  <a:lnTo>
                    <a:pt x="3198" y="165"/>
                  </a:lnTo>
                  <a:lnTo>
                    <a:pt x="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2" name="Google Shape;312;p31"/>
            <p:cNvSpPr/>
            <p:nvPr/>
          </p:nvSpPr>
          <p:spPr>
            <a:xfrm>
              <a:off x="6759462" y="2119129"/>
              <a:ext cx="327892" cy="95491"/>
            </a:xfrm>
            <a:custGeom>
              <a:avLst/>
              <a:gdLst/>
              <a:ahLst/>
              <a:cxnLst/>
              <a:rect l="l" t="t" r="r" b="b"/>
              <a:pathLst>
                <a:path w="11764" h="3426" extrusionOk="0">
                  <a:moveTo>
                    <a:pt x="1" y="1"/>
                  </a:moveTo>
                  <a:lnTo>
                    <a:pt x="1" y="3425"/>
                  </a:lnTo>
                  <a:lnTo>
                    <a:pt x="11764" y="3425"/>
                  </a:lnTo>
                  <a:lnTo>
                    <a:pt x="11764" y="1111"/>
                  </a:lnTo>
                  <a:cubicBezTo>
                    <a:pt x="11764" y="498"/>
                    <a:pt x="11267" y="1"/>
                    <a:pt x="106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3" name="Google Shape;313;p31"/>
            <p:cNvSpPr/>
            <p:nvPr/>
          </p:nvSpPr>
          <p:spPr>
            <a:xfrm>
              <a:off x="6876220" y="1597272"/>
              <a:ext cx="485650" cy="26340"/>
            </a:xfrm>
            <a:custGeom>
              <a:avLst/>
              <a:gdLst/>
              <a:ahLst/>
              <a:cxnLst/>
              <a:rect l="l" t="t" r="r" b="b"/>
              <a:pathLst>
                <a:path w="17424" h="945" extrusionOk="0">
                  <a:moveTo>
                    <a:pt x="472" y="1"/>
                  </a:moveTo>
                  <a:cubicBezTo>
                    <a:pt x="210" y="1"/>
                    <a:pt x="0" y="212"/>
                    <a:pt x="0" y="472"/>
                  </a:cubicBezTo>
                  <a:cubicBezTo>
                    <a:pt x="0" y="734"/>
                    <a:pt x="211" y="945"/>
                    <a:pt x="472" y="945"/>
                  </a:cubicBezTo>
                  <a:lnTo>
                    <a:pt x="16952" y="945"/>
                  </a:lnTo>
                  <a:cubicBezTo>
                    <a:pt x="17214" y="945"/>
                    <a:pt x="17424" y="734"/>
                    <a:pt x="17424" y="472"/>
                  </a:cubicBezTo>
                  <a:cubicBezTo>
                    <a:pt x="17424" y="212"/>
                    <a:pt x="17214" y="1"/>
                    <a:pt x="16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4" name="Google Shape;314;p31"/>
            <p:cNvSpPr/>
            <p:nvPr/>
          </p:nvSpPr>
          <p:spPr>
            <a:xfrm>
              <a:off x="6876220" y="1671636"/>
              <a:ext cx="485650" cy="26340"/>
            </a:xfrm>
            <a:custGeom>
              <a:avLst/>
              <a:gdLst/>
              <a:ahLst/>
              <a:cxnLst/>
              <a:rect l="l" t="t" r="r" b="b"/>
              <a:pathLst>
                <a:path w="17424" h="945" extrusionOk="0">
                  <a:moveTo>
                    <a:pt x="472" y="0"/>
                  </a:moveTo>
                  <a:cubicBezTo>
                    <a:pt x="210" y="0"/>
                    <a:pt x="0" y="211"/>
                    <a:pt x="0" y="472"/>
                  </a:cubicBezTo>
                  <a:cubicBezTo>
                    <a:pt x="0" y="733"/>
                    <a:pt x="211" y="944"/>
                    <a:pt x="472" y="944"/>
                  </a:cubicBezTo>
                  <a:lnTo>
                    <a:pt x="16952" y="944"/>
                  </a:lnTo>
                  <a:cubicBezTo>
                    <a:pt x="17214" y="944"/>
                    <a:pt x="17424" y="733"/>
                    <a:pt x="17424" y="472"/>
                  </a:cubicBezTo>
                  <a:cubicBezTo>
                    <a:pt x="17424" y="211"/>
                    <a:pt x="17214" y="0"/>
                    <a:pt x="169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5" name="Google Shape;315;p31"/>
            <p:cNvSpPr/>
            <p:nvPr/>
          </p:nvSpPr>
          <p:spPr>
            <a:xfrm>
              <a:off x="6876220" y="1746390"/>
              <a:ext cx="485650" cy="26312"/>
            </a:xfrm>
            <a:custGeom>
              <a:avLst/>
              <a:gdLst/>
              <a:ahLst/>
              <a:cxnLst/>
              <a:rect l="l" t="t" r="r" b="b"/>
              <a:pathLst>
                <a:path w="17424" h="944" extrusionOk="0">
                  <a:moveTo>
                    <a:pt x="472" y="0"/>
                  </a:moveTo>
                  <a:cubicBezTo>
                    <a:pt x="210" y="0"/>
                    <a:pt x="0" y="211"/>
                    <a:pt x="0" y="472"/>
                  </a:cubicBezTo>
                  <a:cubicBezTo>
                    <a:pt x="0" y="731"/>
                    <a:pt x="211" y="943"/>
                    <a:pt x="472" y="943"/>
                  </a:cubicBezTo>
                  <a:lnTo>
                    <a:pt x="16952" y="943"/>
                  </a:lnTo>
                  <a:cubicBezTo>
                    <a:pt x="17214" y="943"/>
                    <a:pt x="17424" y="733"/>
                    <a:pt x="17424" y="472"/>
                  </a:cubicBezTo>
                  <a:cubicBezTo>
                    <a:pt x="17424" y="211"/>
                    <a:pt x="17214" y="0"/>
                    <a:pt x="169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6" name="Google Shape;316;p31"/>
            <p:cNvSpPr/>
            <p:nvPr/>
          </p:nvSpPr>
          <p:spPr>
            <a:xfrm>
              <a:off x="6608727" y="2286866"/>
              <a:ext cx="820232" cy="345145"/>
            </a:xfrm>
            <a:custGeom>
              <a:avLst/>
              <a:gdLst/>
              <a:ahLst/>
              <a:cxnLst/>
              <a:rect l="l" t="t" r="r" b="b"/>
              <a:pathLst>
                <a:path w="29428" h="12383" extrusionOk="0">
                  <a:moveTo>
                    <a:pt x="0" y="0"/>
                  </a:moveTo>
                  <a:lnTo>
                    <a:pt x="8840" y="12383"/>
                  </a:lnTo>
                  <a:lnTo>
                    <a:pt x="29428" y="12202"/>
                  </a:lnTo>
                  <a:lnTo>
                    <a:pt x="19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7" name="Google Shape;317;p31"/>
            <p:cNvSpPr/>
            <p:nvPr/>
          </p:nvSpPr>
          <p:spPr>
            <a:xfrm>
              <a:off x="6686018" y="2315881"/>
              <a:ext cx="648816" cy="278809"/>
            </a:xfrm>
            <a:custGeom>
              <a:avLst/>
              <a:gdLst/>
              <a:ahLst/>
              <a:cxnLst/>
              <a:rect l="l" t="t" r="r" b="b"/>
              <a:pathLst>
                <a:path w="23278" h="10003" extrusionOk="0">
                  <a:moveTo>
                    <a:pt x="16075" y="1"/>
                  </a:moveTo>
                  <a:lnTo>
                    <a:pt x="0" y="19"/>
                  </a:lnTo>
                  <a:lnTo>
                    <a:pt x="6991" y="10003"/>
                  </a:lnTo>
                  <a:lnTo>
                    <a:pt x="23278" y="10003"/>
                  </a:lnTo>
                  <a:lnTo>
                    <a:pt x="16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8" name="Google Shape;318;p31"/>
            <p:cNvSpPr/>
            <p:nvPr/>
          </p:nvSpPr>
          <p:spPr>
            <a:xfrm>
              <a:off x="6591837" y="2286866"/>
              <a:ext cx="263312" cy="363402"/>
            </a:xfrm>
            <a:custGeom>
              <a:avLst/>
              <a:gdLst/>
              <a:ahLst/>
              <a:cxnLst/>
              <a:rect l="l" t="t" r="r" b="b"/>
              <a:pathLst>
                <a:path w="9447" h="13038" extrusionOk="0">
                  <a:moveTo>
                    <a:pt x="606" y="0"/>
                  </a:moveTo>
                  <a:lnTo>
                    <a:pt x="0" y="726"/>
                  </a:lnTo>
                  <a:lnTo>
                    <a:pt x="8419" y="13037"/>
                  </a:lnTo>
                  <a:lnTo>
                    <a:pt x="9446" y="12383"/>
                  </a:lnTo>
                  <a:lnTo>
                    <a:pt x="6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9" name="Google Shape;319;p31"/>
            <p:cNvSpPr/>
            <p:nvPr/>
          </p:nvSpPr>
          <p:spPr>
            <a:xfrm>
              <a:off x="6541611" y="2427789"/>
              <a:ext cx="284885" cy="222478"/>
            </a:xfrm>
            <a:custGeom>
              <a:avLst/>
              <a:gdLst/>
              <a:ahLst/>
              <a:cxnLst/>
              <a:rect l="l" t="t" r="r" b="b"/>
              <a:pathLst>
                <a:path w="10221" h="7982" extrusionOk="0">
                  <a:moveTo>
                    <a:pt x="4764" y="0"/>
                  </a:moveTo>
                  <a:lnTo>
                    <a:pt x="0" y="7981"/>
                  </a:lnTo>
                  <a:lnTo>
                    <a:pt x="10221" y="7981"/>
                  </a:lnTo>
                  <a:lnTo>
                    <a:pt x="47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0" name="Google Shape;320;p31"/>
            <p:cNvSpPr/>
            <p:nvPr/>
          </p:nvSpPr>
          <p:spPr>
            <a:xfrm>
              <a:off x="6845281" y="2438882"/>
              <a:ext cx="140031" cy="98223"/>
            </a:xfrm>
            <a:custGeom>
              <a:avLst/>
              <a:gdLst/>
              <a:ahLst/>
              <a:cxnLst/>
              <a:rect l="l" t="t" r="r" b="b"/>
              <a:pathLst>
                <a:path w="5024" h="3524" extrusionOk="0">
                  <a:moveTo>
                    <a:pt x="1277" y="1"/>
                  </a:moveTo>
                  <a:cubicBezTo>
                    <a:pt x="1019" y="1"/>
                    <a:pt x="915" y="181"/>
                    <a:pt x="1044" y="404"/>
                  </a:cubicBezTo>
                  <a:cubicBezTo>
                    <a:pt x="1086" y="478"/>
                    <a:pt x="1151" y="546"/>
                    <a:pt x="1228" y="606"/>
                  </a:cubicBezTo>
                  <a:lnTo>
                    <a:pt x="1" y="629"/>
                  </a:lnTo>
                  <a:cubicBezTo>
                    <a:pt x="1" y="629"/>
                    <a:pt x="145" y="962"/>
                    <a:pt x="697" y="1547"/>
                  </a:cubicBezTo>
                  <a:cubicBezTo>
                    <a:pt x="1209" y="2092"/>
                    <a:pt x="1815" y="2488"/>
                    <a:pt x="2481" y="2824"/>
                  </a:cubicBezTo>
                  <a:cubicBezTo>
                    <a:pt x="3721" y="3450"/>
                    <a:pt x="4551" y="3524"/>
                    <a:pt x="4873" y="3524"/>
                  </a:cubicBezTo>
                  <a:cubicBezTo>
                    <a:pt x="4972" y="3524"/>
                    <a:pt x="5024" y="3517"/>
                    <a:pt x="5024" y="3517"/>
                  </a:cubicBezTo>
                  <a:cubicBezTo>
                    <a:pt x="5024" y="3517"/>
                    <a:pt x="4734" y="3008"/>
                    <a:pt x="4669" y="2896"/>
                  </a:cubicBezTo>
                  <a:lnTo>
                    <a:pt x="4332" y="2318"/>
                  </a:lnTo>
                  <a:lnTo>
                    <a:pt x="4332" y="2318"/>
                  </a:lnTo>
                  <a:cubicBezTo>
                    <a:pt x="4419" y="2353"/>
                    <a:pt x="4507" y="2372"/>
                    <a:pt x="4590" y="2372"/>
                  </a:cubicBezTo>
                  <a:cubicBezTo>
                    <a:pt x="4592" y="2372"/>
                    <a:pt x="4594" y="2372"/>
                    <a:pt x="4597" y="2372"/>
                  </a:cubicBezTo>
                  <a:cubicBezTo>
                    <a:pt x="4868" y="2369"/>
                    <a:pt x="4967" y="2165"/>
                    <a:pt x="4798" y="1925"/>
                  </a:cubicBezTo>
                  <a:cubicBezTo>
                    <a:pt x="4673" y="1749"/>
                    <a:pt x="4424" y="1604"/>
                    <a:pt x="4203" y="1579"/>
                  </a:cubicBezTo>
                  <a:cubicBezTo>
                    <a:pt x="4180" y="1577"/>
                    <a:pt x="4159" y="1576"/>
                    <a:pt x="4138" y="1576"/>
                  </a:cubicBezTo>
                  <a:cubicBezTo>
                    <a:pt x="4050" y="1576"/>
                    <a:pt x="3980" y="1597"/>
                    <a:pt x="3931" y="1632"/>
                  </a:cubicBezTo>
                  <a:lnTo>
                    <a:pt x="3326" y="598"/>
                  </a:lnTo>
                  <a:lnTo>
                    <a:pt x="3313" y="598"/>
                  </a:lnTo>
                  <a:lnTo>
                    <a:pt x="3307" y="588"/>
                  </a:lnTo>
                  <a:lnTo>
                    <a:pt x="2021" y="600"/>
                  </a:lnTo>
                  <a:cubicBezTo>
                    <a:pt x="2030" y="517"/>
                    <a:pt x="1995" y="416"/>
                    <a:pt x="1906" y="308"/>
                  </a:cubicBezTo>
                  <a:cubicBezTo>
                    <a:pt x="1777" y="153"/>
                    <a:pt x="1557" y="32"/>
                    <a:pt x="1360" y="7"/>
                  </a:cubicBezTo>
                  <a:cubicBezTo>
                    <a:pt x="1331" y="3"/>
                    <a:pt x="1303" y="1"/>
                    <a:pt x="1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1" name="Google Shape;321;p31"/>
            <p:cNvSpPr/>
            <p:nvPr/>
          </p:nvSpPr>
          <p:spPr>
            <a:xfrm>
              <a:off x="6929122" y="2338681"/>
              <a:ext cx="139613" cy="111128"/>
            </a:xfrm>
            <a:custGeom>
              <a:avLst/>
              <a:gdLst/>
              <a:ahLst/>
              <a:cxnLst/>
              <a:rect l="l" t="t" r="r" b="b"/>
              <a:pathLst>
                <a:path w="5009" h="3987" extrusionOk="0">
                  <a:moveTo>
                    <a:pt x="527" y="0"/>
                  </a:moveTo>
                  <a:cubicBezTo>
                    <a:pt x="527" y="0"/>
                    <a:pt x="631" y="507"/>
                    <a:pt x="656" y="619"/>
                  </a:cubicBezTo>
                  <a:lnTo>
                    <a:pt x="785" y="1197"/>
                  </a:lnTo>
                  <a:cubicBezTo>
                    <a:pt x="698" y="1143"/>
                    <a:pt x="602" y="1104"/>
                    <a:pt x="504" y="1081"/>
                  </a:cubicBezTo>
                  <a:cubicBezTo>
                    <a:pt x="452" y="1069"/>
                    <a:pt x="402" y="1064"/>
                    <a:pt x="357" y="1064"/>
                  </a:cubicBezTo>
                  <a:cubicBezTo>
                    <a:pt x="131" y="1064"/>
                    <a:pt x="1" y="1200"/>
                    <a:pt x="74" y="1405"/>
                  </a:cubicBezTo>
                  <a:cubicBezTo>
                    <a:pt x="139" y="1590"/>
                    <a:pt x="361" y="1778"/>
                    <a:pt x="604" y="1856"/>
                  </a:cubicBezTo>
                  <a:cubicBezTo>
                    <a:pt x="687" y="1884"/>
                    <a:pt x="764" y="1896"/>
                    <a:pt x="832" y="1896"/>
                  </a:cubicBezTo>
                  <a:cubicBezTo>
                    <a:pt x="871" y="1896"/>
                    <a:pt x="908" y="1892"/>
                    <a:pt x="940" y="1884"/>
                  </a:cubicBezTo>
                  <a:lnTo>
                    <a:pt x="1173" y="2919"/>
                  </a:lnTo>
                  <a:lnTo>
                    <a:pt x="1187" y="2921"/>
                  </a:lnTo>
                  <a:lnTo>
                    <a:pt x="1189" y="2932"/>
                  </a:lnTo>
                  <a:lnTo>
                    <a:pt x="1628" y="3031"/>
                  </a:lnTo>
                  <a:lnTo>
                    <a:pt x="2601" y="3248"/>
                  </a:lnTo>
                  <a:lnTo>
                    <a:pt x="2673" y="3264"/>
                  </a:lnTo>
                  <a:cubicBezTo>
                    <a:pt x="2626" y="3333"/>
                    <a:pt x="2621" y="3427"/>
                    <a:pt x="2676" y="3541"/>
                  </a:cubicBezTo>
                  <a:cubicBezTo>
                    <a:pt x="2755" y="3705"/>
                    <a:pt x="2952" y="3866"/>
                    <a:pt x="3167" y="3941"/>
                  </a:cubicBezTo>
                  <a:cubicBezTo>
                    <a:pt x="3257" y="3972"/>
                    <a:pt x="3341" y="3986"/>
                    <a:pt x="3414" y="3986"/>
                  </a:cubicBezTo>
                  <a:cubicBezTo>
                    <a:pt x="3623" y="3986"/>
                    <a:pt x="3749" y="3869"/>
                    <a:pt x="3708" y="3688"/>
                  </a:cubicBezTo>
                  <a:cubicBezTo>
                    <a:pt x="3692" y="3614"/>
                    <a:pt x="3649" y="3538"/>
                    <a:pt x="3588" y="3468"/>
                  </a:cubicBezTo>
                  <a:lnTo>
                    <a:pt x="3588" y="3468"/>
                  </a:lnTo>
                  <a:lnTo>
                    <a:pt x="5009" y="3773"/>
                  </a:lnTo>
                  <a:cubicBezTo>
                    <a:pt x="5009" y="3773"/>
                    <a:pt x="4989" y="3455"/>
                    <a:pt x="4620" y="2815"/>
                  </a:cubicBezTo>
                  <a:cubicBezTo>
                    <a:pt x="4294" y="2248"/>
                    <a:pt x="3807" y="1774"/>
                    <a:pt x="3236" y="1333"/>
                  </a:cubicBezTo>
                  <a:cubicBezTo>
                    <a:pt x="3205" y="1308"/>
                    <a:pt x="3172" y="1286"/>
                    <a:pt x="3139" y="1261"/>
                  </a:cubicBezTo>
                  <a:cubicBezTo>
                    <a:pt x="2874" y="1062"/>
                    <a:pt x="2620" y="894"/>
                    <a:pt x="2383" y="752"/>
                  </a:cubicBezTo>
                  <a:cubicBezTo>
                    <a:pt x="1282" y="92"/>
                    <a:pt x="527" y="0"/>
                    <a:pt x="5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2" name="Google Shape;322;p31"/>
            <p:cNvSpPr/>
            <p:nvPr/>
          </p:nvSpPr>
          <p:spPr>
            <a:xfrm>
              <a:off x="6971516" y="2461766"/>
              <a:ext cx="102041" cy="76984"/>
            </a:xfrm>
            <a:custGeom>
              <a:avLst/>
              <a:gdLst/>
              <a:ahLst/>
              <a:cxnLst/>
              <a:rect l="l" t="t" r="r" b="b"/>
              <a:pathLst>
                <a:path w="3661" h="2762" extrusionOk="0">
                  <a:moveTo>
                    <a:pt x="0" y="0"/>
                  </a:moveTo>
                  <a:lnTo>
                    <a:pt x="499" y="998"/>
                  </a:lnTo>
                  <a:cubicBezTo>
                    <a:pt x="544" y="971"/>
                    <a:pt x="603" y="957"/>
                    <a:pt x="675" y="957"/>
                  </a:cubicBezTo>
                  <a:cubicBezTo>
                    <a:pt x="706" y="957"/>
                    <a:pt x="739" y="959"/>
                    <a:pt x="775" y="965"/>
                  </a:cubicBezTo>
                  <a:cubicBezTo>
                    <a:pt x="993" y="1001"/>
                    <a:pt x="1228" y="1151"/>
                    <a:pt x="1334" y="1325"/>
                  </a:cubicBezTo>
                  <a:cubicBezTo>
                    <a:pt x="1473" y="1549"/>
                    <a:pt x="1367" y="1728"/>
                    <a:pt x="1116" y="1728"/>
                  </a:cubicBezTo>
                  <a:cubicBezTo>
                    <a:pt x="1107" y="1728"/>
                    <a:pt x="1097" y="1727"/>
                    <a:pt x="1088" y="1727"/>
                  </a:cubicBezTo>
                  <a:cubicBezTo>
                    <a:pt x="1002" y="1723"/>
                    <a:pt x="914" y="1698"/>
                    <a:pt x="830" y="1662"/>
                  </a:cubicBezTo>
                  <a:lnTo>
                    <a:pt x="830" y="1662"/>
                  </a:lnTo>
                  <a:lnTo>
                    <a:pt x="1358" y="2756"/>
                  </a:lnTo>
                  <a:cubicBezTo>
                    <a:pt x="1430" y="2759"/>
                    <a:pt x="1500" y="2761"/>
                    <a:pt x="1570" y="2761"/>
                  </a:cubicBezTo>
                  <a:cubicBezTo>
                    <a:pt x="2459" y="2761"/>
                    <a:pt x="3097" y="2451"/>
                    <a:pt x="3395" y="1946"/>
                  </a:cubicBezTo>
                  <a:cubicBezTo>
                    <a:pt x="3660" y="1492"/>
                    <a:pt x="3655" y="882"/>
                    <a:pt x="3313" y="198"/>
                  </a:cubicBezTo>
                  <a:lnTo>
                    <a:pt x="2029" y="105"/>
                  </a:lnTo>
                  <a:lnTo>
                    <a:pt x="2029" y="105"/>
                  </a:lnTo>
                  <a:cubicBezTo>
                    <a:pt x="2134" y="177"/>
                    <a:pt x="2222" y="267"/>
                    <a:pt x="2272" y="365"/>
                  </a:cubicBezTo>
                  <a:cubicBezTo>
                    <a:pt x="2372" y="570"/>
                    <a:pt x="2265" y="727"/>
                    <a:pt x="2031" y="727"/>
                  </a:cubicBezTo>
                  <a:cubicBezTo>
                    <a:pt x="2005" y="727"/>
                    <a:pt x="1977" y="725"/>
                    <a:pt x="1948" y="721"/>
                  </a:cubicBezTo>
                  <a:cubicBezTo>
                    <a:pt x="1729" y="691"/>
                    <a:pt x="1487" y="540"/>
                    <a:pt x="1374" y="363"/>
                  </a:cubicBezTo>
                  <a:cubicBezTo>
                    <a:pt x="1301" y="246"/>
                    <a:pt x="1295" y="143"/>
                    <a:pt x="1338" y="7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3" name="Google Shape;323;p31"/>
            <p:cNvSpPr/>
            <p:nvPr/>
          </p:nvSpPr>
          <p:spPr>
            <a:xfrm>
              <a:off x="6809828" y="2343865"/>
              <a:ext cx="117594" cy="83144"/>
            </a:xfrm>
            <a:custGeom>
              <a:avLst/>
              <a:gdLst/>
              <a:ahLst/>
              <a:cxnLst/>
              <a:rect l="l" t="t" r="r" b="b"/>
              <a:pathLst>
                <a:path w="4219" h="2983" extrusionOk="0">
                  <a:moveTo>
                    <a:pt x="2517" y="1"/>
                  </a:moveTo>
                  <a:cubicBezTo>
                    <a:pt x="894" y="1"/>
                    <a:pt x="0" y="969"/>
                    <a:pt x="475" y="2371"/>
                  </a:cubicBezTo>
                  <a:lnTo>
                    <a:pt x="1926" y="2623"/>
                  </a:lnTo>
                  <a:cubicBezTo>
                    <a:pt x="1819" y="2537"/>
                    <a:pt x="1737" y="2434"/>
                    <a:pt x="1702" y="2331"/>
                  </a:cubicBezTo>
                  <a:cubicBezTo>
                    <a:pt x="1636" y="2134"/>
                    <a:pt x="1758" y="1998"/>
                    <a:pt x="1984" y="1998"/>
                  </a:cubicBezTo>
                  <a:cubicBezTo>
                    <a:pt x="2033" y="1998"/>
                    <a:pt x="2087" y="2004"/>
                    <a:pt x="2145" y="2018"/>
                  </a:cubicBezTo>
                  <a:cubicBezTo>
                    <a:pt x="2389" y="2075"/>
                    <a:pt x="2635" y="2257"/>
                    <a:pt x="2725" y="2447"/>
                  </a:cubicBezTo>
                  <a:cubicBezTo>
                    <a:pt x="2785" y="2572"/>
                    <a:pt x="2771" y="2676"/>
                    <a:pt x="2705" y="2745"/>
                  </a:cubicBezTo>
                  <a:lnTo>
                    <a:pt x="4218" y="2982"/>
                  </a:lnTo>
                  <a:lnTo>
                    <a:pt x="3861" y="1923"/>
                  </a:lnTo>
                  <a:cubicBezTo>
                    <a:pt x="3819" y="1938"/>
                    <a:pt x="3769" y="1946"/>
                    <a:pt x="3714" y="1946"/>
                  </a:cubicBezTo>
                  <a:cubicBezTo>
                    <a:pt x="3660" y="1946"/>
                    <a:pt x="3601" y="1938"/>
                    <a:pt x="3537" y="1922"/>
                  </a:cubicBezTo>
                  <a:cubicBezTo>
                    <a:pt x="3296" y="1859"/>
                    <a:pt x="3059" y="1680"/>
                    <a:pt x="2974" y="1493"/>
                  </a:cubicBezTo>
                  <a:cubicBezTo>
                    <a:pt x="2871" y="1272"/>
                    <a:pt x="2996" y="1115"/>
                    <a:pt x="3238" y="1115"/>
                  </a:cubicBezTo>
                  <a:cubicBezTo>
                    <a:pt x="3270" y="1115"/>
                    <a:pt x="3304" y="1118"/>
                    <a:pt x="3340" y="1123"/>
                  </a:cubicBezTo>
                  <a:cubicBezTo>
                    <a:pt x="3436" y="1137"/>
                    <a:pt x="3532" y="1172"/>
                    <a:pt x="3622" y="1219"/>
                  </a:cubicBezTo>
                  <a:lnTo>
                    <a:pt x="3250" y="60"/>
                  </a:lnTo>
                  <a:cubicBezTo>
                    <a:pt x="2992" y="20"/>
                    <a:pt x="2747" y="1"/>
                    <a:pt x="2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4" name="Google Shape;324;p31"/>
            <p:cNvSpPr/>
            <p:nvPr/>
          </p:nvSpPr>
          <p:spPr>
            <a:xfrm>
              <a:off x="7122501" y="2513581"/>
              <a:ext cx="70016" cy="49111"/>
            </a:xfrm>
            <a:custGeom>
              <a:avLst/>
              <a:gdLst/>
              <a:ahLst/>
              <a:cxnLst/>
              <a:rect l="l" t="t" r="r" b="b"/>
              <a:pathLst>
                <a:path w="2512" h="1762" extrusionOk="0">
                  <a:moveTo>
                    <a:pt x="639" y="1"/>
                  </a:moveTo>
                  <a:cubicBezTo>
                    <a:pt x="509" y="1"/>
                    <a:pt x="456" y="92"/>
                    <a:pt x="521" y="202"/>
                  </a:cubicBezTo>
                  <a:cubicBezTo>
                    <a:pt x="543" y="238"/>
                    <a:pt x="575" y="273"/>
                    <a:pt x="613" y="303"/>
                  </a:cubicBezTo>
                  <a:lnTo>
                    <a:pt x="0" y="315"/>
                  </a:lnTo>
                  <a:cubicBezTo>
                    <a:pt x="0" y="315"/>
                    <a:pt x="72" y="480"/>
                    <a:pt x="347" y="774"/>
                  </a:cubicBezTo>
                  <a:cubicBezTo>
                    <a:pt x="604" y="1047"/>
                    <a:pt x="908" y="1244"/>
                    <a:pt x="1240" y="1412"/>
                  </a:cubicBezTo>
                  <a:cubicBezTo>
                    <a:pt x="1858" y="1724"/>
                    <a:pt x="2272" y="1762"/>
                    <a:pt x="2435" y="1762"/>
                  </a:cubicBezTo>
                  <a:cubicBezTo>
                    <a:pt x="2485" y="1762"/>
                    <a:pt x="2511" y="1758"/>
                    <a:pt x="2511" y="1758"/>
                  </a:cubicBezTo>
                  <a:cubicBezTo>
                    <a:pt x="2511" y="1758"/>
                    <a:pt x="2367" y="1504"/>
                    <a:pt x="2335" y="1448"/>
                  </a:cubicBezTo>
                  <a:lnTo>
                    <a:pt x="2165" y="1160"/>
                  </a:lnTo>
                  <a:lnTo>
                    <a:pt x="2165" y="1160"/>
                  </a:lnTo>
                  <a:cubicBezTo>
                    <a:pt x="2208" y="1177"/>
                    <a:pt x="2254" y="1186"/>
                    <a:pt x="2296" y="1186"/>
                  </a:cubicBezTo>
                  <a:cubicBezTo>
                    <a:pt x="2433" y="1184"/>
                    <a:pt x="2481" y="1083"/>
                    <a:pt x="2399" y="961"/>
                  </a:cubicBezTo>
                  <a:cubicBezTo>
                    <a:pt x="2337" y="872"/>
                    <a:pt x="2212" y="799"/>
                    <a:pt x="2102" y="788"/>
                  </a:cubicBezTo>
                  <a:cubicBezTo>
                    <a:pt x="2090" y="787"/>
                    <a:pt x="2079" y="786"/>
                    <a:pt x="2069" y="786"/>
                  </a:cubicBezTo>
                  <a:cubicBezTo>
                    <a:pt x="2025" y="786"/>
                    <a:pt x="1991" y="797"/>
                    <a:pt x="1966" y="815"/>
                  </a:cubicBezTo>
                  <a:lnTo>
                    <a:pt x="1664" y="298"/>
                  </a:lnTo>
                  <a:lnTo>
                    <a:pt x="1657" y="298"/>
                  </a:lnTo>
                  <a:lnTo>
                    <a:pt x="1654" y="293"/>
                  </a:lnTo>
                  <a:lnTo>
                    <a:pt x="1011" y="299"/>
                  </a:lnTo>
                  <a:cubicBezTo>
                    <a:pt x="1014" y="258"/>
                    <a:pt x="998" y="207"/>
                    <a:pt x="952" y="154"/>
                  </a:cubicBezTo>
                  <a:cubicBezTo>
                    <a:pt x="888" y="77"/>
                    <a:pt x="779" y="16"/>
                    <a:pt x="680" y="3"/>
                  </a:cubicBezTo>
                  <a:cubicBezTo>
                    <a:pt x="666" y="1"/>
                    <a:pt x="652" y="1"/>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5" name="Google Shape;325;p31"/>
            <p:cNvSpPr/>
            <p:nvPr/>
          </p:nvSpPr>
          <p:spPr>
            <a:xfrm>
              <a:off x="7164338" y="2463438"/>
              <a:ext cx="69821" cy="55606"/>
            </a:xfrm>
            <a:custGeom>
              <a:avLst/>
              <a:gdLst/>
              <a:ahLst/>
              <a:cxnLst/>
              <a:rect l="l" t="t" r="r" b="b"/>
              <a:pathLst>
                <a:path w="2505" h="1995" extrusionOk="0">
                  <a:moveTo>
                    <a:pt x="263" y="0"/>
                  </a:moveTo>
                  <a:lnTo>
                    <a:pt x="263" y="0"/>
                  </a:lnTo>
                  <a:cubicBezTo>
                    <a:pt x="263" y="0"/>
                    <a:pt x="315" y="254"/>
                    <a:pt x="328" y="309"/>
                  </a:cubicBezTo>
                  <a:lnTo>
                    <a:pt x="392" y="599"/>
                  </a:lnTo>
                  <a:cubicBezTo>
                    <a:pt x="349" y="573"/>
                    <a:pt x="301" y="552"/>
                    <a:pt x="252" y="542"/>
                  </a:cubicBezTo>
                  <a:cubicBezTo>
                    <a:pt x="225" y="536"/>
                    <a:pt x="200" y="533"/>
                    <a:pt x="177" y="533"/>
                  </a:cubicBezTo>
                  <a:cubicBezTo>
                    <a:pt x="65" y="533"/>
                    <a:pt x="1" y="600"/>
                    <a:pt x="37" y="703"/>
                  </a:cubicBezTo>
                  <a:cubicBezTo>
                    <a:pt x="70" y="795"/>
                    <a:pt x="180" y="890"/>
                    <a:pt x="302" y="930"/>
                  </a:cubicBezTo>
                  <a:cubicBezTo>
                    <a:pt x="343" y="943"/>
                    <a:pt x="381" y="948"/>
                    <a:pt x="414" y="948"/>
                  </a:cubicBezTo>
                  <a:cubicBezTo>
                    <a:pt x="434" y="948"/>
                    <a:pt x="453" y="946"/>
                    <a:pt x="470" y="942"/>
                  </a:cubicBezTo>
                  <a:lnTo>
                    <a:pt x="587" y="1461"/>
                  </a:lnTo>
                  <a:lnTo>
                    <a:pt x="593" y="1462"/>
                  </a:lnTo>
                  <a:lnTo>
                    <a:pt x="594" y="1467"/>
                  </a:lnTo>
                  <a:lnTo>
                    <a:pt x="813" y="1517"/>
                  </a:lnTo>
                  <a:lnTo>
                    <a:pt x="1300" y="1625"/>
                  </a:lnTo>
                  <a:lnTo>
                    <a:pt x="1336" y="1633"/>
                  </a:lnTo>
                  <a:cubicBezTo>
                    <a:pt x="1312" y="1666"/>
                    <a:pt x="1310" y="1714"/>
                    <a:pt x="1337" y="1771"/>
                  </a:cubicBezTo>
                  <a:cubicBezTo>
                    <a:pt x="1376" y="1854"/>
                    <a:pt x="1476" y="1934"/>
                    <a:pt x="1583" y="1972"/>
                  </a:cubicBezTo>
                  <a:cubicBezTo>
                    <a:pt x="1629" y="1988"/>
                    <a:pt x="1671" y="1995"/>
                    <a:pt x="1707" y="1995"/>
                  </a:cubicBezTo>
                  <a:cubicBezTo>
                    <a:pt x="1811" y="1995"/>
                    <a:pt x="1874" y="1937"/>
                    <a:pt x="1854" y="1846"/>
                  </a:cubicBezTo>
                  <a:cubicBezTo>
                    <a:pt x="1845" y="1809"/>
                    <a:pt x="1824" y="1771"/>
                    <a:pt x="1793" y="1736"/>
                  </a:cubicBezTo>
                  <a:lnTo>
                    <a:pt x="1793" y="1736"/>
                  </a:lnTo>
                  <a:lnTo>
                    <a:pt x="2504" y="1889"/>
                  </a:lnTo>
                  <a:cubicBezTo>
                    <a:pt x="2504" y="1889"/>
                    <a:pt x="2495" y="1729"/>
                    <a:pt x="2310" y="1406"/>
                  </a:cubicBezTo>
                  <a:cubicBezTo>
                    <a:pt x="2147" y="1123"/>
                    <a:pt x="1905" y="886"/>
                    <a:pt x="1617" y="666"/>
                  </a:cubicBezTo>
                  <a:cubicBezTo>
                    <a:pt x="1602" y="655"/>
                    <a:pt x="1585" y="641"/>
                    <a:pt x="1570" y="630"/>
                  </a:cubicBezTo>
                  <a:cubicBezTo>
                    <a:pt x="1436" y="531"/>
                    <a:pt x="1310" y="447"/>
                    <a:pt x="1191" y="376"/>
                  </a:cubicBezTo>
                  <a:cubicBezTo>
                    <a:pt x="640" y="47"/>
                    <a:pt x="26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6" name="Google Shape;326;p31"/>
            <p:cNvSpPr/>
            <p:nvPr/>
          </p:nvSpPr>
          <p:spPr>
            <a:xfrm>
              <a:off x="7185549" y="2525036"/>
              <a:ext cx="51062" cy="38464"/>
            </a:xfrm>
            <a:custGeom>
              <a:avLst/>
              <a:gdLst/>
              <a:ahLst/>
              <a:cxnLst/>
              <a:rect l="l" t="t" r="r" b="b"/>
              <a:pathLst>
                <a:path w="1832" h="1380" extrusionOk="0">
                  <a:moveTo>
                    <a:pt x="0" y="1"/>
                  </a:moveTo>
                  <a:lnTo>
                    <a:pt x="249" y="499"/>
                  </a:lnTo>
                  <a:cubicBezTo>
                    <a:pt x="272" y="486"/>
                    <a:pt x="302" y="479"/>
                    <a:pt x="339" y="479"/>
                  </a:cubicBezTo>
                  <a:cubicBezTo>
                    <a:pt x="354" y="479"/>
                    <a:pt x="371" y="480"/>
                    <a:pt x="388" y="483"/>
                  </a:cubicBezTo>
                  <a:cubicBezTo>
                    <a:pt x="497" y="501"/>
                    <a:pt x="613" y="576"/>
                    <a:pt x="667" y="662"/>
                  </a:cubicBezTo>
                  <a:cubicBezTo>
                    <a:pt x="737" y="774"/>
                    <a:pt x="683" y="863"/>
                    <a:pt x="557" y="863"/>
                  </a:cubicBezTo>
                  <a:cubicBezTo>
                    <a:pt x="553" y="863"/>
                    <a:pt x="548" y="863"/>
                    <a:pt x="544" y="863"/>
                  </a:cubicBezTo>
                  <a:cubicBezTo>
                    <a:pt x="502" y="860"/>
                    <a:pt x="457" y="849"/>
                    <a:pt x="415" y="830"/>
                  </a:cubicBezTo>
                  <a:lnTo>
                    <a:pt x="415" y="830"/>
                  </a:lnTo>
                  <a:lnTo>
                    <a:pt x="678" y="1377"/>
                  </a:lnTo>
                  <a:cubicBezTo>
                    <a:pt x="714" y="1379"/>
                    <a:pt x="749" y="1380"/>
                    <a:pt x="784" y="1380"/>
                  </a:cubicBezTo>
                  <a:cubicBezTo>
                    <a:pt x="1229" y="1380"/>
                    <a:pt x="1548" y="1226"/>
                    <a:pt x="1697" y="973"/>
                  </a:cubicBezTo>
                  <a:cubicBezTo>
                    <a:pt x="1831" y="746"/>
                    <a:pt x="1827" y="441"/>
                    <a:pt x="1657" y="99"/>
                  </a:cubicBezTo>
                  <a:lnTo>
                    <a:pt x="1013" y="53"/>
                  </a:lnTo>
                  <a:lnTo>
                    <a:pt x="1013" y="53"/>
                  </a:lnTo>
                  <a:cubicBezTo>
                    <a:pt x="1066" y="90"/>
                    <a:pt x="1110" y="135"/>
                    <a:pt x="1134" y="184"/>
                  </a:cubicBezTo>
                  <a:cubicBezTo>
                    <a:pt x="1186" y="286"/>
                    <a:pt x="1131" y="364"/>
                    <a:pt x="1012" y="364"/>
                  </a:cubicBezTo>
                  <a:cubicBezTo>
                    <a:pt x="1000" y="364"/>
                    <a:pt x="987" y="363"/>
                    <a:pt x="973" y="362"/>
                  </a:cubicBezTo>
                  <a:cubicBezTo>
                    <a:pt x="864" y="347"/>
                    <a:pt x="742" y="271"/>
                    <a:pt x="686" y="183"/>
                  </a:cubicBezTo>
                  <a:cubicBezTo>
                    <a:pt x="649" y="125"/>
                    <a:pt x="646" y="72"/>
                    <a:pt x="668" y="3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7" name="Google Shape;327;p31"/>
            <p:cNvSpPr/>
            <p:nvPr/>
          </p:nvSpPr>
          <p:spPr>
            <a:xfrm>
              <a:off x="7104691" y="2466058"/>
              <a:ext cx="58811" cy="41614"/>
            </a:xfrm>
            <a:custGeom>
              <a:avLst/>
              <a:gdLst/>
              <a:ahLst/>
              <a:cxnLst/>
              <a:rect l="l" t="t" r="r" b="b"/>
              <a:pathLst>
                <a:path w="2110" h="1493" extrusionOk="0">
                  <a:moveTo>
                    <a:pt x="1260" y="1"/>
                  </a:moveTo>
                  <a:cubicBezTo>
                    <a:pt x="447" y="1"/>
                    <a:pt x="0" y="484"/>
                    <a:pt x="237" y="1186"/>
                  </a:cubicBezTo>
                  <a:lnTo>
                    <a:pt x="962" y="1312"/>
                  </a:lnTo>
                  <a:cubicBezTo>
                    <a:pt x="909" y="1271"/>
                    <a:pt x="869" y="1219"/>
                    <a:pt x="851" y="1168"/>
                  </a:cubicBezTo>
                  <a:cubicBezTo>
                    <a:pt x="818" y="1069"/>
                    <a:pt x="880" y="1000"/>
                    <a:pt x="993" y="1000"/>
                  </a:cubicBezTo>
                  <a:cubicBezTo>
                    <a:pt x="1017" y="1000"/>
                    <a:pt x="1044" y="1003"/>
                    <a:pt x="1073" y="1010"/>
                  </a:cubicBezTo>
                  <a:cubicBezTo>
                    <a:pt x="1196" y="1038"/>
                    <a:pt x="1318" y="1129"/>
                    <a:pt x="1364" y="1224"/>
                  </a:cubicBezTo>
                  <a:cubicBezTo>
                    <a:pt x="1394" y="1287"/>
                    <a:pt x="1388" y="1340"/>
                    <a:pt x="1353" y="1373"/>
                  </a:cubicBezTo>
                  <a:lnTo>
                    <a:pt x="2109" y="1492"/>
                  </a:lnTo>
                  <a:lnTo>
                    <a:pt x="2109" y="1492"/>
                  </a:lnTo>
                  <a:lnTo>
                    <a:pt x="1930" y="963"/>
                  </a:lnTo>
                  <a:cubicBezTo>
                    <a:pt x="1910" y="970"/>
                    <a:pt x="1885" y="974"/>
                    <a:pt x="1858" y="974"/>
                  </a:cubicBezTo>
                  <a:cubicBezTo>
                    <a:pt x="1831" y="974"/>
                    <a:pt x="1801" y="970"/>
                    <a:pt x="1768" y="961"/>
                  </a:cubicBezTo>
                  <a:cubicBezTo>
                    <a:pt x="1647" y="929"/>
                    <a:pt x="1529" y="840"/>
                    <a:pt x="1487" y="747"/>
                  </a:cubicBezTo>
                  <a:cubicBezTo>
                    <a:pt x="1436" y="637"/>
                    <a:pt x="1498" y="557"/>
                    <a:pt x="1619" y="557"/>
                  </a:cubicBezTo>
                  <a:cubicBezTo>
                    <a:pt x="1635" y="557"/>
                    <a:pt x="1652" y="559"/>
                    <a:pt x="1670" y="562"/>
                  </a:cubicBezTo>
                  <a:cubicBezTo>
                    <a:pt x="1718" y="570"/>
                    <a:pt x="1767" y="588"/>
                    <a:pt x="1811" y="611"/>
                  </a:cubicBezTo>
                  <a:lnTo>
                    <a:pt x="1625" y="30"/>
                  </a:lnTo>
                  <a:cubicBezTo>
                    <a:pt x="1497" y="10"/>
                    <a:pt x="1374" y="1"/>
                    <a:pt x="12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8" name="Google Shape;328;p31"/>
            <p:cNvSpPr/>
            <p:nvPr/>
          </p:nvSpPr>
          <p:spPr>
            <a:xfrm>
              <a:off x="6680109" y="2315881"/>
              <a:ext cx="461513" cy="10480"/>
            </a:xfrm>
            <a:custGeom>
              <a:avLst/>
              <a:gdLst/>
              <a:ahLst/>
              <a:cxnLst/>
              <a:rect l="l" t="t" r="r" b="b"/>
              <a:pathLst>
                <a:path w="16558" h="376" extrusionOk="0">
                  <a:moveTo>
                    <a:pt x="0" y="1"/>
                  </a:moveTo>
                  <a:lnTo>
                    <a:pt x="270" y="376"/>
                  </a:lnTo>
                  <a:lnTo>
                    <a:pt x="16558" y="376"/>
                  </a:lnTo>
                  <a:lnTo>
                    <a:pt x="162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9" name="Google Shape;329;p31"/>
            <p:cNvSpPr/>
            <p:nvPr/>
          </p:nvSpPr>
          <p:spPr>
            <a:xfrm>
              <a:off x="6685488" y="2323407"/>
              <a:ext cx="461513" cy="10480"/>
            </a:xfrm>
            <a:custGeom>
              <a:avLst/>
              <a:gdLst/>
              <a:ahLst/>
              <a:cxnLst/>
              <a:rect l="l" t="t" r="r" b="b"/>
              <a:pathLst>
                <a:path w="16558" h="376" extrusionOk="0">
                  <a:moveTo>
                    <a:pt x="1" y="0"/>
                  </a:moveTo>
                  <a:lnTo>
                    <a:pt x="271" y="376"/>
                  </a:lnTo>
                  <a:lnTo>
                    <a:pt x="16558" y="376"/>
                  </a:lnTo>
                  <a:lnTo>
                    <a:pt x="162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0" name="Google Shape;330;p31"/>
            <p:cNvSpPr/>
            <p:nvPr/>
          </p:nvSpPr>
          <p:spPr>
            <a:xfrm>
              <a:off x="6692122" y="2332660"/>
              <a:ext cx="209936" cy="262029"/>
            </a:xfrm>
            <a:custGeom>
              <a:avLst/>
              <a:gdLst/>
              <a:ahLst/>
              <a:cxnLst/>
              <a:rect l="l" t="t" r="r" b="b"/>
              <a:pathLst>
                <a:path w="7532" h="9401" extrusionOk="0">
                  <a:moveTo>
                    <a:pt x="0" y="0"/>
                  </a:moveTo>
                  <a:lnTo>
                    <a:pt x="6772" y="9401"/>
                  </a:lnTo>
                  <a:lnTo>
                    <a:pt x="7532" y="9401"/>
                  </a:lnTo>
                  <a:lnTo>
                    <a:pt x="7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1" name="Google Shape;331;p31"/>
            <p:cNvSpPr/>
            <p:nvPr/>
          </p:nvSpPr>
          <p:spPr>
            <a:xfrm>
              <a:off x="6692122" y="2332660"/>
              <a:ext cx="26646" cy="7526"/>
            </a:xfrm>
            <a:custGeom>
              <a:avLst/>
              <a:gdLst/>
              <a:ahLst/>
              <a:cxnLst/>
              <a:rect l="l" t="t" r="r" b="b"/>
              <a:pathLst>
                <a:path w="956" h="270" extrusionOk="0">
                  <a:moveTo>
                    <a:pt x="0" y="0"/>
                  </a:moveTo>
                  <a:lnTo>
                    <a:pt x="196" y="269"/>
                  </a:lnTo>
                  <a:lnTo>
                    <a:pt x="956" y="269"/>
                  </a:lnTo>
                  <a:lnTo>
                    <a:pt x="7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2" name="Google Shape;332;p31"/>
            <p:cNvSpPr/>
            <p:nvPr/>
          </p:nvSpPr>
          <p:spPr>
            <a:xfrm>
              <a:off x="6709347" y="2348380"/>
              <a:ext cx="15859" cy="10118"/>
            </a:xfrm>
            <a:custGeom>
              <a:avLst/>
              <a:gdLst/>
              <a:ahLst/>
              <a:cxnLst/>
              <a:rect l="l" t="t" r="r" b="b"/>
              <a:pathLst>
                <a:path w="569" h="363" extrusionOk="0">
                  <a:moveTo>
                    <a:pt x="155" y="1"/>
                  </a:moveTo>
                  <a:cubicBezTo>
                    <a:pt x="37" y="1"/>
                    <a:pt x="1" y="83"/>
                    <a:pt x="73" y="182"/>
                  </a:cubicBezTo>
                  <a:cubicBezTo>
                    <a:pt x="145" y="281"/>
                    <a:pt x="297" y="363"/>
                    <a:pt x="414" y="363"/>
                  </a:cubicBezTo>
                  <a:cubicBezTo>
                    <a:pt x="531" y="363"/>
                    <a:pt x="568" y="281"/>
                    <a:pt x="496" y="182"/>
                  </a:cubicBezTo>
                  <a:cubicBezTo>
                    <a:pt x="423" y="83"/>
                    <a:pt x="271" y="2"/>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3" name="Google Shape;333;p31"/>
            <p:cNvSpPr/>
            <p:nvPr/>
          </p:nvSpPr>
          <p:spPr>
            <a:xfrm>
              <a:off x="6719576" y="2362623"/>
              <a:ext cx="15859" cy="10118"/>
            </a:xfrm>
            <a:custGeom>
              <a:avLst/>
              <a:gdLst/>
              <a:ahLst/>
              <a:cxnLst/>
              <a:rect l="l" t="t" r="r" b="b"/>
              <a:pathLst>
                <a:path w="569" h="363" extrusionOk="0">
                  <a:moveTo>
                    <a:pt x="155" y="1"/>
                  </a:moveTo>
                  <a:cubicBezTo>
                    <a:pt x="37" y="1"/>
                    <a:pt x="1" y="81"/>
                    <a:pt x="73" y="182"/>
                  </a:cubicBezTo>
                  <a:cubicBezTo>
                    <a:pt x="146" y="281"/>
                    <a:pt x="298" y="362"/>
                    <a:pt x="414" y="362"/>
                  </a:cubicBezTo>
                  <a:cubicBezTo>
                    <a:pt x="531" y="362"/>
                    <a:pt x="568" y="281"/>
                    <a:pt x="495" y="182"/>
                  </a:cubicBezTo>
                  <a:cubicBezTo>
                    <a:pt x="424" y="81"/>
                    <a:pt x="271"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4" name="Google Shape;334;p31"/>
            <p:cNvSpPr/>
            <p:nvPr/>
          </p:nvSpPr>
          <p:spPr>
            <a:xfrm>
              <a:off x="6729806" y="2376838"/>
              <a:ext cx="15859" cy="10118"/>
            </a:xfrm>
            <a:custGeom>
              <a:avLst/>
              <a:gdLst/>
              <a:ahLst/>
              <a:cxnLst/>
              <a:rect l="l" t="t" r="r" b="b"/>
              <a:pathLst>
                <a:path w="569" h="363" extrusionOk="0">
                  <a:moveTo>
                    <a:pt x="155" y="0"/>
                  </a:moveTo>
                  <a:cubicBezTo>
                    <a:pt x="37" y="0"/>
                    <a:pt x="1" y="82"/>
                    <a:pt x="73" y="181"/>
                  </a:cubicBezTo>
                  <a:cubicBezTo>
                    <a:pt x="146" y="280"/>
                    <a:pt x="297" y="362"/>
                    <a:pt x="414" y="362"/>
                  </a:cubicBezTo>
                  <a:cubicBezTo>
                    <a:pt x="532" y="362"/>
                    <a:pt x="568" y="280"/>
                    <a:pt x="496" y="181"/>
                  </a:cubicBezTo>
                  <a:cubicBezTo>
                    <a:pt x="425" y="82"/>
                    <a:pt x="272"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5" name="Google Shape;335;p31"/>
            <p:cNvSpPr/>
            <p:nvPr/>
          </p:nvSpPr>
          <p:spPr>
            <a:xfrm>
              <a:off x="6740063" y="2391081"/>
              <a:ext cx="15859" cy="10090"/>
            </a:xfrm>
            <a:custGeom>
              <a:avLst/>
              <a:gdLst/>
              <a:ahLst/>
              <a:cxnLst/>
              <a:rect l="l" t="t" r="r" b="b"/>
              <a:pathLst>
                <a:path w="569" h="362" extrusionOk="0">
                  <a:moveTo>
                    <a:pt x="154" y="0"/>
                  </a:moveTo>
                  <a:cubicBezTo>
                    <a:pt x="37" y="0"/>
                    <a:pt x="1" y="82"/>
                    <a:pt x="73" y="181"/>
                  </a:cubicBezTo>
                  <a:cubicBezTo>
                    <a:pt x="146" y="280"/>
                    <a:pt x="297" y="362"/>
                    <a:pt x="414" y="362"/>
                  </a:cubicBezTo>
                  <a:cubicBezTo>
                    <a:pt x="532" y="362"/>
                    <a:pt x="569" y="280"/>
                    <a:pt x="496" y="181"/>
                  </a:cubicBezTo>
                  <a:cubicBezTo>
                    <a:pt x="424" y="82"/>
                    <a:pt x="270"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6" name="Google Shape;336;p31"/>
            <p:cNvSpPr/>
            <p:nvPr/>
          </p:nvSpPr>
          <p:spPr>
            <a:xfrm>
              <a:off x="6750292" y="2405296"/>
              <a:ext cx="15859" cy="10118"/>
            </a:xfrm>
            <a:custGeom>
              <a:avLst/>
              <a:gdLst/>
              <a:ahLst/>
              <a:cxnLst/>
              <a:rect l="l" t="t" r="r" b="b"/>
              <a:pathLst>
                <a:path w="569" h="363" extrusionOk="0">
                  <a:moveTo>
                    <a:pt x="155" y="1"/>
                  </a:moveTo>
                  <a:cubicBezTo>
                    <a:pt x="37" y="1"/>
                    <a:pt x="1" y="82"/>
                    <a:pt x="73" y="182"/>
                  </a:cubicBezTo>
                  <a:cubicBezTo>
                    <a:pt x="146" y="281"/>
                    <a:pt x="299" y="363"/>
                    <a:pt x="415" y="363"/>
                  </a:cubicBezTo>
                  <a:cubicBezTo>
                    <a:pt x="532" y="363"/>
                    <a:pt x="569" y="281"/>
                    <a:pt x="496" y="182"/>
                  </a:cubicBezTo>
                  <a:cubicBezTo>
                    <a:pt x="424" y="80"/>
                    <a:pt x="271"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7" name="Google Shape;337;p31"/>
            <p:cNvSpPr/>
            <p:nvPr/>
          </p:nvSpPr>
          <p:spPr>
            <a:xfrm>
              <a:off x="6760521" y="2419539"/>
              <a:ext cx="15859" cy="10118"/>
            </a:xfrm>
            <a:custGeom>
              <a:avLst/>
              <a:gdLst/>
              <a:ahLst/>
              <a:cxnLst/>
              <a:rect l="l" t="t" r="r" b="b"/>
              <a:pathLst>
                <a:path w="569" h="363" extrusionOk="0">
                  <a:moveTo>
                    <a:pt x="155" y="1"/>
                  </a:moveTo>
                  <a:cubicBezTo>
                    <a:pt x="37" y="1"/>
                    <a:pt x="1" y="81"/>
                    <a:pt x="73" y="182"/>
                  </a:cubicBezTo>
                  <a:cubicBezTo>
                    <a:pt x="146" y="281"/>
                    <a:pt x="299" y="362"/>
                    <a:pt x="415" y="362"/>
                  </a:cubicBezTo>
                  <a:cubicBezTo>
                    <a:pt x="532" y="362"/>
                    <a:pt x="569" y="281"/>
                    <a:pt x="496" y="182"/>
                  </a:cubicBezTo>
                  <a:cubicBezTo>
                    <a:pt x="425" y="80"/>
                    <a:pt x="271"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8" name="Google Shape;338;p31"/>
            <p:cNvSpPr/>
            <p:nvPr/>
          </p:nvSpPr>
          <p:spPr>
            <a:xfrm>
              <a:off x="6770806" y="2433726"/>
              <a:ext cx="15832" cy="10118"/>
            </a:xfrm>
            <a:custGeom>
              <a:avLst/>
              <a:gdLst/>
              <a:ahLst/>
              <a:cxnLst/>
              <a:rect l="l" t="t" r="r" b="b"/>
              <a:pathLst>
                <a:path w="568" h="363" extrusionOk="0">
                  <a:moveTo>
                    <a:pt x="154" y="0"/>
                  </a:moveTo>
                  <a:cubicBezTo>
                    <a:pt x="36" y="0"/>
                    <a:pt x="0" y="82"/>
                    <a:pt x="72" y="181"/>
                  </a:cubicBezTo>
                  <a:cubicBezTo>
                    <a:pt x="145" y="280"/>
                    <a:pt x="297" y="362"/>
                    <a:pt x="414" y="362"/>
                  </a:cubicBezTo>
                  <a:cubicBezTo>
                    <a:pt x="531" y="362"/>
                    <a:pt x="568" y="280"/>
                    <a:pt x="495" y="181"/>
                  </a:cubicBezTo>
                  <a:cubicBezTo>
                    <a:pt x="423" y="82"/>
                    <a:pt x="272"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39" name="Google Shape;339;p31"/>
            <p:cNvSpPr/>
            <p:nvPr/>
          </p:nvSpPr>
          <p:spPr>
            <a:xfrm>
              <a:off x="6781035" y="2447969"/>
              <a:ext cx="15832" cy="10090"/>
            </a:xfrm>
            <a:custGeom>
              <a:avLst/>
              <a:gdLst/>
              <a:ahLst/>
              <a:cxnLst/>
              <a:rect l="l" t="t" r="r" b="b"/>
              <a:pathLst>
                <a:path w="568" h="362" extrusionOk="0">
                  <a:moveTo>
                    <a:pt x="154" y="0"/>
                  </a:moveTo>
                  <a:cubicBezTo>
                    <a:pt x="36" y="0"/>
                    <a:pt x="0" y="82"/>
                    <a:pt x="72" y="181"/>
                  </a:cubicBezTo>
                  <a:cubicBezTo>
                    <a:pt x="145" y="280"/>
                    <a:pt x="298" y="362"/>
                    <a:pt x="414" y="362"/>
                  </a:cubicBezTo>
                  <a:cubicBezTo>
                    <a:pt x="532" y="362"/>
                    <a:pt x="568" y="280"/>
                    <a:pt x="495" y="181"/>
                  </a:cubicBezTo>
                  <a:cubicBezTo>
                    <a:pt x="423" y="82"/>
                    <a:pt x="2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0" name="Google Shape;340;p31"/>
            <p:cNvSpPr/>
            <p:nvPr/>
          </p:nvSpPr>
          <p:spPr>
            <a:xfrm>
              <a:off x="6791264" y="2462184"/>
              <a:ext cx="15832" cy="10118"/>
            </a:xfrm>
            <a:custGeom>
              <a:avLst/>
              <a:gdLst/>
              <a:ahLst/>
              <a:cxnLst/>
              <a:rect l="l" t="t" r="r" b="b"/>
              <a:pathLst>
                <a:path w="568" h="363" extrusionOk="0">
                  <a:moveTo>
                    <a:pt x="154" y="1"/>
                  </a:moveTo>
                  <a:cubicBezTo>
                    <a:pt x="36" y="1"/>
                    <a:pt x="0" y="81"/>
                    <a:pt x="73" y="182"/>
                  </a:cubicBezTo>
                  <a:cubicBezTo>
                    <a:pt x="145" y="281"/>
                    <a:pt x="298" y="363"/>
                    <a:pt x="414" y="363"/>
                  </a:cubicBezTo>
                  <a:cubicBezTo>
                    <a:pt x="532" y="363"/>
                    <a:pt x="568" y="281"/>
                    <a:pt x="495" y="182"/>
                  </a:cubicBezTo>
                  <a:cubicBezTo>
                    <a:pt x="424" y="81"/>
                    <a:pt x="271" y="1"/>
                    <a:pt x="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1" name="Google Shape;341;p31"/>
            <p:cNvSpPr/>
            <p:nvPr/>
          </p:nvSpPr>
          <p:spPr>
            <a:xfrm>
              <a:off x="6801549" y="2476399"/>
              <a:ext cx="15804" cy="10118"/>
            </a:xfrm>
            <a:custGeom>
              <a:avLst/>
              <a:gdLst/>
              <a:ahLst/>
              <a:cxnLst/>
              <a:rect l="l" t="t" r="r" b="b"/>
              <a:pathLst>
                <a:path w="567" h="363" extrusionOk="0">
                  <a:moveTo>
                    <a:pt x="153" y="1"/>
                  </a:moveTo>
                  <a:cubicBezTo>
                    <a:pt x="36" y="1"/>
                    <a:pt x="0" y="82"/>
                    <a:pt x="73" y="181"/>
                  </a:cubicBezTo>
                  <a:cubicBezTo>
                    <a:pt x="145" y="282"/>
                    <a:pt x="296" y="362"/>
                    <a:pt x="414" y="362"/>
                  </a:cubicBezTo>
                  <a:cubicBezTo>
                    <a:pt x="531" y="362"/>
                    <a:pt x="567" y="282"/>
                    <a:pt x="494" y="181"/>
                  </a:cubicBezTo>
                  <a:cubicBezTo>
                    <a:pt x="422" y="82"/>
                    <a:pt x="271"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2" name="Google Shape;342;p31"/>
            <p:cNvSpPr/>
            <p:nvPr/>
          </p:nvSpPr>
          <p:spPr>
            <a:xfrm>
              <a:off x="6811779" y="2490642"/>
              <a:ext cx="15804" cy="10118"/>
            </a:xfrm>
            <a:custGeom>
              <a:avLst/>
              <a:gdLst/>
              <a:ahLst/>
              <a:cxnLst/>
              <a:rect l="l" t="t" r="r" b="b"/>
              <a:pathLst>
                <a:path w="567" h="363" extrusionOk="0">
                  <a:moveTo>
                    <a:pt x="153" y="0"/>
                  </a:moveTo>
                  <a:cubicBezTo>
                    <a:pt x="36" y="0"/>
                    <a:pt x="0" y="82"/>
                    <a:pt x="73" y="181"/>
                  </a:cubicBezTo>
                  <a:cubicBezTo>
                    <a:pt x="145" y="280"/>
                    <a:pt x="296" y="362"/>
                    <a:pt x="414" y="362"/>
                  </a:cubicBezTo>
                  <a:cubicBezTo>
                    <a:pt x="531" y="362"/>
                    <a:pt x="567" y="280"/>
                    <a:pt x="495" y="181"/>
                  </a:cubicBezTo>
                  <a:cubicBezTo>
                    <a:pt x="422" y="81"/>
                    <a:pt x="271" y="0"/>
                    <a:pt x="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3" name="Google Shape;343;p31"/>
            <p:cNvSpPr/>
            <p:nvPr/>
          </p:nvSpPr>
          <p:spPr>
            <a:xfrm>
              <a:off x="6825882" y="2509372"/>
              <a:ext cx="15748" cy="8362"/>
            </a:xfrm>
            <a:custGeom>
              <a:avLst/>
              <a:gdLst/>
              <a:ahLst/>
              <a:cxnLst/>
              <a:rect l="l" t="t" r="r" b="b"/>
              <a:pathLst>
                <a:path w="565" h="300" extrusionOk="0">
                  <a:moveTo>
                    <a:pt x="1" y="0"/>
                  </a:moveTo>
                  <a:lnTo>
                    <a:pt x="215" y="299"/>
                  </a:lnTo>
                  <a:lnTo>
                    <a:pt x="564" y="299"/>
                  </a:lnTo>
                  <a:lnTo>
                    <a:pt x="3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4" name="Google Shape;344;p31"/>
            <p:cNvSpPr/>
            <p:nvPr/>
          </p:nvSpPr>
          <p:spPr>
            <a:xfrm>
              <a:off x="6820642" y="2505191"/>
              <a:ext cx="15748" cy="8362"/>
            </a:xfrm>
            <a:custGeom>
              <a:avLst/>
              <a:gdLst/>
              <a:ahLst/>
              <a:cxnLst/>
              <a:rect l="l" t="t" r="r" b="b"/>
              <a:pathLst>
                <a:path w="565" h="300" extrusionOk="0">
                  <a:moveTo>
                    <a:pt x="1" y="0"/>
                  </a:moveTo>
                  <a:lnTo>
                    <a:pt x="216" y="299"/>
                  </a:lnTo>
                  <a:lnTo>
                    <a:pt x="564" y="299"/>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5" name="Google Shape;345;p31"/>
            <p:cNvSpPr/>
            <p:nvPr/>
          </p:nvSpPr>
          <p:spPr>
            <a:xfrm>
              <a:off x="7124898" y="2332660"/>
              <a:ext cx="209936" cy="262029"/>
            </a:xfrm>
            <a:custGeom>
              <a:avLst/>
              <a:gdLst/>
              <a:ahLst/>
              <a:cxnLst/>
              <a:rect l="l" t="t" r="r" b="b"/>
              <a:pathLst>
                <a:path w="7532" h="9401" extrusionOk="0">
                  <a:moveTo>
                    <a:pt x="1" y="0"/>
                  </a:moveTo>
                  <a:lnTo>
                    <a:pt x="6770" y="9401"/>
                  </a:lnTo>
                  <a:lnTo>
                    <a:pt x="7532" y="9401"/>
                  </a:lnTo>
                  <a:lnTo>
                    <a:pt x="7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6" name="Google Shape;346;p31"/>
            <p:cNvSpPr/>
            <p:nvPr/>
          </p:nvSpPr>
          <p:spPr>
            <a:xfrm>
              <a:off x="7124898" y="2332660"/>
              <a:ext cx="26674" cy="7526"/>
            </a:xfrm>
            <a:custGeom>
              <a:avLst/>
              <a:gdLst/>
              <a:ahLst/>
              <a:cxnLst/>
              <a:rect l="l" t="t" r="r" b="b"/>
              <a:pathLst>
                <a:path w="957" h="270" extrusionOk="0">
                  <a:moveTo>
                    <a:pt x="1" y="0"/>
                  </a:moveTo>
                  <a:lnTo>
                    <a:pt x="194" y="269"/>
                  </a:lnTo>
                  <a:lnTo>
                    <a:pt x="956" y="269"/>
                  </a:lnTo>
                  <a:lnTo>
                    <a:pt x="7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7" name="Google Shape;347;p31"/>
            <p:cNvSpPr/>
            <p:nvPr/>
          </p:nvSpPr>
          <p:spPr>
            <a:xfrm>
              <a:off x="7142096" y="2348380"/>
              <a:ext cx="15832" cy="10118"/>
            </a:xfrm>
            <a:custGeom>
              <a:avLst/>
              <a:gdLst/>
              <a:ahLst/>
              <a:cxnLst/>
              <a:rect l="l" t="t" r="r" b="b"/>
              <a:pathLst>
                <a:path w="568" h="363" extrusionOk="0">
                  <a:moveTo>
                    <a:pt x="154" y="1"/>
                  </a:moveTo>
                  <a:cubicBezTo>
                    <a:pt x="36" y="1"/>
                    <a:pt x="0" y="83"/>
                    <a:pt x="72" y="182"/>
                  </a:cubicBezTo>
                  <a:cubicBezTo>
                    <a:pt x="145" y="281"/>
                    <a:pt x="296" y="363"/>
                    <a:pt x="414" y="363"/>
                  </a:cubicBezTo>
                  <a:cubicBezTo>
                    <a:pt x="532" y="363"/>
                    <a:pt x="568" y="281"/>
                    <a:pt x="495" y="182"/>
                  </a:cubicBezTo>
                  <a:cubicBezTo>
                    <a:pt x="423" y="83"/>
                    <a:pt x="272" y="1"/>
                    <a:pt x="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8" name="Google Shape;348;p31"/>
            <p:cNvSpPr/>
            <p:nvPr/>
          </p:nvSpPr>
          <p:spPr>
            <a:xfrm>
              <a:off x="7152325" y="2362623"/>
              <a:ext cx="15832" cy="10118"/>
            </a:xfrm>
            <a:custGeom>
              <a:avLst/>
              <a:gdLst/>
              <a:ahLst/>
              <a:cxnLst/>
              <a:rect l="l" t="t" r="r" b="b"/>
              <a:pathLst>
                <a:path w="568" h="363" extrusionOk="0">
                  <a:moveTo>
                    <a:pt x="154" y="1"/>
                  </a:moveTo>
                  <a:cubicBezTo>
                    <a:pt x="36" y="1"/>
                    <a:pt x="0" y="81"/>
                    <a:pt x="73" y="182"/>
                  </a:cubicBezTo>
                  <a:cubicBezTo>
                    <a:pt x="145" y="281"/>
                    <a:pt x="298" y="362"/>
                    <a:pt x="414" y="362"/>
                  </a:cubicBezTo>
                  <a:cubicBezTo>
                    <a:pt x="532" y="362"/>
                    <a:pt x="568" y="281"/>
                    <a:pt x="495" y="182"/>
                  </a:cubicBezTo>
                  <a:cubicBezTo>
                    <a:pt x="424" y="81"/>
                    <a:pt x="270" y="1"/>
                    <a:pt x="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49" name="Google Shape;349;p31"/>
            <p:cNvSpPr/>
            <p:nvPr/>
          </p:nvSpPr>
          <p:spPr>
            <a:xfrm>
              <a:off x="7162582" y="2376838"/>
              <a:ext cx="15832" cy="10118"/>
            </a:xfrm>
            <a:custGeom>
              <a:avLst/>
              <a:gdLst/>
              <a:ahLst/>
              <a:cxnLst/>
              <a:rect l="l" t="t" r="r" b="b"/>
              <a:pathLst>
                <a:path w="568" h="363" extrusionOk="0">
                  <a:moveTo>
                    <a:pt x="154" y="0"/>
                  </a:moveTo>
                  <a:cubicBezTo>
                    <a:pt x="36" y="0"/>
                    <a:pt x="0" y="82"/>
                    <a:pt x="73" y="181"/>
                  </a:cubicBezTo>
                  <a:cubicBezTo>
                    <a:pt x="145" y="280"/>
                    <a:pt x="298" y="362"/>
                    <a:pt x="414" y="362"/>
                  </a:cubicBezTo>
                  <a:cubicBezTo>
                    <a:pt x="532" y="362"/>
                    <a:pt x="568" y="280"/>
                    <a:pt x="495" y="181"/>
                  </a:cubicBezTo>
                  <a:cubicBezTo>
                    <a:pt x="423" y="82"/>
                    <a:pt x="272"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0" name="Google Shape;350;p31"/>
            <p:cNvSpPr/>
            <p:nvPr/>
          </p:nvSpPr>
          <p:spPr>
            <a:xfrm>
              <a:off x="7172811" y="2391081"/>
              <a:ext cx="15832" cy="10090"/>
            </a:xfrm>
            <a:custGeom>
              <a:avLst/>
              <a:gdLst/>
              <a:ahLst/>
              <a:cxnLst/>
              <a:rect l="l" t="t" r="r" b="b"/>
              <a:pathLst>
                <a:path w="568" h="362" extrusionOk="0">
                  <a:moveTo>
                    <a:pt x="154" y="0"/>
                  </a:moveTo>
                  <a:cubicBezTo>
                    <a:pt x="36" y="0"/>
                    <a:pt x="0" y="82"/>
                    <a:pt x="73" y="181"/>
                  </a:cubicBezTo>
                  <a:cubicBezTo>
                    <a:pt x="145" y="280"/>
                    <a:pt x="298" y="362"/>
                    <a:pt x="414" y="362"/>
                  </a:cubicBezTo>
                  <a:cubicBezTo>
                    <a:pt x="532" y="362"/>
                    <a:pt x="568" y="280"/>
                    <a:pt x="495" y="181"/>
                  </a:cubicBezTo>
                  <a:cubicBezTo>
                    <a:pt x="423" y="82"/>
                    <a:pt x="2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1" name="Google Shape;351;p31"/>
            <p:cNvSpPr/>
            <p:nvPr/>
          </p:nvSpPr>
          <p:spPr>
            <a:xfrm>
              <a:off x="7183040" y="2405296"/>
              <a:ext cx="15832" cy="10118"/>
            </a:xfrm>
            <a:custGeom>
              <a:avLst/>
              <a:gdLst/>
              <a:ahLst/>
              <a:cxnLst/>
              <a:rect l="l" t="t" r="r" b="b"/>
              <a:pathLst>
                <a:path w="568" h="363" extrusionOk="0">
                  <a:moveTo>
                    <a:pt x="154" y="1"/>
                  </a:moveTo>
                  <a:cubicBezTo>
                    <a:pt x="36" y="1"/>
                    <a:pt x="0" y="82"/>
                    <a:pt x="73" y="182"/>
                  </a:cubicBezTo>
                  <a:cubicBezTo>
                    <a:pt x="145" y="281"/>
                    <a:pt x="298" y="363"/>
                    <a:pt x="414" y="363"/>
                  </a:cubicBezTo>
                  <a:cubicBezTo>
                    <a:pt x="532" y="363"/>
                    <a:pt x="568" y="281"/>
                    <a:pt x="496" y="182"/>
                  </a:cubicBezTo>
                  <a:cubicBezTo>
                    <a:pt x="424" y="80"/>
                    <a:pt x="272" y="1"/>
                    <a:pt x="1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2" name="Google Shape;352;p31"/>
            <p:cNvSpPr/>
            <p:nvPr/>
          </p:nvSpPr>
          <p:spPr>
            <a:xfrm>
              <a:off x="7193325" y="2419539"/>
              <a:ext cx="15804" cy="10118"/>
            </a:xfrm>
            <a:custGeom>
              <a:avLst/>
              <a:gdLst/>
              <a:ahLst/>
              <a:cxnLst/>
              <a:rect l="l" t="t" r="r" b="b"/>
              <a:pathLst>
                <a:path w="567" h="363" extrusionOk="0">
                  <a:moveTo>
                    <a:pt x="153" y="1"/>
                  </a:moveTo>
                  <a:cubicBezTo>
                    <a:pt x="37" y="1"/>
                    <a:pt x="0" y="81"/>
                    <a:pt x="73" y="182"/>
                  </a:cubicBezTo>
                  <a:cubicBezTo>
                    <a:pt x="145" y="281"/>
                    <a:pt x="296" y="362"/>
                    <a:pt x="414" y="362"/>
                  </a:cubicBezTo>
                  <a:cubicBezTo>
                    <a:pt x="531" y="362"/>
                    <a:pt x="567" y="281"/>
                    <a:pt x="495" y="182"/>
                  </a:cubicBezTo>
                  <a:cubicBezTo>
                    <a:pt x="422" y="80"/>
                    <a:pt x="271"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3" name="Google Shape;353;p31"/>
            <p:cNvSpPr/>
            <p:nvPr/>
          </p:nvSpPr>
          <p:spPr>
            <a:xfrm>
              <a:off x="7203555" y="2433726"/>
              <a:ext cx="15832" cy="10118"/>
            </a:xfrm>
            <a:custGeom>
              <a:avLst/>
              <a:gdLst/>
              <a:ahLst/>
              <a:cxnLst/>
              <a:rect l="l" t="t" r="r" b="b"/>
              <a:pathLst>
                <a:path w="568" h="363" extrusionOk="0">
                  <a:moveTo>
                    <a:pt x="153" y="0"/>
                  </a:moveTo>
                  <a:cubicBezTo>
                    <a:pt x="37" y="0"/>
                    <a:pt x="0" y="82"/>
                    <a:pt x="73" y="181"/>
                  </a:cubicBezTo>
                  <a:cubicBezTo>
                    <a:pt x="145" y="280"/>
                    <a:pt x="297" y="362"/>
                    <a:pt x="414" y="362"/>
                  </a:cubicBezTo>
                  <a:cubicBezTo>
                    <a:pt x="531" y="362"/>
                    <a:pt x="567" y="280"/>
                    <a:pt x="495" y="181"/>
                  </a:cubicBezTo>
                  <a:cubicBezTo>
                    <a:pt x="422" y="82"/>
                    <a:pt x="270" y="0"/>
                    <a:pt x="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4" name="Google Shape;354;p31"/>
            <p:cNvSpPr/>
            <p:nvPr/>
          </p:nvSpPr>
          <p:spPr>
            <a:xfrm>
              <a:off x="7213784" y="2447969"/>
              <a:ext cx="15832" cy="10090"/>
            </a:xfrm>
            <a:custGeom>
              <a:avLst/>
              <a:gdLst/>
              <a:ahLst/>
              <a:cxnLst/>
              <a:rect l="l" t="t" r="r" b="b"/>
              <a:pathLst>
                <a:path w="568" h="362" extrusionOk="0">
                  <a:moveTo>
                    <a:pt x="154" y="0"/>
                  </a:moveTo>
                  <a:cubicBezTo>
                    <a:pt x="37" y="0"/>
                    <a:pt x="0" y="82"/>
                    <a:pt x="73" y="181"/>
                  </a:cubicBezTo>
                  <a:cubicBezTo>
                    <a:pt x="145" y="280"/>
                    <a:pt x="296" y="362"/>
                    <a:pt x="414" y="362"/>
                  </a:cubicBezTo>
                  <a:cubicBezTo>
                    <a:pt x="531" y="362"/>
                    <a:pt x="567" y="280"/>
                    <a:pt x="495" y="181"/>
                  </a:cubicBezTo>
                  <a:cubicBezTo>
                    <a:pt x="424" y="82"/>
                    <a:pt x="270"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5" name="Google Shape;355;p31"/>
            <p:cNvSpPr/>
            <p:nvPr/>
          </p:nvSpPr>
          <p:spPr>
            <a:xfrm>
              <a:off x="7224041" y="2462184"/>
              <a:ext cx="15859" cy="10118"/>
            </a:xfrm>
            <a:custGeom>
              <a:avLst/>
              <a:gdLst/>
              <a:ahLst/>
              <a:cxnLst/>
              <a:rect l="l" t="t" r="r" b="b"/>
              <a:pathLst>
                <a:path w="569" h="363" extrusionOk="0">
                  <a:moveTo>
                    <a:pt x="155" y="1"/>
                  </a:moveTo>
                  <a:cubicBezTo>
                    <a:pt x="37" y="1"/>
                    <a:pt x="1" y="81"/>
                    <a:pt x="73" y="182"/>
                  </a:cubicBezTo>
                  <a:cubicBezTo>
                    <a:pt x="145" y="281"/>
                    <a:pt x="296" y="363"/>
                    <a:pt x="414" y="363"/>
                  </a:cubicBezTo>
                  <a:cubicBezTo>
                    <a:pt x="532" y="363"/>
                    <a:pt x="568" y="281"/>
                    <a:pt x="496" y="182"/>
                  </a:cubicBezTo>
                  <a:cubicBezTo>
                    <a:pt x="423" y="81"/>
                    <a:pt x="271"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6" name="Google Shape;356;p31"/>
            <p:cNvSpPr/>
            <p:nvPr/>
          </p:nvSpPr>
          <p:spPr>
            <a:xfrm>
              <a:off x="7234270" y="2476399"/>
              <a:ext cx="15859" cy="10118"/>
            </a:xfrm>
            <a:custGeom>
              <a:avLst/>
              <a:gdLst/>
              <a:ahLst/>
              <a:cxnLst/>
              <a:rect l="l" t="t" r="r" b="b"/>
              <a:pathLst>
                <a:path w="569" h="363" extrusionOk="0">
                  <a:moveTo>
                    <a:pt x="155" y="1"/>
                  </a:moveTo>
                  <a:cubicBezTo>
                    <a:pt x="37" y="1"/>
                    <a:pt x="1" y="82"/>
                    <a:pt x="73" y="181"/>
                  </a:cubicBezTo>
                  <a:cubicBezTo>
                    <a:pt x="145" y="282"/>
                    <a:pt x="297" y="362"/>
                    <a:pt x="414" y="362"/>
                  </a:cubicBezTo>
                  <a:cubicBezTo>
                    <a:pt x="532" y="362"/>
                    <a:pt x="568" y="282"/>
                    <a:pt x="496" y="181"/>
                  </a:cubicBezTo>
                  <a:cubicBezTo>
                    <a:pt x="423" y="82"/>
                    <a:pt x="270" y="1"/>
                    <a:pt x="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7" name="Google Shape;357;p31"/>
            <p:cNvSpPr/>
            <p:nvPr/>
          </p:nvSpPr>
          <p:spPr>
            <a:xfrm>
              <a:off x="7244499" y="2490642"/>
              <a:ext cx="15859" cy="10118"/>
            </a:xfrm>
            <a:custGeom>
              <a:avLst/>
              <a:gdLst/>
              <a:ahLst/>
              <a:cxnLst/>
              <a:rect l="l" t="t" r="r" b="b"/>
              <a:pathLst>
                <a:path w="569" h="363" extrusionOk="0">
                  <a:moveTo>
                    <a:pt x="155" y="0"/>
                  </a:moveTo>
                  <a:cubicBezTo>
                    <a:pt x="37" y="0"/>
                    <a:pt x="1" y="82"/>
                    <a:pt x="73" y="181"/>
                  </a:cubicBezTo>
                  <a:cubicBezTo>
                    <a:pt x="145" y="280"/>
                    <a:pt x="297" y="362"/>
                    <a:pt x="414" y="362"/>
                  </a:cubicBezTo>
                  <a:cubicBezTo>
                    <a:pt x="532" y="362"/>
                    <a:pt x="568" y="280"/>
                    <a:pt x="496" y="181"/>
                  </a:cubicBezTo>
                  <a:cubicBezTo>
                    <a:pt x="425" y="81"/>
                    <a:pt x="270"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8" name="Google Shape;358;p31"/>
            <p:cNvSpPr/>
            <p:nvPr/>
          </p:nvSpPr>
          <p:spPr>
            <a:xfrm>
              <a:off x="7046437" y="2351028"/>
              <a:ext cx="135098" cy="64413"/>
            </a:xfrm>
            <a:custGeom>
              <a:avLst/>
              <a:gdLst/>
              <a:ahLst/>
              <a:cxnLst/>
              <a:rect l="l" t="t" r="r" b="b"/>
              <a:pathLst>
                <a:path w="4847" h="2311" extrusionOk="0">
                  <a:moveTo>
                    <a:pt x="1" y="1"/>
                  </a:moveTo>
                  <a:lnTo>
                    <a:pt x="1664" y="2311"/>
                  </a:lnTo>
                  <a:lnTo>
                    <a:pt x="4846" y="2311"/>
                  </a:lnTo>
                  <a:lnTo>
                    <a:pt x="3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59" name="Google Shape;359;p31"/>
            <p:cNvSpPr/>
            <p:nvPr/>
          </p:nvSpPr>
          <p:spPr>
            <a:xfrm>
              <a:off x="7076679" y="2351028"/>
              <a:ext cx="39579" cy="14271"/>
            </a:xfrm>
            <a:custGeom>
              <a:avLst/>
              <a:gdLst/>
              <a:ahLst/>
              <a:cxnLst/>
              <a:rect l="l" t="t" r="r" b="b"/>
              <a:pathLst>
                <a:path w="1420" h="512" extrusionOk="0">
                  <a:moveTo>
                    <a:pt x="0" y="1"/>
                  </a:moveTo>
                  <a:lnTo>
                    <a:pt x="368" y="512"/>
                  </a:lnTo>
                  <a:lnTo>
                    <a:pt x="1420" y="512"/>
                  </a:lnTo>
                  <a:lnTo>
                    <a:pt x="10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0" name="Google Shape;360;p31"/>
            <p:cNvSpPr/>
            <p:nvPr/>
          </p:nvSpPr>
          <p:spPr>
            <a:xfrm>
              <a:off x="7118042" y="2355571"/>
              <a:ext cx="8083" cy="7581"/>
            </a:xfrm>
            <a:custGeom>
              <a:avLst/>
              <a:gdLst/>
              <a:ahLst/>
              <a:cxnLst/>
              <a:rect l="l" t="t" r="r" b="b"/>
              <a:pathLst>
                <a:path w="290" h="272" extrusionOk="0">
                  <a:moveTo>
                    <a:pt x="24" y="0"/>
                  </a:moveTo>
                  <a:cubicBezTo>
                    <a:pt x="17" y="0"/>
                    <a:pt x="10" y="3"/>
                    <a:pt x="7" y="8"/>
                  </a:cubicBezTo>
                  <a:cubicBezTo>
                    <a:pt x="1" y="18"/>
                    <a:pt x="12" y="36"/>
                    <a:pt x="33" y="48"/>
                  </a:cubicBezTo>
                  <a:lnTo>
                    <a:pt x="201" y="143"/>
                  </a:lnTo>
                  <a:lnTo>
                    <a:pt x="165" y="224"/>
                  </a:lnTo>
                  <a:cubicBezTo>
                    <a:pt x="160" y="235"/>
                    <a:pt x="173" y="252"/>
                    <a:pt x="194" y="264"/>
                  </a:cubicBezTo>
                  <a:cubicBezTo>
                    <a:pt x="204" y="269"/>
                    <a:pt x="214" y="271"/>
                    <a:pt x="223" y="271"/>
                  </a:cubicBezTo>
                  <a:cubicBezTo>
                    <a:pt x="232" y="271"/>
                    <a:pt x="238" y="268"/>
                    <a:pt x="241" y="263"/>
                  </a:cubicBezTo>
                  <a:lnTo>
                    <a:pt x="284" y="164"/>
                  </a:lnTo>
                  <a:cubicBezTo>
                    <a:pt x="289" y="153"/>
                    <a:pt x="278" y="137"/>
                    <a:pt x="258" y="125"/>
                  </a:cubicBezTo>
                  <a:lnTo>
                    <a:pt x="56" y="10"/>
                  </a:lnTo>
                  <a:cubicBezTo>
                    <a:pt x="45" y="3"/>
                    <a:pt x="33" y="0"/>
                    <a:pt x="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1" name="Google Shape;361;p31"/>
            <p:cNvSpPr/>
            <p:nvPr/>
          </p:nvSpPr>
          <p:spPr>
            <a:xfrm>
              <a:off x="7125233" y="2355571"/>
              <a:ext cx="7999" cy="7581"/>
            </a:xfrm>
            <a:custGeom>
              <a:avLst/>
              <a:gdLst/>
              <a:ahLst/>
              <a:cxnLst/>
              <a:rect l="l" t="t" r="r" b="b"/>
              <a:pathLst>
                <a:path w="287" h="272" extrusionOk="0">
                  <a:moveTo>
                    <a:pt x="23" y="0"/>
                  </a:moveTo>
                  <a:cubicBezTo>
                    <a:pt x="15" y="0"/>
                    <a:pt x="9" y="3"/>
                    <a:pt x="6" y="8"/>
                  </a:cubicBezTo>
                  <a:cubicBezTo>
                    <a:pt x="0" y="18"/>
                    <a:pt x="12" y="36"/>
                    <a:pt x="32" y="48"/>
                  </a:cubicBezTo>
                  <a:lnTo>
                    <a:pt x="201" y="143"/>
                  </a:lnTo>
                  <a:lnTo>
                    <a:pt x="165" y="224"/>
                  </a:lnTo>
                  <a:cubicBezTo>
                    <a:pt x="159" y="235"/>
                    <a:pt x="172" y="252"/>
                    <a:pt x="193" y="264"/>
                  </a:cubicBezTo>
                  <a:cubicBezTo>
                    <a:pt x="203" y="269"/>
                    <a:pt x="213" y="271"/>
                    <a:pt x="223" y="271"/>
                  </a:cubicBezTo>
                  <a:cubicBezTo>
                    <a:pt x="232" y="271"/>
                    <a:pt x="238" y="268"/>
                    <a:pt x="238" y="263"/>
                  </a:cubicBezTo>
                  <a:lnTo>
                    <a:pt x="283" y="164"/>
                  </a:lnTo>
                  <a:cubicBezTo>
                    <a:pt x="287" y="153"/>
                    <a:pt x="275" y="137"/>
                    <a:pt x="257" y="125"/>
                  </a:cubicBezTo>
                  <a:lnTo>
                    <a:pt x="54" y="10"/>
                  </a:lnTo>
                  <a:cubicBezTo>
                    <a:pt x="43" y="3"/>
                    <a:pt x="32"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2" name="Google Shape;362;p31"/>
            <p:cNvSpPr/>
            <p:nvPr/>
          </p:nvSpPr>
          <p:spPr>
            <a:xfrm>
              <a:off x="7061823" y="2367250"/>
              <a:ext cx="18730" cy="9895"/>
            </a:xfrm>
            <a:custGeom>
              <a:avLst/>
              <a:gdLst/>
              <a:ahLst/>
              <a:cxnLst/>
              <a:rect l="l" t="t" r="r" b="b"/>
              <a:pathLst>
                <a:path w="672" h="355" extrusionOk="0">
                  <a:moveTo>
                    <a:pt x="1" y="0"/>
                  </a:moveTo>
                  <a:lnTo>
                    <a:pt x="257" y="355"/>
                  </a:lnTo>
                  <a:lnTo>
                    <a:pt x="672" y="355"/>
                  </a:lnTo>
                  <a:lnTo>
                    <a:pt x="4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3" name="Google Shape;363;p31"/>
            <p:cNvSpPr/>
            <p:nvPr/>
          </p:nvSpPr>
          <p:spPr>
            <a:xfrm>
              <a:off x="7073390" y="2367250"/>
              <a:ext cx="18730" cy="9895"/>
            </a:xfrm>
            <a:custGeom>
              <a:avLst/>
              <a:gdLst/>
              <a:ahLst/>
              <a:cxnLst/>
              <a:rect l="l" t="t" r="r" b="b"/>
              <a:pathLst>
                <a:path w="672" h="355" extrusionOk="0">
                  <a:moveTo>
                    <a:pt x="0" y="0"/>
                  </a:moveTo>
                  <a:lnTo>
                    <a:pt x="257" y="355"/>
                  </a:lnTo>
                  <a:lnTo>
                    <a:pt x="671" y="355"/>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4" name="Google Shape;364;p31"/>
            <p:cNvSpPr/>
            <p:nvPr/>
          </p:nvSpPr>
          <p:spPr>
            <a:xfrm>
              <a:off x="7084929" y="2367250"/>
              <a:ext cx="18702" cy="9895"/>
            </a:xfrm>
            <a:custGeom>
              <a:avLst/>
              <a:gdLst/>
              <a:ahLst/>
              <a:cxnLst/>
              <a:rect l="l" t="t" r="r" b="b"/>
              <a:pathLst>
                <a:path w="671" h="355" extrusionOk="0">
                  <a:moveTo>
                    <a:pt x="1" y="0"/>
                  </a:moveTo>
                  <a:lnTo>
                    <a:pt x="257" y="355"/>
                  </a:lnTo>
                  <a:lnTo>
                    <a:pt x="671" y="355"/>
                  </a:lnTo>
                  <a:lnTo>
                    <a:pt x="414" y="0"/>
                  </a:lnTo>
                  <a:close/>
                </a:path>
              </a:pathLst>
            </a:custGeom>
            <a:solidFill>
              <a:srgbClr val="A58A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5" name="Google Shape;365;p31"/>
            <p:cNvSpPr/>
            <p:nvPr/>
          </p:nvSpPr>
          <p:spPr>
            <a:xfrm>
              <a:off x="7096468" y="2367250"/>
              <a:ext cx="18730" cy="9895"/>
            </a:xfrm>
            <a:custGeom>
              <a:avLst/>
              <a:gdLst/>
              <a:ahLst/>
              <a:cxnLst/>
              <a:rect l="l" t="t" r="r" b="b"/>
              <a:pathLst>
                <a:path w="672" h="355" extrusionOk="0">
                  <a:moveTo>
                    <a:pt x="0" y="0"/>
                  </a:moveTo>
                  <a:lnTo>
                    <a:pt x="257" y="355"/>
                  </a:lnTo>
                  <a:lnTo>
                    <a:pt x="671" y="355"/>
                  </a:lnTo>
                  <a:lnTo>
                    <a:pt x="4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6" name="Google Shape;366;p31"/>
            <p:cNvSpPr/>
            <p:nvPr/>
          </p:nvSpPr>
          <p:spPr>
            <a:xfrm>
              <a:off x="7108063" y="2367250"/>
              <a:ext cx="18675" cy="9895"/>
            </a:xfrm>
            <a:custGeom>
              <a:avLst/>
              <a:gdLst/>
              <a:ahLst/>
              <a:cxnLst/>
              <a:rect l="l" t="t" r="r" b="b"/>
              <a:pathLst>
                <a:path w="670" h="355" extrusionOk="0">
                  <a:moveTo>
                    <a:pt x="0" y="0"/>
                  </a:moveTo>
                  <a:lnTo>
                    <a:pt x="255" y="355"/>
                  </a:lnTo>
                  <a:lnTo>
                    <a:pt x="670" y="355"/>
                  </a:lnTo>
                  <a:lnTo>
                    <a:pt x="4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7" name="Google Shape;367;p31"/>
            <p:cNvSpPr/>
            <p:nvPr/>
          </p:nvSpPr>
          <p:spPr>
            <a:xfrm>
              <a:off x="7119826" y="2367250"/>
              <a:ext cx="18675" cy="9895"/>
            </a:xfrm>
            <a:custGeom>
              <a:avLst/>
              <a:gdLst/>
              <a:ahLst/>
              <a:cxnLst/>
              <a:rect l="l" t="t" r="r" b="b"/>
              <a:pathLst>
                <a:path w="670" h="355" extrusionOk="0">
                  <a:moveTo>
                    <a:pt x="1" y="0"/>
                  </a:moveTo>
                  <a:lnTo>
                    <a:pt x="256" y="355"/>
                  </a:lnTo>
                  <a:lnTo>
                    <a:pt x="670" y="355"/>
                  </a:lnTo>
                  <a:lnTo>
                    <a:pt x="4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8" name="Google Shape;368;p31"/>
            <p:cNvSpPr/>
            <p:nvPr/>
          </p:nvSpPr>
          <p:spPr>
            <a:xfrm>
              <a:off x="7131365" y="2367250"/>
              <a:ext cx="18702" cy="9895"/>
            </a:xfrm>
            <a:custGeom>
              <a:avLst/>
              <a:gdLst/>
              <a:ahLst/>
              <a:cxnLst/>
              <a:rect l="l" t="t" r="r" b="b"/>
              <a:pathLst>
                <a:path w="671" h="355" extrusionOk="0">
                  <a:moveTo>
                    <a:pt x="0" y="0"/>
                  </a:moveTo>
                  <a:lnTo>
                    <a:pt x="256" y="355"/>
                  </a:lnTo>
                  <a:lnTo>
                    <a:pt x="670" y="355"/>
                  </a:lnTo>
                  <a:lnTo>
                    <a:pt x="4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9" name="Google Shape;369;p31"/>
            <p:cNvSpPr/>
            <p:nvPr/>
          </p:nvSpPr>
          <p:spPr>
            <a:xfrm>
              <a:off x="7068986" y="2377117"/>
              <a:ext cx="18675" cy="9950"/>
            </a:xfrm>
            <a:custGeom>
              <a:avLst/>
              <a:gdLst/>
              <a:ahLst/>
              <a:cxnLst/>
              <a:rect l="l" t="t" r="r" b="b"/>
              <a:pathLst>
                <a:path w="670" h="357" extrusionOk="0">
                  <a:moveTo>
                    <a:pt x="0" y="1"/>
                  </a:moveTo>
                  <a:lnTo>
                    <a:pt x="255" y="356"/>
                  </a:lnTo>
                  <a:lnTo>
                    <a:pt x="670" y="356"/>
                  </a:lnTo>
                  <a:lnTo>
                    <a:pt x="415" y="1"/>
                  </a:lnTo>
                  <a:close/>
                </a:path>
              </a:pathLst>
            </a:custGeom>
            <a:solidFill>
              <a:srgbClr val="457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0" name="Google Shape;370;p31"/>
            <p:cNvSpPr/>
            <p:nvPr/>
          </p:nvSpPr>
          <p:spPr>
            <a:xfrm>
              <a:off x="7080525" y="2377117"/>
              <a:ext cx="18675" cy="9950"/>
            </a:xfrm>
            <a:custGeom>
              <a:avLst/>
              <a:gdLst/>
              <a:ahLst/>
              <a:cxnLst/>
              <a:rect l="l" t="t" r="r" b="b"/>
              <a:pathLst>
                <a:path w="670" h="357" extrusionOk="0">
                  <a:moveTo>
                    <a:pt x="1" y="1"/>
                  </a:moveTo>
                  <a:lnTo>
                    <a:pt x="256" y="356"/>
                  </a:lnTo>
                  <a:lnTo>
                    <a:pt x="670" y="356"/>
                  </a:lnTo>
                  <a:lnTo>
                    <a:pt x="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1" name="Google Shape;371;p31"/>
            <p:cNvSpPr/>
            <p:nvPr/>
          </p:nvSpPr>
          <p:spPr>
            <a:xfrm>
              <a:off x="7092092" y="2377117"/>
              <a:ext cx="18702" cy="9950"/>
            </a:xfrm>
            <a:custGeom>
              <a:avLst/>
              <a:gdLst/>
              <a:ahLst/>
              <a:cxnLst/>
              <a:rect l="l" t="t" r="r" b="b"/>
              <a:pathLst>
                <a:path w="671" h="357" extrusionOk="0">
                  <a:moveTo>
                    <a:pt x="0" y="1"/>
                  </a:moveTo>
                  <a:lnTo>
                    <a:pt x="255" y="356"/>
                  </a:lnTo>
                  <a:lnTo>
                    <a:pt x="670" y="356"/>
                  </a:lnTo>
                  <a:lnTo>
                    <a:pt x="414" y="1"/>
                  </a:lnTo>
                  <a:close/>
                </a:path>
              </a:pathLst>
            </a:custGeom>
            <a:solidFill>
              <a:srgbClr val="457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2" name="Google Shape;372;p31"/>
            <p:cNvSpPr/>
            <p:nvPr/>
          </p:nvSpPr>
          <p:spPr>
            <a:xfrm>
              <a:off x="7103604" y="2377117"/>
              <a:ext cx="18730" cy="9950"/>
            </a:xfrm>
            <a:custGeom>
              <a:avLst/>
              <a:gdLst/>
              <a:ahLst/>
              <a:cxnLst/>
              <a:rect l="l" t="t" r="r" b="b"/>
              <a:pathLst>
                <a:path w="672" h="357" extrusionOk="0">
                  <a:moveTo>
                    <a:pt x="1" y="1"/>
                  </a:moveTo>
                  <a:lnTo>
                    <a:pt x="257" y="356"/>
                  </a:lnTo>
                  <a:lnTo>
                    <a:pt x="672" y="356"/>
                  </a:lnTo>
                  <a:lnTo>
                    <a:pt x="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3" name="Google Shape;373;p31"/>
            <p:cNvSpPr/>
            <p:nvPr/>
          </p:nvSpPr>
          <p:spPr>
            <a:xfrm>
              <a:off x="7115171" y="2377117"/>
              <a:ext cx="18730" cy="9950"/>
            </a:xfrm>
            <a:custGeom>
              <a:avLst/>
              <a:gdLst/>
              <a:ahLst/>
              <a:cxnLst/>
              <a:rect l="l" t="t" r="r" b="b"/>
              <a:pathLst>
                <a:path w="672" h="357" extrusionOk="0">
                  <a:moveTo>
                    <a:pt x="0" y="1"/>
                  </a:moveTo>
                  <a:lnTo>
                    <a:pt x="257" y="356"/>
                  </a:lnTo>
                  <a:lnTo>
                    <a:pt x="671" y="356"/>
                  </a:lnTo>
                  <a:lnTo>
                    <a:pt x="4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4" name="Google Shape;374;p31"/>
            <p:cNvSpPr/>
            <p:nvPr/>
          </p:nvSpPr>
          <p:spPr>
            <a:xfrm>
              <a:off x="7126961" y="2377117"/>
              <a:ext cx="18702" cy="9950"/>
            </a:xfrm>
            <a:custGeom>
              <a:avLst/>
              <a:gdLst/>
              <a:ahLst/>
              <a:cxnLst/>
              <a:rect l="l" t="t" r="r" b="b"/>
              <a:pathLst>
                <a:path w="671" h="357" extrusionOk="0">
                  <a:moveTo>
                    <a:pt x="0" y="1"/>
                  </a:moveTo>
                  <a:lnTo>
                    <a:pt x="255" y="356"/>
                  </a:lnTo>
                  <a:lnTo>
                    <a:pt x="670" y="356"/>
                  </a:lnTo>
                  <a:lnTo>
                    <a:pt x="4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5" name="Google Shape;375;p31"/>
            <p:cNvSpPr/>
            <p:nvPr/>
          </p:nvSpPr>
          <p:spPr>
            <a:xfrm>
              <a:off x="7138472" y="2377117"/>
              <a:ext cx="18730" cy="9950"/>
            </a:xfrm>
            <a:custGeom>
              <a:avLst/>
              <a:gdLst/>
              <a:ahLst/>
              <a:cxnLst/>
              <a:rect l="l" t="t" r="r" b="b"/>
              <a:pathLst>
                <a:path w="672" h="357" extrusionOk="0">
                  <a:moveTo>
                    <a:pt x="1" y="1"/>
                  </a:moveTo>
                  <a:lnTo>
                    <a:pt x="257" y="356"/>
                  </a:lnTo>
                  <a:lnTo>
                    <a:pt x="672" y="356"/>
                  </a:lnTo>
                  <a:lnTo>
                    <a:pt x="4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6" name="Google Shape;376;p31"/>
            <p:cNvSpPr/>
            <p:nvPr/>
          </p:nvSpPr>
          <p:spPr>
            <a:xfrm>
              <a:off x="7076094" y="2387040"/>
              <a:ext cx="18730" cy="9923"/>
            </a:xfrm>
            <a:custGeom>
              <a:avLst/>
              <a:gdLst/>
              <a:ahLst/>
              <a:cxnLst/>
              <a:rect l="l" t="t" r="r" b="b"/>
              <a:pathLst>
                <a:path w="672" h="356" extrusionOk="0">
                  <a:moveTo>
                    <a:pt x="0" y="0"/>
                  </a:moveTo>
                  <a:lnTo>
                    <a:pt x="257" y="356"/>
                  </a:lnTo>
                  <a:lnTo>
                    <a:pt x="671" y="356"/>
                  </a:lnTo>
                  <a:lnTo>
                    <a:pt x="4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7" name="Google Shape;377;p31"/>
            <p:cNvSpPr/>
            <p:nvPr/>
          </p:nvSpPr>
          <p:spPr>
            <a:xfrm>
              <a:off x="7087661" y="2387040"/>
              <a:ext cx="18675" cy="9923"/>
            </a:xfrm>
            <a:custGeom>
              <a:avLst/>
              <a:gdLst/>
              <a:ahLst/>
              <a:cxnLst/>
              <a:rect l="l" t="t" r="r" b="b"/>
              <a:pathLst>
                <a:path w="670" h="356" extrusionOk="0">
                  <a:moveTo>
                    <a:pt x="0" y="0"/>
                  </a:moveTo>
                  <a:lnTo>
                    <a:pt x="256" y="356"/>
                  </a:lnTo>
                  <a:lnTo>
                    <a:pt x="670" y="356"/>
                  </a:lnTo>
                  <a:lnTo>
                    <a:pt x="414" y="0"/>
                  </a:lnTo>
                  <a:close/>
                </a:path>
              </a:pathLst>
            </a:custGeom>
            <a:solidFill>
              <a:srgbClr val="457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8" name="Google Shape;378;p31"/>
            <p:cNvSpPr/>
            <p:nvPr/>
          </p:nvSpPr>
          <p:spPr>
            <a:xfrm>
              <a:off x="7099172" y="2387040"/>
              <a:ext cx="18730" cy="9923"/>
            </a:xfrm>
            <a:custGeom>
              <a:avLst/>
              <a:gdLst/>
              <a:ahLst/>
              <a:cxnLst/>
              <a:rect l="l" t="t" r="r" b="b"/>
              <a:pathLst>
                <a:path w="672" h="356" extrusionOk="0">
                  <a:moveTo>
                    <a:pt x="1" y="0"/>
                  </a:moveTo>
                  <a:lnTo>
                    <a:pt x="257" y="356"/>
                  </a:lnTo>
                  <a:lnTo>
                    <a:pt x="672" y="356"/>
                  </a:lnTo>
                  <a:lnTo>
                    <a:pt x="4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9" name="Google Shape;379;p31"/>
            <p:cNvSpPr/>
            <p:nvPr/>
          </p:nvSpPr>
          <p:spPr>
            <a:xfrm>
              <a:off x="7110767" y="2387040"/>
              <a:ext cx="18702" cy="9923"/>
            </a:xfrm>
            <a:custGeom>
              <a:avLst/>
              <a:gdLst/>
              <a:ahLst/>
              <a:cxnLst/>
              <a:rect l="l" t="t" r="r" b="b"/>
              <a:pathLst>
                <a:path w="671" h="356" extrusionOk="0">
                  <a:moveTo>
                    <a:pt x="0" y="0"/>
                  </a:moveTo>
                  <a:lnTo>
                    <a:pt x="256" y="356"/>
                  </a:lnTo>
                  <a:lnTo>
                    <a:pt x="670" y="356"/>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0" name="Google Shape;380;p31"/>
            <p:cNvSpPr/>
            <p:nvPr/>
          </p:nvSpPr>
          <p:spPr>
            <a:xfrm>
              <a:off x="7122306" y="2387040"/>
              <a:ext cx="18730" cy="9923"/>
            </a:xfrm>
            <a:custGeom>
              <a:avLst/>
              <a:gdLst/>
              <a:ahLst/>
              <a:cxnLst/>
              <a:rect l="l" t="t" r="r" b="b"/>
              <a:pathLst>
                <a:path w="672" h="356" extrusionOk="0">
                  <a:moveTo>
                    <a:pt x="1" y="0"/>
                  </a:moveTo>
                  <a:lnTo>
                    <a:pt x="256" y="356"/>
                  </a:lnTo>
                  <a:lnTo>
                    <a:pt x="672" y="356"/>
                  </a:lnTo>
                  <a:lnTo>
                    <a:pt x="4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1" name="Google Shape;381;p31"/>
            <p:cNvSpPr/>
            <p:nvPr/>
          </p:nvSpPr>
          <p:spPr>
            <a:xfrm>
              <a:off x="7134041" y="2387040"/>
              <a:ext cx="18730" cy="9923"/>
            </a:xfrm>
            <a:custGeom>
              <a:avLst/>
              <a:gdLst/>
              <a:ahLst/>
              <a:cxnLst/>
              <a:rect l="l" t="t" r="r" b="b"/>
              <a:pathLst>
                <a:path w="672" h="356" extrusionOk="0">
                  <a:moveTo>
                    <a:pt x="1" y="0"/>
                  </a:moveTo>
                  <a:lnTo>
                    <a:pt x="257" y="356"/>
                  </a:lnTo>
                  <a:lnTo>
                    <a:pt x="672" y="356"/>
                  </a:lnTo>
                  <a:lnTo>
                    <a:pt x="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2" name="Google Shape;382;p31"/>
            <p:cNvSpPr/>
            <p:nvPr/>
          </p:nvSpPr>
          <p:spPr>
            <a:xfrm>
              <a:off x="7145635" y="2387040"/>
              <a:ext cx="18702" cy="9923"/>
            </a:xfrm>
            <a:custGeom>
              <a:avLst/>
              <a:gdLst/>
              <a:ahLst/>
              <a:cxnLst/>
              <a:rect l="l" t="t" r="r" b="b"/>
              <a:pathLst>
                <a:path w="671" h="356" extrusionOk="0">
                  <a:moveTo>
                    <a:pt x="0" y="0"/>
                  </a:moveTo>
                  <a:lnTo>
                    <a:pt x="256" y="356"/>
                  </a:lnTo>
                  <a:lnTo>
                    <a:pt x="670" y="356"/>
                  </a:lnTo>
                  <a:lnTo>
                    <a:pt x="4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3" name="Google Shape;383;p31"/>
            <p:cNvSpPr/>
            <p:nvPr/>
          </p:nvSpPr>
          <p:spPr>
            <a:xfrm>
              <a:off x="7086128" y="2400976"/>
              <a:ext cx="18702" cy="9895"/>
            </a:xfrm>
            <a:custGeom>
              <a:avLst/>
              <a:gdLst/>
              <a:ahLst/>
              <a:cxnLst/>
              <a:rect l="l" t="t" r="r" b="b"/>
              <a:pathLst>
                <a:path w="671" h="355" extrusionOk="0">
                  <a:moveTo>
                    <a:pt x="0" y="1"/>
                  </a:moveTo>
                  <a:lnTo>
                    <a:pt x="256" y="354"/>
                  </a:lnTo>
                  <a:lnTo>
                    <a:pt x="670" y="354"/>
                  </a:lnTo>
                  <a:lnTo>
                    <a:pt x="4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4" name="Google Shape;384;p31"/>
            <p:cNvSpPr/>
            <p:nvPr/>
          </p:nvSpPr>
          <p:spPr>
            <a:xfrm>
              <a:off x="7097667" y="2400976"/>
              <a:ext cx="18730" cy="9895"/>
            </a:xfrm>
            <a:custGeom>
              <a:avLst/>
              <a:gdLst/>
              <a:ahLst/>
              <a:cxnLst/>
              <a:rect l="l" t="t" r="r" b="b"/>
              <a:pathLst>
                <a:path w="672" h="355" extrusionOk="0">
                  <a:moveTo>
                    <a:pt x="1" y="1"/>
                  </a:moveTo>
                  <a:lnTo>
                    <a:pt x="256" y="354"/>
                  </a:lnTo>
                  <a:lnTo>
                    <a:pt x="672" y="354"/>
                  </a:lnTo>
                  <a:lnTo>
                    <a:pt x="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5" name="Google Shape;385;p31"/>
            <p:cNvSpPr/>
            <p:nvPr/>
          </p:nvSpPr>
          <p:spPr>
            <a:xfrm>
              <a:off x="7109234" y="2400976"/>
              <a:ext cx="18702" cy="9895"/>
            </a:xfrm>
            <a:custGeom>
              <a:avLst/>
              <a:gdLst/>
              <a:ahLst/>
              <a:cxnLst/>
              <a:rect l="l" t="t" r="r" b="b"/>
              <a:pathLst>
                <a:path w="671" h="355" extrusionOk="0">
                  <a:moveTo>
                    <a:pt x="0" y="1"/>
                  </a:moveTo>
                  <a:lnTo>
                    <a:pt x="257" y="354"/>
                  </a:lnTo>
                  <a:lnTo>
                    <a:pt x="670" y="354"/>
                  </a:lnTo>
                  <a:lnTo>
                    <a:pt x="4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6" name="Google Shape;386;p31"/>
            <p:cNvSpPr/>
            <p:nvPr/>
          </p:nvSpPr>
          <p:spPr>
            <a:xfrm>
              <a:off x="7120745" y="2400976"/>
              <a:ext cx="18730" cy="9895"/>
            </a:xfrm>
            <a:custGeom>
              <a:avLst/>
              <a:gdLst/>
              <a:ahLst/>
              <a:cxnLst/>
              <a:rect l="l" t="t" r="r" b="b"/>
              <a:pathLst>
                <a:path w="672" h="355" extrusionOk="0">
                  <a:moveTo>
                    <a:pt x="1" y="1"/>
                  </a:moveTo>
                  <a:lnTo>
                    <a:pt x="257" y="354"/>
                  </a:lnTo>
                  <a:lnTo>
                    <a:pt x="672" y="354"/>
                  </a:lnTo>
                  <a:lnTo>
                    <a:pt x="4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7" name="Google Shape;387;p31"/>
            <p:cNvSpPr/>
            <p:nvPr/>
          </p:nvSpPr>
          <p:spPr>
            <a:xfrm>
              <a:off x="7132312" y="2400976"/>
              <a:ext cx="18730" cy="9895"/>
            </a:xfrm>
            <a:custGeom>
              <a:avLst/>
              <a:gdLst/>
              <a:ahLst/>
              <a:cxnLst/>
              <a:rect l="l" t="t" r="r" b="b"/>
              <a:pathLst>
                <a:path w="672" h="355" extrusionOk="0">
                  <a:moveTo>
                    <a:pt x="1" y="1"/>
                  </a:moveTo>
                  <a:lnTo>
                    <a:pt x="257" y="354"/>
                  </a:lnTo>
                  <a:lnTo>
                    <a:pt x="672" y="354"/>
                  </a:lnTo>
                  <a:lnTo>
                    <a:pt x="4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8" name="Google Shape;388;p31"/>
            <p:cNvSpPr/>
            <p:nvPr/>
          </p:nvSpPr>
          <p:spPr>
            <a:xfrm>
              <a:off x="7143907" y="2400976"/>
              <a:ext cx="18870" cy="9895"/>
            </a:xfrm>
            <a:custGeom>
              <a:avLst/>
              <a:gdLst/>
              <a:ahLst/>
              <a:cxnLst/>
              <a:rect l="l" t="t" r="r" b="b"/>
              <a:pathLst>
                <a:path w="677" h="355" extrusionOk="0">
                  <a:moveTo>
                    <a:pt x="0" y="1"/>
                  </a:moveTo>
                  <a:lnTo>
                    <a:pt x="256" y="354"/>
                  </a:lnTo>
                  <a:lnTo>
                    <a:pt x="676" y="354"/>
                  </a:lnTo>
                  <a:lnTo>
                    <a:pt x="421" y="1"/>
                  </a:lnTo>
                  <a:close/>
                </a:path>
              </a:pathLst>
            </a:custGeom>
            <a:solidFill>
              <a:srgbClr val="457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9" name="Google Shape;389;p31"/>
            <p:cNvSpPr/>
            <p:nvPr/>
          </p:nvSpPr>
          <p:spPr>
            <a:xfrm>
              <a:off x="7155642" y="2400976"/>
              <a:ext cx="18730" cy="9895"/>
            </a:xfrm>
            <a:custGeom>
              <a:avLst/>
              <a:gdLst/>
              <a:ahLst/>
              <a:cxnLst/>
              <a:rect l="l" t="t" r="r" b="b"/>
              <a:pathLst>
                <a:path w="672" h="355" extrusionOk="0">
                  <a:moveTo>
                    <a:pt x="0" y="1"/>
                  </a:moveTo>
                  <a:lnTo>
                    <a:pt x="255" y="354"/>
                  </a:lnTo>
                  <a:lnTo>
                    <a:pt x="671" y="354"/>
                  </a:lnTo>
                  <a:lnTo>
                    <a:pt x="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0" name="Google Shape;390;p31"/>
            <p:cNvSpPr/>
            <p:nvPr/>
          </p:nvSpPr>
          <p:spPr>
            <a:xfrm>
              <a:off x="7106502" y="2433810"/>
              <a:ext cx="135070" cy="64385"/>
            </a:xfrm>
            <a:custGeom>
              <a:avLst/>
              <a:gdLst/>
              <a:ahLst/>
              <a:cxnLst/>
              <a:rect l="l" t="t" r="r" b="b"/>
              <a:pathLst>
                <a:path w="4846" h="2310" extrusionOk="0">
                  <a:moveTo>
                    <a:pt x="0" y="0"/>
                  </a:moveTo>
                  <a:lnTo>
                    <a:pt x="1664" y="2309"/>
                  </a:lnTo>
                  <a:lnTo>
                    <a:pt x="4845" y="2309"/>
                  </a:lnTo>
                  <a:lnTo>
                    <a:pt x="31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1" name="Google Shape;391;p31"/>
            <p:cNvSpPr/>
            <p:nvPr/>
          </p:nvSpPr>
          <p:spPr>
            <a:xfrm>
              <a:off x="7136270" y="2433810"/>
              <a:ext cx="39551" cy="14243"/>
            </a:xfrm>
            <a:custGeom>
              <a:avLst/>
              <a:gdLst/>
              <a:ahLst/>
              <a:cxnLst/>
              <a:rect l="l" t="t" r="r" b="b"/>
              <a:pathLst>
                <a:path w="1419" h="511" extrusionOk="0">
                  <a:moveTo>
                    <a:pt x="0" y="0"/>
                  </a:moveTo>
                  <a:lnTo>
                    <a:pt x="368" y="510"/>
                  </a:lnTo>
                  <a:lnTo>
                    <a:pt x="1419" y="510"/>
                  </a:lnTo>
                  <a:lnTo>
                    <a:pt x="10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2" name="Google Shape;392;p31"/>
            <p:cNvSpPr/>
            <p:nvPr/>
          </p:nvSpPr>
          <p:spPr>
            <a:xfrm>
              <a:off x="7177633" y="2438325"/>
              <a:ext cx="8083" cy="7553"/>
            </a:xfrm>
            <a:custGeom>
              <a:avLst/>
              <a:gdLst/>
              <a:ahLst/>
              <a:cxnLst/>
              <a:rect l="l" t="t" r="r" b="b"/>
              <a:pathLst>
                <a:path w="290" h="271" extrusionOk="0">
                  <a:moveTo>
                    <a:pt x="23" y="0"/>
                  </a:moveTo>
                  <a:cubicBezTo>
                    <a:pt x="15" y="0"/>
                    <a:pt x="10" y="2"/>
                    <a:pt x="7" y="7"/>
                  </a:cubicBezTo>
                  <a:cubicBezTo>
                    <a:pt x="1" y="17"/>
                    <a:pt x="12" y="36"/>
                    <a:pt x="33" y="47"/>
                  </a:cubicBezTo>
                  <a:lnTo>
                    <a:pt x="200" y="142"/>
                  </a:lnTo>
                  <a:lnTo>
                    <a:pt x="165" y="223"/>
                  </a:lnTo>
                  <a:cubicBezTo>
                    <a:pt x="160" y="234"/>
                    <a:pt x="173" y="252"/>
                    <a:pt x="193" y="263"/>
                  </a:cubicBezTo>
                  <a:cubicBezTo>
                    <a:pt x="204" y="268"/>
                    <a:pt x="214" y="271"/>
                    <a:pt x="223" y="271"/>
                  </a:cubicBezTo>
                  <a:cubicBezTo>
                    <a:pt x="233" y="271"/>
                    <a:pt x="239" y="268"/>
                    <a:pt x="240" y="263"/>
                  </a:cubicBezTo>
                  <a:lnTo>
                    <a:pt x="284" y="163"/>
                  </a:lnTo>
                  <a:cubicBezTo>
                    <a:pt x="289" y="153"/>
                    <a:pt x="277" y="136"/>
                    <a:pt x="258" y="125"/>
                  </a:cubicBezTo>
                  <a:lnTo>
                    <a:pt x="55" y="10"/>
                  </a:lnTo>
                  <a:cubicBezTo>
                    <a:pt x="43" y="4"/>
                    <a:pt x="32" y="0"/>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3" name="Google Shape;393;p31"/>
            <p:cNvSpPr/>
            <p:nvPr/>
          </p:nvSpPr>
          <p:spPr>
            <a:xfrm>
              <a:off x="7184852" y="2438325"/>
              <a:ext cx="7999" cy="7553"/>
            </a:xfrm>
            <a:custGeom>
              <a:avLst/>
              <a:gdLst/>
              <a:ahLst/>
              <a:cxnLst/>
              <a:rect l="l" t="t" r="r" b="b"/>
              <a:pathLst>
                <a:path w="287" h="271" extrusionOk="0">
                  <a:moveTo>
                    <a:pt x="22" y="0"/>
                  </a:moveTo>
                  <a:cubicBezTo>
                    <a:pt x="15" y="0"/>
                    <a:pt x="9" y="2"/>
                    <a:pt x="7" y="7"/>
                  </a:cubicBezTo>
                  <a:cubicBezTo>
                    <a:pt x="0" y="17"/>
                    <a:pt x="12" y="36"/>
                    <a:pt x="32" y="47"/>
                  </a:cubicBezTo>
                  <a:lnTo>
                    <a:pt x="200" y="142"/>
                  </a:lnTo>
                  <a:lnTo>
                    <a:pt x="165" y="223"/>
                  </a:lnTo>
                  <a:cubicBezTo>
                    <a:pt x="160" y="234"/>
                    <a:pt x="172" y="252"/>
                    <a:pt x="193" y="263"/>
                  </a:cubicBezTo>
                  <a:cubicBezTo>
                    <a:pt x="203" y="268"/>
                    <a:pt x="213" y="271"/>
                    <a:pt x="223" y="271"/>
                  </a:cubicBezTo>
                  <a:cubicBezTo>
                    <a:pt x="230" y="271"/>
                    <a:pt x="237" y="268"/>
                    <a:pt x="238" y="263"/>
                  </a:cubicBezTo>
                  <a:lnTo>
                    <a:pt x="282" y="163"/>
                  </a:lnTo>
                  <a:cubicBezTo>
                    <a:pt x="287" y="153"/>
                    <a:pt x="275" y="136"/>
                    <a:pt x="256" y="125"/>
                  </a:cubicBezTo>
                  <a:lnTo>
                    <a:pt x="54" y="10"/>
                  </a:lnTo>
                  <a:cubicBezTo>
                    <a:pt x="43" y="4"/>
                    <a:pt x="31" y="0"/>
                    <a:pt x="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4" name="Google Shape;394;p31"/>
            <p:cNvSpPr/>
            <p:nvPr/>
          </p:nvSpPr>
          <p:spPr>
            <a:xfrm>
              <a:off x="7122529" y="2451759"/>
              <a:ext cx="89972" cy="10396"/>
            </a:xfrm>
            <a:custGeom>
              <a:avLst/>
              <a:gdLst/>
              <a:ahLst/>
              <a:cxnLst/>
              <a:rect l="l" t="t" r="r" b="b"/>
              <a:pathLst>
                <a:path w="3228" h="373" extrusionOk="0">
                  <a:moveTo>
                    <a:pt x="0" y="0"/>
                  </a:moveTo>
                  <a:lnTo>
                    <a:pt x="268" y="373"/>
                  </a:lnTo>
                  <a:lnTo>
                    <a:pt x="3228" y="373"/>
                  </a:lnTo>
                  <a:lnTo>
                    <a:pt x="2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5" name="Google Shape;395;p31"/>
            <p:cNvSpPr/>
            <p:nvPr/>
          </p:nvSpPr>
          <p:spPr>
            <a:xfrm>
              <a:off x="7122529" y="2451759"/>
              <a:ext cx="20124" cy="10396"/>
            </a:xfrm>
            <a:custGeom>
              <a:avLst/>
              <a:gdLst/>
              <a:ahLst/>
              <a:cxnLst/>
              <a:rect l="l" t="t" r="r" b="b"/>
              <a:pathLst>
                <a:path w="722" h="373" extrusionOk="0">
                  <a:moveTo>
                    <a:pt x="0" y="0"/>
                  </a:moveTo>
                  <a:lnTo>
                    <a:pt x="268" y="373"/>
                  </a:lnTo>
                  <a:lnTo>
                    <a:pt x="722" y="373"/>
                  </a:lnTo>
                  <a:lnTo>
                    <a:pt x="454" y="0"/>
                  </a:lnTo>
                  <a:close/>
                </a:path>
              </a:pathLst>
            </a:custGeom>
            <a:solidFill>
              <a:srgbClr val="A58A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6" name="Google Shape;396;p31"/>
            <p:cNvSpPr/>
            <p:nvPr/>
          </p:nvSpPr>
          <p:spPr>
            <a:xfrm>
              <a:off x="7128132" y="2455132"/>
              <a:ext cx="8919" cy="3679"/>
            </a:xfrm>
            <a:custGeom>
              <a:avLst/>
              <a:gdLst/>
              <a:ahLst/>
              <a:cxnLst/>
              <a:rect l="l" t="t" r="r" b="b"/>
              <a:pathLst>
                <a:path w="320" h="132" extrusionOk="0">
                  <a:moveTo>
                    <a:pt x="112" y="0"/>
                  </a:moveTo>
                  <a:cubicBezTo>
                    <a:pt x="38" y="0"/>
                    <a:pt x="1" y="29"/>
                    <a:pt x="27" y="66"/>
                  </a:cubicBezTo>
                  <a:cubicBezTo>
                    <a:pt x="53" y="102"/>
                    <a:pt x="134" y="132"/>
                    <a:pt x="207" y="132"/>
                  </a:cubicBezTo>
                  <a:cubicBezTo>
                    <a:pt x="282" y="132"/>
                    <a:pt x="319" y="102"/>
                    <a:pt x="293" y="66"/>
                  </a:cubicBezTo>
                  <a:cubicBezTo>
                    <a:pt x="267" y="29"/>
                    <a:pt x="186" y="0"/>
                    <a:pt x="112" y="0"/>
                  </a:cubicBezTo>
                  <a:close/>
                </a:path>
              </a:pathLst>
            </a:custGeom>
            <a:solidFill>
              <a:srgbClr val="6A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7" name="Google Shape;397;p31"/>
            <p:cNvSpPr/>
            <p:nvPr/>
          </p:nvSpPr>
          <p:spPr>
            <a:xfrm>
              <a:off x="7138082" y="2452456"/>
              <a:ext cx="17950" cy="9254"/>
            </a:xfrm>
            <a:custGeom>
              <a:avLst/>
              <a:gdLst/>
              <a:ahLst/>
              <a:cxnLst/>
              <a:rect l="l" t="t" r="r" b="b"/>
              <a:pathLst>
                <a:path w="644" h="332" extrusionOk="0">
                  <a:moveTo>
                    <a:pt x="0" y="0"/>
                  </a:moveTo>
                  <a:lnTo>
                    <a:pt x="239" y="331"/>
                  </a:lnTo>
                  <a:lnTo>
                    <a:pt x="643" y="331"/>
                  </a:lnTo>
                  <a:lnTo>
                    <a:pt x="4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8" name="Google Shape;398;p31"/>
            <p:cNvSpPr/>
            <p:nvPr/>
          </p:nvSpPr>
          <p:spPr>
            <a:xfrm>
              <a:off x="7155530" y="2455132"/>
              <a:ext cx="51787" cy="4487"/>
            </a:xfrm>
            <a:custGeom>
              <a:avLst/>
              <a:gdLst/>
              <a:ahLst/>
              <a:cxnLst/>
              <a:rect l="l" t="t" r="r" b="b"/>
              <a:pathLst>
                <a:path w="1858" h="161" extrusionOk="0">
                  <a:moveTo>
                    <a:pt x="70" y="0"/>
                  </a:moveTo>
                  <a:cubicBezTo>
                    <a:pt x="19" y="0"/>
                    <a:pt x="1" y="37"/>
                    <a:pt x="34" y="80"/>
                  </a:cubicBezTo>
                  <a:cubicBezTo>
                    <a:pt x="65" y="125"/>
                    <a:pt x="133" y="161"/>
                    <a:pt x="185" y="161"/>
                  </a:cubicBezTo>
                  <a:lnTo>
                    <a:pt x="1789" y="161"/>
                  </a:lnTo>
                  <a:cubicBezTo>
                    <a:pt x="1842" y="161"/>
                    <a:pt x="1858" y="125"/>
                    <a:pt x="1825" y="80"/>
                  </a:cubicBezTo>
                  <a:cubicBezTo>
                    <a:pt x="1794" y="37"/>
                    <a:pt x="1726"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99" name="Google Shape;399;p31"/>
            <p:cNvSpPr/>
            <p:nvPr/>
          </p:nvSpPr>
          <p:spPr>
            <a:xfrm>
              <a:off x="7131002" y="2463522"/>
              <a:ext cx="89945" cy="10396"/>
            </a:xfrm>
            <a:custGeom>
              <a:avLst/>
              <a:gdLst/>
              <a:ahLst/>
              <a:cxnLst/>
              <a:rect l="l" t="t" r="r" b="b"/>
              <a:pathLst>
                <a:path w="3227" h="373" extrusionOk="0">
                  <a:moveTo>
                    <a:pt x="0" y="0"/>
                  </a:moveTo>
                  <a:lnTo>
                    <a:pt x="268" y="373"/>
                  </a:lnTo>
                  <a:lnTo>
                    <a:pt x="3227" y="373"/>
                  </a:lnTo>
                  <a:lnTo>
                    <a:pt x="2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0" name="Google Shape;400;p31"/>
            <p:cNvSpPr/>
            <p:nvPr/>
          </p:nvSpPr>
          <p:spPr>
            <a:xfrm>
              <a:off x="7131002" y="2463522"/>
              <a:ext cx="20124" cy="10396"/>
            </a:xfrm>
            <a:custGeom>
              <a:avLst/>
              <a:gdLst/>
              <a:ahLst/>
              <a:cxnLst/>
              <a:rect l="l" t="t" r="r" b="b"/>
              <a:pathLst>
                <a:path w="722" h="373" extrusionOk="0">
                  <a:moveTo>
                    <a:pt x="0" y="0"/>
                  </a:moveTo>
                  <a:lnTo>
                    <a:pt x="268" y="373"/>
                  </a:lnTo>
                  <a:lnTo>
                    <a:pt x="722" y="373"/>
                  </a:lnTo>
                  <a:lnTo>
                    <a:pt x="454" y="0"/>
                  </a:lnTo>
                  <a:close/>
                </a:path>
              </a:pathLst>
            </a:custGeom>
            <a:solidFill>
              <a:srgbClr val="A58A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1" name="Google Shape;401;p31"/>
            <p:cNvSpPr/>
            <p:nvPr/>
          </p:nvSpPr>
          <p:spPr>
            <a:xfrm>
              <a:off x="7136605" y="2466866"/>
              <a:ext cx="8891" cy="3707"/>
            </a:xfrm>
            <a:custGeom>
              <a:avLst/>
              <a:gdLst/>
              <a:ahLst/>
              <a:cxnLst/>
              <a:rect l="l" t="t" r="r" b="b"/>
              <a:pathLst>
                <a:path w="319" h="133" extrusionOk="0">
                  <a:moveTo>
                    <a:pt x="111" y="0"/>
                  </a:moveTo>
                  <a:cubicBezTo>
                    <a:pt x="38" y="0"/>
                    <a:pt x="1" y="30"/>
                    <a:pt x="26" y="66"/>
                  </a:cubicBezTo>
                  <a:cubicBezTo>
                    <a:pt x="53" y="103"/>
                    <a:pt x="134" y="133"/>
                    <a:pt x="207" y="133"/>
                  </a:cubicBezTo>
                  <a:cubicBezTo>
                    <a:pt x="281" y="133"/>
                    <a:pt x="318" y="103"/>
                    <a:pt x="292" y="66"/>
                  </a:cubicBezTo>
                  <a:cubicBezTo>
                    <a:pt x="266" y="30"/>
                    <a:pt x="186" y="0"/>
                    <a:pt x="111" y="0"/>
                  </a:cubicBezTo>
                  <a:close/>
                </a:path>
              </a:pathLst>
            </a:custGeom>
            <a:solidFill>
              <a:srgbClr val="6AC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2" name="Google Shape;402;p31"/>
            <p:cNvSpPr/>
            <p:nvPr/>
          </p:nvSpPr>
          <p:spPr>
            <a:xfrm>
              <a:off x="7146583" y="2464246"/>
              <a:ext cx="17894" cy="9198"/>
            </a:xfrm>
            <a:custGeom>
              <a:avLst/>
              <a:gdLst/>
              <a:ahLst/>
              <a:cxnLst/>
              <a:rect l="l" t="t" r="r" b="b"/>
              <a:pathLst>
                <a:path w="642" h="330" extrusionOk="0">
                  <a:moveTo>
                    <a:pt x="0" y="0"/>
                  </a:moveTo>
                  <a:lnTo>
                    <a:pt x="238" y="330"/>
                  </a:lnTo>
                  <a:lnTo>
                    <a:pt x="641" y="330"/>
                  </a:lnTo>
                  <a:lnTo>
                    <a:pt x="4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3" name="Google Shape;403;p31"/>
            <p:cNvSpPr/>
            <p:nvPr/>
          </p:nvSpPr>
          <p:spPr>
            <a:xfrm>
              <a:off x="7164059" y="2466894"/>
              <a:ext cx="51703" cy="4487"/>
            </a:xfrm>
            <a:custGeom>
              <a:avLst/>
              <a:gdLst/>
              <a:ahLst/>
              <a:cxnLst/>
              <a:rect l="l" t="t" r="r" b="b"/>
              <a:pathLst>
                <a:path w="1855" h="161" extrusionOk="0">
                  <a:moveTo>
                    <a:pt x="69" y="0"/>
                  </a:moveTo>
                  <a:cubicBezTo>
                    <a:pt x="18" y="0"/>
                    <a:pt x="1" y="36"/>
                    <a:pt x="33" y="81"/>
                  </a:cubicBezTo>
                  <a:cubicBezTo>
                    <a:pt x="64" y="124"/>
                    <a:pt x="132" y="161"/>
                    <a:pt x="184" y="161"/>
                  </a:cubicBezTo>
                  <a:lnTo>
                    <a:pt x="1788" y="161"/>
                  </a:lnTo>
                  <a:cubicBezTo>
                    <a:pt x="1839" y="161"/>
                    <a:pt x="1855" y="124"/>
                    <a:pt x="1824" y="81"/>
                  </a:cubicBezTo>
                  <a:cubicBezTo>
                    <a:pt x="1793" y="36"/>
                    <a:pt x="1725" y="0"/>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4" name="Google Shape;404;p31"/>
            <p:cNvSpPr/>
            <p:nvPr/>
          </p:nvSpPr>
          <p:spPr>
            <a:xfrm>
              <a:off x="7119826" y="2317442"/>
              <a:ext cx="12793" cy="1589"/>
            </a:xfrm>
            <a:custGeom>
              <a:avLst/>
              <a:gdLst/>
              <a:ahLst/>
              <a:cxnLst/>
              <a:rect l="l" t="t" r="r" b="b"/>
              <a:pathLst>
                <a:path w="459" h="57" extrusionOk="0">
                  <a:moveTo>
                    <a:pt x="1" y="0"/>
                  </a:moveTo>
                  <a:lnTo>
                    <a:pt x="39" y="56"/>
                  </a:lnTo>
                  <a:lnTo>
                    <a:pt x="459" y="56"/>
                  </a:lnTo>
                  <a:lnTo>
                    <a:pt x="4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5" name="Google Shape;405;p31"/>
            <p:cNvSpPr/>
            <p:nvPr/>
          </p:nvSpPr>
          <p:spPr>
            <a:xfrm>
              <a:off x="7121359" y="2319588"/>
              <a:ext cx="12821" cy="1561"/>
            </a:xfrm>
            <a:custGeom>
              <a:avLst/>
              <a:gdLst/>
              <a:ahLst/>
              <a:cxnLst/>
              <a:rect l="l" t="t" r="r" b="b"/>
              <a:pathLst>
                <a:path w="460" h="56" extrusionOk="0">
                  <a:moveTo>
                    <a:pt x="1" y="1"/>
                  </a:moveTo>
                  <a:lnTo>
                    <a:pt x="40" y="56"/>
                  </a:lnTo>
                  <a:lnTo>
                    <a:pt x="460" y="56"/>
                  </a:lnTo>
                  <a:lnTo>
                    <a:pt x="4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6" name="Google Shape;406;p31"/>
            <p:cNvSpPr/>
            <p:nvPr/>
          </p:nvSpPr>
          <p:spPr>
            <a:xfrm>
              <a:off x="6691342" y="2326361"/>
              <a:ext cx="6801" cy="4348"/>
            </a:xfrm>
            <a:custGeom>
              <a:avLst/>
              <a:gdLst/>
              <a:ahLst/>
              <a:cxnLst/>
              <a:rect l="l" t="t" r="r" b="b"/>
              <a:pathLst>
                <a:path w="244" h="156" extrusionOk="0">
                  <a:moveTo>
                    <a:pt x="67" y="1"/>
                  </a:moveTo>
                  <a:cubicBezTo>
                    <a:pt x="16" y="1"/>
                    <a:pt x="1" y="36"/>
                    <a:pt x="32" y="78"/>
                  </a:cubicBezTo>
                  <a:cubicBezTo>
                    <a:pt x="63" y="121"/>
                    <a:pt x="127" y="156"/>
                    <a:pt x="177" y="156"/>
                  </a:cubicBezTo>
                  <a:cubicBezTo>
                    <a:pt x="228" y="156"/>
                    <a:pt x="244" y="121"/>
                    <a:pt x="212" y="78"/>
                  </a:cubicBezTo>
                  <a:cubicBezTo>
                    <a:pt x="181" y="36"/>
                    <a:pt x="116" y="2"/>
                    <a:pt x="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7" name="Google Shape;407;p31"/>
            <p:cNvSpPr/>
            <p:nvPr/>
          </p:nvSpPr>
          <p:spPr>
            <a:xfrm>
              <a:off x="6699898" y="2326361"/>
              <a:ext cx="6801" cy="4348"/>
            </a:xfrm>
            <a:custGeom>
              <a:avLst/>
              <a:gdLst/>
              <a:ahLst/>
              <a:cxnLst/>
              <a:rect l="l" t="t" r="r" b="b"/>
              <a:pathLst>
                <a:path w="244" h="156" extrusionOk="0">
                  <a:moveTo>
                    <a:pt x="67" y="1"/>
                  </a:moveTo>
                  <a:cubicBezTo>
                    <a:pt x="16" y="1"/>
                    <a:pt x="1" y="36"/>
                    <a:pt x="32" y="78"/>
                  </a:cubicBezTo>
                  <a:cubicBezTo>
                    <a:pt x="63" y="121"/>
                    <a:pt x="128" y="156"/>
                    <a:pt x="177" y="156"/>
                  </a:cubicBezTo>
                  <a:cubicBezTo>
                    <a:pt x="228" y="156"/>
                    <a:pt x="244" y="121"/>
                    <a:pt x="213" y="78"/>
                  </a:cubicBezTo>
                  <a:cubicBezTo>
                    <a:pt x="184" y="36"/>
                    <a:pt x="117" y="2"/>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8" name="Google Shape;408;p31"/>
            <p:cNvSpPr/>
            <p:nvPr/>
          </p:nvSpPr>
          <p:spPr>
            <a:xfrm>
              <a:off x="6708316" y="2326361"/>
              <a:ext cx="6801" cy="4348"/>
            </a:xfrm>
            <a:custGeom>
              <a:avLst/>
              <a:gdLst/>
              <a:ahLst/>
              <a:cxnLst/>
              <a:rect l="l" t="t" r="r" b="b"/>
              <a:pathLst>
                <a:path w="244" h="156" extrusionOk="0">
                  <a:moveTo>
                    <a:pt x="66" y="1"/>
                  </a:moveTo>
                  <a:cubicBezTo>
                    <a:pt x="16" y="1"/>
                    <a:pt x="1" y="36"/>
                    <a:pt x="32" y="78"/>
                  </a:cubicBezTo>
                  <a:cubicBezTo>
                    <a:pt x="63" y="121"/>
                    <a:pt x="127" y="156"/>
                    <a:pt x="177" y="156"/>
                  </a:cubicBezTo>
                  <a:cubicBezTo>
                    <a:pt x="228" y="156"/>
                    <a:pt x="243" y="121"/>
                    <a:pt x="212" y="78"/>
                  </a:cubicBezTo>
                  <a:cubicBezTo>
                    <a:pt x="181" y="36"/>
                    <a:pt x="116" y="2"/>
                    <a:pt x="66" y="1"/>
                  </a:cubicBezTo>
                  <a:close/>
                </a:path>
              </a:pathLst>
            </a:custGeom>
            <a:solidFill>
              <a:srgbClr val="457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9" name="Google Shape;409;p31"/>
            <p:cNvSpPr/>
            <p:nvPr/>
          </p:nvSpPr>
          <p:spPr>
            <a:xfrm>
              <a:off x="6731032" y="2380712"/>
              <a:ext cx="37879" cy="143153"/>
            </a:xfrm>
            <a:custGeom>
              <a:avLst/>
              <a:gdLst/>
              <a:ahLst/>
              <a:cxnLst/>
              <a:rect l="l" t="t" r="r" b="b"/>
              <a:pathLst>
                <a:path w="1359" h="5136" extrusionOk="0">
                  <a:moveTo>
                    <a:pt x="779" y="1"/>
                  </a:moveTo>
                  <a:lnTo>
                    <a:pt x="0" y="5046"/>
                  </a:lnTo>
                  <a:lnTo>
                    <a:pt x="580" y="5135"/>
                  </a:lnTo>
                  <a:lnTo>
                    <a:pt x="1359" y="90"/>
                  </a:lnTo>
                  <a:lnTo>
                    <a:pt x="7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0" name="Google Shape;410;p31"/>
            <p:cNvSpPr/>
            <p:nvPr/>
          </p:nvSpPr>
          <p:spPr>
            <a:xfrm>
              <a:off x="6660431" y="2369954"/>
              <a:ext cx="37879" cy="143125"/>
            </a:xfrm>
            <a:custGeom>
              <a:avLst/>
              <a:gdLst/>
              <a:ahLst/>
              <a:cxnLst/>
              <a:rect l="l" t="t" r="r" b="b"/>
              <a:pathLst>
                <a:path w="1359" h="5135" extrusionOk="0">
                  <a:moveTo>
                    <a:pt x="580" y="0"/>
                  </a:moveTo>
                  <a:lnTo>
                    <a:pt x="0" y="89"/>
                  </a:lnTo>
                  <a:lnTo>
                    <a:pt x="779" y="5135"/>
                  </a:lnTo>
                  <a:lnTo>
                    <a:pt x="1359" y="5046"/>
                  </a:lnTo>
                  <a:lnTo>
                    <a:pt x="5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1" name="Google Shape;411;p31"/>
            <p:cNvSpPr/>
            <p:nvPr/>
          </p:nvSpPr>
          <p:spPr>
            <a:xfrm>
              <a:off x="6702351" y="2349830"/>
              <a:ext cx="18145" cy="157730"/>
            </a:xfrm>
            <a:custGeom>
              <a:avLst/>
              <a:gdLst/>
              <a:ahLst/>
              <a:cxnLst/>
              <a:rect l="l" t="t" r="r" b="b"/>
              <a:pathLst>
                <a:path w="651" h="5659" extrusionOk="0">
                  <a:moveTo>
                    <a:pt x="1" y="1"/>
                  </a:moveTo>
                  <a:lnTo>
                    <a:pt x="1" y="5658"/>
                  </a:lnTo>
                  <a:lnTo>
                    <a:pt x="651" y="5658"/>
                  </a:lnTo>
                  <a:lnTo>
                    <a:pt x="6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2" name="Google Shape;412;p31"/>
            <p:cNvSpPr/>
            <p:nvPr/>
          </p:nvSpPr>
          <p:spPr>
            <a:xfrm>
              <a:off x="6649728" y="2463633"/>
              <a:ext cx="129858" cy="187052"/>
            </a:xfrm>
            <a:custGeom>
              <a:avLst/>
              <a:gdLst/>
              <a:ahLst/>
              <a:cxnLst/>
              <a:rect l="l" t="t" r="r" b="b"/>
              <a:pathLst>
                <a:path w="4659" h="6711" extrusionOk="0">
                  <a:moveTo>
                    <a:pt x="1" y="0"/>
                  </a:moveTo>
                  <a:lnTo>
                    <a:pt x="1" y="6711"/>
                  </a:lnTo>
                  <a:lnTo>
                    <a:pt x="4658" y="6711"/>
                  </a:lnTo>
                  <a:lnTo>
                    <a:pt x="46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3" name="Google Shape;413;p31"/>
            <p:cNvSpPr/>
            <p:nvPr/>
          </p:nvSpPr>
          <p:spPr>
            <a:xfrm>
              <a:off x="6228156" y="2710528"/>
              <a:ext cx="1680405" cy="1190044"/>
            </a:xfrm>
            <a:custGeom>
              <a:avLst/>
              <a:gdLst/>
              <a:ahLst/>
              <a:cxnLst/>
              <a:rect l="l" t="t" r="r" b="b"/>
              <a:pathLst>
                <a:path w="60289" h="42696" extrusionOk="0">
                  <a:moveTo>
                    <a:pt x="0" y="0"/>
                  </a:moveTo>
                  <a:lnTo>
                    <a:pt x="0" y="3961"/>
                  </a:lnTo>
                  <a:lnTo>
                    <a:pt x="2558" y="3961"/>
                  </a:lnTo>
                  <a:lnTo>
                    <a:pt x="2558" y="42284"/>
                  </a:lnTo>
                  <a:cubicBezTo>
                    <a:pt x="2558" y="42511"/>
                    <a:pt x="2741" y="42695"/>
                    <a:pt x="2968" y="42695"/>
                  </a:cubicBezTo>
                  <a:lnTo>
                    <a:pt x="5757" y="42695"/>
                  </a:lnTo>
                  <a:cubicBezTo>
                    <a:pt x="5983" y="42695"/>
                    <a:pt x="6167" y="42511"/>
                    <a:pt x="6167" y="42284"/>
                  </a:cubicBezTo>
                  <a:lnTo>
                    <a:pt x="6167" y="3963"/>
                  </a:lnTo>
                  <a:lnTo>
                    <a:pt x="50733" y="3963"/>
                  </a:lnTo>
                  <a:lnTo>
                    <a:pt x="50733" y="42313"/>
                  </a:lnTo>
                  <a:cubicBezTo>
                    <a:pt x="50733" y="42525"/>
                    <a:pt x="50904" y="42696"/>
                    <a:pt x="51115" y="42696"/>
                  </a:cubicBezTo>
                  <a:lnTo>
                    <a:pt x="53959" y="42696"/>
                  </a:lnTo>
                  <a:cubicBezTo>
                    <a:pt x="54171" y="42696"/>
                    <a:pt x="54341" y="42524"/>
                    <a:pt x="54341" y="42313"/>
                  </a:cubicBezTo>
                  <a:lnTo>
                    <a:pt x="54341" y="3963"/>
                  </a:lnTo>
                  <a:lnTo>
                    <a:pt x="60288" y="3963"/>
                  </a:lnTo>
                  <a:lnTo>
                    <a:pt x="602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4" name="Google Shape;414;p31"/>
            <p:cNvSpPr/>
            <p:nvPr/>
          </p:nvSpPr>
          <p:spPr>
            <a:xfrm>
              <a:off x="6123328" y="2653222"/>
              <a:ext cx="1890201" cy="64246"/>
            </a:xfrm>
            <a:custGeom>
              <a:avLst/>
              <a:gdLst/>
              <a:ahLst/>
              <a:cxnLst/>
              <a:rect l="l" t="t" r="r" b="b"/>
              <a:pathLst>
                <a:path w="67816" h="2305" extrusionOk="0">
                  <a:moveTo>
                    <a:pt x="1153" y="1"/>
                  </a:moveTo>
                  <a:cubicBezTo>
                    <a:pt x="519" y="1"/>
                    <a:pt x="1" y="520"/>
                    <a:pt x="1" y="1152"/>
                  </a:cubicBezTo>
                  <a:cubicBezTo>
                    <a:pt x="1" y="1786"/>
                    <a:pt x="519" y="2304"/>
                    <a:pt x="1153" y="2304"/>
                  </a:cubicBezTo>
                  <a:lnTo>
                    <a:pt x="66663" y="2304"/>
                  </a:lnTo>
                  <a:cubicBezTo>
                    <a:pt x="67298" y="2304"/>
                    <a:pt x="67816" y="1786"/>
                    <a:pt x="67815" y="1152"/>
                  </a:cubicBezTo>
                  <a:cubicBezTo>
                    <a:pt x="67815" y="520"/>
                    <a:pt x="67296" y="1"/>
                    <a:pt x="6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5" name="Google Shape;415;p31"/>
            <p:cNvSpPr/>
            <p:nvPr/>
          </p:nvSpPr>
          <p:spPr>
            <a:xfrm>
              <a:off x="6214694" y="2441530"/>
              <a:ext cx="366217" cy="18424"/>
            </a:xfrm>
            <a:custGeom>
              <a:avLst/>
              <a:gdLst/>
              <a:ahLst/>
              <a:cxnLst/>
              <a:rect l="l" t="t" r="r" b="b"/>
              <a:pathLst>
                <a:path w="13139" h="661" extrusionOk="0">
                  <a:moveTo>
                    <a:pt x="330" y="0"/>
                  </a:moveTo>
                  <a:cubicBezTo>
                    <a:pt x="149" y="0"/>
                    <a:pt x="1" y="149"/>
                    <a:pt x="1" y="330"/>
                  </a:cubicBezTo>
                  <a:cubicBezTo>
                    <a:pt x="1" y="511"/>
                    <a:pt x="149" y="660"/>
                    <a:pt x="330" y="660"/>
                  </a:cubicBezTo>
                  <a:lnTo>
                    <a:pt x="12810" y="660"/>
                  </a:lnTo>
                  <a:cubicBezTo>
                    <a:pt x="12991" y="660"/>
                    <a:pt x="13139" y="511"/>
                    <a:pt x="13139" y="330"/>
                  </a:cubicBezTo>
                  <a:cubicBezTo>
                    <a:pt x="13139" y="149"/>
                    <a:pt x="12991" y="0"/>
                    <a:pt x="1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6" name="Google Shape;416;p31"/>
            <p:cNvSpPr/>
            <p:nvPr/>
          </p:nvSpPr>
          <p:spPr>
            <a:xfrm>
              <a:off x="6214694" y="2491645"/>
              <a:ext cx="366217" cy="18424"/>
            </a:xfrm>
            <a:custGeom>
              <a:avLst/>
              <a:gdLst/>
              <a:ahLst/>
              <a:cxnLst/>
              <a:rect l="l" t="t" r="r" b="b"/>
              <a:pathLst>
                <a:path w="13139" h="661" extrusionOk="0">
                  <a:moveTo>
                    <a:pt x="330" y="0"/>
                  </a:moveTo>
                  <a:cubicBezTo>
                    <a:pt x="149" y="0"/>
                    <a:pt x="1" y="149"/>
                    <a:pt x="1" y="330"/>
                  </a:cubicBezTo>
                  <a:cubicBezTo>
                    <a:pt x="1" y="511"/>
                    <a:pt x="149" y="660"/>
                    <a:pt x="330" y="660"/>
                  </a:cubicBezTo>
                  <a:lnTo>
                    <a:pt x="12810" y="660"/>
                  </a:lnTo>
                  <a:cubicBezTo>
                    <a:pt x="12991" y="660"/>
                    <a:pt x="13139" y="511"/>
                    <a:pt x="13139" y="330"/>
                  </a:cubicBezTo>
                  <a:cubicBezTo>
                    <a:pt x="13139" y="149"/>
                    <a:pt x="12991" y="0"/>
                    <a:pt x="1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7" name="Google Shape;417;p31"/>
            <p:cNvSpPr/>
            <p:nvPr/>
          </p:nvSpPr>
          <p:spPr>
            <a:xfrm>
              <a:off x="6223864" y="2459926"/>
              <a:ext cx="347849" cy="31747"/>
            </a:xfrm>
            <a:custGeom>
              <a:avLst/>
              <a:gdLst/>
              <a:ahLst/>
              <a:cxnLst/>
              <a:rect l="l" t="t" r="r" b="b"/>
              <a:pathLst>
                <a:path w="12480" h="1139" extrusionOk="0">
                  <a:moveTo>
                    <a:pt x="0" y="0"/>
                  </a:moveTo>
                  <a:lnTo>
                    <a:pt x="0" y="1138"/>
                  </a:lnTo>
                  <a:lnTo>
                    <a:pt x="12480" y="1138"/>
                  </a:lnTo>
                  <a:lnTo>
                    <a:pt x="12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8" name="Google Shape;418;p31"/>
            <p:cNvSpPr/>
            <p:nvPr/>
          </p:nvSpPr>
          <p:spPr>
            <a:xfrm>
              <a:off x="6181303" y="2510041"/>
              <a:ext cx="366217" cy="18368"/>
            </a:xfrm>
            <a:custGeom>
              <a:avLst/>
              <a:gdLst/>
              <a:ahLst/>
              <a:cxnLst/>
              <a:rect l="l" t="t" r="r" b="b"/>
              <a:pathLst>
                <a:path w="13139" h="659" extrusionOk="0">
                  <a:moveTo>
                    <a:pt x="330" y="0"/>
                  </a:moveTo>
                  <a:cubicBezTo>
                    <a:pt x="149" y="0"/>
                    <a:pt x="0" y="148"/>
                    <a:pt x="0" y="329"/>
                  </a:cubicBezTo>
                  <a:cubicBezTo>
                    <a:pt x="0" y="510"/>
                    <a:pt x="148" y="659"/>
                    <a:pt x="330" y="659"/>
                  </a:cubicBezTo>
                  <a:lnTo>
                    <a:pt x="12809" y="659"/>
                  </a:lnTo>
                  <a:cubicBezTo>
                    <a:pt x="12990" y="659"/>
                    <a:pt x="13138" y="510"/>
                    <a:pt x="13138" y="329"/>
                  </a:cubicBezTo>
                  <a:cubicBezTo>
                    <a:pt x="13138" y="148"/>
                    <a:pt x="12990" y="0"/>
                    <a:pt x="12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9" name="Google Shape;419;p31"/>
            <p:cNvSpPr/>
            <p:nvPr/>
          </p:nvSpPr>
          <p:spPr>
            <a:xfrm>
              <a:off x="6181303" y="2560128"/>
              <a:ext cx="366217" cy="18396"/>
            </a:xfrm>
            <a:custGeom>
              <a:avLst/>
              <a:gdLst/>
              <a:ahLst/>
              <a:cxnLst/>
              <a:rect l="l" t="t" r="r" b="b"/>
              <a:pathLst>
                <a:path w="13139" h="660" extrusionOk="0">
                  <a:moveTo>
                    <a:pt x="330" y="0"/>
                  </a:moveTo>
                  <a:cubicBezTo>
                    <a:pt x="149" y="0"/>
                    <a:pt x="0" y="149"/>
                    <a:pt x="0" y="330"/>
                  </a:cubicBezTo>
                  <a:cubicBezTo>
                    <a:pt x="0" y="511"/>
                    <a:pt x="148" y="660"/>
                    <a:pt x="330" y="660"/>
                  </a:cubicBezTo>
                  <a:lnTo>
                    <a:pt x="12809" y="660"/>
                  </a:lnTo>
                  <a:cubicBezTo>
                    <a:pt x="12990" y="660"/>
                    <a:pt x="13138" y="511"/>
                    <a:pt x="13138" y="330"/>
                  </a:cubicBezTo>
                  <a:cubicBezTo>
                    <a:pt x="13138" y="149"/>
                    <a:pt x="12990" y="0"/>
                    <a:pt x="12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0" name="Google Shape;420;p31"/>
            <p:cNvSpPr/>
            <p:nvPr/>
          </p:nvSpPr>
          <p:spPr>
            <a:xfrm>
              <a:off x="6190417" y="2528381"/>
              <a:ext cx="347877" cy="31775"/>
            </a:xfrm>
            <a:custGeom>
              <a:avLst/>
              <a:gdLst/>
              <a:ahLst/>
              <a:cxnLst/>
              <a:rect l="l" t="t" r="r" b="b"/>
              <a:pathLst>
                <a:path w="12481" h="1140" extrusionOk="0">
                  <a:moveTo>
                    <a:pt x="1" y="1"/>
                  </a:moveTo>
                  <a:lnTo>
                    <a:pt x="1" y="1139"/>
                  </a:lnTo>
                  <a:lnTo>
                    <a:pt x="12480" y="1139"/>
                  </a:lnTo>
                  <a:lnTo>
                    <a:pt x="124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1" name="Google Shape;421;p31"/>
            <p:cNvSpPr/>
            <p:nvPr/>
          </p:nvSpPr>
          <p:spPr>
            <a:xfrm>
              <a:off x="6231417" y="2578496"/>
              <a:ext cx="366217" cy="18396"/>
            </a:xfrm>
            <a:custGeom>
              <a:avLst/>
              <a:gdLst/>
              <a:ahLst/>
              <a:cxnLst/>
              <a:rect l="l" t="t" r="r" b="b"/>
              <a:pathLst>
                <a:path w="13139" h="660" extrusionOk="0">
                  <a:moveTo>
                    <a:pt x="329" y="1"/>
                  </a:moveTo>
                  <a:cubicBezTo>
                    <a:pt x="148" y="1"/>
                    <a:pt x="0" y="150"/>
                    <a:pt x="0" y="331"/>
                  </a:cubicBezTo>
                  <a:cubicBezTo>
                    <a:pt x="0" y="511"/>
                    <a:pt x="147" y="659"/>
                    <a:pt x="330" y="659"/>
                  </a:cubicBezTo>
                  <a:lnTo>
                    <a:pt x="12809" y="659"/>
                  </a:lnTo>
                  <a:cubicBezTo>
                    <a:pt x="12990" y="659"/>
                    <a:pt x="13138" y="511"/>
                    <a:pt x="13138" y="331"/>
                  </a:cubicBezTo>
                  <a:cubicBezTo>
                    <a:pt x="13138" y="150"/>
                    <a:pt x="12990" y="1"/>
                    <a:pt x="12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2" name="Google Shape;422;p31"/>
            <p:cNvSpPr/>
            <p:nvPr/>
          </p:nvSpPr>
          <p:spPr>
            <a:xfrm>
              <a:off x="6231417" y="2628610"/>
              <a:ext cx="366217" cy="18396"/>
            </a:xfrm>
            <a:custGeom>
              <a:avLst/>
              <a:gdLst/>
              <a:ahLst/>
              <a:cxnLst/>
              <a:rect l="l" t="t" r="r" b="b"/>
              <a:pathLst>
                <a:path w="13139" h="660" extrusionOk="0">
                  <a:moveTo>
                    <a:pt x="329" y="1"/>
                  </a:moveTo>
                  <a:cubicBezTo>
                    <a:pt x="148" y="1"/>
                    <a:pt x="0" y="149"/>
                    <a:pt x="0" y="329"/>
                  </a:cubicBezTo>
                  <a:cubicBezTo>
                    <a:pt x="0" y="510"/>
                    <a:pt x="147" y="659"/>
                    <a:pt x="330" y="659"/>
                  </a:cubicBezTo>
                  <a:lnTo>
                    <a:pt x="12809" y="659"/>
                  </a:lnTo>
                  <a:cubicBezTo>
                    <a:pt x="12990" y="659"/>
                    <a:pt x="13138" y="510"/>
                    <a:pt x="13138" y="329"/>
                  </a:cubicBezTo>
                  <a:cubicBezTo>
                    <a:pt x="13138" y="149"/>
                    <a:pt x="12990" y="1"/>
                    <a:pt x="12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3" name="Google Shape;423;p31"/>
            <p:cNvSpPr/>
            <p:nvPr/>
          </p:nvSpPr>
          <p:spPr>
            <a:xfrm>
              <a:off x="6240532" y="2596864"/>
              <a:ext cx="347877" cy="31747"/>
            </a:xfrm>
            <a:custGeom>
              <a:avLst/>
              <a:gdLst/>
              <a:ahLst/>
              <a:cxnLst/>
              <a:rect l="l" t="t" r="r" b="b"/>
              <a:pathLst>
                <a:path w="12481" h="1139" extrusionOk="0">
                  <a:moveTo>
                    <a:pt x="1" y="0"/>
                  </a:moveTo>
                  <a:lnTo>
                    <a:pt x="1" y="1139"/>
                  </a:lnTo>
                  <a:lnTo>
                    <a:pt x="12480" y="1139"/>
                  </a:lnTo>
                  <a:lnTo>
                    <a:pt x="124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4" name="Google Shape;424;p31"/>
            <p:cNvSpPr/>
            <p:nvPr/>
          </p:nvSpPr>
          <p:spPr>
            <a:xfrm>
              <a:off x="7492481" y="2183096"/>
              <a:ext cx="176377" cy="282822"/>
            </a:xfrm>
            <a:custGeom>
              <a:avLst/>
              <a:gdLst/>
              <a:ahLst/>
              <a:cxnLst/>
              <a:rect l="l" t="t" r="r" b="b"/>
              <a:pathLst>
                <a:path w="6328" h="10147" extrusionOk="0">
                  <a:moveTo>
                    <a:pt x="3097" y="0"/>
                  </a:moveTo>
                  <a:lnTo>
                    <a:pt x="1" y="3728"/>
                  </a:lnTo>
                  <a:cubicBezTo>
                    <a:pt x="1593" y="5543"/>
                    <a:pt x="2191" y="8212"/>
                    <a:pt x="2412" y="9740"/>
                  </a:cubicBezTo>
                  <a:cubicBezTo>
                    <a:pt x="2446" y="9969"/>
                    <a:pt x="2622" y="10115"/>
                    <a:pt x="2817" y="10146"/>
                  </a:cubicBezTo>
                  <a:cubicBezTo>
                    <a:pt x="2818" y="10146"/>
                    <a:pt x="2819" y="10146"/>
                    <a:pt x="2820" y="10146"/>
                  </a:cubicBezTo>
                  <a:cubicBezTo>
                    <a:pt x="3015" y="10146"/>
                    <a:pt x="6328" y="7713"/>
                    <a:pt x="5855" y="6312"/>
                  </a:cubicBezTo>
                  <a:cubicBezTo>
                    <a:pt x="4847" y="3319"/>
                    <a:pt x="3097" y="0"/>
                    <a:pt x="3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5" name="Google Shape;425;p31"/>
            <p:cNvSpPr/>
            <p:nvPr/>
          </p:nvSpPr>
          <p:spPr>
            <a:xfrm>
              <a:off x="7368281" y="1993229"/>
              <a:ext cx="276858" cy="349187"/>
            </a:xfrm>
            <a:custGeom>
              <a:avLst/>
              <a:gdLst/>
              <a:ahLst/>
              <a:cxnLst/>
              <a:rect l="l" t="t" r="r" b="b"/>
              <a:pathLst>
                <a:path w="9933" h="12528" extrusionOk="0">
                  <a:moveTo>
                    <a:pt x="4312" y="1"/>
                  </a:moveTo>
                  <a:cubicBezTo>
                    <a:pt x="4269" y="1"/>
                    <a:pt x="4226" y="2"/>
                    <a:pt x="4184" y="5"/>
                  </a:cubicBezTo>
                  <a:cubicBezTo>
                    <a:pt x="2368" y="124"/>
                    <a:pt x="855" y="1008"/>
                    <a:pt x="498" y="4148"/>
                  </a:cubicBezTo>
                  <a:cubicBezTo>
                    <a:pt x="419" y="4840"/>
                    <a:pt x="395" y="5640"/>
                    <a:pt x="437" y="6563"/>
                  </a:cubicBezTo>
                  <a:cubicBezTo>
                    <a:pt x="453" y="6943"/>
                    <a:pt x="0" y="8935"/>
                    <a:pt x="53" y="9121"/>
                  </a:cubicBezTo>
                  <a:cubicBezTo>
                    <a:pt x="111" y="9327"/>
                    <a:pt x="747" y="9328"/>
                    <a:pt x="973" y="9328"/>
                  </a:cubicBezTo>
                  <a:cubicBezTo>
                    <a:pt x="993" y="9328"/>
                    <a:pt x="1010" y="9322"/>
                    <a:pt x="1026" y="9312"/>
                  </a:cubicBezTo>
                  <a:cubicBezTo>
                    <a:pt x="1768" y="11068"/>
                    <a:pt x="3294" y="12486"/>
                    <a:pt x="5133" y="12527"/>
                  </a:cubicBezTo>
                  <a:cubicBezTo>
                    <a:pt x="5149" y="12527"/>
                    <a:pt x="5165" y="12527"/>
                    <a:pt x="5180" y="12527"/>
                  </a:cubicBezTo>
                  <a:cubicBezTo>
                    <a:pt x="6830" y="12527"/>
                    <a:pt x="8526" y="10678"/>
                    <a:pt x="9158" y="8691"/>
                  </a:cubicBezTo>
                  <a:cubicBezTo>
                    <a:pt x="9932" y="6263"/>
                    <a:pt x="8863" y="4038"/>
                    <a:pt x="8686" y="3706"/>
                  </a:cubicBezTo>
                  <a:cubicBezTo>
                    <a:pt x="7641" y="1751"/>
                    <a:pt x="5845" y="1"/>
                    <a:pt x="4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6" name="Google Shape;426;p31"/>
            <p:cNvSpPr/>
            <p:nvPr/>
          </p:nvSpPr>
          <p:spPr>
            <a:xfrm>
              <a:off x="7399944" y="2176212"/>
              <a:ext cx="23664" cy="39384"/>
            </a:xfrm>
            <a:custGeom>
              <a:avLst/>
              <a:gdLst/>
              <a:ahLst/>
              <a:cxnLst/>
              <a:rect l="l" t="t" r="r" b="b"/>
              <a:pathLst>
                <a:path w="849" h="1413" extrusionOk="0">
                  <a:moveTo>
                    <a:pt x="313" y="0"/>
                  </a:moveTo>
                  <a:cubicBezTo>
                    <a:pt x="301" y="0"/>
                    <a:pt x="289" y="2"/>
                    <a:pt x="277" y="4"/>
                  </a:cubicBezTo>
                  <a:cubicBezTo>
                    <a:pt x="88" y="43"/>
                    <a:pt x="1" y="390"/>
                    <a:pt x="81" y="778"/>
                  </a:cubicBezTo>
                  <a:cubicBezTo>
                    <a:pt x="158" y="1141"/>
                    <a:pt x="356" y="1412"/>
                    <a:pt x="535" y="1412"/>
                  </a:cubicBezTo>
                  <a:cubicBezTo>
                    <a:pt x="547" y="1412"/>
                    <a:pt x="559" y="1411"/>
                    <a:pt x="571" y="1408"/>
                  </a:cubicBezTo>
                  <a:cubicBezTo>
                    <a:pt x="761" y="1369"/>
                    <a:pt x="848" y="1023"/>
                    <a:pt x="767" y="635"/>
                  </a:cubicBezTo>
                  <a:cubicBezTo>
                    <a:pt x="690" y="272"/>
                    <a:pt x="493"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7" name="Google Shape;427;p31"/>
            <p:cNvSpPr/>
            <p:nvPr/>
          </p:nvSpPr>
          <p:spPr>
            <a:xfrm>
              <a:off x="7394676" y="2140229"/>
              <a:ext cx="41502" cy="16863"/>
            </a:xfrm>
            <a:custGeom>
              <a:avLst/>
              <a:gdLst/>
              <a:ahLst/>
              <a:cxnLst/>
              <a:rect l="l" t="t" r="r" b="b"/>
              <a:pathLst>
                <a:path w="1489" h="605" extrusionOk="0">
                  <a:moveTo>
                    <a:pt x="659" y="0"/>
                  </a:moveTo>
                  <a:cubicBezTo>
                    <a:pt x="412" y="0"/>
                    <a:pt x="194" y="97"/>
                    <a:pt x="65" y="191"/>
                  </a:cubicBezTo>
                  <a:cubicBezTo>
                    <a:pt x="12" y="230"/>
                    <a:pt x="0" y="305"/>
                    <a:pt x="39" y="358"/>
                  </a:cubicBezTo>
                  <a:cubicBezTo>
                    <a:pt x="63" y="390"/>
                    <a:pt x="98" y="409"/>
                    <a:pt x="135" y="409"/>
                  </a:cubicBezTo>
                  <a:cubicBezTo>
                    <a:pt x="158" y="409"/>
                    <a:pt x="183" y="401"/>
                    <a:pt x="206" y="385"/>
                  </a:cubicBezTo>
                  <a:cubicBezTo>
                    <a:pt x="216" y="378"/>
                    <a:pt x="407" y="243"/>
                    <a:pt x="659" y="243"/>
                  </a:cubicBezTo>
                  <a:cubicBezTo>
                    <a:pt x="843" y="243"/>
                    <a:pt x="1060" y="315"/>
                    <a:pt x="1262" y="562"/>
                  </a:cubicBezTo>
                  <a:cubicBezTo>
                    <a:pt x="1285" y="590"/>
                    <a:pt x="1319" y="605"/>
                    <a:pt x="1353" y="605"/>
                  </a:cubicBezTo>
                  <a:cubicBezTo>
                    <a:pt x="1376" y="605"/>
                    <a:pt x="1399" y="598"/>
                    <a:pt x="1420" y="585"/>
                  </a:cubicBezTo>
                  <a:cubicBezTo>
                    <a:pt x="1423" y="583"/>
                    <a:pt x="1427" y="580"/>
                    <a:pt x="1430" y="578"/>
                  </a:cubicBezTo>
                  <a:cubicBezTo>
                    <a:pt x="1482" y="536"/>
                    <a:pt x="1488" y="460"/>
                    <a:pt x="1447" y="409"/>
                  </a:cubicBezTo>
                  <a:cubicBezTo>
                    <a:pt x="1195" y="101"/>
                    <a:pt x="911" y="0"/>
                    <a:pt x="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8" name="Google Shape;428;p31"/>
            <p:cNvSpPr/>
            <p:nvPr/>
          </p:nvSpPr>
          <p:spPr>
            <a:xfrm>
              <a:off x="7424862" y="2234939"/>
              <a:ext cx="28792" cy="34144"/>
            </a:xfrm>
            <a:custGeom>
              <a:avLst/>
              <a:gdLst/>
              <a:ahLst/>
              <a:cxnLst/>
              <a:rect l="l" t="t" r="r" b="b"/>
              <a:pathLst>
                <a:path w="1033" h="1225" extrusionOk="0">
                  <a:moveTo>
                    <a:pt x="869" y="0"/>
                  </a:moveTo>
                  <a:cubicBezTo>
                    <a:pt x="863" y="0"/>
                    <a:pt x="858" y="0"/>
                    <a:pt x="852" y="1"/>
                  </a:cubicBezTo>
                  <a:cubicBezTo>
                    <a:pt x="787" y="10"/>
                    <a:pt x="742" y="64"/>
                    <a:pt x="752" y="137"/>
                  </a:cubicBezTo>
                  <a:cubicBezTo>
                    <a:pt x="756" y="158"/>
                    <a:pt x="844" y="837"/>
                    <a:pt x="102" y="989"/>
                  </a:cubicBezTo>
                  <a:cubicBezTo>
                    <a:pt x="42" y="1001"/>
                    <a:pt x="1" y="1057"/>
                    <a:pt x="7" y="1116"/>
                  </a:cubicBezTo>
                  <a:cubicBezTo>
                    <a:pt x="7" y="1120"/>
                    <a:pt x="8" y="1125"/>
                    <a:pt x="9" y="1129"/>
                  </a:cubicBezTo>
                  <a:cubicBezTo>
                    <a:pt x="21" y="1186"/>
                    <a:pt x="71" y="1225"/>
                    <a:pt x="128" y="1225"/>
                  </a:cubicBezTo>
                  <a:cubicBezTo>
                    <a:pt x="135" y="1225"/>
                    <a:pt x="143" y="1224"/>
                    <a:pt x="151" y="1222"/>
                  </a:cubicBezTo>
                  <a:cubicBezTo>
                    <a:pt x="922" y="1064"/>
                    <a:pt x="1033" y="421"/>
                    <a:pt x="988" y="102"/>
                  </a:cubicBezTo>
                  <a:cubicBezTo>
                    <a:pt x="979" y="43"/>
                    <a:pt x="928"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9" name="Google Shape;429;p31"/>
            <p:cNvSpPr/>
            <p:nvPr/>
          </p:nvSpPr>
          <p:spPr>
            <a:xfrm>
              <a:off x="7258212" y="1969649"/>
              <a:ext cx="422603" cy="321203"/>
            </a:xfrm>
            <a:custGeom>
              <a:avLst/>
              <a:gdLst/>
              <a:ahLst/>
              <a:cxnLst/>
              <a:rect l="l" t="t" r="r" b="b"/>
              <a:pathLst>
                <a:path w="15162" h="11524" extrusionOk="0">
                  <a:moveTo>
                    <a:pt x="10302" y="1"/>
                  </a:moveTo>
                  <a:cubicBezTo>
                    <a:pt x="9631" y="1"/>
                    <a:pt x="8894" y="171"/>
                    <a:pt x="8103" y="592"/>
                  </a:cubicBezTo>
                  <a:cubicBezTo>
                    <a:pt x="6937" y="1214"/>
                    <a:pt x="4043" y="1070"/>
                    <a:pt x="2874" y="1524"/>
                  </a:cubicBezTo>
                  <a:cubicBezTo>
                    <a:pt x="1589" y="2021"/>
                    <a:pt x="1" y="3518"/>
                    <a:pt x="1407" y="4989"/>
                  </a:cubicBezTo>
                  <a:cubicBezTo>
                    <a:pt x="2117" y="5731"/>
                    <a:pt x="2948" y="5968"/>
                    <a:pt x="3719" y="5968"/>
                  </a:cubicBezTo>
                  <a:cubicBezTo>
                    <a:pt x="4037" y="5968"/>
                    <a:pt x="4344" y="5928"/>
                    <a:pt x="4629" y="5866"/>
                  </a:cubicBezTo>
                  <a:cubicBezTo>
                    <a:pt x="5330" y="5716"/>
                    <a:pt x="5680" y="4977"/>
                    <a:pt x="5443" y="4301"/>
                  </a:cubicBezTo>
                  <a:cubicBezTo>
                    <a:pt x="5430" y="4265"/>
                    <a:pt x="5420" y="4228"/>
                    <a:pt x="5412" y="4188"/>
                  </a:cubicBezTo>
                  <a:lnTo>
                    <a:pt x="5412" y="4188"/>
                  </a:lnTo>
                  <a:cubicBezTo>
                    <a:pt x="5691" y="4917"/>
                    <a:pt x="8407" y="5049"/>
                    <a:pt x="8597" y="7859"/>
                  </a:cubicBezTo>
                  <a:cubicBezTo>
                    <a:pt x="8993" y="7381"/>
                    <a:pt x="9120" y="6271"/>
                    <a:pt x="9768" y="6271"/>
                  </a:cubicBezTo>
                  <a:cubicBezTo>
                    <a:pt x="9838" y="6271"/>
                    <a:pt x="9914" y="6284"/>
                    <a:pt x="9998" y="6312"/>
                  </a:cubicBezTo>
                  <a:cubicBezTo>
                    <a:pt x="10670" y="6539"/>
                    <a:pt x="11183" y="7234"/>
                    <a:pt x="11020" y="7934"/>
                  </a:cubicBezTo>
                  <a:cubicBezTo>
                    <a:pt x="10827" y="8764"/>
                    <a:pt x="10059" y="8627"/>
                    <a:pt x="10278" y="9520"/>
                  </a:cubicBezTo>
                  <a:cubicBezTo>
                    <a:pt x="10770" y="11523"/>
                    <a:pt x="11643" y="11147"/>
                    <a:pt x="12186" y="11383"/>
                  </a:cubicBezTo>
                  <a:cubicBezTo>
                    <a:pt x="12239" y="11407"/>
                    <a:pt x="12295" y="11418"/>
                    <a:pt x="12351" y="11418"/>
                  </a:cubicBezTo>
                  <a:cubicBezTo>
                    <a:pt x="13411" y="11418"/>
                    <a:pt x="14924" y="7505"/>
                    <a:pt x="15018" y="6711"/>
                  </a:cubicBezTo>
                  <a:cubicBezTo>
                    <a:pt x="15161" y="5498"/>
                    <a:pt x="14983" y="4027"/>
                    <a:pt x="14595" y="2853"/>
                  </a:cubicBezTo>
                  <a:cubicBezTo>
                    <a:pt x="14455" y="2428"/>
                    <a:pt x="12842" y="1"/>
                    <a:pt x="10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0" name="Google Shape;430;p31"/>
            <p:cNvSpPr/>
            <p:nvPr/>
          </p:nvSpPr>
          <p:spPr>
            <a:xfrm>
              <a:off x="7177494" y="3197906"/>
              <a:ext cx="304507" cy="599398"/>
            </a:xfrm>
            <a:custGeom>
              <a:avLst/>
              <a:gdLst/>
              <a:ahLst/>
              <a:cxnLst/>
              <a:rect l="l" t="t" r="r" b="b"/>
              <a:pathLst>
                <a:path w="10925" h="21505" extrusionOk="0">
                  <a:moveTo>
                    <a:pt x="5462" y="1"/>
                  </a:moveTo>
                  <a:lnTo>
                    <a:pt x="1" y="683"/>
                  </a:lnTo>
                  <a:lnTo>
                    <a:pt x="8944" y="21504"/>
                  </a:lnTo>
                  <a:lnTo>
                    <a:pt x="10924" y="21163"/>
                  </a:lnTo>
                  <a:lnTo>
                    <a:pt x="5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1" name="Google Shape;431;p31"/>
            <p:cNvSpPr/>
            <p:nvPr/>
          </p:nvSpPr>
          <p:spPr>
            <a:xfrm>
              <a:off x="7236500" y="3787772"/>
              <a:ext cx="272426" cy="112187"/>
            </a:xfrm>
            <a:custGeom>
              <a:avLst/>
              <a:gdLst/>
              <a:ahLst/>
              <a:cxnLst/>
              <a:rect l="l" t="t" r="r" b="b"/>
              <a:pathLst>
                <a:path w="9774" h="4025" extrusionOk="0">
                  <a:moveTo>
                    <a:pt x="8807" y="0"/>
                  </a:moveTo>
                  <a:lnTo>
                    <a:pt x="6827" y="341"/>
                  </a:lnTo>
                  <a:lnTo>
                    <a:pt x="6417" y="1693"/>
                  </a:lnTo>
                  <a:cubicBezTo>
                    <a:pt x="6417" y="1693"/>
                    <a:pt x="5909" y="1648"/>
                    <a:pt x="5180" y="1648"/>
                  </a:cubicBezTo>
                  <a:cubicBezTo>
                    <a:pt x="3398" y="1648"/>
                    <a:pt x="291" y="1915"/>
                    <a:pt x="0" y="3755"/>
                  </a:cubicBezTo>
                  <a:lnTo>
                    <a:pt x="4146" y="4011"/>
                  </a:lnTo>
                  <a:cubicBezTo>
                    <a:pt x="4300" y="4020"/>
                    <a:pt x="4454" y="4025"/>
                    <a:pt x="4608" y="4025"/>
                  </a:cubicBezTo>
                  <a:cubicBezTo>
                    <a:pt x="5369" y="4025"/>
                    <a:pt x="6126" y="3908"/>
                    <a:pt x="6853" y="3679"/>
                  </a:cubicBezTo>
                  <a:lnTo>
                    <a:pt x="8964" y="3013"/>
                  </a:lnTo>
                  <a:cubicBezTo>
                    <a:pt x="9501" y="2843"/>
                    <a:pt x="9774" y="2248"/>
                    <a:pt x="9552" y="1731"/>
                  </a:cubicBezTo>
                  <a:lnTo>
                    <a:pt x="8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2" name="Google Shape;432;p31"/>
            <p:cNvSpPr/>
            <p:nvPr/>
          </p:nvSpPr>
          <p:spPr>
            <a:xfrm>
              <a:off x="6947490" y="3021250"/>
              <a:ext cx="829792" cy="813654"/>
            </a:xfrm>
            <a:custGeom>
              <a:avLst/>
              <a:gdLst/>
              <a:ahLst/>
              <a:cxnLst/>
              <a:rect l="l" t="t" r="r" b="b"/>
              <a:pathLst>
                <a:path w="29771" h="29192" extrusionOk="0">
                  <a:moveTo>
                    <a:pt x="24975" y="1"/>
                  </a:moveTo>
                  <a:cubicBezTo>
                    <a:pt x="24830" y="1"/>
                    <a:pt x="24683" y="8"/>
                    <a:pt x="24536" y="23"/>
                  </a:cubicBezTo>
                  <a:lnTo>
                    <a:pt x="7215" y="1729"/>
                  </a:lnTo>
                  <a:cubicBezTo>
                    <a:pt x="2956" y="2148"/>
                    <a:pt x="0" y="6166"/>
                    <a:pt x="867" y="10357"/>
                  </a:cubicBezTo>
                  <a:cubicBezTo>
                    <a:pt x="2476" y="18125"/>
                    <a:pt x="4702" y="28896"/>
                    <a:pt x="4702" y="29071"/>
                  </a:cubicBezTo>
                  <a:cubicBezTo>
                    <a:pt x="4702" y="29162"/>
                    <a:pt x="4917" y="29192"/>
                    <a:pt x="5204" y="29192"/>
                  </a:cubicBezTo>
                  <a:cubicBezTo>
                    <a:pt x="5776" y="29192"/>
                    <a:pt x="6636" y="29071"/>
                    <a:pt x="6636" y="29071"/>
                  </a:cubicBezTo>
                  <a:lnTo>
                    <a:pt x="7090" y="8482"/>
                  </a:lnTo>
                  <a:lnTo>
                    <a:pt x="25674" y="8129"/>
                  </a:lnTo>
                  <a:cubicBezTo>
                    <a:pt x="28025" y="8083"/>
                    <a:pt x="29771" y="5938"/>
                    <a:pt x="29339" y="3627"/>
                  </a:cubicBezTo>
                  <a:lnTo>
                    <a:pt x="29339" y="3625"/>
                  </a:lnTo>
                  <a:cubicBezTo>
                    <a:pt x="28942" y="1507"/>
                    <a:pt x="27089" y="1"/>
                    <a:pt x="24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3" name="Google Shape;433;p31"/>
            <p:cNvSpPr/>
            <p:nvPr/>
          </p:nvSpPr>
          <p:spPr>
            <a:xfrm>
              <a:off x="6892051" y="3823895"/>
              <a:ext cx="240400" cy="78043"/>
            </a:xfrm>
            <a:custGeom>
              <a:avLst/>
              <a:gdLst/>
              <a:ahLst/>
              <a:cxnLst/>
              <a:rect l="l" t="t" r="r" b="b"/>
              <a:pathLst>
                <a:path w="8625" h="2800" extrusionOk="0">
                  <a:moveTo>
                    <a:pt x="6691" y="1"/>
                  </a:moveTo>
                  <a:lnTo>
                    <a:pt x="6691" y="1161"/>
                  </a:lnTo>
                  <a:cubicBezTo>
                    <a:pt x="6691" y="1161"/>
                    <a:pt x="6151" y="1127"/>
                    <a:pt x="5378" y="1127"/>
                  </a:cubicBezTo>
                  <a:cubicBezTo>
                    <a:pt x="3443" y="1127"/>
                    <a:pt x="50" y="1336"/>
                    <a:pt x="1" y="2799"/>
                  </a:cubicBezTo>
                  <a:lnTo>
                    <a:pt x="7977" y="2799"/>
                  </a:lnTo>
                  <a:cubicBezTo>
                    <a:pt x="8335" y="2799"/>
                    <a:pt x="8625" y="2510"/>
                    <a:pt x="8625" y="2152"/>
                  </a:cubicBezTo>
                  <a:lnTo>
                    <a:pt x="86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4" name="Google Shape;434;p31"/>
            <p:cNvSpPr/>
            <p:nvPr/>
          </p:nvSpPr>
          <p:spPr>
            <a:xfrm>
              <a:off x="7425615" y="2338123"/>
              <a:ext cx="518484" cy="906246"/>
            </a:xfrm>
            <a:custGeom>
              <a:avLst/>
              <a:gdLst/>
              <a:ahLst/>
              <a:cxnLst/>
              <a:rect l="l" t="t" r="r" b="b"/>
              <a:pathLst>
                <a:path w="18602" h="32514" extrusionOk="0">
                  <a:moveTo>
                    <a:pt x="8051" y="1"/>
                  </a:moveTo>
                  <a:lnTo>
                    <a:pt x="4192" y="1712"/>
                  </a:lnTo>
                  <a:cubicBezTo>
                    <a:pt x="4192" y="1712"/>
                    <a:pt x="1888" y="3605"/>
                    <a:pt x="993" y="4993"/>
                  </a:cubicBezTo>
                  <a:cubicBezTo>
                    <a:pt x="10" y="6521"/>
                    <a:pt x="1" y="8606"/>
                    <a:pt x="973" y="10007"/>
                  </a:cubicBezTo>
                  <a:cubicBezTo>
                    <a:pt x="3750" y="14016"/>
                    <a:pt x="4815" y="19420"/>
                    <a:pt x="3875" y="24735"/>
                  </a:cubicBezTo>
                  <a:cubicBezTo>
                    <a:pt x="3237" y="28342"/>
                    <a:pt x="5102" y="31722"/>
                    <a:pt x="8054" y="32326"/>
                  </a:cubicBezTo>
                  <a:cubicBezTo>
                    <a:pt x="8667" y="32452"/>
                    <a:pt x="9252" y="32514"/>
                    <a:pt x="9810" y="32514"/>
                  </a:cubicBezTo>
                  <a:cubicBezTo>
                    <a:pt x="15360" y="32514"/>
                    <a:pt x="18218" y="26333"/>
                    <a:pt x="18509" y="14265"/>
                  </a:cubicBezTo>
                  <a:cubicBezTo>
                    <a:pt x="18601" y="10430"/>
                    <a:pt x="17574" y="6723"/>
                    <a:pt x="15503" y="3961"/>
                  </a:cubicBezTo>
                  <a:cubicBezTo>
                    <a:pt x="14993" y="3279"/>
                    <a:pt x="14447" y="2686"/>
                    <a:pt x="13867" y="2182"/>
                  </a:cubicBezTo>
                  <a:cubicBezTo>
                    <a:pt x="11826" y="410"/>
                    <a:pt x="8050" y="2"/>
                    <a:pt x="8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5" name="Google Shape;435;p31"/>
            <p:cNvSpPr/>
            <p:nvPr/>
          </p:nvSpPr>
          <p:spPr>
            <a:xfrm>
              <a:off x="6902643" y="2296733"/>
              <a:ext cx="234491" cy="131112"/>
            </a:xfrm>
            <a:custGeom>
              <a:avLst/>
              <a:gdLst/>
              <a:ahLst/>
              <a:cxnLst/>
              <a:rect l="l" t="t" r="r" b="b"/>
              <a:pathLst>
                <a:path w="8413" h="4704" extrusionOk="0">
                  <a:moveTo>
                    <a:pt x="8039" y="0"/>
                  </a:moveTo>
                  <a:cubicBezTo>
                    <a:pt x="7986" y="0"/>
                    <a:pt x="7933" y="13"/>
                    <a:pt x="7884" y="39"/>
                  </a:cubicBezTo>
                  <a:lnTo>
                    <a:pt x="319" y="4110"/>
                  </a:lnTo>
                  <a:lnTo>
                    <a:pt x="0" y="4703"/>
                  </a:lnTo>
                  <a:lnTo>
                    <a:pt x="629" y="4687"/>
                  </a:lnTo>
                  <a:lnTo>
                    <a:pt x="8194" y="615"/>
                  </a:lnTo>
                  <a:cubicBezTo>
                    <a:pt x="8353" y="530"/>
                    <a:pt x="8412" y="331"/>
                    <a:pt x="8327" y="172"/>
                  </a:cubicBezTo>
                  <a:cubicBezTo>
                    <a:pt x="8268" y="62"/>
                    <a:pt x="8155" y="0"/>
                    <a:pt x="8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6" name="Google Shape;436;p31"/>
            <p:cNvSpPr/>
            <p:nvPr/>
          </p:nvSpPr>
          <p:spPr>
            <a:xfrm>
              <a:off x="6951559" y="2404989"/>
              <a:ext cx="746649" cy="286446"/>
            </a:xfrm>
            <a:custGeom>
              <a:avLst/>
              <a:gdLst/>
              <a:ahLst/>
              <a:cxnLst/>
              <a:rect l="l" t="t" r="r" b="b"/>
              <a:pathLst>
                <a:path w="26788" h="10277" extrusionOk="0">
                  <a:moveTo>
                    <a:pt x="24422" y="0"/>
                  </a:moveTo>
                  <a:cubicBezTo>
                    <a:pt x="23923" y="0"/>
                    <a:pt x="23339" y="82"/>
                    <a:pt x="22663" y="251"/>
                  </a:cubicBezTo>
                  <a:cubicBezTo>
                    <a:pt x="21710" y="488"/>
                    <a:pt x="20797" y="862"/>
                    <a:pt x="19932" y="1328"/>
                  </a:cubicBezTo>
                  <a:lnTo>
                    <a:pt x="15101" y="3936"/>
                  </a:lnTo>
                  <a:cubicBezTo>
                    <a:pt x="13547" y="4774"/>
                    <a:pt x="11862" y="5177"/>
                    <a:pt x="10196" y="5177"/>
                  </a:cubicBezTo>
                  <a:cubicBezTo>
                    <a:pt x="7005" y="5177"/>
                    <a:pt x="3882" y="3700"/>
                    <a:pt x="1871" y="980"/>
                  </a:cubicBezTo>
                  <a:lnTo>
                    <a:pt x="1" y="1660"/>
                  </a:lnTo>
                  <a:cubicBezTo>
                    <a:pt x="73" y="1821"/>
                    <a:pt x="150" y="1980"/>
                    <a:pt x="228" y="2138"/>
                  </a:cubicBezTo>
                  <a:cubicBezTo>
                    <a:pt x="2805" y="7314"/>
                    <a:pt x="8075" y="10276"/>
                    <a:pt x="13564" y="10276"/>
                  </a:cubicBezTo>
                  <a:cubicBezTo>
                    <a:pt x="15577" y="10276"/>
                    <a:pt x="17620" y="9878"/>
                    <a:pt x="19570" y="9043"/>
                  </a:cubicBezTo>
                  <a:cubicBezTo>
                    <a:pt x="21213" y="8340"/>
                    <a:pt x="23183" y="7452"/>
                    <a:pt x="24144" y="6852"/>
                  </a:cubicBezTo>
                  <a:cubicBezTo>
                    <a:pt x="25643" y="5917"/>
                    <a:pt x="26640" y="4319"/>
                    <a:pt x="26716" y="2554"/>
                  </a:cubicBezTo>
                  <a:cubicBezTo>
                    <a:pt x="26788" y="906"/>
                    <a:pt x="26080" y="0"/>
                    <a:pt x="24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7" name="Google Shape;437;p31"/>
            <p:cNvSpPr/>
            <p:nvPr/>
          </p:nvSpPr>
          <p:spPr>
            <a:xfrm>
              <a:off x="6911005" y="2331099"/>
              <a:ext cx="109985" cy="120465"/>
            </a:xfrm>
            <a:custGeom>
              <a:avLst/>
              <a:gdLst/>
              <a:ahLst/>
              <a:cxnLst/>
              <a:rect l="l" t="t" r="r" b="b"/>
              <a:pathLst>
                <a:path w="3946" h="4322" extrusionOk="0">
                  <a:moveTo>
                    <a:pt x="2751" y="0"/>
                  </a:moveTo>
                  <a:cubicBezTo>
                    <a:pt x="2341" y="0"/>
                    <a:pt x="1736" y="333"/>
                    <a:pt x="1020" y="853"/>
                  </a:cubicBezTo>
                  <a:cubicBezTo>
                    <a:pt x="0" y="1627"/>
                    <a:pt x="594" y="2821"/>
                    <a:pt x="970" y="3388"/>
                  </a:cubicBezTo>
                  <a:cubicBezTo>
                    <a:pt x="1160" y="3676"/>
                    <a:pt x="1315" y="3985"/>
                    <a:pt x="1442" y="4307"/>
                  </a:cubicBezTo>
                  <a:lnTo>
                    <a:pt x="1448" y="4321"/>
                  </a:lnTo>
                  <a:lnTo>
                    <a:pt x="3324" y="3630"/>
                  </a:lnTo>
                  <a:lnTo>
                    <a:pt x="3075" y="3247"/>
                  </a:lnTo>
                  <a:cubicBezTo>
                    <a:pt x="3355" y="3144"/>
                    <a:pt x="3548" y="3025"/>
                    <a:pt x="3684" y="2916"/>
                  </a:cubicBezTo>
                  <a:cubicBezTo>
                    <a:pt x="3899" y="2735"/>
                    <a:pt x="3946" y="2421"/>
                    <a:pt x="3793" y="2184"/>
                  </a:cubicBezTo>
                  <a:lnTo>
                    <a:pt x="3339" y="1500"/>
                  </a:lnTo>
                  <a:cubicBezTo>
                    <a:pt x="3479" y="970"/>
                    <a:pt x="3429" y="552"/>
                    <a:pt x="3190" y="236"/>
                  </a:cubicBezTo>
                  <a:cubicBezTo>
                    <a:pt x="3092" y="74"/>
                    <a:pt x="2943" y="0"/>
                    <a:pt x="2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8" name="Google Shape;438;p31"/>
            <p:cNvSpPr/>
            <p:nvPr/>
          </p:nvSpPr>
          <p:spPr>
            <a:xfrm>
              <a:off x="7676607" y="3218448"/>
              <a:ext cx="101958" cy="660523"/>
            </a:xfrm>
            <a:custGeom>
              <a:avLst/>
              <a:gdLst/>
              <a:ahLst/>
              <a:cxnLst/>
              <a:rect l="l" t="t" r="r" b="b"/>
              <a:pathLst>
                <a:path w="3658" h="23698" extrusionOk="0">
                  <a:moveTo>
                    <a:pt x="0" y="1"/>
                  </a:moveTo>
                  <a:lnTo>
                    <a:pt x="0" y="23697"/>
                  </a:lnTo>
                  <a:lnTo>
                    <a:pt x="3657" y="23697"/>
                  </a:lnTo>
                  <a:lnTo>
                    <a:pt x="36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9" name="Google Shape;439;p31"/>
            <p:cNvSpPr/>
            <p:nvPr/>
          </p:nvSpPr>
          <p:spPr>
            <a:xfrm>
              <a:off x="7505051" y="3836187"/>
              <a:ext cx="445096" cy="85457"/>
            </a:xfrm>
            <a:custGeom>
              <a:avLst/>
              <a:gdLst/>
              <a:ahLst/>
              <a:cxnLst/>
              <a:rect l="l" t="t" r="r" b="b"/>
              <a:pathLst>
                <a:path w="15969" h="3066" extrusionOk="0">
                  <a:moveTo>
                    <a:pt x="3066" y="0"/>
                  </a:moveTo>
                  <a:cubicBezTo>
                    <a:pt x="1373" y="0"/>
                    <a:pt x="0" y="1373"/>
                    <a:pt x="0" y="3066"/>
                  </a:cubicBezTo>
                  <a:lnTo>
                    <a:pt x="15968" y="3066"/>
                  </a:lnTo>
                  <a:cubicBezTo>
                    <a:pt x="15968" y="1373"/>
                    <a:pt x="14595" y="2"/>
                    <a:pt x="12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0" name="Google Shape;440;p31"/>
            <p:cNvSpPr/>
            <p:nvPr/>
          </p:nvSpPr>
          <p:spPr>
            <a:xfrm>
              <a:off x="7551348" y="2886877"/>
              <a:ext cx="43648" cy="214563"/>
            </a:xfrm>
            <a:custGeom>
              <a:avLst/>
              <a:gdLst/>
              <a:ahLst/>
              <a:cxnLst/>
              <a:rect l="l" t="t" r="r" b="b"/>
              <a:pathLst>
                <a:path w="1566" h="7698" extrusionOk="0">
                  <a:moveTo>
                    <a:pt x="1" y="1"/>
                  </a:moveTo>
                  <a:lnTo>
                    <a:pt x="1" y="7697"/>
                  </a:lnTo>
                  <a:lnTo>
                    <a:pt x="1565" y="7697"/>
                  </a:lnTo>
                  <a:lnTo>
                    <a:pt x="15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1" name="Google Shape;441;p31"/>
            <p:cNvSpPr/>
            <p:nvPr/>
          </p:nvSpPr>
          <p:spPr>
            <a:xfrm>
              <a:off x="7472162" y="2844093"/>
              <a:ext cx="408862" cy="67396"/>
            </a:xfrm>
            <a:custGeom>
              <a:avLst/>
              <a:gdLst/>
              <a:ahLst/>
              <a:cxnLst/>
              <a:rect l="l" t="t" r="r" b="b"/>
              <a:pathLst>
                <a:path w="14669" h="2418" extrusionOk="0">
                  <a:moveTo>
                    <a:pt x="1209" y="0"/>
                  </a:moveTo>
                  <a:cubicBezTo>
                    <a:pt x="540" y="0"/>
                    <a:pt x="1" y="542"/>
                    <a:pt x="1" y="1209"/>
                  </a:cubicBezTo>
                  <a:cubicBezTo>
                    <a:pt x="1" y="1877"/>
                    <a:pt x="542" y="2418"/>
                    <a:pt x="1209" y="2418"/>
                  </a:cubicBezTo>
                  <a:lnTo>
                    <a:pt x="14669" y="2418"/>
                  </a:lnTo>
                  <a:lnTo>
                    <a:pt x="14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 name="Google Shape;442;p31"/>
            <p:cNvSpPr/>
            <p:nvPr/>
          </p:nvSpPr>
          <p:spPr>
            <a:xfrm>
              <a:off x="7382134" y="2450672"/>
              <a:ext cx="870876" cy="819451"/>
            </a:xfrm>
            <a:custGeom>
              <a:avLst/>
              <a:gdLst/>
              <a:ahLst/>
              <a:cxnLst/>
              <a:rect l="l" t="t" r="r" b="b"/>
              <a:pathLst>
                <a:path w="31245" h="29400" extrusionOk="0">
                  <a:moveTo>
                    <a:pt x="21696" y="0"/>
                  </a:moveTo>
                  <a:cubicBezTo>
                    <a:pt x="16672" y="0"/>
                    <a:pt x="12712" y="4279"/>
                    <a:pt x="13099" y="9288"/>
                  </a:cubicBezTo>
                  <a:lnTo>
                    <a:pt x="13701" y="17077"/>
                  </a:lnTo>
                  <a:cubicBezTo>
                    <a:pt x="13551" y="18929"/>
                    <a:pt x="12005" y="20355"/>
                    <a:pt x="10149" y="20355"/>
                  </a:cubicBezTo>
                  <a:lnTo>
                    <a:pt x="7641" y="20355"/>
                  </a:lnTo>
                  <a:cubicBezTo>
                    <a:pt x="3422" y="20355"/>
                    <a:pt x="1" y="23775"/>
                    <a:pt x="1" y="27995"/>
                  </a:cubicBezTo>
                  <a:cubicBezTo>
                    <a:pt x="1" y="28770"/>
                    <a:pt x="630" y="29400"/>
                    <a:pt x="1406" y="29400"/>
                  </a:cubicBezTo>
                  <a:lnTo>
                    <a:pt x="19555" y="29400"/>
                  </a:lnTo>
                  <a:cubicBezTo>
                    <a:pt x="21015" y="29400"/>
                    <a:pt x="22405" y="29103"/>
                    <a:pt x="23670" y="28568"/>
                  </a:cubicBezTo>
                  <a:cubicBezTo>
                    <a:pt x="26136" y="27525"/>
                    <a:pt x="28550" y="18101"/>
                    <a:pt x="30144" y="10358"/>
                  </a:cubicBezTo>
                  <a:cubicBezTo>
                    <a:pt x="31245" y="5011"/>
                    <a:pt x="27157" y="0"/>
                    <a:pt x="2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anim calcmode="lin" valueType="num">
                                      <p:cBhvr>
                                        <p:cTn id="8" dur="500" fill="hold"/>
                                        <p:tgtEl>
                                          <p:spTgt spid="243"/>
                                        </p:tgtEl>
                                        <p:attrNameLst>
                                          <p:attrName>ppt_x</p:attrName>
                                        </p:attrNameLst>
                                      </p:cBhvr>
                                      <p:tavLst>
                                        <p:tav tm="0">
                                          <p:val>
                                            <p:strVal val="#ppt_x"/>
                                          </p:val>
                                        </p:tav>
                                        <p:tav tm="100000">
                                          <p:val>
                                            <p:strVal val="#ppt_x"/>
                                          </p:val>
                                        </p:tav>
                                      </p:tavLst>
                                    </p:anim>
                                    <p:anim calcmode="lin" valueType="num">
                                      <p:cBhvr>
                                        <p:cTn id="9" dur="5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6" name="Title 2">
            <a:extLst>
              <a:ext uri="{FF2B5EF4-FFF2-40B4-BE49-F238E27FC236}">
                <a16:creationId xmlns:a16="http://schemas.microsoft.com/office/drawing/2014/main" id="{2D93A9D2-D50B-D1D1-45F9-64E36391E2C6}"/>
              </a:ext>
            </a:extLst>
          </p:cNvPr>
          <p:cNvSpPr>
            <a:spLocks noGrp="1"/>
          </p:cNvSpPr>
          <p:nvPr>
            <p:ph type="title"/>
          </p:nvPr>
        </p:nvSpPr>
        <p:spPr>
          <a:xfrm>
            <a:off x="1607818" y="250932"/>
            <a:ext cx="5928362" cy="572700"/>
          </a:xfrm>
        </p:spPr>
        <p:txBody>
          <a:bodyPr/>
          <a:lstStyle/>
          <a:p>
            <a:pPr algn="ctr">
              <a:lnSpc>
                <a:spcPct val="113000"/>
              </a:lnSpc>
            </a:pPr>
            <a:r>
              <a:rPr lang="vi-VN" sz="2800" b="1" dirty="0">
                <a:solidFill>
                  <a:schemeClr val="accent2"/>
                </a:solidFill>
                <a:effectLst/>
                <a:latin typeface="Arial" panose="020B0604020202020204" pitchFamily="34" charset="0"/>
                <a:cs typeface="Arial" panose="020B0604020202020204" pitchFamily="34" charset="0"/>
              </a:rPr>
              <a:t>Nhận xét các hình ảnh SGK tr.55</a:t>
            </a:r>
          </a:p>
        </p:txBody>
      </p:sp>
      <p:sp>
        <p:nvSpPr>
          <p:cNvPr id="7" name="Google Shape;474;p33">
            <a:extLst>
              <a:ext uri="{FF2B5EF4-FFF2-40B4-BE49-F238E27FC236}">
                <a16:creationId xmlns:a16="http://schemas.microsoft.com/office/drawing/2014/main" id="{2FCAB27F-DF7E-96D7-43B5-2B2515900C57}"/>
              </a:ext>
            </a:extLst>
          </p:cNvPr>
          <p:cNvSpPr/>
          <p:nvPr/>
        </p:nvSpPr>
        <p:spPr>
          <a:xfrm>
            <a:off x="-3" y="915072"/>
            <a:ext cx="9144004" cy="80628"/>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BD513F9-F4DF-DE1D-810C-A4C35704B6B0}"/>
              </a:ext>
            </a:extLst>
          </p:cNvPr>
          <p:cNvPicPr>
            <a:picLocks noChangeAspect="1"/>
          </p:cNvPicPr>
          <p:nvPr/>
        </p:nvPicPr>
        <p:blipFill rotWithShape="1">
          <a:blip r:embed="rId3"/>
          <a:srcRect l="24084" t="9333" r="27232" b="23852"/>
          <a:stretch/>
        </p:blipFill>
        <p:spPr>
          <a:xfrm>
            <a:off x="452552" y="3215595"/>
            <a:ext cx="1977998" cy="1578897"/>
          </a:xfrm>
          <a:prstGeom prst="rect">
            <a:avLst/>
          </a:prstGeom>
        </p:spPr>
      </p:pic>
      <p:pic>
        <p:nvPicPr>
          <p:cNvPr id="3" name="Picture 2">
            <a:extLst>
              <a:ext uri="{FF2B5EF4-FFF2-40B4-BE49-F238E27FC236}">
                <a16:creationId xmlns:a16="http://schemas.microsoft.com/office/drawing/2014/main" id="{6D550B8B-23DF-67A6-0F28-45DA37B68D23}"/>
              </a:ext>
            </a:extLst>
          </p:cNvPr>
          <p:cNvPicPr>
            <a:picLocks noChangeAspect="1"/>
          </p:cNvPicPr>
          <p:nvPr/>
        </p:nvPicPr>
        <p:blipFill rotWithShape="1">
          <a:blip r:embed="rId4"/>
          <a:srcRect l="20432" t="10565" r="30095" b="22620"/>
          <a:stretch/>
        </p:blipFill>
        <p:spPr>
          <a:xfrm>
            <a:off x="452552" y="1316199"/>
            <a:ext cx="1977998" cy="1578897"/>
          </a:xfrm>
          <a:prstGeom prst="rect">
            <a:avLst/>
          </a:prstGeom>
        </p:spPr>
      </p:pic>
      <p:grpSp>
        <p:nvGrpSpPr>
          <p:cNvPr id="14" name="Group 13">
            <a:extLst>
              <a:ext uri="{FF2B5EF4-FFF2-40B4-BE49-F238E27FC236}">
                <a16:creationId xmlns:a16="http://schemas.microsoft.com/office/drawing/2014/main" id="{81433502-F416-C438-F507-EB9246096527}"/>
              </a:ext>
            </a:extLst>
          </p:cNvPr>
          <p:cNvGrpSpPr/>
          <p:nvPr/>
        </p:nvGrpSpPr>
        <p:grpSpPr>
          <a:xfrm>
            <a:off x="2788414" y="1514079"/>
            <a:ext cx="2715992" cy="1183135"/>
            <a:chOff x="2735580" y="1461005"/>
            <a:chExt cx="2715992" cy="1183135"/>
          </a:xfrm>
        </p:grpSpPr>
        <p:sp>
          <p:nvSpPr>
            <p:cNvPr id="4" name="Rectangle 3">
              <a:extLst>
                <a:ext uri="{FF2B5EF4-FFF2-40B4-BE49-F238E27FC236}">
                  <a16:creationId xmlns:a16="http://schemas.microsoft.com/office/drawing/2014/main" id="{2DBF86AF-AB11-4C34-37C9-8BD404A2D7EC}"/>
                </a:ext>
              </a:extLst>
            </p:cNvPr>
            <p:cNvSpPr/>
            <p:nvPr/>
          </p:nvSpPr>
          <p:spPr>
            <a:xfrm>
              <a:off x="2735580" y="1736901"/>
              <a:ext cx="2715992" cy="90723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lang="vi-VN" sz="2000" dirty="0">
                  <a:solidFill>
                    <a:schemeClr val="tx1"/>
                  </a:solidFill>
                  <a:latin typeface="Arial" panose="020B0604020202020204" pitchFamily="34" charset="0"/>
                  <a:cs typeface="Arial" panose="020B0604020202020204" pitchFamily="34" charset="0"/>
                </a:rPr>
                <a:t>Trang trí đơn giản</a:t>
              </a:r>
              <a:endParaRPr lang="vi-VN" sz="2000" dirty="0">
                <a:solidFill>
                  <a:schemeClr val="tx1"/>
                </a:solidFill>
                <a:effectLst/>
                <a:latin typeface="Arial" panose="020B0604020202020204" pitchFamily="34" charset="0"/>
                <a:cs typeface="Arial" panose="020B0604020202020204" pitchFamily="34" charset="0"/>
              </a:endParaRPr>
            </a:p>
          </p:txBody>
        </p:sp>
        <p:sp>
          <p:nvSpPr>
            <p:cNvPr id="5" name="Hexagon 4">
              <a:extLst>
                <a:ext uri="{FF2B5EF4-FFF2-40B4-BE49-F238E27FC236}">
                  <a16:creationId xmlns:a16="http://schemas.microsoft.com/office/drawing/2014/main" id="{D3A0DC2A-B33E-6E2E-3D20-DC5132B7FD83}"/>
                </a:ext>
              </a:extLst>
            </p:cNvPr>
            <p:cNvSpPr/>
            <p:nvPr/>
          </p:nvSpPr>
          <p:spPr>
            <a:xfrm>
              <a:off x="3773536" y="1461005"/>
              <a:ext cx="640080" cy="551793"/>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dirty="0">
                  <a:solidFill>
                    <a:schemeClr val="accent2"/>
                  </a:solidFill>
                  <a:latin typeface="Arial" panose="020B0604020202020204" pitchFamily="34" charset="0"/>
                  <a:cs typeface="Arial" panose="020B0604020202020204" pitchFamily="34" charset="0"/>
                </a:rPr>
                <a:t>1</a:t>
              </a:r>
            </a:p>
          </p:txBody>
        </p:sp>
      </p:grpSp>
      <p:grpSp>
        <p:nvGrpSpPr>
          <p:cNvPr id="16" name="Group 15">
            <a:extLst>
              <a:ext uri="{FF2B5EF4-FFF2-40B4-BE49-F238E27FC236}">
                <a16:creationId xmlns:a16="http://schemas.microsoft.com/office/drawing/2014/main" id="{00A411EB-1628-8B37-310F-4EC12F0412D6}"/>
              </a:ext>
            </a:extLst>
          </p:cNvPr>
          <p:cNvGrpSpPr/>
          <p:nvPr/>
        </p:nvGrpSpPr>
        <p:grpSpPr>
          <a:xfrm>
            <a:off x="2788414" y="3276522"/>
            <a:ext cx="2715992" cy="1457041"/>
            <a:chOff x="2735580" y="1461005"/>
            <a:chExt cx="2715992" cy="1457041"/>
          </a:xfrm>
        </p:grpSpPr>
        <p:sp>
          <p:nvSpPr>
            <p:cNvPr id="17" name="Rectangle 16">
              <a:extLst>
                <a:ext uri="{FF2B5EF4-FFF2-40B4-BE49-F238E27FC236}">
                  <a16:creationId xmlns:a16="http://schemas.microsoft.com/office/drawing/2014/main" id="{3C8AE8DF-A3BB-CB8B-663F-FE5550486F55}"/>
                </a:ext>
              </a:extLst>
            </p:cNvPr>
            <p:cNvSpPr/>
            <p:nvPr/>
          </p:nvSpPr>
          <p:spPr>
            <a:xfrm>
              <a:off x="2735580" y="1736901"/>
              <a:ext cx="2715992" cy="118114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Trang trí đặc sắc, tạo sự chú ý cho người dùng</a:t>
              </a:r>
              <a:endParaRPr lang="vi-VN" sz="1800" dirty="0">
                <a:effectLst/>
                <a:latin typeface="Arial" panose="020B0604020202020204" pitchFamily="34" charset="0"/>
                <a:cs typeface="Arial" panose="020B0604020202020204" pitchFamily="34" charset="0"/>
              </a:endParaRPr>
            </a:p>
          </p:txBody>
        </p:sp>
        <p:sp>
          <p:nvSpPr>
            <p:cNvPr id="18" name="Hexagon 17">
              <a:extLst>
                <a:ext uri="{FF2B5EF4-FFF2-40B4-BE49-F238E27FC236}">
                  <a16:creationId xmlns:a16="http://schemas.microsoft.com/office/drawing/2014/main" id="{17E6D26B-5ECB-2671-1A87-DEC045F21D09}"/>
                </a:ext>
              </a:extLst>
            </p:cNvPr>
            <p:cNvSpPr/>
            <p:nvPr/>
          </p:nvSpPr>
          <p:spPr>
            <a:xfrm>
              <a:off x="3773536" y="1461005"/>
              <a:ext cx="640080" cy="551793"/>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dirty="0">
                  <a:solidFill>
                    <a:schemeClr val="accent2"/>
                  </a:solidFill>
                  <a:latin typeface="Arial" panose="020B0604020202020204" pitchFamily="34" charset="0"/>
                  <a:cs typeface="Arial" panose="020B0604020202020204" pitchFamily="34" charset="0"/>
                </a:rPr>
                <a:t>2</a:t>
              </a:r>
            </a:p>
          </p:txBody>
        </p:sp>
      </p:grpSp>
      <p:sp>
        <p:nvSpPr>
          <p:cNvPr id="19" name="Right Brace 18">
            <a:extLst>
              <a:ext uri="{FF2B5EF4-FFF2-40B4-BE49-F238E27FC236}">
                <a16:creationId xmlns:a16="http://schemas.microsoft.com/office/drawing/2014/main" id="{6012CED8-F6F8-3861-80D5-0425BDBECD63}"/>
              </a:ext>
            </a:extLst>
          </p:cNvPr>
          <p:cNvSpPr/>
          <p:nvPr/>
        </p:nvSpPr>
        <p:spPr>
          <a:xfrm>
            <a:off x="5744507" y="1226820"/>
            <a:ext cx="303252" cy="3665748"/>
          </a:xfrm>
          <a:prstGeom prst="rightBrace">
            <a:avLst>
              <a:gd name="adj1" fmla="val 10846"/>
              <a:gd name="adj2" fmla="val 49377"/>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dirty="0"/>
          </a:p>
        </p:txBody>
      </p:sp>
      <p:sp>
        <p:nvSpPr>
          <p:cNvPr id="21" name="TextBox 20">
            <a:extLst>
              <a:ext uri="{FF2B5EF4-FFF2-40B4-BE49-F238E27FC236}">
                <a16:creationId xmlns:a16="http://schemas.microsoft.com/office/drawing/2014/main" id="{A94EBC72-5D2C-DFD0-5DD4-AF4E81208DAD}"/>
              </a:ext>
            </a:extLst>
          </p:cNvPr>
          <p:cNvSpPr txBox="1"/>
          <p:nvPr/>
        </p:nvSpPr>
        <p:spPr>
          <a:xfrm>
            <a:off x="6287860" y="1426201"/>
            <a:ext cx="2496640" cy="3266985"/>
          </a:xfrm>
          <a:prstGeom prst="rect">
            <a:avLst/>
          </a:prstGeom>
          <a:noFill/>
        </p:spPr>
        <p:txBody>
          <a:bodyPr wrap="square">
            <a:spAutoFit/>
          </a:bodyPr>
          <a:lstStyle/>
          <a:p>
            <a:pPr algn="ctr">
              <a:lnSpc>
                <a:spcPct val="150000"/>
              </a:lnSpc>
            </a:pPr>
            <a:r>
              <a:rPr lang="vi-VN" sz="2000" b="1" dirty="0">
                <a:solidFill>
                  <a:srgbClr val="000000"/>
                </a:solidFill>
                <a:effectLst/>
                <a:latin typeface="Arial" panose="020B0604020202020204" pitchFamily="34" charset="0"/>
                <a:cs typeface="Arial" panose="020B0604020202020204" pitchFamily="34" charset="0"/>
              </a:rPr>
              <a:t>Ý nghĩa:</a:t>
            </a:r>
          </a:p>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Trang trí mũ bảo hiểm giúp thu hút sự chú ý cho người sử dụng, khuyến khích người ta sử dụng mũ bảo hiểm.</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71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par>
                                <p:cTn id="14" presetID="1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ppt_x</p:attrName>
                                        </p:attrNameLst>
                                      </p:cBhvr>
                                      <p:tavLst>
                                        <p:tav tm="0">
                                          <p:val>
                                            <p:strVal val="#ppt_x-#ppt_w*1.125000"/>
                                          </p:val>
                                        </p:tav>
                                        <p:tav tm="100000">
                                          <p:val>
                                            <p:strVal val="#ppt_x"/>
                                          </p:val>
                                        </p:tav>
                                      </p:tavLst>
                                    </p:anim>
                                    <p:animEffect transition="in" filter="wipe(righ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12" name="Title 2">
            <a:extLst>
              <a:ext uri="{FF2B5EF4-FFF2-40B4-BE49-F238E27FC236}">
                <a16:creationId xmlns:a16="http://schemas.microsoft.com/office/drawing/2014/main" id="{EBD68E93-6C7C-D418-00E9-0D9944BE61AC}"/>
              </a:ext>
            </a:extLst>
          </p:cNvPr>
          <p:cNvSpPr>
            <a:spLocks noGrp="1"/>
          </p:cNvSpPr>
          <p:nvPr>
            <p:ph type="title"/>
          </p:nvPr>
        </p:nvSpPr>
        <p:spPr>
          <a:xfrm>
            <a:off x="3177538" y="250932"/>
            <a:ext cx="2788922" cy="572700"/>
          </a:xfrm>
        </p:spPr>
        <p:txBody>
          <a:bodyPr/>
          <a:lstStyle/>
          <a:p>
            <a:pPr algn="ctr">
              <a:lnSpc>
                <a:spcPct val="113000"/>
              </a:lnSpc>
            </a:pPr>
            <a:r>
              <a:rPr lang="vi-VN" sz="3000" b="1" dirty="0">
                <a:solidFill>
                  <a:schemeClr val="accent2"/>
                </a:solidFill>
                <a:effectLst/>
                <a:latin typeface="Arial" panose="020B0604020202020204" pitchFamily="34" charset="0"/>
                <a:cs typeface="Arial" panose="020B0604020202020204" pitchFamily="34" charset="0"/>
              </a:rPr>
              <a:t>KẾT LUẬN</a:t>
            </a:r>
          </a:p>
        </p:txBody>
      </p:sp>
      <p:sp>
        <p:nvSpPr>
          <p:cNvPr id="13" name="Google Shape;474;p33">
            <a:extLst>
              <a:ext uri="{FF2B5EF4-FFF2-40B4-BE49-F238E27FC236}">
                <a16:creationId xmlns:a16="http://schemas.microsoft.com/office/drawing/2014/main" id="{DB11F9B2-0612-43E1-7B5F-4A8FA279054C}"/>
              </a:ext>
            </a:extLst>
          </p:cNvPr>
          <p:cNvSpPr/>
          <p:nvPr/>
        </p:nvSpPr>
        <p:spPr>
          <a:xfrm>
            <a:off x="-3" y="915072"/>
            <a:ext cx="9144004" cy="80628"/>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DF3E3B0-CFAB-DC60-8B75-A9D95C8D8A59}"/>
              </a:ext>
            </a:extLst>
          </p:cNvPr>
          <p:cNvSpPr txBox="1"/>
          <p:nvPr/>
        </p:nvSpPr>
        <p:spPr>
          <a:xfrm>
            <a:off x="2192654" y="1087140"/>
            <a:ext cx="6562725" cy="1287532"/>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Thiết kế, trang trí lại đồ dùng cũ sẽ tạo một diện mạo mới, vừa giúp tạo ra hoạt động sáng tạo vừa là một cách tiết kiệm hiệu quả. </a:t>
            </a:r>
            <a:endParaRPr lang="vi-VN" sz="1800" dirty="0">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63D1E9E-9671-C52E-E037-1B92E8E7D3B4}"/>
              </a:ext>
            </a:extLst>
          </p:cNvPr>
          <p:cNvSpPr txBox="1"/>
          <p:nvPr/>
        </p:nvSpPr>
        <p:spPr>
          <a:xfrm>
            <a:off x="1290636" y="2511832"/>
            <a:ext cx="6562725"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Trong quá trình thực hiện, cần lưu ý chọn màu sắc, họa tiết trang trí phù hợp với mục đích, đối tượng sử dụng.</a:t>
            </a:r>
            <a:endParaRPr lang="vi-VN" sz="1800" dirty="0">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932B2E9-C8D5-97F1-C470-14391724E97C}"/>
              </a:ext>
            </a:extLst>
          </p:cNvPr>
          <p:cNvSpPr txBox="1"/>
          <p:nvPr/>
        </p:nvSpPr>
        <p:spPr>
          <a:xfrm>
            <a:off x="441959" y="3521026"/>
            <a:ext cx="607314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Đồ dùng có đường nét, hình ảnh sáng tạo, màu sắc độc đáo sẽ tăng thêm giá trị sản phẩm và thể hiện cá tính riêng của người sử dụng.</a:t>
            </a:r>
            <a:endParaRPr lang="vi-VN" sz="18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ppt_y</p:attrName>
                                        </p:attrNameLst>
                                      </p:cBhvr>
                                      <p:tavLst>
                                        <p:tav tm="0">
                                          <p:val>
                                            <p:strVal val="#ppt_y+#ppt_h*1.125000"/>
                                          </p:val>
                                        </p:tav>
                                        <p:tav tm="100000">
                                          <p:val>
                                            <p:strVal val="#ppt_y"/>
                                          </p:val>
                                        </p:tav>
                                      </p:tavLst>
                                    </p:anim>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6" name="Title 2">
            <a:extLst>
              <a:ext uri="{FF2B5EF4-FFF2-40B4-BE49-F238E27FC236}">
                <a16:creationId xmlns:a16="http://schemas.microsoft.com/office/drawing/2014/main" id="{7DD0038F-F3FC-7105-FF3B-7355BDE1A927}"/>
              </a:ext>
            </a:extLst>
          </p:cNvPr>
          <p:cNvSpPr>
            <a:spLocks noGrp="1"/>
          </p:cNvSpPr>
          <p:nvPr>
            <p:ph type="title"/>
          </p:nvPr>
        </p:nvSpPr>
        <p:spPr>
          <a:xfrm>
            <a:off x="1645919" y="272287"/>
            <a:ext cx="5852162" cy="572700"/>
          </a:xfrm>
        </p:spPr>
        <p:txBody>
          <a:bodyPr/>
          <a:lstStyle/>
          <a:p>
            <a:pPr algn="ctr">
              <a:lnSpc>
                <a:spcPct val="113000"/>
              </a:lnSpc>
            </a:pPr>
            <a:r>
              <a:rPr lang="vi-VN" sz="2800" dirty="0">
                <a:solidFill>
                  <a:schemeClr val="accent2"/>
                </a:solidFill>
                <a:effectLst/>
                <a:latin typeface="Arial" panose="020B0604020202020204" pitchFamily="34" charset="0"/>
                <a:cs typeface="Arial" panose="020B0604020202020204" pitchFamily="34" charset="0"/>
              </a:rPr>
              <a:t>Quan sát một số sản phẩm khác</a:t>
            </a:r>
          </a:p>
        </p:txBody>
      </p:sp>
      <p:sp>
        <p:nvSpPr>
          <p:cNvPr id="7" name="Google Shape;474;p33">
            <a:extLst>
              <a:ext uri="{FF2B5EF4-FFF2-40B4-BE49-F238E27FC236}">
                <a16:creationId xmlns:a16="http://schemas.microsoft.com/office/drawing/2014/main" id="{BD1E3060-644C-A24A-C933-FBA666E31A47}"/>
              </a:ext>
            </a:extLst>
          </p:cNvPr>
          <p:cNvSpPr/>
          <p:nvPr/>
        </p:nvSpPr>
        <p:spPr>
          <a:xfrm>
            <a:off x="-103127" y="844987"/>
            <a:ext cx="7871460" cy="10751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pic>
        <p:nvPicPr>
          <p:cNvPr id="3074" name="Picture 2" descr="Cúp Nước Trẻ Em Online Custom – KSQ Custom">
            <a:extLst>
              <a:ext uri="{FF2B5EF4-FFF2-40B4-BE49-F238E27FC236}">
                <a16:creationId xmlns:a16="http://schemas.microsoft.com/office/drawing/2014/main" id="{A65536F7-6229-23B7-5266-F17F05C7CE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82" r="25682"/>
          <a:stretch/>
        </p:blipFill>
        <p:spPr bwMode="auto">
          <a:xfrm>
            <a:off x="3617543" y="952499"/>
            <a:ext cx="730100" cy="15011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ersonalized Custom Unicorn Aluminum 20 Ounce Kids Summer Sport Water  Bottle, Lids (Pink) | laboratoriomaradona.com.ar">
            <a:extLst>
              <a:ext uri="{FF2B5EF4-FFF2-40B4-BE49-F238E27FC236}">
                <a16:creationId xmlns:a16="http://schemas.microsoft.com/office/drawing/2014/main" id="{9B5DA1FE-2B39-280C-7DE9-8DCB661C72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00" t="8296" r="26000" b="8296"/>
          <a:stretch/>
        </p:blipFill>
        <p:spPr bwMode="auto">
          <a:xfrm>
            <a:off x="2647465" y="919634"/>
            <a:ext cx="863889" cy="150114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te sipper bottle,Latest trends,prajna4me.org">
            <a:extLst>
              <a:ext uri="{FF2B5EF4-FFF2-40B4-BE49-F238E27FC236}">
                <a16:creationId xmlns:a16="http://schemas.microsoft.com/office/drawing/2014/main" id="{7523D042-87EF-19EE-E497-4BC7AA68C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04" t="7384" r="31704" b="7384"/>
          <a:stretch/>
        </p:blipFill>
        <p:spPr bwMode="auto">
          <a:xfrm>
            <a:off x="1987418" y="925621"/>
            <a:ext cx="644484" cy="150114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ình Giữ Nhiệt Nắp Vặn Tai Thỏ 350Ml (Giao Ngẫu Nhiên Màu)">
            <a:extLst>
              <a:ext uri="{FF2B5EF4-FFF2-40B4-BE49-F238E27FC236}">
                <a16:creationId xmlns:a16="http://schemas.microsoft.com/office/drawing/2014/main" id="{C34F3251-1C5D-3BF0-EF40-92C286097F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852" t="2666" r="29852" b="2963"/>
          <a:stretch/>
        </p:blipFill>
        <p:spPr bwMode="auto">
          <a:xfrm>
            <a:off x="1146747" y="898743"/>
            <a:ext cx="640989" cy="150114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Quà Tặng Bình Giữ Nhiệt In Logo Cute Theo Yêu Cầu | Mekoong">
            <a:extLst>
              <a:ext uri="{FF2B5EF4-FFF2-40B4-BE49-F238E27FC236}">
                <a16:creationId xmlns:a16="http://schemas.microsoft.com/office/drawing/2014/main" id="{CF0EB816-4684-E440-AF4D-E39FDE192A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598" t="17309" r="34889" b="4632"/>
          <a:stretch/>
        </p:blipFill>
        <p:spPr bwMode="auto">
          <a:xfrm>
            <a:off x="231577" y="952499"/>
            <a:ext cx="721423" cy="150114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74;p33">
            <a:extLst>
              <a:ext uri="{FF2B5EF4-FFF2-40B4-BE49-F238E27FC236}">
                <a16:creationId xmlns:a16="http://schemas.microsoft.com/office/drawing/2014/main" id="{BD1E3060-644C-A24A-C933-FBA666E31A47}"/>
              </a:ext>
            </a:extLst>
          </p:cNvPr>
          <p:cNvSpPr/>
          <p:nvPr/>
        </p:nvSpPr>
        <p:spPr>
          <a:xfrm>
            <a:off x="4890696" y="2453639"/>
            <a:ext cx="2453094" cy="6253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pic>
        <p:nvPicPr>
          <p:cNvPr id="10" name="Picture 2" descr="Tất cả mũ bảo hiểm custom – ARROW VIETNAM">
            <a:extLst>
              <a:ext uri="{FF2B5EF4-FFF2-40B4-BE49-F238E27FC236}">
                <a16:creationId xmlns:a16="http://schemas.microsoft.com/office/drawing/2014/main" id="{62C42B9E-91EB-A833-9C6C-C274030F2D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40" t="18113" r="10440" b="5660"/>
          <a:stretch/>
        </p:blipFill>
        <p:spPr bwMode="auto">
          <a:xfrm>
            <a:off x="4452279" y="952499"/>
            <a:ext cx="1444529" cy="13917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ứt Custom Sơn ngọn lửa [JCP-47] | ALFA RAYS - Webike">
            <a:extLst>
              <a:ext uri="{FF2B5EF4-FFF2-40B4-BE49-F238E27FC236}">
                <a16:creationId xmlns:a16="http://schemas.microsoft.com/office/drawing/2014/main" id="{8D46C81B-5125-C596-0A0F-90B5E8CDCF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9434" y="964218"/>
            <a:ext cx="1444529" cy="13917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y ngược thời gian với mũ bảo hiểm Bell mới">
            <a:extLst>
              <a:ext uri="{FF2B5EF4-FFF2-40B4-BE49-F238E27FC236}">
                <a16:creationId xmlns:a16="http://schemas.microsoft.com/office/drawing/2014/main" id="{815AEAE6-9671-2114-6AF8-D1E5FF99B6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8599" y="1061931"/>
            <a:ext cx="1391708" cy="13917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xtrim | Tìm kiếm">
            <a:extLst>
              <a:ext uri="{FF2B5EF4-FFF2-40B4-BE49-F238E27FC236}">
                <a16:creationId xmlns:a16="http://schemas.microsoft.com/office/drawing/2014/main" id="{155D626E-399B-C059-D89E-8715094FC9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975" y="2507395"/>
            <a:ext cx="2210344" cy="22103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argo Pants Custom Bag - Tiệm cái túi">
            <a:extLst>
              <a:ext uri="{FF2B5EF4-FFF2-40B4-BE49-F238E27FC236}">
                <a16:creationId xmlns:a16="http://schemas.microsoft.com/office/drawing/2014/main" id="{F0957F33-F610-2090-20BE-FC41A23B8D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6287" y="2507395"/>
            <a:ext cx="2210344" cy="22103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tom Printed Tote Bag S1 - Tiệm cái túi">
            <a:extLst>
              <a:ext uri="{FF2B5EF4-FFF2-40B4-BE49-F238E27FC236}">
                <a16:creationId xmlns:a16="http://schemas.microsoft.com/office/drawing/2014/main" id="{FDB72803-B609-54D6-C5B4-98074824279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7047" r="17047"/>
          <a:stretch/>
        </p:blipFill>
        <p:spPr bwMode="auto">
          <a:xfrm>
            <a:off x="7027299" y="2507395"/>
            <a:ext cx="1456755" cy="221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356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wipe(up)">
                                      <p:cBhvr>
                                        <p:cTn id="7" dur="500"/>
                                        <p:tgtEl>
                                          <p:spTgt spid="3088"/>
                                        </p:tgtEl>
                                      </p:cBhvr>
                                    </p:animEffect>
                                  </p:childTnLst>
                                </p:cTn>
                              </p:par>
                              <p:par>
                                <p:cTn id="8" presetID="22" presetClass="entr" presetSubtype="1" fill="hold"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wipe(up)">
                                      <p:cBhvr>
                                        <p:cTn id="10" dur="500"/>
                                        <p:tgtEl>
                                          <p:spTgt spid="3086"/>
                                        </p:tgtEl>
                                      </p:cBhvr>
                                    </p:animEffect>
                                  </p:childTnLst>
                                </p:cTn>
                              </p:par>
                              <p:par>
                                <p:cTn id="11" presetID="22" presetClass="entr" presetSubtype="1" fill="hold" nodeType="withEffect">
                                  <p:stCondLst>
                                    <p:cond delay="0"/>
                                  </p:stCondLst>
                                  <p:childTnLst>
                                    <p:set>
                                      <p:cBhvr>
                                        <p:cTn id="12" dur="1" fill="hold">
                                          <p:stCondLst>
                                            <p:cond delay="0"/>
                                          </p:stCondLst>
                                        </p:cTn>
                                        <p:tgtEl>
                                          <p:spTgt spid="3084"/>
                                        </p:tgtEl>
                                        <p:attrNameLst>
                                          <p:attrName>style.visibility</p:attrName>
                                        </p:attrNameLst>
                                      </p:cBhvr>
                                      <p:to>
                                        <p:strVal val="visible"/>
                                      </p:to>
                                    </p:set>
                                    <p:animEffect transition="in" filter="wipe(up)">
                                      <p:cBhvr>
                                        <p:cTn id="13" dur="500"/>
                                        <p:tgtEl>
                                          <p:spTgt spid="3084"/>
                                        </p:tgtEl>
                                      </p:cBhvr>
                                    </p:animEffect>
                                  </p:childTnLst>
                                </p:cTn>
                              </p:par>
                              <p:par>
                                <p:cTn id="14" presetID="22" presetClass="entr" presetSubtype="1"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wipe(up)">
                                      <p:cBhvr>
                                        <p:cTn id="16" dur="500"/>
                                        <p:tgtEl>
                                          <p:spTgt spid="3082"/>
                                        </p:tgtEl>
                                      </p:cBhvr>
                                    </p:animEffect>
                                  </p:childTnLst>
                                </p:cTn>
                              </p:par>
                              <p:par>
                                <p:cTn id="17" presetID="22" presetClass="entr" presetSubtype="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par>
                                <p:cTn id="25" presetID="22" presetClass="entr" presetSubtype="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2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pSp>
        <p:nvGrpSpPr>
          <p:cNvPr id="610" name="Google Shape;610;p39"/>
          <p:cNvGrpSpPr/>
          <p:nvPr/>
        </p:nvGrpSpPr>
        <p:grpSpPr>
          <a:xfrm>
            <a:off x="1423177" y="944880"/>
            <a:ext cx="3148823" cy="3703320"/>
            <a:chOff x="713223" y="1510927"/>
            <a:chExt cx="2515949" cy="2958999"/>
          </a:xfrm>
        </p:grpSpPr>
        <p:sp>
          <p:nvSpPr>
            <p:cNvPr id="611" name="Google Shape;611;p39"/>
            <p:cNvSpPr/>
            <p:nvPr/>
          </p:nvSpPr>
          <p:spPr>
            <a:xfrm>
              <a:off x="1029238" y="1929775"/>
              <a:ext cx="2121300" cy="2121300"/>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39"/>
            <p:cNvGrpSpPr/>
            <p:nvPr/>
          </p:nvGrpSpPr>
          <p:grpSpPr>
            <a:xfrm>
              <a:off x="713223" y="1510927"/>
              <a:ext cx="2515949" cy="2958999"/>
              <a:chOff x="2092925" y="565250"/>
              <a:chExt cx="4035850" cy="4746550"/>
            </a:xfrm>
          </p:grpSpPr>
          <p:sp>
            <p:nvSpPr>
              <p:cNvPr id="613" name="Google Shape;613;p39"/>
              <p:cNvSpPr/>
              <p:nvPr/>
            </p:nvSpPr>
            <p:spPr>
              <a:xfrm>
                <a:off x="4923225" y="2940600"/>
                <a:ext cx="767975" cy="2366475"/>
              </a:xfrm>
              <a:custGeom>
                <a:avLst/>
                <a:gdLst/>
                <a:ahLst/>
                <a:cxnLst/>
                <a:rect l="l" t="t" r="r" b="b"/>
                <a:pathLst>
                  <a:path w="30719" h="94659" extrusionOk="0">
                    <a:moveTo>
                      <a:pt x="2918" y="0"/>
                    </a:moveTo>
                    <a:lnTo>
                      <a:pt x="2918" y="2918"/>
                    </a:lnTo>
                    <a:lnTo>
                      <a:pt x="27801" y="2918"/>
                    </a:lnTo>
                    <a:lnTo>
                      <a:pt x="27801" y="91767"/>
                    </a:lnTo>
                    <a:lnTo>
                      <a:pt x="2918" y="87328"/>
                    </a:lnTo>
                    <a:lnTo>
                      <a:pt x="2918" y="2918"/>
                    </a:lnTo>
                    <a:lnTo>
                      <a:pt x="1" y="2918"/>
                    </a:lnTo>
                    <a:lnTo>
                      <a:pt x="1" y="86875"/>
                    </a:lnTo>
                    <a:cubicBezTo>
                      <a:pt x="1" y="88552"/>
                      <a:pt x="1203" y="89986"/>
                      <a:pt x="2851" y="90279"/>
                    </a:cubicBezTo>
                    <a:lnTo>
                      <a:pt x="2918" y="90291"/>
                    </a:lnTo>
                    <a:lnTo>
                      <a:pt x="27124" y="94609"/>
                    </a:lnTo>
                    <a:cubicBezTo>
                      <a:pt x="27309" y="94642"/>
                      <a:pt x="27492" y="94659"/>
                      <a:pt x="27672" y="94659"/>
                    </a:cubicBezTo>
                    <a:cubicBezTo>
                      <a:pt x="29319" y="94659"/>
                      <a:pt x="30718" y="93313"/>
                      <a:pt x="30718" y="91598"/>
                    </a:cubicBezTo>
                    <a:lnTo>
                      <a:pt x="307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9"/>
              <p:cNvSpPr/>
              <p:nvPr/>
            </p:nvSpPr>
            <p:spPr>
              <a:xfrm>
                <a:off x="3190150" y="3579800"/>
                <a:ext cx="240125" cy="1365625"/>
              </a:xfrm>
              <a:custGeom>
                <a:avLst/>
                <a:gdLst/>
                <a:ahLst/>
                <a:cxnLst/>
                <a:rect l="l" t="t" r="r" b="b"/>
                <a:pathLst>
                  <a:path w="9605" h="54625" extrusionOk="0">
                    <a:moveTo>
                      <a:pt x="1" y="1"/>
                    </a:moveTo>
                    <a:lnTo>
                      <a:pt x="1" y="54625"/>
                    </a:lnTo>
                    <a:lnTo>
                      <a:pt x="9605" y="54625"/>
                    </a:lnTo>
                    <a:lnTo>
                      <a:pt x="96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9"/>
              <p:cNvSpPr/>
              <p:nvPr/>
            </p:nvSpPr>
            <p:spPr>
              <a:xfrm>
                <a:off x="2826600" y="4945400"/>
                <a:ext cx="969650" cy="119550"/>
              </a:xfrm>
              <a:custGeom>
                <a:avLst/>
                <a:gdLst/>
                <a:ahLst/>
                <a:cxnLst/>
                <a:rect l="l" t="t" r="r" b="b"/>
                <a:pathLst>
                  <a:path w="38786" h="4782" extrusionOk="0">
                    <a:moveTo>
                      <a:pt x="4782" y="1"/>
                    </a:moveTo>
                    <a:cubicBezTo>
                      <a:pt x="2142" y="1"/>
                      <a:pt x="1" y="2141"/>
                      <a:pt x="1" y="4782"/>
                    </a:cubicBezTo>
                    <a:lnTo>
                      <a:pt x="38785" y="4782"/>
                    </a:lnTo>
                    <a:cubicBezTo>
                      <a:pt x="38785" y="2141"/>
                      <a:pt x="36645" y="1"/>
                      <a:pt x="34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9"/>
              <p:cNvSpPr/>
              <p:nvPr/>
            </p:nvSpPr>
            <p:spPr>
              <a:xfrm>
                <a:off x="2092925" y="1355225"/>
                <a:ext cx="1703325" cy="2069450"/>
              </a:xfrm>
              <a:custGeom>
                <a:avLst/>
                <a:gdLst/>
                <a:ahLst/>
                <a:cxnLst/>
                <a:rect l="l" t="t" r="r" b="b"/>
                <a:pathLst>
                  <a:path w="68133" h="82778" extrusionOk="0">
                    <a:moveTo>
                      <a:pt x="38360" y="0"/>
                    </a:moveTo>
                    <a:cubicBezTo>
                      <a:pt x="0" y="0"/>
                      <a:pt x="9324" y="51023"/>
                      <a:pt x="9324" y="66970"/>
                    </a:cubicBezTo>
                    <a:cubicBezTo>
                      <a:pt x="9324" y="82638"/>
                      <a:pt x="16953" y="82777"/>
                      <a:pt x="37248" y="82777"/>
                    </a:cubicBezTo>
                    <a:cubicBezTo>
                      <a:pt x="37615" y="82777"/>
                      <a:pt x="37985" y="82777"/>
                      <a:pt x="38360" y="82777"/>
                    </a:cubicBezTo>
                    <a:cubicBezTo>
                      <a:pt x="38725" y="82777"/>
                      <a:pt x="39086" y="82777"/>
                      <a:pt x="39444" y="82777"/>
                    </a:cubicBezTo>
                    <a:cubicBezTo>
                      <a:pt x="59236" y="82777"/>
                      <a:pt x="66951" y="82638"/>
                      <a:pt x="66951" y="66970"/>
                    </a:cubicBezTo>
                    <a:cubicBezTo>
                      <a:pt x="66951" y="64016"/>
                      <a:pt x="66951" y="60186"/>
                      <a:pt x="66767" y="55910"/>
                    </a:cubicBezTo>
                    <a:cubicBezTo>
                      <a:pt x="66678" y="53780"/>
                      <a:pt x="66544" y="51545"/>
                      <a:pt x="66339" y="49244"/>
                    </a:cubicBezTo>
                    <a:cubicBezTo>
                      <a:pt x="64749" y="31255"/>
                      <a:pt x="68132" y="0"/>
                      <a:pt x="38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9"/>
              <p:cNvSpPr/>
              <p:nvPr/>
            </p:nvSpPr>
            <p:spPr>
              <a:xfrm>
                <a:off x="2403025" y="3333700"/>
                <a:ext cx="1726225" cy="281100"/>
              </a:xfrm>
              <a:custGeom>
                <a:avLst/>
                <a:gdLst/>
                <a:ahLst/>
                <a:cxnLst/>
                <a:rect l="l" t="t" r="r" b="b"/>
                <a:pathLst>
                  <a:path w="69049" h="11244" extrusionOk="0">
                    <a:moveTo>
                      <a:pt x="6737" y="1"/>
                    </a:moveTo>
                    <a:cubicBezTo>
                      <a:pt x="3033" y="1"/>
                      <a:pt x="1" y="2531"/>
                      <a:pt x="1" y="5622"/>
                    </a:cubicBezTo>
                    <a:cubicBezTo>
                      <a:pt x="1" y="8713"/>
                      <a:pt x="3033" y="11243"/>
                      <a:pt x="6737" y="11243"/>
                    </a:cubicBezTo>
                    <a:lnTo>
                      <a:pt x="62312" y="11243"/>
                    </a:lnTo>
                    <a:cubicBezTo>
                      <a:pt x="66018" y="11243"/>
                      <a:pt x="69048" y="8713"/>
                      <a:pt x="69047" y="5622"/>
                    </a:cubicBezTo>
                    <a:cubicBezTo>
                      <a:pt x="69047" y="2531"/>
                      <a:pt x="66017" y="1"/>
                      <a:pt x="62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9"/>
              <p:cNvSpPr/>
              <p:nvPr/>
            </p:nvSpPr>
            <p:spPr>
              <a:xfrm>
                <a:off x="3751375" y="2586150"/>
                <a:ext cx="398000" cy="817675"/>
              </a:xfrm>
              <a:custGeom>
                <a:avLst/>
                <a:gdLst/>
                <a:ahLst/>
                <a:cxnLst/>
                <a:rect l="l" t="t" r="r" b="b"/>
                <a:pathLst>
                  <a:path w="15920" h="32707" extrusionOk="0">
                    <a:moveTo>
                      <a:pt x="474" y="0"/>
                    </a:moveTo>
                    <a:cubicBezTo>
                      <a:pt x="321" y="0"/>
                      <a:pt x="167" y="2"/>
                      <a:pt x="12" y="7"/>
                    </a:cubicBezTo>
                    <a:lnTo>
                      <a:pt x="1" y="7"/>
                    </a:lnTo>
                    <a:cubicBezTo>
                      <a:pt x="206" y="2308"/>
                      <a:pt x="340" y="4543"/>
                      <a:pt x="429" y="6673"/>
                    </a:cubicBezTo>
                    <a:lnTo>
                      <a:pt x="479" y="6673"/>
                    </a:lnTo>
                    <a:cubicBezTo>
                      <a:pt x="5311" y="6673"/>
                      <a:pt x="9247" y="10605"/>
                      <a:pt x="9247" y="15441"/>
                    </a:cubicBezTo>
                    <a:lnTo>
                      <a:pt x="9247" y="29370"/>
                    </a:lnTo>
                    <a:cubicBezTo>
                      <a:pt x="9247" y="31211"/>
                      <a:pt x="10744" y="32706"/>
                      <a:pt x="12583" y="32706"/>
                    </a:cubicBezTo>
                    <a:cubicBezTo>
                      <a:pt x="13507" y="32706"/>
                      <a:pt x="14341" y="32333"/>
                      <a:pt x="14941" y="31728"/>
                    </a:cubicBezTo>
                    <a:cubicBezTo>
                      <a:pt x="15546" y="31128"/>
                      <a:pt x="15920" y="30294"/>
                      <a:pt x="15920" y="29370"/>
                    </a:cubicBezTo>
                    <a:lnTo>
                      <a:pt x="15920" y="15441"/>
                    </a:lnTo>
                    <a:cubicBezTo>
                      <a:pt x="15920" y="6927"/>
                      <a:pt x="8988" y="0"/>
                      <a:pt x="474" y="0"/>
                    </a:cubicBezTo>
                    <a:close/>
                  </a:path>
                </a:pathLst>
              </a:custGeom>
              <a:solidFill>
                <a:srgbClr val="273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9"/>
              <p:cNvSpPr/>
              <p:nvPr/>
            </p:nvSpPr>
            <p:spPr>
              <a:xfrm>
                <a:off x="3016325" y="1563900"/>
                <a:ext cx="672300" cy="474150"/>
              </a:xfrm>
              <a:custGeom>
                <a:avLst/>
                <a:gdLst/>
                <a:ahLst/>
                <a:cxnLst/>
                <a:rect l="l" t="t" r="r" b="b"/>
                <a:pathLst>
                  <a:path w="26892" h="18966" extrusionOk="0">
                    <a:moveTo>
                      <a:pt x="6206" y="0"/>
                    </a:moveTo>
                    <a:cubicBezTo>
                      <a:pt x="5942" y="0"/>
                      <a:pt x="5686" y="11"/>
                      <a:pt x="5440" y="35"/>
                    </a:cubicBezTo>
                    <a:cubicBezTo>
                      <a:pt x="2732" y="297"/>
                      <a:pt x="1" y="4686"/>
                      <a:pt x="3169" y="8735"/>
                    </a:cubicBezTo>
                    <a:cubicBezTo>
                      <a:pt x="5609" y="11846"/>
                      <a:pt x="10207" y="14064"/>
                      <a:pt x="13703" y="15277"/>
                    </a:cubicBezTo>
                    <a:cubicBezTo>
                      <a:pt x="16783" y="16334"/>
                      <a:pt x="20078" y="18085"/>
                      <a:pt x="23544" y="18966"/>
                    </a:cubicBezTo>
                    <a:cubicBezTo>
                      <a:pt x="23392" y="14675"/>
                      <a:pt x="25164" y="10091"/>
                      <a:pt x="26891" y="7661"/>
                    </a:cubicBezTo>
                    <a:cubicBezTo>
                      <a:pt x="25427" y="6838"/>
                      <a:pt x="23950" y="6056"/>
                      <a:pt x="22445" y="5321"/>
                    </a:cubicBezTo>
                    <a:cubicBezTo>
                      <a:pt x="20215" y="4219"/>
                      <a:pt x="17934" y="3209"/>
                      <a:pt x="15611" y="2333"/>
                    </a:cubicBezTo>
                    <a:cubicBezTo>
                      <a:pt x="13005" y="1356"/>
                      <a:pt x="9112" y="0"/>
                      <a:pt x="6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9"/>
              <p:cNvSpPr/>
              <p:nvPr/>
            </p:nvSpPr>
            <p:spPr>
              <a:xfrm>
                <a:off x="3932850" y="3219125"/>
                <a:ext cx="690000" cy="1684775"/>
              </a:xfrm>
              <a:custGeom>
                <a:avLst/>
                <a:gdLst/>
                <a:ahLst/>
                <a:cxnLst/>
                <a:rect l="l" t="t" r="r" b="b"/>
                <a:pathLst>
                  <a:path w="27600" h="67391" extrusionOk="0">
                    <a:moveTo>
                      <a:pt x="14242" y="0"/>
                    </a:moveTo>
                    <a:lnTo>
                      <a:pt x="0" y="7494"/>
                    </a:lnTo>
                    <a:lnTo>
                      <a:pt x="22281" y="67391"/>
                    </a:lnTo>
                    <a:lnTo>
                      <a:pt x="27600" y="64900"/>
                    </a:lnTo>
                    <a:lnTo>
                      <a:pt x="142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9"/>
              <p:cNvSpPr/>
              <p:nvPr/>
            </p:nvSpPr>
            <p:spPr>
              <a:xfrm>
                <a:off x="4489850" y="4722825"/>
                <a:ext cx="685075" cy="371550"/>
              </a:xfrm>
              <a:custGeom>
                <a:avLst/>
                <a:gdLst/>
                <a:ahLst/>
                <a:cxnLst/>
                <a:rect l="l" t="t" r="r" b="b"/>
                <a:pathLst>
                  <a:path w="27403" h="14862" extrusionOk="0">
                    <a:moveTo>
                      <a:pt x="23480" y="0"/>
                    </a:moveTo>
                    <a:cubicBezTo>
                      <a:pt x="17289" y="0"/>
                      <a:pt x="8559" y="7306"/>
                      <a:pt x="8559" y="7306"/>
                    </a:cubicBezTo>
                    <a:lnTo>
                      <a:pt x="5320" y="4752"/>
                    </a:lnTo>
                    <a:lnTo>
                      <a:pt x="1" y="7243"/>
                    </a:lnTo>
                    <a:lnTo>
                      <a:pt x="1106" y="12640"/>
                    </a:lnTo>
                    <a:cubicBezTo>
                      <a:pt x="1378" y="13967"/>
                      <a:pt x="2546" y="14861"/>
                      <a:pt x="3827" y="14861"/>
                    </a:cubicBezTo>
                    <a:cubicBezTo>
                      <a:pt x="4101" y="14861"/>
                      <a:pt x="4380" y="14820"/>
                      <a:pt x="4657" y="14734"/>
                    </a:cubicBezTo>
                    <a:lnTo>
                      <a:pt x="27403" y="1526"/>
                    </a:lnTo>
                    <a:cubicBezTo>
                      <a:pt x="26357" y="437"/>
                      <a:pt x="24994" y="0"/>
                      <a:pt x="23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9"/>
              <p:cNvSpPr/>
              <p:nvPr/>
            </p:nvSpPr>
            <p:spPr>
              <a:xfrm>
                <a:off x="2676575" y="2840075"/>
                <a:ext cx="1763225" cy="2105350"/>
              </a:xfrm>
              <a:custGeom>
                <a:avLst/>
                <a:gdLst/>
                <a:ahLst/>
                <a:cxnLst/>
                <a:rect l="l" t="t" r="r" b="b"/>
                <a:pathLst>
                  <a:path w="70529" h="84214" extrusionOk="0">
                    <a:moveTo>
                      <a:pt x="1635" y="0"/>
                    </a:moveTo>
                    <a:cubicBezTo>
                      <a:pt x="1635" y="0"/>
                      <a:pt x="1268" y="9458"/>
                      <a:pt x="1269" y="9458"/>
                    </a:cubicBezTo>
                    <a:cubicBezTo>
                      <a:pt x="1269" y="9458"/>
                      <a:pt x="1269" y="9458"/>
                      <a:pt x="1269" y="9458"/>
                    </a:cubicBezTo>
                    <a:lnTo>
                      <a:pt x="1269" y="9458"/>
                    </a:lnTo>
                    <a:lnTo>
                      <a:pt x="1268" y="9465"/>
                    </a:lnTo>
                    <a:cubicBezTo>
                      <a:pt x="0" y="16221"/>
                      <a:pt x="5108" y="22496"/>
                      <a:pt x="11981" y="22627"/>
                    </a:cubicBezTo>
                    <a:lnTo>
                      <a:pt x="49797" y="23662"/>
                    </a:lnTo>
                    <a:lnTo>
                      <a:pt x="51123" y="83859"/>
                    </a:lnTo>
                    <a:cubicBezTo>
                      <a:pt x="51123" y="83859"/>
                      <a:pt x="53636" y="84214"/>
                      <a:pt x="55312" y="84214"/>
                    </a:cubicBezTo>
                    <a:cubicBezTo>
                      <a:pt x="56149" y="84214"/>
                      <a:pt x="56778" y="84125"/>
                      <a:pt x="56778" y="83859"/>
                    </a:cubicBezTo>
                    <a:cubicBezTo>
                      <a:pt x="56778" y="83350"/>
                      <a:pt x="63283" y="51858"/>
                      <a:pt x="67989" y="29141"/>
                    </a:cubicBezTo>
                    <a:cubicBezTo>
                      <a:pt x="70528" y="16888"/>
                      <a:pt x="61886" y="5139"/>
                      <a:pt x="49434" y="3912"/>
                    </a:cubicBezTo>
                    <a:lnTo>
                      <a:pt x="16296" y="1376"/>
                    </a:lnTo>
                    <a:cubicBezTo>
                      <a:pt x="12918" y="1044"/>
                      <a:pt x="1635" y="0"/>
                      <a:pt x="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9"/>
              <p:cNvSpPr/>
              <p:nvPr/>
            </p:nvSpPr>
            <p:spPr>
              <a:xfrm>
                <a:off x="3954700" y="4916575"/>
                <a:ext cx="630375" cy="204650"/>
              </a:xfrm>
              <a:custGeom>
                <a:avLst/>
                <a:gdLst/>
                <a:ahLst/>
                <a:cxnLst/>
                <a:rect l="l" t="t" r="r" b="b"/>
                <a:pathLst>
                  <a:path w="25215" h="8186" extrusionOk="0">
                    <a:moveTo>
                      <a:pt x="0" y="1"/>
                    </a:moveTo>
                    <a:lnTo>
                      <a:pt x="0" y="6292"/>
                    </a:lnTo>
                    <a:cubicBezTo>
                      <a:pt x="0" y="7339"/>
                      <a:pt x="849" y="8186"/>
                      <a:pt x="1894" y="8186"/>
                    </a:cubicBezTo>
                    <a:lnTo>
                      <a:pt x="25215" y="8186"/>
                    </a:lnTo>
                    <a:cubicBezTo>
                      <a:pt x="25073" y="3908"/>
                      <a:pt x="15155" y="3297"/>
                      <a:pt x="9498" y="3297"/>
                    </a:cubicBezTo>
                    <a:cubicBezTo>
                      <a:pt x="7235" y="3297"/>
                      <a:pt x="5654" y="3395"/>
                      <a:pt x="5654" y="3395"/>
                    </a:cubicBezTo>
                    <a:lnTo>
                      <a:pt x="56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9"/>
              <p:cNvSpPr/>
              <p:nvPr/>
            </p:nvSpPr>
            <p:spPr>
              <a:xfrm>
                <a:off x="2661675" y="954200"/>
                <a:ext cx="435025" cy="441200"/>
              </a:xfrm>
              <a:custGeom>
                <a:avLst/>
                <a:gdLst/>
                <a:ahLst/>
                <a:cxnLst/>
                <a:rect l="l" t="t" r="r" b="b"/>
                <a:pathLst>
                  <a:path w="17401" h="17648" extrusionOk="0">
                    <a:moveTo>
                      <a:pt x="8332" y="1"/>
                    </a:moveTo>
                    <a:cubicBezTo>
                      <a:pt x="8027" y="1"/>
                      <a:pt x="7724" y="12"/>
                      <a:pt x="7427" y="32"/>
                    </a:cubicBezTo>
                    <a:cubicBezTo>
                      <a:pt x="6255" y="111"/>
                      <a:pt x="4098" y="616"/>
                      <a:pt x="3255" y="1489"/>
                    </a:cubicBezTo>
                    <a:lnTo>
                      <a:pt x="3651" y="1290"/>
                    </a:lnTo>
                    <a:lnTo>
                      <a:pt x="3651" y="1290"/>
                    </a:lnTo>
                    <a:cubicBezTo>
                      <a:pt x="3317" y="1657"/>
                      <a:pt x="2631" y="1915"/>
                      <a:pt x="2190" y="2226"/>
                    </a:cubicBezTo>
                    <a:cubicBezTo>
                      <a:pt x="1599" y="2644"/>
                      <a:pt x="1056" y="3156"/>
                      <a:pt x="715" y="3809"/>
                    </a:cubicBezTo>
                    <a:cubicBezTo>
                      <a:pt x="1" y="5179"/>
                      <a:pt x="540" y="6123"/>
                      <a:pt x="1805" y="6787"/>
                    </a:cubicBezTo>
                    <a:cubicBezTo>
                      <a:pt x="956" y="9110"/>
                      <a:pt x="1414" y="12852"/>
                      <a:pt x="4413" y="13157"/>
                    </a:cubicBezTo>
                    <a:cubicBezTo>
                      <a:pt x="4428" y="13158"/>
                      <a:pt x="4445" y="13159"/>
                      <a:pt x="4464" y="13159"/>
                    </a:cubicBezTo>
                    <a:cubicBezTo>
                      <a:pt x="4604" y="13159"/>
                      <a:pt x="4832" y="13120"/>
                      <a:pt x="5014" y="13120"/>
                    </a:cubicBezTo>
                    <a:cubicBezTo>
                      <a:pt x="5110" y="13120"/>
                      <a:pt x="5193" y="13131"/>
                      <a:pt x="5245" y="13163"/>
                    </a:cubicBezTo>
                    <a:cubicBezTo>
                      <a:pt x="5481" y="13311"/>
                      <a:pt x="5734" y="14086"/>
                      <a:pt x="5877" y="14339"/>
                    </a:cubicBezTo>
                    <a:cubicBezTo>
                      <a:pt x="6308" y="15110"/>
                      <a:pt x="6663" y="15783"/>
                      <a:pt x="7431" y="16278"/>
                    </a:cubicBezTo>
                    <a:cubicBezTo>
                      <a:pt x="8539" y="16992"/>
                      <a:pt x="9934" y="17648"/>
                      <a:pt x="11280" y="17648"/>
                    </a:cubicBezTo>
                    <a:cubicBezTo>
                      <a:pt x="11457" y="17648"/>
                      <a:pt x="11632" y="17637"/>
                      <a:pt x="11806" y="17613"/>
                    </a:cubicBezTo>
                    <a:cubicBezTo>
                      <a:pt x="14568" y="17233"/>
                      <a:pt x="17400" y="15446"/>
                      <a:pt x="17241" y="12292"/>
                    </a:cubicBezTo>
                    <a:cubicBezTo>
                      <a:pt x="17179" y="11024"/>
                      <a:pt x="17153" y="9737"/>
                      <a:pt x="17040" y="8467"/>
                    </a:cubicBezTo>
                    <a:cubicBezTo>
                      <a:pt x="16795" y="5675"/>
                      <a:pt x="15580" y="3058"/>
                      <a:pt x="13261" y="1367"/>
                    </a:cubicBezTo>
                    <a:cubicBezTo>
                      <a:pt x="11869" y="353"/>
                      <a:pt x="10055" y="1"/>
                      <a:pt x="8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9"/>
              <p:cNvSpPr/>
              <p:nvPr/>
            </p:nvSpPr>
            <p:spPr>
              <a:xfrm>
                <a:off x="2624050" y="1456750"/>
                <a:ext cx="842475" cy="1629075"/>
              </a:xfrm>
              <a:custGeom>
                <a:avLst/>
                <a:gdLst/>
                <a:ahLst/>
                <a:cxnLst/>
                <a:rect l="l" t="t" r="r" b="b"/>
                <a:pathLst>
                  <a:path w="33699" h="65163" extrusionOk="0">
                    <a:moveTo>
                      <a:pt x="10328" y="1"/>
                    </a:moveTo>
                    <a:cubicBezTo>
                      <a:pt x="9763" y="504"/>
                      <a:pt x="9104" y="1080"/>
                      <a:pt x="8421" y="1676"/>
                    </a:cubicBezTo>
                    <a:cubicBezTo>
                      <a:pt x="6127" y="3683"/>
                      <a:pt x="3599" y="5883"/>
                      <a:pt x="3448" y="5971"/>
                    </a:cubicBezTo>
                    <a:cubicBezTo>
                      <a:pt x="601" y="7792"/>
                      <a:pt x="0" y="10120"/>
                      <a:pt x="70" y="12903"/>
                    </a:cubicBezTo>
                    <a:cubicBezTo>
                      <a:pt x="128" y="14923"/>
                      <a:pt x="332" y="16935"/>
                      <a:pt x="665" y="18925"/>
                    </a:cubicBezTo>
                    <a:cubicBezTo>
                      <a:pt x="999" y="20915"/>
                      <a:pt x="1459" y="22888"/>
                      <a:pt x="2025" y="24825"/>
                    </a:cubicBezTo>
                    <a:cubicBezTo>
                      <a:pt x="4674" y="33819"/>
                      <a:pt x="3818" y="55519"/>
                      <a:pt x="3367" y="64798"/>
                    </a:cubicBezTo>
                    <a:cubicBezTo>
                      <a:pt x="5342" y="65043"/>
                      <a:pt x="7236" y="65162"/>
                      <a:pt x="9064" y="65162"/>
                    </a:cubicBezTo>
                    <a:cubicBezTo>
                      <a:pt x="17755" y="65162"/>
                      <a:pt x="24945" y="62462"/>
                      <a:pt x="32212" y="57766"/>
                    </a:cubicBezTo>
                    <a:cubicBezTo>
                      <a:pt x="28653" y="50594"/>
                      <a:pt x="31201" y="38971"/>
                      <a:pt x="32258" y="34431"/>
                    </a:cubicBezTo>
                    <a:cubicBezTo>
                      <a:pt x="32977" y="31320"/>
                      <a:pt x="33699" y="23121"/>
                      <a:pt x="33641" y="20134"/>
                    </a:cubicBezTo>
                    <a:cubicBezTo>
                      <a:pt x="33397" y="7757"/>
                      <a:pt x="26224" y="4337"/>
                      <a:pt x="24830" y="3789"/>
                    </a:cubicBezTo>
                    <a:cubicBezTo>
                      <a:pt x="24679" y="3730"/>
                      <a:pt x="24597" y="3707"/>
                      <a:pt x="24597" y="3707"/>
                    </a:cubicBezTo>
                    <a:lnTo>
                      <a:pt x="23517" y="3147"/>
                    </a:lnTo>
                    <a:lnTo>
                      <a:pt x="23517" y="3147"/>
                    </a:lnTo>
                    <a:cubicBezTo>
                      <a:pt x="23925" y="4383"/>
                      <a:pt x="24211" y="5637"/>
                      <a:pt x="24403" y="6846"/>
                    </a:cubicBezTo>
                    <a:cubicBezTo>
                      <a:pt x="25150" y="11544"/>
                      <a:pt x="24520" y="15599"/>
                      <a:pt x="24520" y="15599"/>
                    </a:cubicBezTo>
                    <a:cubicBezTo>
                      <a:pt x="23714" y="12955"/>
                      <a:pt x="21311" y="9956"/>
                      <a:pt x="18679" y="7272"/>
                    </a:cubicBezTo>
                    <a:cubicBezTo>
                      <a:pt x="15358" y="3898"/>
                      <a:pt x="11682" y="1021"/>
                      <a:pt x="10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9"/>
              <p:cNvSpPr/>
              <p:nvPr/>
            </p:nvSpPr>
            <p:spPr>
              <a:xfrm>
                <a:off x="2882250" y="1291175"/>
                <a:ext cx="370575" cy="555550"/>
              </a:xfrm>
              <a:custGeom>
                <a:avLst/>
                <a:gdLst/>
                <a:ahLst/>
                <a:cxnLst/>
                <a:rect l="l" t="t" r="r" b="b"/>
                <a:pathLst>
                  <a:path w="14823" h="22222" extrusionOk="0">
                    <a:moveTo>
                      <a:pt x="1640" y="1"/>
                    </a:moveTo>
                    <a:cubicBezTo>
                      <a:pt x="1552" y="269"/>
                      <a:pt x="1366" y="3268"/>
                      <a:pt x="1225" y="5550"/>
                    </a:cubicBezTo>
                    <a:cubicBezTo>
                      <a:pt x="911" y="5831"/>
                      <a:pt x="490" y="6198"/>
                      <a:pt x="0" y="6624"/>
                    </a:cubicBezTo>
                    <a:cubicBezTo>
                      <a:pt x="1354" y="7644"/>
                      <a:pt x="5030" y="10521"/>
                      <a:pt x="8351" y="13895"/>
                    </a:cubicBezTo>
                    <a:cubicBezTo>
                      <a:pt x="10983" y="16579"/>
                      <a:pt x="13388" y="19579"/>
                      <a:pt x="14192" y="22222"/>
                    </a:cubicBezTo>
                    <a:cubicBezTo>
                      <a:pt x="14192" y="22222"/>
                      <a:pt x="14823" y="18168"/>
                      <a:pt x="14075" y="13468"/>
                    </a:cubicBezTo>
                    <a:cubicBezTo>
                      <a:pt x="13883" y="12259"/>
                      <a:pt x="13597" y="11005"/>
                      <a:pt x="13189" y="9767"/>
                    </a:cubicBezTo>
                    <a:lnTo>
                      <a:pt x="12435" y="9371"/>
                    </a:lnTo>
                    <a:lnTo>
                      <a:pt x="9261" y="7702"/>
                    </a:lnTo>
                    <a:lnTo>
                      <a:pt x="9447" y="1476"/>
                    </a:lnTo>
                    <a:lnTo>
                      <a:pt x="1640" y="1"/>
                    </a:lnTo>
                    <a:close/>
                  </a:path>
                </a:pathLst>
              </a:custGeom>
              <a:solidFill>
                <a:srgbClr val="E5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a:off x="2732625" y="705025"/>
                <a:ext cx="656000" cy="728150"/>
              </a:xfrm>
              <a:custGeom>
                <a:avLst/>
                <a:gdLst/>
                <a:ahLst/>
                <a:cxnLst/>
                <a:rect l="l" t="t" r="r" b="b"/>
                <a:pathLst>
                  <a:path w="26240" h="29126" extrusionOk="0">
                    <a:moveTo>
                      <a:pt x="13966" y="1"/>
                    </a:moveTo>
                    <a:cubicBezTo>
                      <a:pt x="13142" y="1"/>
                      <a:pt x="12302" y="114"/>
                      <a:pt x="11455" y="308"/>
                    </a:cubicBezTo>
                    <a:cubicBezTo>
                      <a:pt x="7322" y="1256"/>
                      <a:pt x="3974" y="8223"/>
                      <a:pt x="3522" y="14119"/>
                    </a:cubicBezTo>
                    <a:cubicBezTo>
                      <a:pt x="3083" y="13935"/>
                      <a:pt x="2647" y="13829"/>
                      <a:pt x="2251" y="13829"/>
                    </a:cubicBezTo>
                    <a:cubicBezTo>
                      <a:pt x="2105" y="13829"/>
                      <a:pt x="1964" y="13844"/>
                      <a:pt x="1831" y="13874"/>
                    </a:cubicBezTo>
                    <a:cubicBezTo>
                      <a:pt x="176" y="14254"/>
                      <a:pt x="0" y="16984"/>
                      <a:pt x="742" y="18931"/>
                    </a:cubicBezTo>
                    <a:cubicBezTo>
                      <a:pt x="1681" y="21400"/>
                      <a:pt x="3719" y="21930"/>
                      <a:pt x="5575" y="22187"/>
                    </a:cubicBezTo>
                    <a:cubicBezTo>
                      <a:pt x="8043" y="25875"/>
                      <a:pt x="12348" y="29126"/>
                      <a:pt x="16014" y="29126"/>
                    </a:cubicBezTo>
                    <a:cubicBezTo>
                      <a:pt x="16594" y="29126"/>
                      <a:pt x="17158" y="29044"/>
                      <a:pt x="17697" y="28871"/>
                    </a:cubicBezTo>
                    <a:cubicBezTo>
                      <a:pt x="22616" y="27280"/>
                      <a:pt x="26240" y="22347"/>
                      <a:pt x="24801" y="15167"/>
                    </a:cubicBezTo>
                    <a:cubicBezTo>
                      <a:pt x="22424" y="3305"/>
                      <a:pt x="18411" y="1"/>
                      <a:pt x="13966" y="1"/>
                    </a:cubicBezTo>
                    <a:close/>
                  </a:path>
                </a:pathLst>
              </a:custGeom>
              <a:solidFill>
                <a:srgbClr val="EE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9"/>
              <p:cNvSpPr/>
              <p:nvPr/>
            </p:nvSpPr>
            <p:spPr>
              <a:xfrm>
                <a:off x="3180325" y="1073875"/>
                <a:ext cx="82475" cy="121200"/>
              </a:xfrm>
              <a:custGeom>
                <a:avLst/>
                <a:gdLst/>
                <a:ahLst/>
                <a:cxnLst/>
                <a:rect l="l" t="t" r="r" b="b"/>
                <a:pathLst>
                  <a:path w="3299" h="4848" extrusionOk="0">
                    <a:moveTo>
                      <a:pt x="364" y="1"/>
                    </a:moveTo>
                    <a:cubicBezTo>
                      <a:pt x="243" y="1"/>
                      <a:pt x="129" y="69"/>
                      <a:pt x="74" y="187"/>
                    </a:cubicBezTo>
                    <a:cubicBezTo>
                      <a:pt x="1" y="346"/>
                      <a:pt x="70" y="536"/>
                      <a:pt x="229" y="610"/>
                    </a:cubicBezTo>
                    <a:cubicBezTo>
                      <a:pt x="1302" y="1105"/>
                      <a:pt x="2568" y="3584"/>
                      <a:pt x="2525" y="3844"/>
                    </a:cubicBezTo>
                    <a:cubicBezTo>
                      <a:pt x="2525" y="3846"/>
                      <a:pt x="2440" y="4085"/>
                      <a:pt x="1383" y="4210"/>
                    </a:cubicBezTo>
                    <a:cubicBezTo>
                      <a:pt x="1206" y="4230"/>
                      <a:pt x="1082" y="4390"/>
                      <a:pt x="1101" y="4565"/>
                    </a:cubicBezTo>
                    <a:cubicBezTo>
                      <a:pt x="1119" y="4714"/>
                      <a:pt x="1235" y="4826"/>
                      <a:pt x="1376" y="4845"/>
                    </a:cubicBezTo>
                    <a:cubicBezTo>
                      <a:pt x="1390" y="4847"/>
                      <a:pt x="1405" y="4848"/>
                      <a:pt x="1420" y="4848"/>
                    </a:cubicBezTo>
                    <a:cubicBezTo>
                      <a:pt x="1432" y="4848"/>
                      <a:pt x="1444" y="4847"/>
                      <a:pt x="1457" y="4846"/>
                    </a:cubicBezTo>
                    <a:cubicBezTo>
                      <a:pt x="2139" y="4765"/>
                      <a:pt x="3055" y="4584"/>
                      <a:pt x="3158" y="3943"/>
                    </a:cubicBezTo>
                    <a:cubicBezTo>
                      <a:pt x="3299" y="3056"/>
                      <a:pt x="1256" y="380"/>
                      <a:pt x="498" y="29"/>
                    </a:cubicBez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9"/>
              <p:cNvSpPr/>
              <p:nvPr/>
            </p:nvSpPr>
            <p:spPr>
              <a:xfrm>
                <a:off x="3054350" y="1094400"/>
                <a:ext cx="25" cy="25"/>
              </a:xfrm>
              <a:custGeom>
                <a:avLst/>
                <a:gdLst/>
                <a:ahLst/>
                <a:cxnLst/>
                <a:rect l="l" t="t" r="r" b="b"/>
                <a:pathLst>
                  <a:path w="1" h="1" extrusionOk="0">
                    <a:moveTo>
                      <a:pt x="1" y="0"/>
                    </a:moveTo>
                    <a:close/>
                  </a:path>
                </a:pathLst>
              </a:custGeom>
              <a:solidFill>
                <a:srgbClr val="2734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9"/>
              <p:cNvSpPr/>
              <p:nvPr/>
            </p:nvSpPr>
            <p:spPr>
              <a:xfrm>
                <a:off x="3002300" y="966825"/>
                <a:ext cx="104050" cy="64175"/>
              </a:xfrm>
              <a:custGeom>
                <a:avLst/>
                <a:gdLst/>
                <a:ahLst/>
                <a:cxnLst/>
                <a:rect l="l" t="t" r="r" b="b"/>
                <a:pathLst>
                  <a:path w="4162" h="2567" extrusionOk="0">
                    <a:moveTo>
                      <a:pt x="2927" y="1"/>
                    </a:moveTo>
                    <a:cubicBezTo>
                      <a:pt x="1945" y="1"/>
                      <a:pt x="710" y="443"/>
                      <a:pt x="73" y="2070"/>
                    </a:cubicBezTo>
                    <a:cubicBezTo>
                      <a:pt x="0" y="2258"/>
                      <a:pt x="93" y="2468"/>
                      <a:pt x="280" y="2541"/>
                    </a:cubicBezTo>
                    <a:cubicBezTo>
                      <a:pt x="325" y="2559"/>
                      <a:pt x="370" y="2566"/>
                      <a:pt x="416" y="2566"/>
                    </a:cubicBezTo>
                    <a:cubicBezTo>
                      <a:pt x="422" y="2566"/>
                      <a:pt x="427" y="2566"/>
                      <a:pt x="433" y="2566"/>
                    </a:cubicBezTo>
                    <a:cubicBezTo>
                      <a:pt x="571" y="2558"/>
                      <a:pt x="698" y="2472"/>
                      <a:pt x="752" y="2335"/>
                    </a:cubicBezTo>
                    <a:cubicBezTo>
                      <a:pt x="1278" y="989"/>
                      <a:pt x="2242" y="728"/>
                      <a:pt x="2912" y="728"/>
                    </a:cubicBezTo>
                    <a:cubicBezTo>
                      <a:pt x="3314" y="728"/>
                      <a:pt x="3609" y="822"/>
                      <a:pt x="3641" y="832"/>
                    </a:cubicBezTo>
                    <a:cubicBezTo>
                      <a:pt x="3679" y="845"/>
                      <a:pt x="3718" y="851"/>
                      <a:pt x="3756" y="851"/>
                    </a:cubicBezTo>
                    <a:cubicBezTo>
                      <a:pt x="3907" y="851"/>
                      <a:pt x="4048" y="755"/>
                      <a:pt x="4099" y="603"/>
                    </a:cubicBezTo>
                    <a:cubicBezTo>
                      <a:pt x="4162" y="413"/>
                      <a:pt x="4058" y="207"/>
                      <a:pt x="3868" y="144"/>
                    </a:cubicBezTo>
                    <a:cubicBezTo>
                      <a:pt x="3617" y="61"/>
                      <a:pt x="3289" y="1"/>
                      <a:pt x="2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9"/>
              <p:cNvSpPr/>
              <p:nvPr/>
            </p:nvSpPr>
            <p:spPr>
              <a:xfrm>
                <a:off x="3212400" y="967875"/>
                <a:ext cx="94025" cy="42100"/>
              </a:xfrm>
              <a:custGeom>
                <a:avLst/>
                <a:gdLst/>
                <a:ahLst/>
                <a:cxnLst/>
                <a:rect l="l" t="t" r="r" b="b"/>
                <a:pathLst>
                  <a:path w="3761" h="1684" extrusionOk="0">
                    <a:moveTo>
                      <a:pt x="1558" y="0"/>
                    </a:moveTo>
                    <a:cubicBezTo>
                      <a:pt x="1151" y="0"/>
                      <a:pt x="698" y="104"/>
                      <a:pt x="206" y="363"/>
                    </a:cubicBezTo>
                    <a:cubicBezTo>
                      <a:pt x="57" y="443"/>
                      <a:pt x="0" y="628"/>
                      <a:pt x="79" y="777"/>
                    </a:cubicBezTo>
                    <a:cubicBezTo>
                      <a:pt x="101" y="815"/>
                      <a:pt x="129" y="848"/>
                      <a:pt x="163" y="875"/>
                    </a:cubicBezTo>
                    <a:cubicBezTo>
                      <a:pt x="217" y="915"/>
                      <a:pt x="283" y="938"/>
                      <a:pt x="350" y="938"/>
                    </a:cubicBezTo>
                    <a:cubicBezTo>
                      <a:pt x="398" y="938"/>
                      <a:pt x="446" y="926"/>
                      <a:pt x="492" y="902"/>
                    </a:cubicBezTo>
                    <a:cubicBezTo>
                      <a:pt x="892" y="691"/>
                      <a:pt x="1249" y="609"/>
                      <a:pt x="1560" y="609"/>
                    </a:cubicBezTo>
                    <a:cubicBezTo>
                      <a:pt x="2583" y="609"/>
                      <a:pt x="3122" y="1487"/>
                      <a:pt x="3151" y="1535"/>
                    </a:cubicBezTo>
                    <a:cubicBezTo>
                      <a:pt x="3209" y="1631"/>
                      <a:pt x="3310" y="1684"/>
                      <a:pt x="3414" y="1684"/>
                    </a:cubicBezTo>
                    <a:cubicBezTo>
                      <a:pt x="3467" y="1684"/>
                      <a:pt x="3520" y="1670"/>
                      <a:pt x="3569" y="1642"/>
                    </a:cubicBezTo>
                    <a:cubicBezTo>
                      <a:pt x="3713" y="1555"/>
                      <a:pt x="3760" y="1368"/>
                      <a:pt x="3675" y="1222"/>
                    </a:cubicBezTo>
                    <a:cubicBezTo>
                      <a:pt x="3370" y="711"/>
                      <a:pt x="2621"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9"/>
              <p:cNvSpPr/>
              <p:nvPr/>
            </p:nvSpPr>
            <p:spPr>
              <a:xfrm>
                <a:off x="3124125" y="1218725"/>
                <a:ext cx="114325" cy="53675"/>
              </a:xfrm>
              <a:custGeom>
                <a:avLst/>
                <a:gdLst/>
                <a:ahLst/>
                <a:cxnLst/>
                <a:rect l="l" t="t" r="r" b="b"/>
                <a:pathLst>
                  <a:path w="4573" h="2147" extrusionOk="0">
                    <a:moveTo>
                      <a:pt x="426" y="1"/>
                    </a:moveTo>
                    <a:cubicBezTo>
                      <a:pt x="366" y="1"/>
                      <a:pt x="305" y="15"/>
                      <a:pt x="247" y="46"/>
                    </a:cubicBezTo>
                    <a:cubicBezTo>
                      <a:pt x="67" y="147"/>
                      <a:pt x="1" y="374"/>
                      <a:pt x="100" y="555"/>
                    </a:cubicBezTo>
                    <a:cubicBezTo>
                      <a:pt x="462" y="1212"/>
                      <a:pt x="1385" y="2146"/>
                      <a:pt x="2744" y="2146"/>
                    </a:cubicBezTo>
                    <a:cubicBezTo>
                      <a:pt x="3215" y="2146"/>
                      <a:pt x="3739" y="2034"/>
                      <a:pt x="4310" y="1758"/>
                    </a:cubicBezTo>
                    <a:cubicBezTo>
                      <a:pt x="4495" y="1669"/>
                      <a:pt x="4573" y="1445"/>
                      <a:pt x="4482" y="1258"/>
                    </a:cubicBezTo>
                    <a:cubicBezTo>
                      <a:pt x="4457" y="1208"/>
                      <a:pt x="4424" y="1167"/>
                      <a:pt x="4384" y="1132"/>
                    </a:cubicBezTo>
                    <a:cubicBezTo>
                      <a:pt x="4317" y="1077"/>
                      <a:pt x="4231" y="1046"/>
                      <a:pt x="4144" y="1046"/>
                    </a:cubicBezTo>
                    <a:cubicBezTo>
                      <a:pt x="4090" y="1046"/>
                      <a:pt x="4034" y="1058"/>
                      <a:pt x="3983" y="1084"/>
                    </a:cubicBezTo>
                    <a:cubicBezTo>
                      <a:pt x="3517" y="1309"/>
                      <a:pt x="3102" y="1397"/>
                      <a:pt x="2739" y="1397"/>
                    </a:cubicBezTo>
                    <a:cubicBezTo>
                      <a:pt x="1436" y="1397"/>
                      <a:pt x="789" y="256"/>
                      <a:pt x="754" y="194"/>
                    </a:cubicBezTo>
                    <a:cubicBezTo>
                      <a:pt x="687" y="70"/>
                      <a:pt x="559" y="1"/>
                      <a:pt x="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p:cNvSpPr/>
              <p:nvPr/>
            </p:nvSpPr>
            <p:spPr>
              <a:xfrm>
                <a:off x="3068750" y="1050650"/>
                <a:ext cx="40575" cy="75775"/>
              </a:xfrm>
              <a:custGeom>
                <a:avLst/>
                <a:gdLst/>
                <a:ahLst/>
                <a:cxnLst/>
                <a:rect l="l" t="t" r="r" b="b"/>
                <a:pathLst>
                  <a:path w="1623" h="3031" extrusionOk="0">
                    <a:moveTo>
                      <a:pt x="686" y="1"/>
                    </a:moveTo>
                    <a:cubicBezTo>
                      <a:pt x="674" y="1"/>
                      <a:pt x="661" y="2"/>
                      <a:pt x="648" y="3"/>
                    </a:cubicBezTo>
                    <a:cubicBezTo>
                      <a:pt x="249" y="47"/>
                      <a:pt x="0" y="758"/>
                      <a:pt x="92" y="1594"/>
                    </a:cubicBezTo>
                    <a:cubicBezTo>
                      <a:pt x="179" y="2402"/>
                      <a:pt x="552" y="3031"/>
                      <a:pt x="936" y="3031"/>
                    </a:cubicBezTo>
                    <a:cubicBezTo>
                      <a:pt x="949" y="3031"/>
                      <a:pt x="962" y="3030"/>
                      <a:pt x="974" y="3029"/>
                    </a:cubicBezTo>
                    <a:cubicBezTo>
                      <a:pt x="1373" y="2985"/>
                      <a:pt x="1622" y="2274"/>
                      <a:pt x="1532" y="1438"/>
                    </a:cubicBezTo>
                    <a:cubicBezTo>
                      <a:pt x="1444" y="629"/>
                      <a:pt x="1070"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9"/>
              <p:cNvSpPr/>
              <p:nvPr/>
            </p:nvSpPr>
            <p:spPr>
              <a:xfrm>
                <a:off x="3251275" y="1031000"/>
                <a:ext cx="40550" cy="75750"/>
              </a:xfrm>
              <a:custGeom>
                <a:avLst/>
                <a:gdLst/>
                <a:ahLst/>
                <a:cxnLst/>
                <a:rect l="l" t="t" r="r" b="b"/>
                <a:pathLst>
                  <a:path w="1622" h="3030" extrusionOk="0">
                    <a:moveTo>
                      <a:pt x="686" y="0"/>
                    </a:moveTo>
                    <a:cubicBezTo>
                      <a:pt x="673" y="0"/>
                      <a:pt x="661" y="1"/>
                      <a:pt x="648" y="2"/>
                    </a:cubicBezTo>
                    <a:cubicBezTo>
                      <a:pt x="250" y="43"/>
                      <a:pt x="0" y="757"/>
                      <a:pt x="91" y="1591"/>
                    </a:cubicBezTo>
                    <a:cubicBezTo>
                      <a:pt x="178" y="2401"/>
                      <a:pt x="553" y="3030"/>
                      <a:pt x="937" y="3030"/>
                    </a:cubicBezTo>
                    <a:cubicBezTo>
                      <a:pt x="949" y="3030"/>
                      <a:pt x="962" y="3029"/>
                      <a:pt x="974" y="3028"/>
                    </a:cubicBezTo>
                    <a:cubicBezTo>
                      <a:pt x="1373" y="2985"/>
                      <a:pt x="1622" y="2273"/>
                      <a:pt x="1530" y="1437"/>
                    </a:cubicBezTo>
                    <a:cubicBezTo>
                      <a:pt x="1444" y="628"/>
                      <a:pt x="1070"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9"/>
              <p:cNvSpPr/>
              <p:nvPr/>
            </p:nvSpPr>
            <p:spPr>
              <a:xfrm>
                <a:off x="2653025" y="565250"/>
                <a:ext cx="754200" cy="631900"/>
              </a:xfrm>
              <a:custGeom>
                <a:avLst/>
                <a:gdLst/>
                <a:ahLst/>
                <a:cxnLst/>
                <a:rect l="l" t="t" r="r" b="b"/>
                <a:pathLst>
                  <a:path w="30168" h="25276" extrusionOk="0">
                    <a:moveTo>
                      <a:pt x="13911" y="0"/>
                    </a:moveTo>
                    <a:cubicBezTo>
                      <a:pt x="13052" y="0"/>
                      <a:pt x="12177" y="94"/>
                      <a:pt x="11686" y="539"/>
                    </a:cubicBezTo>
                    <a:cubicBezTo>
                      <a:pt x="10570" y="1551"/>
                      <a:pt x="11571" y="2700"/>
                      <a:pt x="12590" y="3074"/>
                    </a:cubicBezTo>
                    <a:cubicBezTo>
                      <a:pt x="12103" y="2950"/>
                      <a:pt x="11615" y="2895"/>
                      <a:pt x="11128" y="2895"/>
                    </a:cubicBezTo>
                    <a:cubicBezTo>
                      <a:pt x="10182" y="2895"/>
                      <a:pt x="9241" y="3102"/>
                      <a:pt x="8320" y="3405"/>
                    </a:cubicBezTo>
                    <a:cubicBezTo>
                      <a:pt x="6994" y="3841"/>
                      <a:pt x="4809" y="5723"/>
                      <a:pt x="7236" y="6367"/>
                    </a:cubicBezTo>
                    <a:cubicBezTo>
                      <a:pt x="6249" y="6608"/>
                      <a:pt x="5348" y="7045"/>
                      <a:pt x="4511" y="7632"/>
                    </a:cubicBezTo>
                    <a:cubicBezTo>
                      <a:pt x="3360" y="8441"/>
                      <a:pt x="1677" y="9323"/>
                      <a:pt x="953" y="10546"/>
                    </a:cubicBezTo>
                    <a:cubicBezTo>
                      <a:pt x="372" y="11529"/>
                      <a:pt x="0" y="13662"/>
                      <a:pt x="528" y="14742"/>
                    </a:cubicBezTo>
                    <a:cubicBezTo>
                      <a:pt x="933" y="15570"/>
                      <a:pt x="1877" y="15262"/>
                      <a:pt x="2017" y="15950"/>
                    </a:cubicBezTo>
                    <a:cubicBezTo>
                      <a:pt x="2122" y="16470"/>
                      <a:pt x="1548" y="17480"/>
                      <a:pt x="1618" y="18139"/>
                    </a:cubicBezTo>
                    <a:cubicBezTo>
                      <a:pt x="1714" y="19053"/>
                      <a:pt x="2308" y="19583"/>
                      <a:pt x="3083" y="20033"/>
                    </a:cubicBezTo>
                    <a:cubicBezTo>
                      <a:pt x="3616" y="20340"/>
                      <a:pt x="4176" y="20490"/>
                      <a:pt x="4723" y="20490"/>
                    </a:cubicBezTo>
                    <a:cubicBezTo>
                      <a:pt x="5505" y="20490"/>
                      <a:pt x="6260" y="20184"/>
                      <a:pt x="6872" y="19598"/>
                    </a:cubicBezTo>
                    <a:lnTo>
                      <a:pt x="6970" y="19792"/>
                    </a:lnTo>
                    <a:cubicBezTo>
                      <a:pt x="6693" y="21340"/>
                      <a:pt x="8324" y="24906"/>
                      <a:pt x="10237" y="25242"/>
                    </a:cubicBezTo>
                    <a:cubicBezTo>
                      <a:pt x="10366" y="25264"/>
                      <a:pt x="10490" y="25275"/>
                      <a:pt x="10610" y="25275"/>
                    </a:cubicBezTo>
                    <a:cubicBezTo>
                      <a:pt x="11831" y="25275"/>
                      <a:pt x="12605" y="24164"/>
                      <a:pt x="12708" y="23006"/>
                    </a:cubicBezTo>
                    <a:cubicBezTo>
                      <a:pt x="12764" y="22389"/>
                      <a:pt x="12700" y="21848"/>
                      <a:pt x="12492" y="21274"/>
                    </a:cubicBezTo>
                    <a:cubicBezTo>
                      <a:pt x="12151" y="20328"/>
                      <a:pt x="11414" y="20074"/>
                      <a:pt x="10888" y="19321"/>
                    </a:cubicBezTo>
                    <a:cubicBezTo>
                      <a:pt x="12952" y="18569"/>
                      <a:pt x="13273" y="16816"/>
                      <a:pt x="14187" y="15055"/>
                    </a:cubicBezTo>
                    <a:cubicBezTo>
                      <a:pt x="14682" y="15604"/>
                      <a:pt x="15188" y="15819"/>
                      <a:pt x="15689" y="15819"/>
                    </a:cubicBezTo>
                    <a:cubicBezTo>
                      <a:pt x="16823" y="15819"/>
                      <a:pt x="17930" y="14716"/>
                      <a:pt x="18821" y="13886"/>
                    </a:cubicBezTo>
                    <a:cubicBezTo>
                      <a:pt x="19012" y="14857"/>
                      <a:pt x="20137" y="15156"/>
                      <a:pt x="21077" y="15156"/>
                    </a:cubicBezTo>
                    <a:cubicBezTo>
                      <a:pt x="21264" y="15156"/>
                      <a:pt x="21443" y="15144"/>
                      <a:pt x="21607" y="15123"/>
                    </a:cubicBezTo>
                    <a:cubicBezTo>
                      <a:pt x="22184" y="15050"/>
                      <a:pt x="23910" y="14036"/>
                      <a:pt x="23487" y="13418"/>
                    </a:cubicBezTo>
                    <a:lnTo>
                      <a:pt x="23487" y="13418"/>
                    </a:lnTo>
                    <a:cubicBezTo>
                      <a:pt x="24185" y="14250"/>
                      <a:pt x="25388" y="14917"/>
                      <a:pt x="26525" y="14917"/>
                    </a:cubicBezTo>
                    <a:cubicBezTo>
                      <a:pt x="26858" y="14917"/>
                      <a:pt x="27185" y="14860"/>
                      <a:pt x="27492" y="14734"/>
                    </a:cubicBezTo>
                    <a:cubicBezTo>
                      <a:pt x="28437" y="14344"/>
                      <a:pt x="29743" y="11405"/>
                      <a:pt x="28219" y="11405"/>
                    </a:cubicBezTo>
                    <a:cubicBezTo>
                      <a:pt x="28180" y="11405"/>
                      <a:pt x="28138" y="11407"/>
                      <a:pt x="28094" y="11411"/>
                    </a:cubicBezTo>
                    <a:cubicBezTo>
                      <a:pt x="29733" y="10680"/>
                      <a:pt x="30167" y="9519"/>
                      <a:pt x="30116" y="7831"/>
                    </a:cubicBezTo>
                    <a:cubicBezTo>
                      <a:pt x="30083" y="6770"/>
                      <a:pt x="29502" y="4669"/>
                      <a:pt x="28268" y="4669"/>
                    </a:cubicBezTo>
                    <a:cubicBezTo>
                      <a:pt x="28036" y="4669"/>
                      <a:pt x="27781" y="4743"/>
                      <a:pt x="27502" y="4912"/>
                    </a:cubicBezTo>
                    <a:cubicBezTo>
                      <a:pt x="27690" y="3395"/>
                      <a:pt x="25910" y="1611"/>
                      <a:pt x="24666" y="1046"/>
                    </a:cubicBezTo>
                    <a:cubicBezTo>
                      <a:pt x="24291" y="876"/>
                      <a:pt x="23546" y="673"/>
                      <a:pt x="22899" y="673"/>
                    </a:cubicBezTo>
                    <a:cubicBezTo>
                      <a:pt x="22203" y="673"/>
                      <a:pt x="21621" y="909"/>
                      <a:pt x="21737" y="1677"/>
                    </a:cubicBezTo>
                    <a:cubicBezTo>
                      <a:pt x="20541" y="86"/>
                      <a:pt x="17725" y="51"/>
                      <a:pt x="15871" y="51"/>
                    </a:cubicBezTo>
                    <a:cubicBezTo>
                      <a:pt x="15784" y="51"/>
                      <a:pt x="15699" y="51"/>
                      <a:pt x="15616" y="51"/>
                    </a:cubicBezTo>
                    <a:cubicBezTo>
                      <a:pt x="15163" y="51"/>
                      <a:pt x="14542" y="0"/>
                      <a:pt x="139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p:cNvSpPr/>
              <p:nvPr/>
            </p:nvSpPr>
            <p:spPr>
              <a:xfrm>
                <a:off x="3757950" y="2062100"/>
                <a:ext cx="405875" cy="461875"/>
              </a:xfrm>
              <a:custGeom>
                <a:avLst/>
                <a:gdLst/>
                <a:ahLst/>
                <a:cxnLst/>
                <a:rect l="l" t="t" r="r" b="b"/>
                <a:pathLst>
                  <a:path w="16235" h="18475" extrusionOk="0">
                    <a:moveTo>
                      <a:pt x="863" y="0"/>
                    </a:moveTo>
                    <a:cubicBezTo>
                      <a:pt x="685" y="0"/>
                      <a:pt x="506" y="62"/>
                      <a:pt x="360" y="187"/>
                    </a:cubicBezTo>
                    <a:cubicBezTo>
                      <a:pt x="37" y="464"/>
                      <a:pt x="0" y="951"/>
                      <a:pt x="278" y="1275"/>
                    </a:cubicBezTo>
                    <a:lnTo>
                      <a:pt x="15065" y="18475"/>
                    </a:lnTo>
                    <a:lnTo>
                      <a:pt x="16234" y="17469"/>
                    </a:lnTo>
                    <a:lnTo>
                      <a:pt x="1448" y="269"/>
                    </a:lnTo>
                    <a:cubicBezTo>
                      <a:pt x="1295" y="92"/>
                      <a:pt x="1080" y="0"/>
                      <a:pt x="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9"/>
              <p:cNvSpPr/>
              <p:nvPr/>
            </p:nvSpPr>
            <p:spPr>
              <a:xfrm>
                <a:off x="2824200" y="2020175"/>
                <a:ext cx="1297075" cy="552800"/>
              </a:xfrm>
              <a:custGeom>
                <a:avLst/>
                <a:gdLst/>
                <a:ahLst/>
                <a:cxnLst/>
                <a:rect l="l" t="t" r="r" b="b"/>
                <a:pathLst>
                  <a:path w="51883" h="22112" extrusionOk="0">
                    <a:moveTo>
                      <a:pt x="11029" y="0"/>
                    </a:moveTo>
                    <a:cubicBezTo>
                      <a:pt x="6874" y="1126"/>
                      <a:pt x="3175" y="3426"/>
                      <a:pt x="0" y="7073"/>
                    </a:cubicBezTo>
                    <a:cubicBezTo>
                      <a:pt x="1607" y="9267"/>
                      <a:pt x="3316" y="11503"/>
                      <a:pt x="4985" y="13918"/>
                    </a:cubicBezTo>
                    <a:cubicBezTo>
                      <a:pt x="6403" y="15966"/>
                      <a:pt x="9000" y="19116"/>
                      <a:pt x="12332" y="20663"/>
                    </a:cubicBezTo>
                    <a:cubicBezTo>
                      <a:pt x="13055" y="21008"/>
                      <a:pt x="13814" y="21264"/>
                      <a:pt x="14595" y="21422"/>
                    </a:cubicBezTo>
                    <a:cubicBezTo>
                      <a:pt x="15903" y="21674"/>
                      <a:pt x="17309" y="21890"/>
                      <a:pt x="18780" y="22035"/>
                    </a:cubicBezTo>
                    <a:cubicBezTo>
                      <a:pt x="19251" y="22087"/>
                      <a:pt x="19846" y="22111"/>
                      <a:pt x="20536" y="22111"/>
                    </a:cubicBezTo>
                    <a:cubicBezTo>
                      <a:pt x="25693" y="22111"/>
                      <a:pt x="35952" y="20828"/>
                      <a:pt x="37644" y="20459"/>
                    </a:cubicBezTo>
                    <a:cubicBezTo>
                      <a:pt x="37959" y="20396"/>
                      <a:pt x="39424" y="20098"/>
                      <a:pt x="40638" y="19853"/>
                    </a:cubicBezTo>
                    <a:cubicBezTo>
                      <a:pt x="41601" y="19654"/>
                      <a:pt x="42600" y="19724"/>
                      <a:pt x="43556" y="19521"/>
                    </a:cubicBezTo>
                    <a:cubicBezTo>
                      <a:pt x="45995" y="18995"/>
                      <a:pt x="48628" y="18738"/>
                      <a:pt x="50256" y="17641"/>
                    </a:cubicBezTo>
                    <a:cubicBezTo>
                      <a:pt x="50699" y="17344"/>
                      <a:pt x="51066" y="16976"/>
                      <a:pt x="51335" y="16527"/>
                    </a:cubicBezTo>
                    <a:cubicBezTo>
                      <a:pt x="51627" y="16036"/>
                      <a:pt x="51802" y="15442"/>
                      <a:pt x="51825" y="14718"/>
                    </a:cubicBezTo>
                    <a:cubicBezTo>
                      <a:pt x="51882" y="12640"/>
                      <a:pt x="50867" y="11292"/>
                      <a:pt x="50382" y="10363"/>
                    </a:cubicBezTo>
                    <a:cubicBezTo>
                      <a:pt x="50109" y="9826"/>
                      <a:pt x="49722" y="9536"/>
                      <a:pt x="49193" y="9536"/>
                    </a:cubicBezTo>
                    <a:cubicBezTo>
                      <a:pt x="49158" y="9536"/>
                      <a:pt x="49122" y="9537"/>
                      <a:pt x="49086" y="9540"/>
                    </a:cubicBezTo>
                    <a:cubicBezTo>
                      <a:pt x="49045" y="9538"/>
                      <a:pt x="49005" y="9537"/>
                      <a:pt x="48964" y="9537"/>
                    </a:cubicBezTo>
                    <a:cubicBezTo>
                      <a:pt x="48199" y="9537"/>
                      <a:pt x="47474" y="9859"/>
                      <a:pt x="46770" y="10496"/>
                    </a:cubicBezTo>
                    <a:cubicBezTo>
                      <a:pt x="46653" y="10601"/>
                      <a:pt x="46543" y="10712"/>
                      <a:pt x="46432" y="10829"/>
                    </a:cubicBezTo>
                    <a:cubicBezTo>
                      <a:pt x="46357" y="10904"/>
                      <a:pt x="46287" y="10986"/>
                      <a:pt x="46216" y="11068"/>
                    </a:cubicBezTo>
                    <a:cubicBezTo>
                      <a:pt x="46211" y="11074"/>
                      <a:pt x="46193" y="11087"/>
                      <a:pt x="46181" y="11087"/>
                    </a:cubicBezTo>
                    <a:lnTo>
                      <a:pt x="45709" y="11098"/>
                    </a:lnTo>
                    <a:lnTo>
                      <a:pt x="44658" y="11128"/>
                    </a:lnTo>
                    <a:lnTo>
                      <a:pt x="44092" y="11139"/>
                    </a:lnTo>
                    <a:cubicBezTo>
                      <a:pt x="43368" y="11162"/>
                      <a:pt x="42774" y="11722"/>
                      <a:pt x="42715" y="12446"/>
                    </a:cubicBezTo>
                    <a:cubicBezTo>
                      <a:pt x="42686" y="12838"/>
                      <a:pt x="42710" y="13327"/>
                      <a:pt x="42844" y="13934"/>
                    </a:cubicBezTo>
                    <a:cubicBezTo>
                      <a:pt x="42862" y="14016"/>
                      <a:pt x="42879" y="14104"/>
                      <a:pt x="42909" y="14191"/>
                    </a:cubicBezTo>
                    <a:cubicBezTo>
                      <a:pt x="42909" y="14209"/>
                      <a:pt x="42902" y="14226"/>
                      <a:pt x="42890" y="14239"/>
                    </a:cubicBezTo>
                    <a:cubicBezTo>
                      <a:pt x="42173" y="14893"/>
                      <a:pt x="41238" y="15242"/>
                      <a:pt x="40293" y="15242"/>
                    </a:cubicBezTo>
                    <a:cubicBezTo>
                      <a:pt x="40036" y="15242"/>
                      <a:pt x="39781" y="15219"/>
                      <a:pt x="39524" y="15166"/>
                    </a:cubicBezTo>
                    <a:cubicBezTo>
                      <a:pt x="36635" y="14576"/>
                      <a:pt x="25775" y="13498"/>
                      <a:pt x="23575" y="13264"/>
                    </a:cubicBezTo>
                    <a:cubicBezTo>
                      <a:pt x="21334" y="13025"/>
                      <a:pt x="18971" y="12668"/>
                      <a:pt x="16970" y="12184"/>
                    </a:cubicBezTo>
                    <a:cubicBezTo>
                      <a:pt x="16432" y="12067"/>
                      <a:pt x="15931" y="11938"/>
                      <a:pt x="15457" y="11793"/>
                    </a:cubicBezTo>
                    <a:cubicBezTo>
                      <a:pt x="14186" y="7767"/>
                      <a:pt x="12739" y="3817"/>
                      <a:pt x="11029" y="0"/>
                    </a:cubicBezTo>
                    <a:close/>
                  </a:path>
                </a:pathLst>
              </a:custGeom>
              <a:solidFill>
                <a:srgbClr val="EE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9"/>
              <p:cNvSpPr/>
              <p:nvPr/>
            </p:nvSpPr>
            <p:spPr>
              <a:xfrm>
                <a:off x="3091025" y="1627875"/>
                <a:ext cx="161800" cy="218850"/>
              </a:xfrm>
              <a:custGeom>
                <a:avLst/>
                <a:gdLst/>
                <a:ahLst/>
                <a:cxnLst/>
                <a:rect l="l" t="t" r="r" b="b"/>
                <a:pathLst>
                  <a:path w="6472" h="8754" extrusionOk="0">
                    <a:moveTo>
                      <a:pt x="5724" y="1"/>
                    </a:moveTo>
                    <a:cubicBezTo>
                      <a:pt x="4575" y="546"/>
                      <a:pt x="3442" y="757"/>
                      <a:pt x="2374" y="757"/>
                    </a:cubicBezTo>
                    <a:cubicBezTo>
                      <a:pt x="1534" y="757"/>
                      <a:pt x="735" y="627"/>
                      <a:pt x="0" y="427"/>
                    </a:cubicBezTo>
                    <a:lnTo>
                      <a:pt x="0" y="427"/>
                    </a:lnTo>
                    <a:cubicBezTo>
                      <a:pt x="2632" y="3111"/>
                      <a:pt x="5037" y="6111"/>
                      <a:pt x="5841" y="8754"/>
                    </a:cubicBezTo>
                    <a:cubicBezTo>
                      <a:pt x="5841" y="8754"/>
                      <a:pt x="6472" y="4700"/>
                      <a:pt x="5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9"/>
              <p:cNvSpPr/>
              <p:nvPr/>
            </p:nvSpPr>
            <p:spPr>
              <a:xfrm>
                <a:off x="2623200" y="1583925"/>
                <a:ext cx="476725" cy="632650"/>
              </a:xfrm>
              <a:custGeom>
                <a:avLst/>
                <a:gdLst/>
                <a:ahLst/>
                <a:cxnLst/>
                <a:rect l="l" t="t" r="r" b="b"/>
                <a:pathLst>
                  <a:path w="19069" h="25306" extrusionOk="0">
                    <a:moveTo>
                      <a:pt x="5972" y="0"/>
                    </a:moveTo>
                    <a:cubicBezTo>
                      <a:pt x="3375" y="0"/>
                      <a:pt x="211" y="2079"/>
                      <a:pt x="104" y="6393"/>
                    </a:cubicBezTo>
                    <a:cubicBezTo>
                      <a:pt x="0" y="10747"/>
                      <a:pt x="6137" y="23561"/>
                      <a:pt x="7415" y="25305"/>
                    </a:cubicBezTo>
                    <a:cubicBezTo>
                      <a:pt x="10589" y="21658"/>
                      <a:pt x="14914" y="18577"/>
                      <a:pt x="19069" y="17451"/>
                    </a:cubicBezTo>
                    <a:cubicBezTo>
                      <a:pt x="19000" y="17293"/>
                      <a:pt x="18929" y="17142"/>
                      <a:pt x="18860" y="16984"/>
                    </a:cubicBezTo>
                    <a:cubicBezTo>
                      <a:pt x="17739" y="14486"/>
                      <a:pt x="16502" y="12031"/>
                      <a:pt x="15142" y="9661"/>
                    </a:cubicBezTo>
                    <a:cubicBezTo>
                      <a:pt x="13478" y="6766"/>
                      <a:pt x="10824" y="2418"/>
                      <a:pt x="8121" y="598"/>
                    </a:cubicBezTo>
                    <a:cubicBezTo>
                      <a:pt x="7532" y="201"/>
                      <a:pt x="6780" y="0"/>
                      <a:pt x="5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9"/>
              <p:cNvSpPr/>
              <p:nvPr/>
            </p:nvSpPr>
            <p:spPr>
              <a:xfrm>
                <a:off x="3601275" y="1306300"/>
                <a:ext cx="959375" cy="749075"/>
              </a:xfrm>
              <a:custGeom>
                <a:avLst/>
                <a:gdLst/>
                <a:ahLst/>
                <a:cxnLst/>
                <a:rect l="l" t="t" r="r" b="b"/>
                <a:pathLst>
                  <a:path w="38375" h="29963" extrusionOk="0">
                    <a:moveTo>
                      <a:pt x="35406" y="0"/>
                    </a:moveTo>
                    <a:cubicBezTo>
                      <a:pt x="31310" y="0"/>
                      <a:pt x="29265" y="2430"/>
                      <a:pt x="29967" y="9070"/>
                    </a:cubicBezTo>
                    <a:cubicBezTo>
                      <a:pt x="28333" y="9964"/>
                      <a:pt x="17612" y="16780"/>
                      <a:pt x="15933" y="17888"/>
                    </a:cubicBezTo>
                    <a:cubicBezTo>
                      <a:pt x="14223" y="19015"/>
                      <a:pt x="12355" y="20129"/>
                      <a:pt x="10675" y="20946"/>
                    </a:cubicBezTo>
                    <a:cubicBezTo>
                      <a:pt x="10232" y="21173"/>
                      <a:pt x="9806" y="21373"/>
                      <a:pt x="9385" y="21548"/>
                    </a:cubicBezTo>
                    <a:cubicBezTo>
                      <a:pt x="7454" y="20288"/>
                      <a:pt x="5486" y="19091"/>
                      <a:pt x="3491" y="17965"/>
                    </a:cubicBezTo>
                    <a:cubicBezTo>
                      <a:pt x="1764" y="20392"/>
                      <a:pt x="1" y="23964"/>
                      <a:pt x="153" y="28253"/>
                    </a:cubicBezTo>
                    <a:cubicBezTo>
                      <a:pt x="1173" y="28516"/>
                      <a:pt x="2219" y="28790"/>
                      <a:pt x="3269" y="29093"/>
                    </a:cubicBezTo>
                    <a:cubicBezTo>
                      <a:pt x="4733" y="29506"/>
                      <a:pt x="6860" y="29963"/>
                      <a:pt x="9078" y="29963"/>
                    </a:cubicBezTo>
                    <a:cubicBezTo>
                      <a:pt x="10160" y="29963"/>
                      <a:pt x="11263" y="29854"/>
                      <a:pt x="12320" y="29579"/>
                    </a:cubicBezTo>
                    <a:cubicBezTo>
                      <a:pt x="13028" y="29399"/>
                      <a:pt x="13710" y="29141"/>
                      <a:pt x="14351" y="28797"/>
                    </a:cubicBezTo>
                    <a:cubicBezTo>
                      <a:pt x="15409" y="28219"/>
                      <a:pt x="16522" y="27560"/>
                      <a:pt x="17637" y="26813"/>
                    </a:cubicBezTo>
                    <a:cubicBezTo>
                      <a:pt x="20712" y="24788"/>
                      <a:pt x="31793" y="12586"/>
                      <a:pt x="32681" y="11139"/>
                    </a:cubicBezTo>
                    <a:cubicBezTo>
                      <a:pt x="33556" y="10391"/>
                      <a:pt x="34939" y="8215"/>
                      <a:pt x="35330" y="3599"/>
                    </a:cubicBezTo>
                    <a:lnTo>
                      <a:pt x="36994" y="3126"/>
                    </a:lnTo>
                    <a:cubicBezTo>
                      <a:pt x="38148" y="2795"/>
                      <a:pt x="38375" y="1248"/>
                      <a:pt x="37353" y="603"/>
                    </a:cubicBezTo>
                    <a:cubicBezTo>
                      <a:pt x="36828" y="270"/>
                      <a:pt x="36280" y="25"/>
                      <a:pt x="35802" y="8"/>
                    </a:cubicBezTo>
                    <a:cubicBezTo>
                      <a:pt x="35668" y="3"/>
                      <a:pt x="35536" y="0"/>
                      <a:pt x="35406" y="0"/>
                    </a:cubicBezTo>
                    <a:close/>
                  </a:path>
                </a:pathLst>
              </a:custGeom>
              <a:solidFill>
                <a:srgbClr val="EE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9"/>
              <p:cNvSpPr/>
              <p:nvPr/>
            </p:nvSpPr>
            <p:spPr>
              <a:xfrm>
                <a:off x="4444100" y="755450"/>
                <a:ext cx="509825" cy="812000"/>
              </a:xfrm>
              <a:custGeom>
                <a:avLst/>
                <a:gdLst/>
                <a:ahLst/>
                <a:cxnLst/>
                <a:rect l="l" t="t" r="r" b="b"/>
                <a:pathLst>
                  <a:path w="20393" h="32480" extrusionOk="0">
                    <a:moveTo>
                      <a:pt x="10640" y="1"/>
                    </a:moveTo>
                    <a:lnTo>
                      <a:pt x="0" y="28889"/>
                    </a:lnTo>
                    <a:lnTo>
                      <a:pt x="9754" y="32480"/>
                    </a:lnTo>
                    <a:lnTo>
                      <a:pt x="20393" y="3593"/>
                    </a:lnTo>
                    <a:lnTo>
                      <a:pt x="106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9"/>
              <p:cNvSpPr/>
              <p:nvPr/>
            </p:nvSpPr>
            <p:spPr>
              <a:xfrm>
                <a:off x="4681825" y="788100"/>
                <a:ext cx="242225" cy="182125"/>
              </a:xfrm>
              <a:custGeom>
                <a:avLst/>
                <a:gdLst/>
                <a:ahLst/>
                <a:cxnLst/>
                <a:rect l="l" t="t" r="r" b="b"/>
                <a:pathLst>
                  <a:path w="9689" h="7285" extrusionOk="0">
                    <a:moveTo>
                      <a:pt x="1585" y="1"/>
                    </a:moveTo>
                    <a:lnTo>
                      <a:pt x="1" y="4300"/>
                    </a:lnTo>
                    <a:lnTo>
                      <a:pt x="8106" y="7285"/>
                    </a:lnTo>
                    <a:lnTo>
                      <a:pt x="9689" y="2985"/>
                    </a:lnTo>
                    <a:lnTo>
                      <a:pt x="15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a:off x="4643775" y="891700"/>
                <a:ext cx="242200" cy="182100"/>
              </a:xfrm>
              <a:custGeom>
                <a:avLst/>
                <a:gdLst/>
                <a:ahLst/>
                <a:cxnLst/>
                <a:rect l="l" t="t" r="r" b="b"/>
                <a:pathLst>
                  <a:path w="9688" h="7284" extrusionOk="0">
                    <a:moveTo>
                      <a:pt x="1584" y="0"/>
                    </a:moveTo>
                    <a:lnTo>
                      <a:pt x="1" y="4299"/>
                    </a:lnTo>
                    <a:lnTo>
                      <a:pt x="8105" y="7283"/>
                    </a:lnTo>
                    <a:lnTo>
                      <a:pt x="9687" y="2984"/>
                    </a:lnTo>
                    <a:lnTo>
                      <a:pt x="15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4605800" y="994600"/>
                <a:ext cx="242225" cy="182125"/>
              </a:xfrm>
              <a:custGeom>
                <a:avLst/>
                <a:gdLst/>
                <a:ahLst/>
                <a:cxnLst/>
                <a:rect l="l" t="t" r="r" b="b"/>
                <a:pathLst>
                  <a:path w="9689" h="7285" extrusionOk="0">
                    <a:moveTo>
                      <a:pt x="1585" y="1"/>
                    </a:moveTo>
                    <a:lnTo>
                      <a:pt x="1" y="4300"/>
                    </a:lnTo>
                    <a:lnTo>
                      <a:pt x="8106" y="7284"/>
                    </a:lnTo>
                    <a:lnTo>
                      <a:pt x="9689" y="2985"/>
                    </a:lnTo>
                    <a:lnTo>
                      <a:pt x="15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p:nvPr/>
            </p:nvSpPr>
            <p:spPr>
              <a:xfrm>
                <a:off x="4567800" y="1097875"/>
                <a:ext cx="242225" cy="182100"/>
              </a:xfrm>
              <a:custGeom>
                <a:avLst/>
                <a:gdLst/>
                <a:ahLst/>
                <a:cxnLst/>
                <a:rect l="l" t="t" r="r" b="b"/>
                <a:pathLst>
                  <a:path w="9689" h="7284" extrusionOk="0">
                    <a:moveTo>
                      <a:pt x="1585" y="0"/>
                    </a:moveTo>
                    <a:lnTo>
                      <a:pt x="1" y="4299"/>
                    </a:lnTo>
                    <a:lnTo>
                      <a:pt x="8105" y="7283"/>
                    </a:lnTo>
                    <a:lnTo>
                      <a:pt x="9689" y="2985"/>
                    </a:lnTo>
                    <a:lnTo>
                      <a:pt x="15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9"/>
              <p:cNvSpPr/>
              <p:nvPr/>
            </p:nvSpPr>
            <p:spPr>
              <a:xfrm>
                <a:off x="4529775" y="1201100"/>
                <a:ext cx="242225" cy="182125"/>
              </a:xfrm>
              <a:custGeom>
                <a:avLst/>
                <a:gdLst/>
                <a:ahLst/>
                <a:cxnLst/>
                <a:rect l="l" t="t" r="r" b="b"/>
                <a:pathLst>
                  <a:path w="9689" h="7285" extrusionOk="0">
                    <a:moveTo>
                      <a:pt x="1585" y="0"/>
                    </a:moveTo>
                    <a:lnTo>
                      <a:pt x="1" y="4299"/>
                    </a:lnTo>
                    <a:lnTo>
                      <a:pt x="8106" y="7284"/>
                    </a:lnTo>
                    <a:lnTo>
                      <a:pt x="9689" y="2985"/>
                    </a:lnTo>
                    <a:lnTo>
                      <a:pt x="15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4544800" y="1352500"/>
                <a:ext cx="175625" cy="73425"/>
              </a:xfrm>
              <a:custGeom>
                <a:avLst/>
                <a:gdLst/>
                <a:ahLst/>
                <a:cxnLst/>
                <a:rect l="l" t="t" r="r" b="b"/>
                <a:pathLst>
                  <a:path w="7025" h="2937" extrusionOk="0">
                    <a:moveTo>
                      <a:pt x="150" y="0"/>
                    </a:moveTo>
                    <a:lnTo>
                      <a:pt x="0" y="405"/>
                    </a:lnTo>
                    <a:lnTo>
                      <a:pt x="6875" y="2937"/>
                    </a:lnTo>
                    <a:lnTo>
                      <a:pt x="7025" y="2532"/>
                    </a:lnTo>
                    <a:lnTo>
                      <a:pt x="150" y="0"/>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4528325" y="1397275"/>
                <a:ext cx="175625" cy="73450"/>
              </a:xfrm>
              <a:custGeom>
                <a:avLst/>
                <a:gdLst/>
                <a:ahLst/>
                <a:cxnLst/>
                <a:rect l="l" t="t" r="r" b="b"/>
                <a:pathLst>
                  <a:path w="7025" h="2938" extrusionOk="0">
                    <a:moveTo>
                      <a:pt x="149" y="1"/>
                    </a:moveTo>
                    <a:lnTo>
                      <a:pt x="0" y="405"/>
                    </a:lnTo>
                    <a:lnTo>
                      <a:pt x="6875" y="2937"/>
                    </a:lnTo>
                    <a:lnTo>
                      <a:pt x="7024" y="2533"/>
                    </a:lnTo>
                    <a:lnTo>
                      <a:pt x="149"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4326150" y="710525"/>
                <a:ext cx="420350" cy="807625"/>
              </a:xfrm>
              <a:custGeom>
                <a:avLst/>
                <a:gdLst/>
                <a:ahLst/>
                <a:cxnLst/>
                <a:rect l="l" t="t" r="r" b="b"/>
                <a:pathLst>
                  <a:path w="16814" h="32305" extrusionOk="0">
                    <a:moveTo>
                      <a:pt x="6666" y="0"/>
                    </a:moveTo>
                    <a:lnTo>
                      <a:pt x="1" y="30054"/>
                    </a:lnTo>
                    <a:lnTo>
                      <a:pt x="10148" y="32304"/>
                    </a:lnTo>
                    <a:lnTo>
                      <a:pt x="16813" y="2250"/>
                    </a:lnTo>
                    <a:lnTo>
                      <a:pt x="66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4483650" y="741175"/>
                <a:ext cx="235625" cy="158600"/>
              </a:xfrm>
              <a:custGeom>
                <a:avLst/>
                <a:gdLst/>
                <a:ahLst/>
                <a:cxnLst/>
                <a:rect l="l" t="t" r="r" b="b"/>
                <a:pathLst>
                  <a:path w="9425" h="6344" extrusionOk="0">
                    <a:moveTo>
                      <a:pt x="993" y="1"/>
                    </a:moveTo>
                    <a:lnTo>
                      <a:pt x="1" y="4473"/>
                    </a:lnTo>
                    <a:lnTo>
                      <a:pt x="8433" y="6343"/>
                    </a:lnTo>
                    <a:lnTo>
                      <a:pt x="9424" y="1871"/>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4459825" y="848600"/>
                <a:ext cx="235600" cy="158600"/>
              </a:xfrm>
              <a:custGeom>
                <a:avLst/>
                <a:gdLst/>
                <a:ahLst/>
                <a:cxnLst/>
                <a:rect l="l" t="t" r="r" b="b"/>
                <a:pathLst>
                  <a:path w="9424" h="6344" extrusionOk="0">
                    <a:moveTo>
                      <a:pt x="993" y="1"/>
                    </a:moveTo>
                    <a:lnTo>
                      <a:pt x="1" y="4474"/>
                    </a:lnTo>
                    <a:lnTo>
                      <a:pt x="8433" y="6344"/>
                    </a:lnTo>
                    <a:lnTo>
                      <a:pt x="9424" y="1871"/>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4436025" y="956025"/>
                <a:ext cx="235600" cy="158575"/>
              </a:xfrm>
              <a:custGeom>
                <a:avLst/>
                <a:gdLst/>
                <a:ahLst/>
                <a:cxnLst/>
                <a:rect l="l" t="t" r="r" b="b"/>
                <a:pathLst>
                  <a:path w="9424" h="6343" extrusionOk="0">
                    <a:moveTo>
                      <a:pt x="992" y="0"/>
                    </a:moveTo>
                    <a:lnTo>
                      <a:pt x="0" y="4473"/>
                    </a:lnTo>
                    <a:lnTo>
                      <a:pt x="8431" y="6343"/>
                    </a:lnTo>
                    <a:lnTo>
                      <a:pt x="9424" y="1870"/>
                    </a:lnTo>
                    <a:lnTo>
                      <a:pt x="9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4412175" y="1063400"/>
                <a:ext cx="235625" cy="158600"/>
              </a:xfrm>
              <a:custGeom>
                <a:avLst/>
                <a:gdLst/>
                <a:ahLst/>
                <a:cxnLst/>
                <a:rect l="l" t="t" r="r" b="b"/>
                <a:pathLst>
                  <a:path w="9425" h="6344" extrusionOk="0">
                    <a:moveTo>
                      <a:pt x="993" y="1"/>
                    </a:moveTo>
                    <a:lnTo>
                      <a:pt x="1" y="4474"/>
                    </a:lnTo>
                    <a:lnTo>
                      <a:pt x="8433" y="6343"/>
                    </a:lnTo>
                    <a:lnTo>
                      <a:pt x="9424" y="1871"/>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4388400" y="1170800"/>
                <a:ext cx="235600" cy="158600"/>
              </a:xfrm>
              <a:custGeom>
                <a:avLst/>
                <a:gdLst/>
                <a:ahLst/>
                <a:cxnLst/>
                <a:rect l="l" t="t" r="r" b="b"/>
                <a:pathLst>
                  <a:path w="9424" h="6344" extrusionOk="0">
                    <a:moveTo>
                      <a:pt x="992" y="1"/>
                    </a:moveTo>
                    <a:lnTo>
                      <a:pt x="1" y="4474"/>
                    </a:lnTo>
                    <a:lnTo>
                      <a:pt x="8432" y="6344"/>
                    </a:lnTo>
                    <a:lnTo>
                      <a:pt x="9424" y="1870"/>
                    </a:lnTo>
                    <a:lnTo>
                      <a:pt x="9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4410475" y="1323825"/>
                <a:ext cx="181175" cy="50200"/>
              </a:xfrm>
              <a:custGeom>
                <a:avLst/>
                <a:gdLst/>
                <a:ahLst/>
                <a:cxnLst/>
                <a:rect l="l" t="t" r="r" b="b"/>
                <a:pathLst>
                  <a:path w="7247" h="2008" extrusionOk="0">
                    <a:moveTo>
                      <a:pt x="94" y="1"/>
                    </a:moveTo>
                    <a:lnTo>
                      <a:pt x="0" y="420"/>
                    </a:lnTo>
                    <a:lnTo>
                      <a:pt x="7153" y="2007"/>
                    </a:lnTo>
                    <a:lnTo>
                      <a:pt x="7246" y="1587"/>
                    </a:lnTo>
                    <a:lnTo>
                      <a:pt x="94"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4400150" y="1370425"/>
                <a:ext cx="181175" cy="50175"/>
              </a:xfrm>
              <a:custGeom>
                <a:avLst/>
                <a:gdLst/>
                <a:ahLst/>
                <a:cxnLst/>
                <a:rect l="l" t="t" r="r" b="b"/>
                <a:pathLst>
                  <a:path w="7247" h="2007" extrusionOk="0">
                    <a:moveTo>
                      <a:pt x="94" y="0"/>
                    </a:moveTo>
                    <a:lnTo>
                      <a:pt x="1" y="421"/>
                    </a:lnTo>
                    <a:lnTo>
                      <a:pt x="7153" y="2007"/>
                    </a:lnTo>
                    <a:lnTo>
                      <a:pt x="7247" y="1586"/>
                    </a:lnTo>
                    <a:lnTo>
                      <a:pt x="94" y="0"/>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4225750" y="701350"/>
                <a:ext cx="299275" cy="782075"/>
              </a:xfrm>
              <a:custGeom>
                <a:avLst/>
                <a:gdLst/>
                <a:ahLst/>
                <a:cxnLst/>
                <a:rect l="l" t="t" r="r" b="b"/>
                <a:pathLst>
                  <a:path w="11971" h="31283" extrusionOk="0">
                    <a:moveTo>
                      <a:pt x="1590" y="1"/>
                    </a:moveTo>
                    <a:lnTo>
                      <a:pt x="1" y="30745"/>
                    </a:lnTo>
                    <a:lnTo>
                      <a:pt x="10381" y="31282"/>
                    </a:lnTo>
                    <a:lnTo>
                      <a:pt x="11971" y="538"/>
                    </a:lnTo>
                    <a:lnTo>
                      <a:pt x="15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4280275" y="729100"/>
                <a:ext cx="221550" cy="125575"/>
              </a:xfrm>
              <a:custGeom>
                <a:avLst/>
                <a:gdLst/>
                <a:ahLst/>
                <a:cxnLst/>
                <a:rect l="l" t="t" r="r" b="b"/>
                <a:pathLst>
                  <a:path w="8862" h="5023" extrusionOk="0">
                    <a:moveTo>
                      <a:pt x="237" y="1"/>
                    </a:moveTo>
                    <a:lnTo>
                      <a:pt x="0" y="4576"/>
                    </a:lnTo>
                    <a:lnTo>
                      <a:pt x="8625" y="5022"/>
                    </a:lnTo>
                    <a:lnTo>
                      <a:pt x="8862" y="446"/>
                    </a:lnTo>
                    <a:lnTo>
                      <a:pt x="2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4274575" y="838950"/>
                <a:ext cx="221575" cy="125575"/>
              </a:xfrm>
              <a:custGeom>
                <a:avLst/>
                <a:gdLst/>
                <a:ahLst/>
                <a:cxnLst/>
                <a:rect l="l" t="t" r="r" b="b"/>
                <a:pathLst>
                  <a:path w="8863" h="5023" extrusionOk="0">
                    <a:moveTo>
                      <a:pt x="237" y="1"/>
                    </a:moveTo>
                    <a:lnTo>
                      <a:pt x="1" y="4577"/>
                    </a:lnTo>
                    <a:lnTo>
                      <a:pt x="8626" y="5023"/>
                    </a:lnTo>
                    <a:lnTo>
                      <a:pt x="8863" y="447"/>
                    </a:lnTo>
                    <a:lnTo>
                      <a:pt x="2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4268925" y="948850"/>
                <a:ext cx="221550" cy="125575"/>
              </a:xfrm>
              <a:custGeom>
                <a:avLst/>
                <a:gdLst/>
                <a:ahLst/>
                <a:cxnLst/>
                <a:rect l="l" t="t" r="r" b="b"/>
                <a:pathLst>
                  <a:path w="8862" h="5023" extrusionOk="0">
                    <a:moveTo>
                      <a:pt x="237" y="0"/>
                    </a:moveTo>
                    <a:lnTo>
                      <a:pt x="1" y="4576"/>
                    </a:lnTo>
                    <a:lnTo>
                      <a:pt x="8625" y="5022"/>
                    </a:lnTo>
                    <a:lnTo>
                      <a:pt x="8861" y="447"/>
                    </a:lnTo>
                    <a:lnTo>
                      <a:pt x="2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4263225" y="1058700"/>
                <a:ext cx="221575" cy="125575"/>
              </a:xfrm>
              <a:custGeom>
                <a:avLst/>
                <a:gdLst/>
                <a:ahLst/>
                <a:cxnLst/>
                <a:rect l="l" t="t" r="r" b="b"/>
                <a:pathLst>
                  <a:path w="8863" h="5023" extrusionOk="0">
                    <a:moveTo>
                      <a:pt x="237" y="1"/>
                    </a:moveTo>
                    <a:lnTo>
                      <a:pt x="0" y="4576"/>
                    </a:lnTo>
                    <a:lnTo>
                      <a:pt x="8626" y="5023"/>
                    </a:lnTo>
                    <a:lnTo>
                      <a:pt x="8862" y="446"/>
                    </a:lnTo>
                    <a:lnTo>
                      <a:pt x="2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4257550" y="1168575"/>
                <a:ext cx="221550" cy="125550"/>
              </a:xfrm>
              <a:custGeom>
                <a:avLst/>
                <a:gdLst/>
                <a:ahLst/>
                <a:cxnLst/>
                <a:rect l="l" t="t" r="r" b="b"/>
                <a:pathLst>
                  <a:path w="8862" h="5022" extrusionOk="0">
                    <a:moveTo>
                      <a:pt x="237" y="0"/>
                    </a:moveTo>
                    <a:lnTo>
                      <a:pt x="0" y="4577"/>
                    </a:lnTo>
                    <a:lnTo>
                      <a:pt x="8625" y="5022"/>
                    </a:lnTo>
                    <a:lnTo>
                      <a:pt x="8862" y="447"/>
                    </a:lnTo>
                    <a:lnTo>
                      <a:pt x="2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4287775" y="1319450"/>
                <a:ext cx="183500" cy="20250"/>
              </a:xfrm>
              <a:custGeom>
                <a:avLst/>
                <a:gdLst/>
                <a:ahLst/>
                <a:cxnLst/>
                <a:rect l="l" t="t" r="r" b="b"/>
                <a:pathLst>
                  <a:path w="7340" h="810" extrusionOk="0">
                    <a:moveTo>
                      <a:pt x="22" y="1"/>
                    </a:moveTo>
                    <a:lnTo>
                      <a:pt x="0" y="431"/>
                    </a:lnTo>
                    <a:lnTo>
                      <a:pt x="7317" y="809"/>
                    </a:lnTo>
                    <a:lnTo>
                      <a:pt x="7339" y="379"/>
                    </a:lnTo>
                    <a:lnTo>
                      <a:pt x="22"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4285300" y="1367075"/>
                <a:ext cx="183500" cy="20250"/>
              </a:xfrm>
              <a:custGeom>
                <a:avLst/>
                <a:gdLst/>
                <a:ahLst/>
                <a:cxnLst/>
                <a:rect l="l" t="t" r="r" b="b"/>
                <a:pathLst>
                  <a:path w="7340" h="810" extrusionOk="0">
                    <a:moveTo>
                      <a:pt x="23" y="1"/>
                    </a:moveTo>
                    <a:lnTo>
                      <a:pt x="1" y="431"/>
                    </a:lnTo>
                    <a:lnTo>
                      <a:pt x="7318" y="810"/>
                    </a:lnTo>
                    <a:lnTo>
                      <a:pt x="7339" y="379"/>
                    </a:lnTo>
                    <a:lnTo>
                      <a:pt x="23"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4350175" y="1321075"/>
                <a:ext cx="71275" cy="183450"/>
              </a:xfrm>
              <a:custGeom>
                <a:avLst/>
                <a:gdLst/>
                <a:ahLst/>
                <a:cxnLst/>
                <a:rect l="l" t="t" r="r" b="b"/>
                <a:pathLst>
                  <a:path w="2851" h="7338" extrusionOk="0">
                    <a:moveTo>
                      <a:pt x="1896" y="0"/>
                    </a:moveTo>
                    <a:cubicBezTo>
                      <a:pt x="1751" y="0"/>
                      <a:pt x="1587" y="60"/>
                      <a:pt x="1400" y="200"/>
                    </a:cubicBezTo>
                    <a:cubicBezTo>
                      <a:pt x="955" y="537"/>
                      <a:pt x="773" y="1436"/>
                      <a:pt x="613" y="1928"/>
                    </a:cubicBezTo>
                    <a:cubicBezTo>
                      <a:pt x="394" y="2609"/>
                      <a:pt x="227" y="3309"/>
                      <a:pt x="132" y="4020"/>
                    </a:cubicBezTo>
                    <a:cubicBezTo>
                      <a:pt x="20" y="4859"/>
                      <a:pt x="0" y="5674"/>
                      <a:pt x="0" y="6520"/>
                    </a:cubicBezTo>
                    <a:lnTo>
                      <a:pt x="1287" y="7337"/>
                    </a:lnTo>
                    <a:cubicBezTo>
                      <a:pt x="1883" y="6659"/>
                      <a:pt x="2077" y="5464"/>
                      <a:pt x="2317" y="4614"/>
                    </a:cubicBezTo>
                    <a:cubicBezTo>
                      <a:pt x="2575" y="3702"/>
                      <a:pt x="2850" y="2737"/>
                      <a:pt x="2809" y="1781"/>
                    </a:cubicBezTo>
                    <a:cubicBezTo>
                      <a:pt x="2784" y="1209"/>
                      <a:pt x="2544" y="0"/>
                      <a:pt x="1896" y="0"/>
                    </a:cubicBezTo>
                    <a:close/>
                  </a:path>
                </a:pathLst>
              </a:custGeom>
              <a:solidFill>
                <a:srgbClr val="EE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2324225" y="2586150"/>
                <a:ext cx="771950" cy="817625"/>
              </a:xfrm>
              <a:custGeom>
                <a:avLst/>
                <a:gdLst/>
                <a:ahLst/>
                <a:cxnLst/>
                <a:rect l="l" t="t" r="r" b="b"/>
                <a:pathLst>
                  <a:path w="30878" h="32705" extrusionOk="0">
                    <a:moveTo>
                      <a:pt x="15438" y="1"/>
                    </a:moveTo>
                    <a:cubicBezTo>
                      <a:pt x="15283" y="1"/>
                      <a:pt x="15126" y="3"/>
                      <a:pt x="14969" y="8"/>
                    </a:cubicBezTo>
                    <a:cubicBezTo>
                      <a:pt x="6574" y="257"/>
                      <a:pt x="1" y="7366"/>
                      <a:pt x="1" y="15764"/>
                    </a:cubicBezTo>
                    <a:lnTo>
                      <a:pt x="1" y="29369"/>
                    </a:lnTo>
                    <a:cubicBezTo>
                      <a:pt x="1" y="31211"/>
                      <a:pt x="1495" y="32704"/>
                      <a:pt x="3337" y="32704"/>
                    </a:cubicBezTo>
                    <a:cubicBezTo>
                      <a:pt x="5179" y="32704"/>
                      <a:pt x="6673" y="31211"/>
                      <a:pt x="6673" y="29369"/>
                    </a:cubicBezTo>
                    <a:lnTo>
                      <a:pt x="6673" y="15441"/>
                    </a:lnTo>
                    <a:cubicBezTo>
                      <a:pt x="6673" y="10604"/>
                      <a:pt x="10604" y="6673"/>
                      <a:pt x="15436" y="6673"/>
                    </a:cubicBezTo>
                    <a:cubicBezTo>
                      <a:pt x="20269" y="6673"/>
                      <a:pt x="24204" y="10604"/>
                      <a:pt x="24204" y="15441"/>
                    </a:cubicBezTo>
                    <a:lnTo>
                      <a:pt x="24204" y="29369"/>
                    </a:lnTo>
                    <a:cubicBezTo>
                      <a:pt x="24204" y="31211"/>
                      <a:pt x="25699" y="32704"/>
                      <a:pt x="27541" y="32704"/>
                    </a:cubicBezTo>
                    <a:cubicBezTo>
                      <a:pt x="29382" y="32704"/>
                      <a:pt x="30877" y="31211"/>
                      <a:pt x="30877" y="29369"/>
                    </a:cubicBezTo>
                    <a:lnTo>
                      <a:pt x="30877" y="15441"/>
                    </a:lnTo>
                    <a:cubicBezTo>
                      <a:pt x="30878" y="6930"/>
                      <a:pt x="23950" y="1"/>
                      <a:pt x="15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5368950" y="1942325"/>
                <a:ext cx="214800" cy="822600"/>
              </a:xfrm>
              <a:custGeom>
                <a:avLst/>
                <a:gdLst/>
                <a:ahLst/>
                <a:cxnLst/>
                <a:rect l="l" t="t" r="r" b="b"/>
                <a:pathLst>
                  <a:path w="8592" h="32904" extrusionOk="0">
                    <a:moveTo>
                      <a:pt x="0" y="0"/>
                    </a:moveTo>
                    <a:lnTo>
                      <a:pt x="0" y="32903"/>
                    </a:lnTo>
                    <a:lnTo>
                      <a:pt x="8591" y="32903"/>
                    </a:lnTo>
                    <a:lnTo>
                      <a:pt x="85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5798525" y="1942325"/>
                <a:ext cx="214850" cy="822600"/>
              </a:xfrm>
              <a:custGeom>
                <a:avLst/>
                <a:gdLst/>
                <a:ahLst/>
                <a:cxnLst/>
                <a:rect l="l" t="t" r="r" b="b"/>
                <a:pathLst>
                  <a:path w="8594" h="32904" extrusionOk="0">
                    <a:moveTo>
                      <a:pt x="1" y="0"/>
                    </a:moveTo>
                    <a:lnTo>
                      <a:pt x="1" y="32903"/>
                    </a:lnTo>
                    <a:lnTo>
                      <a:pt x="8593" y="32903"/>
                    </a:lnTo>
                    <a:lnTo>
                      <a:pt x="8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5836500" y="1992100"/>
                <a:ext cx="138850" cy="723000"/>
              </a:xfrm>
              <a:custGeom>
                <a:avLst/>
                <a:gdLst/>
                <a:ahLst/>
                <a:cxnLst/>
                <a:rect l="l" t="t" r="r" b="b"/>
                <a:pathLst>
                  <a:path w="5554" h="28920" extrusionOk="0">
                    <a:moveTo>
                      <a:pt x="1" y="0"/>
                    </a:moveTo>
                    <a:lnTo>
                      <a:pt x="1" y="28919"/>
                    </a:lnTo>
                    <a:lnTo>
                      <a:pt x="5553" y="28919"/>
                    </a:lnTo>
                    <a:lnTo>
                      <a:pt x="55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5868000" y="2025225"/>
                <a:ext cx="75875" cy="75875"/>
              </a:xfrm>
              <a:custGeom>
                <a:avLst/>
                <a:gdLst/>
                <a:ahLst/>
                <a:cxnLst/>
                <a:rect l="l" t="t" r="r" b="b"/>
                <a:pathLst>
                  <a:path w="3035" h="3035" extrusionOk="0">
                    <a:moveTo>
                      <a:pt x="1518" y="1"/>
                    </a:moveTo>
                    <a:cubicBezTo>
                      <a:pt x="679" y="1"/>
                      <a:pt x="1" y="681"/>
                      <a:pt x="1" y="1518"/>
                    </a:cubicBezTo>
                    <a:cubicBezTo>
                      <a:pt x="1" y="2356"/>
                      <a:pt x="679" y="3035"/>
                      <a:pt x="1518" y="3035"/>
                    </a:cubicBezTo>
                    <a:cubicBezTo>
                      <a:pt x="2356" y="3035"/>
                      <a:pt x="3034" y="2356"/>
                      <a:pt x="3034" y="1518"/>
                    </a:cubicBezTo>
                    <a:cubicBezTo>
                      <a:pt x="3034" y="681"/>
                      <a:pt x="2356" y="1"/>
                      <a:pt x="1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5851975" y="2149450"/>
                <a:ext cx="107950" cy="18000"/>
              </a:xfrm>
              <a:custGeom>
                <a:avLst/>
                <a:gdLst/>
                <a:ahLst/>
                <a:cxnLst/>
                <a:rect l="l" t="t" r="r" b="b"/>
                <a:pathLst>
                  <a:path w="4318" h="720" extrusionOk="0">
                    <a:moveTo>
                      <a:pt x="361" y="0"/>
                    </a:moveTo>
                    <a:cubicBezTo>
                      <a:pt x="162" y="0"/>
                      <a:pt x="1" y="163"/>
                      <a:pt x="1" y="360"/>
                    </a:cubicBezTo>
                    <a:cubicBezTo>
                      <a:pt x="1" y="559"/>
                      <a:pt x="162" y="720"/>
                      <a:pt x="361" y="720"/>
                    </a:cubicBezTo>
                    <a:lnTo>
                      <a:pt x="3957" y="720"/>
                    </a:lnTo>
                    <a:cubicBezTo>
                      <a:pt x="4156" y="720"/>
                      <a:pt x="4317" y="559"/>
                      <a:pt x="4317" y="360"/>
                    </a:cubicBezTo>
                    <a:cubicBezTo>
                      <a:pt x="4317" y="163"/>
                      <a:pt x="4156" y="0"/>
                      <a:pt x="3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5851975" y="2181700"/>
                <a:ext cx="107950" cy="18025"/>
              </a:xfrm>
              <a:custGeom>
                <a:avLst/>
                <a:gdLst/>
                <a:ahLst/>
                <a:cxnLst/>
                <a:rect l="l" t="t" r="r" b="b"/>
                <a:pathLst>
                  <a:path w="4318" h="721" extrusionOk="0">
                    <a:moveTo>
                      <a:pt x="361" y="1"/>
                    </a:moveTo>
                    <a:cubicBezTo>
                      <a:pt x="162" y="1"/>
                      <a:pt x="1" y="163"/>
                      <a:pt x="1" y="361"/>
                    </a:cubicBezTo>
                    <a:cubicBezTo>
                      <a:pt x="1" y="559"/>
                      <a:pt x="162" y="721"/>
                      <a:pt x="361" y="721"/>
                    </a:cubicBezTo>
                    <a:lnTo>
                      <a:pt x="3957" y="721"/>
                    </a:lnTo>
                    <a:cubicBezTo>
                      <a:pt x="4156" y="721"/>
                      <a:pt x="4317" y="559"/>
                      <a:pt x="4317" y="361"/>
                    </a:cubicBezTo>
                    <a:cubicBezTo>
                      <a:pt x="4317" y="163"/>
                      <a:pt x="4156" y="1"/>
                      <a:pt x="3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5851975" y="2213975"/>
                <a:ext cx="107950" cy="18025"/>
              </a:xfrm>
              <a:custGeom>
                <a:avLst/>
                <a:gdLst/>
                <a:ahLst/>
                <a:cxnLst/>
                <a:rect l="l" t="t" r="r" b="b"/>
                <a:pathLst>
                  <a:path w="4318" h="721" extrusionOk="0">
                    <a:moveTo>
                      <a:pt x="361" y="0"/>
                    </a:moveTo>
                    <a:cubicBezTo>
                      <a:pt x="162" y="0"/>
                      <a:pt x="1" y="163"/>
                      <a:pt x="1" y="360"/>
                    </a:cubicBezTo>
                    <a:cubicBezTo>
                      <a:pt x="1" y="559"/>
                      <a:pt x="162" y="720"/>
                      <a:pt x="361" y="720"/>
                    </a:cubicBezTo>
                    <a:lnTo>
                      <a:pt x="3957" y="720"/>
                    </a:lnTo>
                    <a:cubicBezTo>
                      <a:pt x="4156" y="720"/>
                      <a:pt x="4317" y="559"/>
                      <a:pt x="4317" y="360"/>
                    </a:cubicBezTo>
                    <a:cubicBezTo>
                      <a:pt x="4317" y="163"/>
                      <a:pt x="4156" y="0"/>
                      <a:pt x="3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5583750" y="1942325"/>
                <a:ext cx="214825" cy="822600"/>
              </a:xfrm>
              <a:custGeom>
                <a:avLst/>
                <a:gdLst/>
                <a:ahLst/>
                <a:cxnLst/>
                <a:rect l="l" t="t" r="r" b="b"/>
                <a:pathLst>
                  <a:path w="8593" h="32904" extrusionOk="0">
                    <a:moveTo>
                      <a:pt x="1" y="0"/>
                    </a:moveTo>
                    <a:lnTo>
                      <a:pt x="1" y="32903"/>
                    </a:lnTo>
                    <a:lnTo>
                      <a:pt x="8593" y="32903"/>
                    </a:lnTo>
                    <a:lnTo>
                      <a:pt x="85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5621750" y="1992100"/>
                <a:ext cx="138800" cy="723000"/>
              </a:xfrm>
              <a:custGeom>
                <a:avLst/>
                <a:gdLst/>
                <a:ahLst/>
                <a:cxnLst/>
                <a:rect l="l" t="t" r="r" b="b"/>
                <a:pathLst>
                  <a:path w="5552" h="28920" extrusionOk="0">
                    <a:moveTo>
                      <a:pt x="1" y="0"/>
                    </a:moveTo>
                    <a:lnTo>
                      <a:pt x="1" y="28919"/>
                    </a:lnTo>
                    <a:lnTo>
                      <a:pt x="5552" y="28919"/>
                    </a:lnTo>
                    <a:lnTo>
                      <a:pt x="55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5653200" y="2025225"/>
                <a:ext cx="75875" cy="75875"/>
              </a:xfrm>
              <a:custGeom>
                <a:avLst/>
                <a:gdLst/>
                <a:ahLst/>
                <a:cxnLst/>
                <a:rect l="l" t="t" r="r" b="b"/>
                <a:pathLst>
                  <a:path w="3035" h="3035" extrusionOk="0">
                    <a:moveTo>
                      <a:pt x="1517" y="1"/>
                    </a:moveTo>
                    <a:cubicBezTo>
                      <a:pt x="679" y="1"/>
                      <a:pt x="0" y="681"/>
                      <a:pt x="0" y="1518"/>
                    </a:cubicBezTo>
                    <a:cubicBezTo>
                      <a:pt x="0" y="2356"/>
                      <a:pt x="679" y="3035"/>
                      <a:pt x="1517" y="3035"/>
                    </a:cubicBezTo>
                    <a:cubicBezTo>
                      <a:pt x="2355" y="3035"/>
                      <a:pt x="3034" y="2356"/>
                      <a:pt x="3034" y="1518"/>
                    </a:cubicBezTo>
                    <a:cubicBezTo>
                      <a:pt x="3034" y="681"/>
                      <a:pt x="2355" y="1"/>
                      <a:pt x="1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5637200" y="2149450"/>
                <a:ext cx="107925" cy="18000"/>
              </a:xfrm>
              <a:custGeom>
                <a:avLst/>
                <a:gdLst/>
                <a:ahLst/>
                <a:cxnLst/>
                <a:rect l="l" t="t" r="r" b="b"/>
                <a:pathLst>
                  <a:path w="4317" h="720" extrusionOk="0">
                    <a:moveTo>
                      <a:pt x="361" y="0"/>
                    </a:moveTo>
                    <a:cubicBezTo>
                      <a:pt x="162" y="0"/>
                      <a:pt x="1" y="163"/>
                      <a:pt x="1" y="360"/>
                    </a:cubicBezTo>
                    <a:cubicBezTo>
                      <a:pt x="1" y="559"/>
                      <a:pt x="162" y="720"/>
                      <a:pt x="361" y="720"/>
                    </a:cubicBezTo>
                    <a:lnTo>
                      <a:pt x="3957" y="720"/>
                    </a:lnTo>
                    <a:cubicBezTo>
                      <a:pt x="4155" y="720"/>
                      <a:pt x="4316" y="559"/>
                      <a:pt x="4317" y="360"/>
                    </a:cubicBezTo>
                    <a:cubicBezTo>
                      <a:pt x="4317" y="163"/>
                      <a:pt x="4155" y="0"/>
                      <a:pt x="3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5637200" y="2181700"/>
                <a:ext cx="107925" cy="18025"/>
              </a:xfrm>
              <a:custGeom>
                <a:avLst/>
                <a:gdLst/>
                <a:ahLst/>
                <a:cxnLst/>
                <a:rect l="l" t="t" r="r" b="b"/>
                <a:pathLst>
                  <a:path w="4317" h="721" extrusionOk="0">
                    <a:moveTo>
                      <a:pt x="361" y="1"/>
                    </a:moveTo>
                    <a:cubicBezTo>
                      <a:pt x="162" y="1"/>
                      <a:pt x="1" y="163"/>
                      <a:pt x="1" y="361"/>
                    </a:cubicBezTo>
                    <a:cubicBezTo>
                      <a:pt x="1" y="559"/>
                      <a:pt x="162" y="721"/>
                      <a:pt x="361" y="721"/>
                    </a:cubicBezTo>
                    <a:lnTo>
                      <a:pt x="3957" y="721"/>
                    </a:lnTo>
                    <a:cubicBezTo>
                      <a:pt x="4155" y="721"/>
                      <a:pt x="4316" y="559"/>
                      <a:pt x="4317" y="361"/>
                    </a:cubicBezTo>
                    <a:cubicBezTo>
                      <a:pt x="4317" y="163"/>
                      <a:pt x="4155" y="1"/>
                      <a:pt x="3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5637200" y="2213975"/>
                <a:ext cx="107925" cy="18025"/>
              </a:xfrm>
              <a:custGeom>
                <a:avLst/>
                <a:gdLst/>
                <a:ahLst/>
                <a:cxnLst/>
                <a:rect l="l" t="t" r="r" b="b"/>
                <a:pathLst>
                  <a:path w="4317" h="721" extrusionOk="0">
                    <a:moveTo>
                      <a:pt x="361" y="0"/>
                    </a:moveTo>
                    <a:cubicBezTo>
                      <a:pt x="162" y="0"/>
                      <a:pt x="1" y="163"/>
                      <a:pt x="1" y="360"/>
                    </a:cubicBezTo>
                    <a:cubicBezTo>
                      <a:pt x="1" y="559"/>
                      <a:pt x="162" y="720"/>
                      <a:pt x="361" y="720"/>
                    </a:cubicBezTo>
                    <a:lnTo>
                      <a:pt x="3957" y="720"/>
                    </a:lnTo>
                    <a:cubicBezTo>
                      <a:pt x="4155" y="720"/>
                      <a:pt x="4316" y="559"/>
                      <a:pt x="4317" y="360"/>
                    </a:cubicBezTo>
                    <a:cubicBezTo>
                      <a:pt x="4317" y="163"/>
                      <a:pt x="4155" y="0"/>
                      <a:pt x="3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2601125" y="2940600"/>
                <a:ext cx="768125" cy="2371200"/>
              </a:xfrm>
              <a:custGeom>
                <a:avLst/>
                <a:gdLst/>
                <a:ahLst/>
                <a:cxnLst/>
                <a:rect l="l" t="t" r="r" b="b"/>
                <a:pathLst>
                  <a:path w="30725" h="94848" extrusionOk="0">
                    <a:moveTo>
                      <a:pt x="1" y="0"/>
                    </a:moveTo>
                    <a:lnTo>
                      <a:pt x="1" y="87391"/>
                    </a:lnTo>
                    <a:cubicBezTo>
                      <a:pt x="1" y="89092"/>
                      <a:pt x="1239" y="90539"/>
                      <a:pt x="2919" y="90805"/>
                    </a:cubicBezTo>
                    <a:lnTo>
                      <a:pt x="28215" y="94820"/>
                    </a:lnTo>
                    <a:cubicBezTo>
                      <a:pt x="28332" y="94839"/>
                      <a:pt x="28449" y="94848"/>
                      <a:pt x="28563" y="94848"/>
                    </a:cubicBezTo>
                    <a:cubicBezTo>
                      <a:pt x="29737" y="94848"/>
                      <a:pt x="30724" y="93896"/>
                      <a:pt x="30724" y="92684"/>
                    </a:cubicBezTo>
                    <a:lnTo>
                      <a:pt x="30724" y="2918"/>
                    </a:lnTo>
                    <a:lnTo>
                      <a:pt x="27807" y="2918"/>
                    </a:lnTo>
                    <a:lnTo>
                      <a:pt x="27807" y="91802"/>
                    </a:lnTo>
                    <a:lnTo>
                      <a:pt x="2919" y="87852"/>
                    </a:lnTo>
                    <a:lnTo>
                      <a:pt x="2919" y="2918"/>
                    </a:lnTo>
                    <a:lnTo>
                      <a:pt x="27807" y="2918"/>
                    </a:lnTo>
                    <a:lnTo>
                      <a:pt x="278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3296275" y="2940600"/>
                <a:ext cx="1699900" cy="72950"/>
              </a:xfrm>
              <a:custGeom>
                <a:avLst/>
                <a:gdLst/>
                <a:ahLst/>
                <a:cxnLst/>
                <a:rect l="l" t="t" r="r" b="b"/>
                <a:pathLst>
                  <a:path w="67996" h="2918" extrusionOk="0">
                    <a:moveTo>
                      <a:pt x="1" y="0"/>
                    </a:moveTo>
                    <a:lnTo>
                      <a:pt x="67995" y="0"/>
                    </a:lnTo>
                    <a:lnTo>
                      <a:pt x="67995" y="2918"/>
                    </a:lnTo>
                    <a:lnTo>
                      <a:pt x="1" y="2918"/>
                    </a:lnTo>
                    <a:close/>
                  </a:path>
                </a:pathLst>
              </a:custGeom>
              <a:solidFill>
                <a:srgbClr val="BEB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2453825" y="2863475"/>
                <a:ext cx="3459125" cy="227300"/>
              </a:xfrm>
              <a:custGeom>
                <a:avLst/>
                <a:gdLst/>
                <a:ahLst/>
                <a:cxnLst/>
                <a:rect l="l" t="t" r="r" b="b"/>
                <a:pathLst>
                  <a:path w="138365" h="9092" extrusionOk="0">
                    <a:moveTo>
                      <a:pt x="1" y="0"/>
                    </a:moveTo>
                    <a:cubicBezTo>
                      <a:pt x="1" y="2497"/>
                      <a:pt x="1022" y="4773"/>
                      <a:pt x="2674" y="6418"/>
                    </a:cubicBezTo>
                    <a:cubicBezTo>
                      <a:pt x="4319" y="8070"/>
                      <a:pt x="6590" y="9091"/>
                      <a:pt x="9093" y="9091"/>
                    </a:cubicBezTo>
                    <a:lnTo>
                      <a:pt x="129266" y="9091"/>
                    </a:lnTo>
                    <a:cubicBezTo>
                      <a:pt x="134267" y="9091"/>
                      <a:pt x="138364" y="5000"/>
                      <a:pt x="138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3152050" y="2863475"/>
                <a:ext cx="2760900" cy="227300"/>
              </a:xfrm>
              <a:custGeom>
                <a:avLst/>
                <a:gdLst/>
                <a:ahLst/>
                <a:cxnLst/>
                <a:rect l="l" t="t" r="r" b="b"/>
                <a:pathLst>
                  <a:path w="110436" h="9092" extrusionOk="0">
                    <a:moveTo>
                      <a:pt x="0" y="0"/>
                    </a:moveTo>
                    <a:cubicBezTo>
                      <a:pt x="0" y="2497"/>
                      <a:pt x="815" y="4773"/>
                      <a:pt x="2133" y="6418"/>
                    </a:cubicBezTo>
                    <a:cubicBezTo>
                      <a:pt x="3446" y="8070"/>
                      <a:pt x="5258" y="9091"/>
                      <a:pt x="7256" y="9091"/>
                    </a:cubicBezTo>
                    <a:lnTo>
                      <a:pt x="103175" y="9091"/>
                    </a:lnTo>
                    <a:cubicBezTo>
                      <a:pt x="107166" y="9091"/>
                      <a:pt x="110435" y="5000"/>
                      <a:pt x="110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2237925" y="2745450"/>
                <a:ext cx="3890850" cy="132225"/>
              </a:xfrm>
              <a:custGeom>
                <a:avLst/>
                <a:gdLst/>
                <a:ahLst/>
                <a:cxnLst/>
                <a:rect l="l" t="t" r="r" b="b"/>
                <a:pathLst>
                  <a:path w="155634" h="5289" extrusionOk="0">
                    <a:moveTo>
                      <a:pt x="2644" y="1"/>
                    </a:moveTo>
                    <a:cubicBezTo>
                      <a:pt x="1190" y="1"/>
                      <a:pt x="0" y="1191"/>
                      <a:pt x="0" y="2645"/>
                    </a:cubicBezTo>
                    <a:cubicBezTo>
                      <a:pt x="0" y="4099"/>
                      <a:pt x="1190" y="5289"/>
                      <a:pt x="2644" y="5289"/>
                    </a:cubicBezTo>
                    <a:lnTo>
                      <a:pt x="152989" y="5289"/>
                    </a:lnTo>
                    <a:cubicBezTo>
                      <a:pt x="154443" y="5289"/>
                      <a:pt x="155634" y="4099"/>
                      <a:pt x="155634" y="2645"/>
                    </a:cubicBezTo>
                    <a:cubicBezTo>
                      <a:pt x="155634" y="1191"/>
                      <a:pt x="154443" y="1"/>
                      <a:pt x="15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3041425" y="2745450"/>
                <a:ext cx="3087350" cy="132225"/>
              </a:xfrm>
              <a:custGeom>
                <a:avLst/>
                <a:gdLst/>
                <a:ahLst/>
                <a:cxnLst/>
                <a:rect l="l" t="t" r="r" b="b"/>
                <a:pathLst>
                  <a:path w="123494" h="5289" extrusionOk="0">
                    <a:moveTo>
                      <a:pt x="2098" y="1"/>
                    </a:moveTo>
                    <a:cubicBezTo>
                      <a:pt x="944" y="1"/>
                      <a:pt x="0" y="1191"/>
                      <a:pt x="0" y="2645"/>
                    </a:cubicBezTo>
                    <a:cubicBezTo>
                      <a:pt x="0" y="4099"/>
                      <a:pt x="944" y="5289"/>
                      <a:pt x="2098" y="5289"/>
                    </a:cubicBezTo>
                    <a:lnTo>
                      <a:pt x="121396" y="5289"/>
                    </a:lnTo>
                    <a:cubicBezTo>
                      <a:pt x="122550" y="5289"/>
                      <a:pt x="123494" y="4099"/>
                      <a:pt x="123494" y="2645"/>
                    </a:cubicBezTo>
                    <a:cubicBezTo>
                      <a:pt x="123494" y="1191"/>
                      <a:pt x="122550" y="1"/>
                      <a:pt x="121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3805650" y="2328125"/>
                <a:ext cx="1607575" cy="418550"/>
              </a:xfrm>
              <a:custGeom>
                <a:avLst/>
                <a:gdLst/>
                <a:ahLst/>
                <a:cxnLst/>
                <a:rect l="l" t="t" r="r" b="b"/>
                <a:pathLst>
                  <a:path w="64303" h="16742" extrusionOk="0">
                    <a:moveTo>
                      <a:pt x="16741" y="1"/>
                    </a:moveTo>
                    <a:lnTo>
                      <a:pt x="1" y="16741"/>
                    </a:lnTo>
                    <a:lnTo>
                      <a:pt x="47620" y="16521"/>
                    </a:lnTo>
                    <a:lnTo>
                      <a:pt x="64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3684475" y="2263600"/>
                <a:ext cx="539725" cy="483075"/>
              </a:xfrm>
              <a:custGeom>
                <a:avLst/>
                <a:gdLst/>
                <a:ahLst/>
                <a:cxnLst/>
                <a:rect l="l" t="t" r="r" b="b"/>
                <a:pathLst>
                  <a:path w="21589" h="19323" extrusionOk="0">
                    <a:moveTo>
                      <a:pt x="19007" y="0"/>
                    </a:moveTo>
                    <a:lnTo>
                      <a:pt x="1" y="19322"/>
                    </a:lnTo>
                    <a:lnTo>
                      <a:pt x="4848" y="19322"/>
                    </a:lnTo>
                    <a:lnTo>
                      <a:pt x="21588" y="2582"/>
                    </a:lnTo>
                    <a:lnTo>
                      <a:pt x="190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4159625" y="2263600"/>
                <a:ext cx="1253600" cy="64550"/>
              </a:xfrm>
              <a:custGeom>
                <a:avLst/>
                <a:gdLst/>
                <a:ahLst/>
                <a:cxnLst/>
                <a:rect l="l" t="t" r="r" b="b"/>
                <a:pathLst>
                  <a:path w="50144" h="2582" extrusionOk="0">
                    <a:moveTo>
                      <a:pt x="1" y="0"/>
                    </a:moveTo>
                    <a:lnTo>
                      <a:pt x="2582" y="2582"/>
                    </a:lnTo>
                    <a:lnTo>
                      <a:pt x="50143" y="2582"/>
                    </a:lnTo>
                    <a:lnTo>
                      <a:pt x="475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3805650" y="2495100"/>
                <a:ext cx="394775" cy="254525"/>
              </a:xfrm>
              <a:custGeom>
                <a:avLst/>
                <a:gdLst/>
                <a:ahLst/>
                <a:cxnLst/>
                <a:rect l="l" t="t" r="r" b="b"/>
                <a:pathLst>
                  <a:path w="15791" h="10181" extrusionOk="0">
                    <a:moveTo>
                      <a:pt x="10063" y="0"/>
                    </a:moveTo>
                    <a:lnTo>
                      <a:pt x="1" y="9997"/>
                    </a:lnTo>
                    <a:lnTo>
                      <a:pt x="15791" y="10180"/>
                    </a:lnTo>
                    <a:lnTo>
                      <a:pt x="100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4057200" y="2495100"/>
                <a:ext cx="1440850" cy="253500"/>
              </a:xfrm>
              <a:custGeom>
                <a:avLst/>
                <a:gdLst/>
                <a:ahLst/>
                <a:cxnLst/>
                <a:rect l="l" t="t" r="r" b="b"/>
                <a:pathLst>
                  <a:path w="57634" h="10140" extrusionOk="0">
                    <a:moveTo>
                      <a:pt x="1" y="0"/>
                    </a:moveTo>
                    <a:lnTo>
                      <a:pt x="5729" y="10139"/>
                    </a:lnTo>
                    <a:lnTo>
                      <a:pt x="57634" y="10139"/>
                    </a:lnTo>
                    <a:lnTo>
                      <a:pt x="474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3598975" y="2193125"/>
                <a:ext cx="77975" cy="294625"/>
              </a:xfrm>
              <a:custGeom>
                <a:avLst/>
                <a:gdLst/>
                <a:ahLst/>
                <a:cxnLst/>
                <a:rect l="l" t="t" r="r" b="b"/>
                <a:pathLst>
                  <a:path w="3119" h="11785" extrusionOk="0">
                    <a:moveTo>
                      <a:pt x="1330" y="0"/>
                    </a:moveTo>
                    <a:lnTo>
                      <a:pt x="0" y="206"/>
                    </a:lnTo>
                    <a:lnTo>
                      <a:pt x="1788" y="11785"/>
                    </a:lnTo>
                    <a:lnTo>
                      <a:pt x="3118" y="11580"/>
                    </a:lnTo>
                    <a:lnTo>
                      <a:pt x="13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3744300" y="2170500"/>
                <a:ext cx="77975" cy="294625"/>
              </a:xfrm>
              <a:custGeom>
                <a:avLst/>
                <a:gdLst/>
                <a:ahLst/>
                <a:cxnLst/>
                <a:rect l="l" t="t" r="r" b="b"/>
                <a:pathLst>
                  <a:path w="3119" h="11785" extrusionOk="0">
                    <a:moveTo>
                      <a:pt x="1788" y="0"/>
                    </a:moveTo>
                    <a:lnTo>
                      <a:pt x="1" y="11579"/>
                    </a:lnTo>
                    <a:lnTo>
                      <a:pt x="1331" y="11785"/>
                    </a:lnTo>
                    <a:lnTo>
                      <a:pt x="3118" y="206"/>
                    </a:lnTo>
                    <a:lnTo>
                      <a:pt x="17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3698625" y="2129350"/>
                <a:ext cx="37325" cy="324625"/>
              </a:xfrm>
              <a:custGeom>
                <a:avLst/>
                <a:gdLst/>
                <a:ahLst/>
                <a:cxnLst/>
                <a:rect l="l" t="t" r="r" b="b"/>
                <a:pathLst>
                  <a:path w="1493" h="12985" extrusionOk="0">
                    <a:moveTo>
                      <a:pt x="0" y="1"/>
                    </a:moveTo>
                    <a:lnTo>
                      <a:pt x="0" y="12985"/>
                    </a:lnTo>
                    <a:lnTo>
                      <a:pt x="1493" y="12985"/>
                    </a:lnTo>
                    <a:lnTo>
                      <a:pt x="1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3577050" y="2363575"/>
                <a:ext cx="267200" cy="385000"/>
              </a:xfrm>
              <a:custGeom>
                <a:avLst/>
                <a:gdLst/>
                <a:ahLst/>
                <a:cxnLst/>
                <a:rect l="l" t="t" r="r" b="b"/>
                <a:pathLst>
                  <a:path w="10688" h="15400" extrusionOk="0">
                    <a:moveTo>
                      <a:pt x="0" y="1"/>
                    </a:moveTo>
                    <a:lnTo>
                      <a:pt x="0" y="15399"/>
                    </a:lnTo>
                    <a:lnTo>
                      <a:pt x="10687" y="15399"/>
                    </a:lnTo>
                    <a:lnTo>
                      <a:pt x="106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464;p33">
            <a:extLst>
              <a:ext uri="{FF2B5EF4-FFF2-40B4-BE49-F238E27FC236}">
                <a16:creationId xmlns:a16="http://schemas.microsoft.com/office/drawing/2014/main" id="{C5EB0A1B-A2F4-6627-3D9F-0D73644E2E53}"/>
              </a:ext>
            </a:extLst>
          </p:cNvPr>
          <p:cNvSpPr txBox="1">
            <a:spLocks/>
          </p:cNvSpPr>
          <p:nvPr/>
        </p:nvSpPr>
        <p:spPr>
          <a:xfrm>
            <a:off x="5955972" y="1648077"/>
            <a:ext cx="755400" cy="660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chemeClr val="accent2"/>
                </a:solidFill>
                <a:latin typeface="Arial" panose="020B0604020202020204" pitchFamily="34" charset="0"/>
                <a:cs typeface="Arial" panose="020B0604020202020204" pitchFamily="34" charset="0"/>
              </a:rPr>
              <a:t>02</a:t>
            </a:r>
            <a:endParaRPr lang="en" sz="3600" b="1" dirty="0">
              <a:solidFill>
                <a:schemeClr val="accent2"/>
              </a:solidFill>
              <a:latin typeface="Arial" panose="020B0604020202020204" pitchFamily="34" charset="0"/>
              <a:cs typeface="Arial" panose="020B0604020202020204" pitchFamily="34" charset="0"/>
            </a:endParaRPr>
          </a:p>
        </p:txBody>
      </p:sp>
      <p:sp>
        <p:nvSpPr>
          <p:cNvPr id="5" name="Google Shape;474;p33">
            <a:extLst>
              <a:ext uri="{FF2B5EF4-FFF2-40B4-BE49-F238E27FC236}">
                <a16:creationId xmlns:a16="http://schemas.microsoft.com/office/drawing/2014/main" id="{F26519C2-8835-030E-0F56-EE556C4A631B}"/>
              </a:ext>
            </a:extLst>
          </p:cNvPr>
          <p:cNvSpPr/>
          <p:nvPr/>
        </p:nvSpPr>
        <p:spPr>
          <a:xfrm>
            <a:off x="5157748" y="2390738"/>
            <a:ext cx="2351848"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6" name="Google Shape;475;p33">
            <a:extLst>
              <a:ext uri="{FF2B5EF4-FFF2-40B4-BE49-F238E27FC236}">
                <a16:creationId xmlns:a16="http://schemas.microsoft.com/office/drawing/2014/main" id="{79455589-3E02-08E9-FF3D-6CFA44824FA6}"/>
              </a:ext>
            </a:extLst>
          </p:cNvPr>
          <p:cNvSpPr txBox="1">
            <a:spLocks/>
          </p:cNvSpPr>
          <p:nvPr/>
        </p:nvSpPr>
        <p:spPr>
          <a:xfrm>
            <a:off x="4819005" y="2586670"/>
            <a:ext cx="3022184" cy="82952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600" b="1" dirty="0">
                <a:latin typeface="Arial" panose="020B0604020202020204" pitchFamily="34" charset="0"/>
                <a:cs typeface="Arial" panose="020B0604020202020204" pitchFamily="34" charset="0"/>
              </a:rPr>
              <a:t>SÁNG TẠO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23" name="Oval 22">
            <a:extLst>
              <a:ext uri="{FF2B5EF4-FFF2-40B4-BE49-F238E27FC236}">
                <a16:creationId xmlns:a16="http://schemas.microsoft.com/office/drawing/2014/main" id="{0BFF4CDE-5783-7556-034A-3263DE3F9EB6}"/>
              </a:ext>
            </a:extLst>
          </p:cNvPr>
          <p:cNvSpPr/>
          <p:nvPr/>
        </p:nvSpPr>
        <p:spPr>
          <a:xfrm>
            <a:off x="7825740" y="-2610"/>
            <a:ext cx="1120140" cy="11312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Google Shape;474;p33">
            <a:extLst>
              <a:ext uri="{FF2B5EF4-FFF2-40B4-BE49-F238E27FC236}">
                <a16:creationId xmlns:a16="http://schemas.microsoft.com/office/drawing/2014/main" id="{BE560464-D955-B994-5058-EAD5F083E67F}"/>
              </a:ext>
            </a:extLst>
          </p:cNvPr>
          <p:cNvSpPr/>
          <p:nvPr/>
        </p:nvSpPr>
        <p:spPr>
          <a:xfrm>
            <a:off x="297180" y="868680"/>
            <a:ext cx="8295004"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E2B8467F-80D9-0FDE-DC69-9783DE913458}"/>
              </a:ext>
            </a:extLst>
          </p:cNvPr>
          <p:cNvSpPr/>
          <p:nvPr/>
        </p:nvSpPr>
        <p:spPr>
          <a:xfrm>
            <a:off x="975360" y="114300"/>
            <a:ext cx="754380" cy="754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itle 2">
            <a:extLst>
              <a:ext uri="{FF2B5EF4-FFF2-40B4-BE49-F238E27FC236}">
                <a16:creationId xmlns:a16="http://schemas.microsoft.com/office/drawing/2014/main" id="{3A791EBA-E71C-545E-F969-215024381248}"/>
              </a:ext>
            </a:extLst>
          </p:cNvPr>
          <p:cNvSpPr>
            <a:spLocks noGrp="1"/>
          </p:cNvSpPr>
          <p:nvPr>
            <p:ph type="title"/>
          </p:nvPr>
        </p:nvSpPr>
        <p:spPr>
          <a:xfrm>
            <a:off x="975360" y="245040"/>
            <a:ext cx="7711440" cy="572700"/>
          </a:xfrm>
        </p:spPr>
        <p:txBody>
          <a:bodyPr/>
          <a:lstStyle/>
          <a:p>
            <a:pPr>
              <a:lnSpc>
                <a:spcPct val="113000"/>
              </a:lnSpc>
            </a:pPr>
            <a:r>
              <a:rPr lang="vi-VN" sz="2600" dirty="0">
                <a:solidFill>
                  <a:schemeClr val="accent2"/>
                </a:solidFill>
                <a:effectLst/>
                <a:latin typeface="Arial" panose="020B0604020202020204" pitchFamily="34" charset="0"/>
                <a:cs typeface="Arial" panose="020B0604020202020204" pitchFamily="34" charset="0"/>
              </a:rPr>
              <a:t>Quan sát các bước tìm hiểu ý tưởng SGK tr.56</a:t>
            </a:r>
          </a:p>
        </p:txBody>
      </p:sp>
      <p:sp>
        <p:nvSpPr>
          <p:cNvPr id="25" name="TextBox 24">
            <a:extLst>
              <a:ext uri="{FF2B5EF4-FFF2-40B4-BE49-F238E27FC236}">
                <a16:creationId xmlns:a16="http://schemas.microsoft.com/office/drawing/2014/main" id="{D35846D7-F56C-0A9B-3BA8-174D637D580E}"/>
              </a:ext>
            </a:extLst>
          </p:cNvPr>
          <p:cNvSpPr txBox="1"/>
          <p:nvPr/>
        </p:nvSpPr>
        <p:spPr>
          <a:xfrm>
            <a:off x="1188720" y="1128665"/>
            <a:ext cx="7284720" cy="443455"/>
          </a:xfrm>
          <a:prstGeom prst="rect">
            <a:avLst/>
          </a:prstGeom>
          <a:noFill/>
        </p:spPr>
        <p:txBody>
          <a:bodyPr wrap="square">
            <a:spAutoFit/>
          </a:bodyPr>
          <a:lstStyle/>
          <a:p>
            <a:pPr marL="342900" indent="-342900" algn="ctr">
              <a:lnSpc>
                <a:spcPct val="113000"/>
              </a:lnSpc>
              <a:buFont typeface="Arial" panose="020B0604020202020204" pitchFamily="34" charset="0"/>
              <a:buChar char="•"/>
            </a:pPr>
            <a:r>
              <a:rPr lang="vi-VN" sz="2200" b="1" i="1" dirty="0">
                <a:solidFill>
                  <a:srgbClr val="C00000"/>
                </a:solidFill>
                <a:effectLst/>
                <a:latin typeface="Arial" panose="020B0604020202020204" pitchFamily="34" charset="0"/>
                <a:cs typeface="Arial" panose="020B0604020202020204" pitchFamily="34" charset="0"/>
              </a:rPr>
              <a:t>Trình bày ý tưởng thiết kế, trang trí mũ bảo hiểm.</a:t>
            </a:r>
          </a:p>
        </p:txBody>
      </p:sp>
      <p:grpSp>
        <p:nvGrpSpPr>
          <p:cNvPr id="1088" name="Group 1087">
            <a:extLst>
              <a:ext uri="{FF2B5EF4-FFF2-40B4-BE49-F238E27FC236}">
                <a16:creationId xmlns:a16="http://schemas.microsoft.com/office/drawing/2014/main" id="{0EF131FC-5C10-400F-2D64-9E9AC26FBD0A}"/>
              </a:ext>
            </a:extLst>
          </p:cNvPr>
          <p:cNvGrpSpPr/>
          <p:nvPr/>
        </p:nvGrpSpPr>
        <p:grpSpPr>
          <a:xfrm>
            <a:off x="547966" y="2255520"/>
            <a:ext cx="2104617" cy="2887980"/>
            <a:chOff x="547966" y="2255520"/>
            <a:chExt cx="2104617" cy="2887980"/>
          </a:xfrm>
        </p:grpSpPr>
        <p:sp>
          <p:nvSpPr>
            <p:cNvPr id="26" name="Freeform 32">
              <a:extLst>
                <a:ext uri="{FF2B5EF4-FFF2-40B4-BE49-F238E27FC236}">
                  <a16:creationId xmlns:a16="http://schemas.microsoft.com/office/drawing/2014/main" id="{F60CD61A-37FC-C5C2-D294-7858E6540985}"/>
                </a:ext>
              </a:extLst>
            </p:cNvPr>
            <p:cNvSpPr/>
            <p:nvPr/>
          </p:nvSpPr>
          <p:spPr>
            <a:xfrm>
              <a:off x="547966" y="2255520"/>
              <a:ext cx="2104617" cy="2887980"/>
            </a:xfrm>
            <a:custGeom>
              <a:avLst/>
              <a:gdLst/>
              <a:ahLst/>
              <a:cxnLst/>
              <a:rect l="l" t="t" r="r" b="b"/>
              <a:pathLst>
                <a:path w="863206" h="1184502">
                  <a:moveTo>
                    <a:pt x="0" y="0"/>
                  </a:moveTo>
                  <a:lnTo>
                    <a:pt x="863206" y="0"/>
                  </a:lnTo>
                  <a:lnTo>
                    <a:pt x="863206" y="1184502"/>
                  </a:lnTo>
                  <a:lnTo>
                    <a:pt x="0" y="11845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30" name="TextBox 29">
              <a:extLst>
                <a:ext uri="{FF2B5EF4-FFF2-40B4-BE49-F238E27FC236}">
                  <a16:creationId xmlns:a16="http://schemas.microsoft.com/office/drawing/2014/main" id="{7059DD2E-FD63-9765-9DDC-7C6FA47C695B}"/>
                </a:ext>
              </a:extLst>
            </p:cNvPr>
            <p:cNvSpPr txBox="1"/>
            <p:nvPr/>
          </p:nvSpPr>
          <p:spPr>
            <a:xfrm>
              <a:off x="876448" y="2854495"/>
              <a:ext cx="1447652"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Xác định nội dung, chủ đề.</a:t>
              </a:r>
              <a:endParaRPr lang="vi-VN" sz="2000" dirty="0">
                <a:effectLst/>
                <a:latin typeface="Arial" panose="020B0604020202020204" pitchFamily="34" charset="0"/>
                <a:cs typeface="Arial" panose="020B0604020202020204" pitchFamily="34" charset="0"/>
              </a:endParaRPr>
            </a:p>
          </p:txBody>
        </p:sp>
      </p:grpSp>
      <p:grpSp>
        <p:nvGrpSpPr>
          <p:cNvPr id="1089" name="Group 1088">
            <a:extLst>
              <a:ext uri="{FF2B5EF4-FFF2-40B4-BE49-F238E27FC236}">
                <a16:creationId xmlns:a16="http://schemas.microsoft.com/office/drawing/2014/main" id="{4EBADC4E-6253-99C4-7F44-121C0C8498DA}"/>
              </a:ext>
            </a:extLst>
          </p:cNvPr>
          <p:cNvGrpSpPr/>
          <p:nvPr/>
        </p:nvGrpSpPr>
        <p:grpSpPr>
          <a:xfrm>
            <a:off x="3230206" y="2010480"/>
            <a:ext cx="2104617" cy="2887980"/>
            <a:chOff x="3230206" y="1925250"/>
            <a:chExt cx="2104617" cy="2887980"/>
          </a:xfrm>
        </p:grpSpPr>
        <p:sp>
          <p:nvSpPr>
            <p:cNvPr id="27" name="Freeform 32">
              <a:extLst>
                <a:ext uri="{FF2B5EF4-FFF2-40B4-BE49-F238E27FC236}">
                  <a16:creationId xmlns:a16="http://schemas.microsoft.com/office/drawing/2014/main" id="{7E40D478-63F8-3DD5-FD20-21C2C8A0B4EC}"/>
                </a:ext>
              </a:extLst>
            </p:cNvPr>
            <p:cNvSpPr/>
            <p:nvPr/>
          </p:nvSpPr>
          <p:spPr>
            <a:xfrm>
              <a:off x="3230206" y="1925250"/>
              <a:ext cx="2104617" cy="2887980"/>
            </a:xfrm>
            <a:custGeom>
              <a:avLst/>
              <a:gdLst/>
              <a:ahLst/>
              <a:cxnLst/>
              <a:rect l="l" t="t" r="r" b="b"/>
              <a:pathLst>
                <a:path w="863206" h="1184502">
                  <a:moveTo>
                    <a:pt x="0" y="0"/>
                  </a:moveTo>
                  <a:lnTo>
                    <a:pt x="863206" y="0"/>
                  </a:lnTo>
                  <a:lnTo>
                    <a:pt x="863206" y="1184502"/>
                  </a:lnTo>
                  <a:lnTo>
                    <a:pt x="0" y="11845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31" name="TextBox 30">
              <a:extLst>
                <a:ext uri="{FF2B5EF4-FFF2-40B4-BE49-F238E27FC236}">
                  <a16:creationId xmlns:a16="http://schemas.microsoft.com/office/drawing/2014/main" id="{F645C562-B509-2C16-A77C-47684D5CF482}"/>
                </a:ext>
              </a:extLst>
            </p:cNvPr>
            <p:cNvSpPr txBox="1"/>
            <p:nvPr/>
          </p:nvSpPr>
          <p:spPr>
            <a:xfrm>
              <a:off x="3415814" y="2497059"/>
              <a:ext cx="1733400"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Chọn hình tượng/ họa tiết trang trí.</a:t>
              </a:r>
              <a:endParaRPr lang="vi-VN" sz="2000" dirty="0">
                <a:effectLst/>
                <a:latin typeface="Arial" panose="020B0604020202020204" pitchFamily="34" charset="0"/>
                <a:cs typeface="Arial" panose="020B0604020202020204" pitchFamily="34" charset="0"/>
              </a:endParaRPr>
            </a:p>
          </p:txBody>
        </p:sp>
      </p:grpSp>
      <p:grpSp>
        <p:nvGrpSpPr>
          <p:cNvPr id="1090" name="Group 1089">
            <a:extLst>
              <a:ext uri="{FF2B5EF4-FFF2-40B4-BE49-F238E27FC236}">
                <a16:creationId xmlns:a16="http://schemas.microsoft.com/office/drawing/2014/main" id="{6A261E5C-D774-4414-9A9E-CEC52A3D059B}"/>
              </a:ext>
            </a:extLst>
          </p:cNvPr>
          <p:cNvGrpSpPr/>
          <p:nvPr/>
        </p:nvGrpSpPr>
        <p:grpSpPr>
          <a:xfrm>
            <a:off x="5912446" y="1763231"/>
            <a:ext cx="2104617" cy="2887980"/>
            <a:chOff x="5912446" y="1635901"/>
            <a:chExt cx="2104617" cy="2887980"/>
          </a:xfrm>
        </p:grpSpPr>
        <p:sp>
          <p:nvSpPr>
            <p:cNvPr id="28" name="Freeform 32">
              <a:extLst>
                <a:ext uri="{FF2B5EF4-FFF2-40B4-BE49-F238E27FC236}">
                  <a16:creationId xmlns:a16="http://schemas.microsoft.com/office/drawing/2014/main" id="{FE99BE16-3EAD-2A99-381D-6FB98E2D6DEE}"/>
                </a:ext>
              </a:extLst>
            </p:cNvPr>
            <p:cNvSpPr/>
            <p:nvPr/>
          </p:nvSpPr>
          <p:spPr>
            <a:xfrm>
              <a:off x="5912446" y="1635901"/>
              <a:ext cx="2104617" cy="2887980"/>
            </a:xfrm>
            <a:custGeom>
              <a:avLst/>
              <a:gdLst/>
              <a:ahLst/>
              <a:cxnLst/>
              <a:rect l="l" t="t" r="r" b="b"/>
              <a:pathLst>
                <a:path w="863206" h="1184502">
                  <a:moveTo>
                    <a:pt x="0" y="0"/>
                  </a:moveTo>
                  <a:lnTo>
                    <a:pt x="863206" y="0"/>
                  </a:lnTo>
                  <a:lnTo>
                    <a:pt x="863206" y="1184502"/>
                  </a:lnTo>
                  <a:lnTo>
                    <a:pt x="0" y="11845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087" name="TextBox 1086">
              <a:extLst>
                <a:ext uri="{FF2B5EF4-FFF2-40B4-BE49-F238E27FC236}">
                  <a16:creationId xmlns:a16="http://schemas.microsoft.com/office/drawing/2014/main" id="{7CACE660-DF3F-9CE9-69FF-EC16F5926075}"/>
                </a:ext>
              </a:extLst>
            </p:cNvPr>
            <p:cNvSpPr txBox="1"/>
            <p:nvPr/>
          </p:nvSpPr>
          <p:spPr>
            <a:xfrm>
              <a:off x="5981848" y="2255520"/>
              <a:ext cx="1965812"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Dự kiến vật liệu và đồ dùng thực hành.</a:t>
              </a:r>
              <a:endParaRPr lang="vi-VN" sz="20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anim calcmode="lin" valueType="num">
                                      <p:cBhvr additive="base">
                                        <p:cTn id="17" dur="500"/>
                                        <p:tgtEl>
                                          <p:spTgt spid="1088"/>
                                        </p:tgtEl>
                                        <p:attrNameLst>
                                          <p:attrName>ppt_y</p:attrName>
                                        </p:attrNameLst>
                                      </p:cBhvr>
                                      <p:tavLst>
                                        <p:tav tm="0">
                                          <p:val>
                                            <p:strVal val="#ppt_y+#ppt_h*1.125000"/>
                                          </p:val>
                                        </p:tav>
                                        <p:tav tm="100000">
                                          <p:val>
                                            <p:strVal val="#ppt_y"/>
                                          </p:val>
                                        </p:tav>
                                      </p:tavLst>
                                    </p:anim>
                                    <p:animEffect transition="in" filter="wipe(up)">
                                      <p:cBhvr>
                                        <p:cTn id="18" dur="500"/>
                                        <p:tgtEl>
                                          <p:spTgt spid="108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089"/>
                                        </p:tgtEl>
                                        <p:attrNameLst>
                                          <p:attrName>style.visibility</p:attrName>
                                        </p:attrNameLst>
                                      </p:cBhvr>
                                      <p:to>
                                        <p:strVal val="visible"/>
                                      </p:to>
                                    </p:set>
                                    <p:anim calcmode="lin" valueType="num">
                                      <p:cBhvr additive="base">
                                        <p:cTn id="23" dur="500"/>
                                        <p:tgtEl>
                                          <p:spTgt spid="1089"/>
                                        </p:tgtEl>
                                        <p:attrNameLst>
                                          <p:attrName>ppt_y</p:attrName>
                                        </p:attrNameLst>
                                      </p:cBhvr>
                                      <p:tavLst>
                                        <p:tav tm="0">
                                          <p:val>
                                            <p:strVal val="#ppt_y+#ppt_h*1.125000"/>
                                          </p:val>
                                        </p:tav>
                                        <p:tav tm="100000">
                                          <p:val>
                                            <p:strVal val="#ppt_y"/>
                                          </p:val>
                                        </p:tav>
                                      </p:tavLst>
                                    </p:anim>
                                    <p:animEffect transition="in" filter="wipe(up)">
                                      <p:cBhvr>
                                        <p:cTn id="24" dur="500"/>
                                        <p:tgtEl>
                                          <p:spTgt spid="108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090"/>
                                        </p:tgtEl>
                                        <p:attrNameLst>
                                          <p:attrName>style.visibility</p:attrName>
                                        </p:attrNameLst>
                                      </p:cBhvr>
                                      <p:to>
                                        <p:strVal val="visible"/>
                                      </p:to>
                                    </p:set>
                                    <p:anim calcmode="lin" valueType="num">
                                      <p:cBhvr additive="base">
                                        <p:cTn id="29" dur="500"/>
                                        <p:tgtEl>
                                          <p:spTgt spid="1090"/>
                                        </p:tgtEl>
                                        <p:attrNameLst>
                                          <p:attrName>ppt_y</p:attrName>
                                        </p:attrNameLst>
                                      </p:cBhvr>
                                      <p:tavLst>
                                        <p:tav tm="0">
                                          <p:val>
                                            <p:strVal val="#ppt_y+#ppt_h*1.125000"/>
                                          </p:val>
                                        </p:tav>
                                        <p:tav tm="100000">
                                          <p:val>
                                            <p:strVal val="#ppt_y"/>
                                          </p:val>
                                        </p:tav>
                                      </p:tavLst>
                                    </p:anim>
                                    <p:animEffect transition="in" filter="wipe(up)">
                                      <p:cBhvr>
                                        <p:cTn id="30" dur="500"/>
                                        <p:tgtEl>
                                          <p:spTgt spid="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702CDF62-A295-1448-429D-87381424F0AD}"/>
              </a:ext>
            </a:extLst>
          </p:cNvPr>
          <p:cNvSpPr>
            <a:spLocks noGrp="1"/>
          </p:cNvSpPr>
          <p:nvPr>
            <p:ph type="title"/>
          </p:nvPr>
        </p:nvSpPr>
        <p:spPr>
          <a:xfrm>
            <a:off x="2220636" y="0"/>
            <a:ext cx="4876850" cy="572700"/>
          </a:xfrm>
        </p:spPr>
        <p:txBody>
          <a:bodyPr/>
          <a:lstStyle/>
          <a:p>
            <a:r>
              <a:rPr lang="vi-VN" sz="2600" dirty="0">
                <a:solidFill>
                  <a:schemeClr val="accent2"/>
                </a:solidFill>
                <a:latin typeface="Arial" panose="020B0604020202020204" pitchFamily="34" charset="0"/>
                <a:cs typeface="Arial" panose="020B0604020202020204" pitchFamily="34" charset="0"/>
              </a:rPr>
              <a:t>Gợi ý ý tưởng thực hành</a:t>
            </a:r>
          </a:p>
        </p:txBody>
      </p:sp>
      <p:pic>
        <p:nvPicPr>
          <p:cNvPr id="4098" name="Picture 2" descr="Top 10+ Cách Trang Trí Chậu Cảnh Đơn Giản Ngay Tại Nhà – bTaskee">
            <a:extLst>
              <a:ext uri="{FF2B5EF4-FFF2-40B4-BE49-F238E27FC236}">
                <a16:creationId xmlns:a16="http://schemas.microsoft.com/office/drawing/2014/main" id="{BB367529-11E6-85E4-FE4C-6F2A58CFB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33" r="24553"/>
          <a:stretch/>
        </p:blipFill>
        <p:spPr bwMode="auto">
          <a:xfrm>
            <a:off x="399464" y="714031"/>
            <a:ext cx="1229013" cy="17577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ách trang trí chậu cảnh đẹp đơn giản nhất">
            <a:extLst>
              <a:ext uri="{FF2B5EF4-FFF2-40B4-BE49-F238E27FC236}">
                <a16:creationId xmlns:a16="http://schemas.microsoft.com/office/drawing/2014/main" id="{93C12336-CD3F-D61C-A94D-F685C0361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94" t="12445" r="21777"/>
          <a:stretch/>
        </p:blipFill>
        <p:spPr bwMode="auto">
          <a:xfrm>
            <a:off x="1972187" y="714031"/>
            <a:ext cx="1223640" cy="17577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ổng hợp Vẽ Trang Trí Chậu Cây giá rẻ, bán chạy tháng 12/2023 - Mua Thông  Minh">
            <a:extLst>
              <a:ext uri="{FF2B5EF4-FFF2-40B4-BE49-F238E27FC236}">
                <a16:creationId xmlns:a16="http://schemas.microsoft.com/office/drawing/2014/main" id="{096FF688-9285-6157-9037-465CA5269A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41" t="12296" r="18741"/>
          <a:stretch/>
        </p:blipFill>
        <p:spPr bwMode="auto">
          <a:xfrm>
            <a:off x="3539537" y="714030"/>
            <a:ext cx="1252986" cy="17577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2 chiêu trang trí cốc uống trà cực xinh">
            <a:extLst>
              <a:ext uri="{FF2B5EF4-FFF2-40B4-BE49-F238E27FC236}">
                <a16:creationId xmlns:a16="http://schemas.microsoft.com/office/drawing/2014/main" id="{77437F28-304A-866C-03AB-3E2D89F2B5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739" y="3014039"/>
            <a:ext cx="2754125" cy="170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inh nghiệm tự trang trí ly sứ đẹp tại nhà">
            <a:extLst>
              <a:ext uri="{FF2B5EF4-FFF2-40B4-BE49-F238E27FC236}">
                <a16:creationId xmlns:a16="http://schemas.microsoft.com/office/drawing/2014/main" id="{A1569597-47A4-0DDB-A730-9648D347FA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8770" y="2770053"/>
            <a:ext cx="2326764" cy="2160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4 cách trang trí cốc độc đáo “vậy mà không nghĩ ra” - Ai Khéo Tay">
            <a:extLst>
              <a:ext uri="{FF2B5EF4-FFF2-40B4-BE49-F238E27FC236}">
                <a16:creationId xmlns:a16="http://schemas.microsoft.com/office/drawing/2014/main" id="{E2672A0C-0D16-8A99-BD30-1FD8D9A813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420" y="2984859"/>
            <a:ext cx="2521207" cy="1731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ình hoa trang trí nội thất đẹp giá rẻ | In logo lên lọ hoa làm quà tặng">
            <a:extLst>
              <a:ext uri="{FF2B5EF4-FFF2-40B4-BE49-F238E27FC236}">
                <a16:creationId xmlns:a16="http://schemas.microsoft.com/office/drawing/2014/main" id="{0B4B5003-C679-4061-721E-FE78BF8E6C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074" t="15259" r="16074" b="7704"/>
          <a:stretch/>
        </p:blipFill>
        <p:spPr bwMode="auto">
          <a:xfrm>
            <a:off x="297030" y="3036463"/>
            <a:ext cx="1499112" cy="1702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ắm hoa trang trí nhà &quot;xinh không tưởng&quot; bằng lọ thủy tinh mộc mạc -  DiaOcOnline">
            <a:extLst>
              <a:ext uri="{FF2B5EF4-FFF2-40B4-BE49-F238E27FC236}">
                <a16:creationId xmlns:a16="http://schemas.microsoft.com/office/drawing/2014/main" id="{263C18B0-8F0A-E2E2-8A3A-33180C3739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963" b="8741"/>
          <a:stretch/>
        </p:blipFill>
        <p:spPr bwMode="auto">
          <a:xfrm>
            <a:off x="5028766" y="1085788"/>
            <a:ext cx="1865977" cy="14084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Nguồn hàng sỉ lọ hoa nhỏ để bàn, trang trí kệ đẹp giá rẻ - INOGARDEN">
            <a:extLst>
              <a:ext uri="{FF2B5EF4-FFF2-40B4-BE49-F238E27FC236}">
                <a16:creationId xmlns:a16="http://schemas.microsoft.com/office/drawing/2014/main" id="{BF261745-AC8E-7657-7A18-E84FA759C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0986" y="1063363"/>
            <a:ext cx="1877878" cy="1408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up)">
                                      <p:cBhvr>
                                        <p:cTn id="12" dur="500"/>
                                        <p:tgtEl>
                                          <p:spTgt spid="4098"/>
                                        </p:tgtEl>
                                      </p:cBhvr>
                                    </p:animEffect>
                                  </p:childTnLst>
                                </p:cTn>
                              </p:par>
                              <p:par>
                                <p:cTn id="13" presetID="22" presetClass="entr" presetSubtype="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up)">
                                      <p:cBhvr>
                                        <p:cTn id="15" dur="500"/>
                                        <p:tgtEl>
                                          <p:spTgt spid="4100"/>
                                        </p:tgtEl>
                                      </p:cBhvr>
                                    </p:animEffect>
                                  </p:childTnLst>
                                </p:cTn>
                              </p:par>
                              <p:par>
                                <p:cTn id="16" presetID="22" presetClass="entr" presetSubtype="1"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wipe(up)">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par>
                                <p:cTn id="27" presetID="22" presetClass="entr" presetSubtype="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par>
                                <p:cTn id="30" presetID="22" presetClass="entr" presetSubtype="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par>
                                <p:cTn id="36" presetID="22" presetClass="entr" presetSubtype="1"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5" name="Google Shape;8286;p63">
            <a:extLst>
              <a:ext uri="{FF2B5EF4-FFF2-40B4-BE49-F238E27FC236}">
                <a16:creationId xmlns:a16="http://schemas.microsoft.com/office/drawing/2014/main" id="{2DF6C13E-4996-D594-AE4A-E4E85AFAA286}"/>
              </a:ext>
            </a:extLst>
          </p:cNvPr>
          <p:cNvGrpSpPr/>
          <p:nvPr/>
        </p:nvGrpSpPr>
        <p:grpSpPr>
          <a:xfrm>
            <a:off x="7401606" y="841703"/>
            <a:ext cx="1258794" cy="1531811"/>
            <a:chOff x="5666781" y="1617275"/>
            <a:chExt cx="1090650" cy="1327200"/>
          </a:xfrm>
        </p:grpSpPr>
        <p:sp>
          <p:nvSpPr>
            <p:cNvPr id="27" name="Google Shape;8287;p63">
              <a:extLst>
                <a:ext uri="{FF2B5EF4-FFF2-40B4-BE49-F238E27FC236}">
                  <a16:creationId xmlns:a16="http://schemas.microsoft.com/office/drawing/2014/main" id="{55BCEE14-38BC-09D5-60A7-EA652EF12F56}"/>
                </a:ext>
              </a:extLst>
            </p:cNvPr>
            <p:cNvSpPr/>
            <p:nvPr/>
          </p:nvSpPr>
          <p:spPr>
            <a:xfrm>
              <a:off x="5841832"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E8762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t>04</a:t>
              </a:r>
              <a:endParaRPr sz="2400" b="1" dirty="0"/>
            </a:p>
          </p:txBody>
        </p:sp>
        <p:sp>
          <p:nvSpPr>
            <p:cNvPr id="28" name="Google Shape;8288;p63">
              <a:extLst>
                <a:ext uri="{FF2B5EF4-FFF2-40B4-BE49-F238E27FC236}">
                  <a16:creationId xmlns:a16="http://schemas.microsoft.com/office/drawing/2014/main" id="{995EF5D4-BCB1-537A-F22F-A26571C6FC9D}"/>
                </a:ext>
              </a:extLst>
            </p:cNvPr>
            <p:cNvSpPr/>
            <p:nvPr/>
          </p:nvSpPr>
          <p:spPr>
            <a:xfrm>
              <a:off x="5666781"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E87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289;p63">
              <a:extLst>
                <a:ext uri="{FF2B5EF4-FFF2-40B4-BE49-F238E27FC236}">
                  <a16:creationId xmlns:a16="http://schemas.microsoft.com/office/drawing/2014/main" id="{170D0A48-B27D-E880-0EDF-E16783E34B8F}"/>
                </a:ext>
              </a:extLst>
            </p:cNvPr>
            <p:cNvSpPr/>
            <p:nvPr/>
          </p:nvSpPr>
          <p:spPr>
            <a:xfrm>
              <a:off x="6062409"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E87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8290;p63">
            <a:extLst>
              <a:ext uri="{FF2B5EF4-FFF2-40B4-BE49-F238E27FC236}">
                <a16:creationId xmlns:a16="http://schemas.microsoft.com/office/drawing/2014/main" id="{675648A3-5AF5-291A-BCD2-BEE83A295942}"/>
              </a:ext>
            </a:extLst>
          </p:cNvPr>
          <p:cNvGrpSpPr/>
          <p:nvPr/>
        </p:nvGrpSpPr>
        <p:grpSpPr>
          <a:xfrm>
            <a:off x="5135592" y="841703"/>
            <a:ext cx="1258939" cy="1531811"/>
            <a:chOff x="3636479" y="1617275"/>
            <a:chExt cx="1090775" cy="1327200"/>
          </a:xfrm>
        </p:grpSpPr>
        <p:sp>
          <p:nvSpPr>
            <p:cNvPr id="24" name="Google Shape;8291;p63">
              <a:extLst>
                <a:ext uri="{FF2B5EF4-FFF2-40B4-BE49-F238E27FC236}">
                  <a16:creationId xmlns:a16="http://schemas.microsoft.com/office/drawing/2014/main" id="{6E675965-A846-93F8-78DE-6C06BA212AF1}"/>
                </a:ext>
              </a:extLst>
            </p:cNvPr>
            <p:cNvSpPr/>
            <p:nvPr/>
          </p:nvSpPr>
          <p:spPr>
            <a:xfrm>
              <a:off x="3811626"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chemeClr val="accent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t>03</a:t>
              </a:r>
              <a:endParaRPr sz="2400" b="1" dirty="0"/>
            </a:p>
          </p:txBody>
        </p:sp>
        <p:sp>
          <p:nvSpPr>
            <p:cNvPr id="25" name="Google Shape;8292;p63">
              <a:extLst>
                <a:ext uri="{FF2B5EF4-FFF2-40B4-BE49-F238E27FC236}">
                  <a16:creationId xmlns:a16="http://schemas.microsoft.com/office/drawing/2014/main" id="{0107D900-4D87-5024-C4E6-3E95D8753983}"/>
                </a:ext>
              </a:extLst>
            </p:cNvPr>
            <p:cNvSpPr/>
            <p:nvPr/>
          </p:nvSpPr>
          <p:spPr>
            <a:xfrm>
              <a:off x="3636479"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8293;p63">
              <a:extLst>
                <a:ext uri="{FF2B5EF4-FFF2-40B4-BE49-F238E27FC236}">
                  <a16:creationId xmlns:a16="http://schemas.microsoft.com/office/drawing/2014/main" id="{9D01F6CF-65CE-25DD-E8ED-80C6805D69F9}"/>
                </a:ext>
              </a:extLst>
            </p:cNvPr>
            <p:cNvSpPr/>
            <p:nvPr/>
          </p:nvSpPr>
          <p:spPr>
            <a:xfrm>
              <a:off x="4032132"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8294;p63">
            <a:extLst>
              <a:ext uri="{FF2B5EF4-FFF2-40B4-BE49-F238E27FC236}">
                <a16:creationId xmlns:a16="http://schemas.microsoft.com/office/drawing/2014/main" id="{67855048-9746-88A8-0340-8979CDC8BB78}"/>
              </a:ext>
            </a:extLst>
          </p:cNvPr>
          <p:cNvGrpSpPr/>
          <p:nvPr/>
        </p:nvGrpSpPr>
        <p:grpSpPr>
          <a:xfrm>
            <a:off x="2824895" y="841698"/>
            <a:ext cx="1258794" cy="1531814"/>
            <a:chOff x="1606341" y="1617271"/>
            <a:chExt cx="1090650" cy="1327203"/>
          </a:xfrm>
        </p:grpSpPr>
        <p:sp>
          <p:nvSpPr>
            <p:cNvPr id="21" name="Google Shape;8295;p63">
              <a:extLst>
                <a:ext uri="{FF2B5EF4-FFF2-40B4-BE49-F238E27FC236}">
                  <a16:creationId xmlns:a16="http://schemas.microsoft.com/office/drawing/2014/main" id="{0BE65ED1-679E-EE67-10AF-1D690256A6CC}"/>
                </a:ext>
              </a:extLst>
            </p:cNvPr>
            <p:cNvSpPr/>
            <p:nvPr/>
          </p:nvSpPr>
          <p:spPr>
            <a:xfrm>
              <a:off x="1781390" y="1792398"/>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chemeClr val="accent1">
                  <a:lumMod val="9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t>02</a:t>
              </a:r>
              <a:endParaRPr sz="2400" b="1" dirty="0"/>
            </a:p>
          </p:txBody>
        </p:sp>
        <p:sp>
          <p:nvSpPr>
            <p:cNvPr id="22" name="Google Shape;8296;p63">
              <a:extLst>
                <a:ext uri="{FF2B5EF4-FFF2-40B4-BE49-F238E27FC236}">
                  <a16:creationId xmlns:a16="http://schemas.microsoft.com/office/drawing/2014/main" id="{C7044B43-A4EE-FFE2-0A22-34834DF02C97}"/>
                </a:ext>
              </a:extLst>
            </p:cNvPr>
            <p:cNvSpPr/>
            <p:nvPr/>
          </p:nvSpPr>
          <p:spPr>
            <a:xfrm>
              <a:off x="1606341" y="1617271"/>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1">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8297;p63">
              <a:extLst>
                <a:ext uri="{FF2B5EF4-FFF2-40B4-BE49-F238E27FC236}">
                  <a16:creationId xmlns:a16="http://schemas.microsoft.com/office/drawing/2014/main" id="{C27D0342-34D0-CE9F-D20C-558A353918F4}"/>
                </a:ext>
              </a:extLst>
            </p:cNvPr>
            <p:cNvSpPr/>
            <p:nvPr/>
          </p:nvSpPr>
          <p:spPr>
            <a:xfrm>
              <a:off x="2001989" y="2771174"/>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1">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298;p63">
            <a:extLst>
              <a:ext uri="{FF2B5EF4-FFF2-40B4-BE49-F238E27FC236}">
                <a16:creationId xmlns:a16="http://schemas.microsoft.com/office/drawing/2014/main" id="{C2A4D75F-EF76-46D0-D6B4-3750CC13DDB0}"/>
              </a:ext>
            </a:extLst>
          </p:cNvPr>
          <p:cNvGrpSpPr/>
          <p:nvPr/>
        </p:nvGrpSpPr>
        <p:grpSpPr>
          <a:xfrm>
            <a:off x="587013" y="841703"/>
            <a:ext cx="1258909" cy="1531811"/>
            <a:chOff x="-425441" y="1617275"/>
            <a:chExt cx="1090750" cy="1327200"/>
          </a:xfrm>
        </p:grpSpPr>
        <p:sp>
          <p:nvSpPr>
            <p:cNvPr id="18" name="Google Shape;8299;p63">
              <a:extLst>
                <a:ext uri="{FF2B5EF4-FFF2-40B4-BE49-F238E27FC236}">
                  <a16:creationId xmlns:a16="http://schemas.microsoft.com/office/drawing/2014/main" id="{1ED64B00-035E-394F-70D5-6CF3C6D98C6D}"/>
                </a:ext>
              </a:extLst>
            </p:cNvPr>
            <p:cNvSpPr/>
            <p:nvPr/>
          </p:nvSpPr>
          <p:spPr>
            <a:xfrm>
              <a:off x="-25031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t>01</a:t>
              </a:r>
              <a:endParaRPr sz="2400" b="1" dirty="0"/>
            </a:p>
          </p:txBody>
        </p:sp>
        <p:sp>
          <p:nvSpPr>
            <p:cNvPr id="19" name="Google Shape;8300;p63">
              <a:extLst>
                <a:ext uri="{FF2B5EF4-FFF2-40B4-BE49-F238E27FC236}">
                  <a16:creationId xmlns:a16="http://schemas.microsoft.com/office/drawing/2014/main" id="{18FF8214-9043-80CD-44A6-BA6E02B36E59}"/>
                </a:ext>
              </a:extLst>
            </p:cNvPr>
            <p:cNvSpPr/>
            <p:nvPr/>
          </p:nvSpPr>
          <p:spPr>
            <a:xfrm>
              <a:off x="-425441"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8301;p63">
              <a:extLst>
                <a:ext uri="{FF2B5EF4-FFF2-40B4-BE49-F238E27FC236}">
                  <a16:creationId xmlns:a16="http://schemas.microsoft.com/office/drawing/2014/main" id="{AB2FCADE-3531-76F8-C615-0123E816B20D}"/>
                </a:ext>
              </a:extLst>
            </p:cNvPr>
            <p:cNvSpPr/>
            <p:nvPr/>
          </p:nvSpPr>
          <p:spPr>
            <a:xfrm>
              <a:off x="-2981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2">
            <a:extLst>
              <a:ext uri="{FF2B5EF4-FFF2-40B4-BE49-F238E27FC236}">
                <a16:creationId xmlns:a16="http://schemas.microsoft.com/office/drawing/2014/main" id="{23BD4000-2022-DD8D-3518-5BE94F3241CE}"/>
              </a:ext>
            </a:extLst>
          </p:cNvPr>
          <p:cNvSpPr>
            <a:spLocks noGrp="1"/>
          </p:cNvSpPr>
          <p:nvPr>
            <p:ph type="title"/>
          </p:nvPr>
        </p:nvSpPr>
        <p:spPr>
          <a:xfrm>
            <a:off x="1851660" y="136665"/>
            <a:ext cx="5440680" cy="572700"/>
          </a:xfrm>
        </p:spPr>
        <p:txBody>
          <a:bodyPr/>
          <a:lstStyle/>
          <a:p>
            <a:pPr algn="ctr">
              <a:lnSpc>
                <a:spcPct val="113000"/>
              </a:lnSpc>
            </a:pPr>
            <a:r>
              <a:rPr lang="vi-VN" sz="2600" b="1" dirty="0">
                <a:solidFill>
                  <a:schemeClr val="accent2"/>
                </a:solidFill>
                <a:effectLst/>
                <a:latin typeface="Arial" panose="020B0604020202020204" pitchFamily="34" charset="0"/>
                <a:cs typeface="Arial" panose="020B0604020202020204" pitchFamily="34" charset="0"/>
              </a:rPr>
              <a:t>Các bước trang trí mũ bảo hiểm</a:t>
            </a:r>
          </a:p>
        </p:txBody>
      </p:sp>
      <p:pic>
        <p:nvPicPr>
          <p:cNvPr id="31" name="Picture 30">
            <a:extLst>
              <a:ext uri="{FF2B5EF4-FFF2-40B4-BE49-F238E27FC236}">
                <a16:creationId xmlns:a16="http://schemas.microsoft.com/office/drawing/2014/main" id="{895AEDA6-69DB-C5DA-E5A9-05A958AB4D98}"/>
              </a:ext>
            </a:extLst>
          </p:cNvPr>
          <p:cNvPicPr>
            <a:picLocks noChangeAspect="1"/>
          </p:cNvPicPr>
          <p:nvPr/>
        </p:nvPicPr>
        <p:blipFill rotWithShape="1">
          <a:blip r:embed="rId3"/>
          <a:srcRect l="5466" t="11853" r="51834" b="51851"/>
          <a:stretch/>
        </p:blipFill>
        <p:spPr>
          <a:xfrm>
            <a:off x="172425" y="3334829"/>
            <a:ext cx="2103120" cy="1580566"/>
          </a:xfrm>
          <a:prstGeom prst="rect">
            <a:avLst/>
          </a:prstGeom>
        </p:spPr>
      </p:pic>
      <p:pic>
        <p:nvPicPr>
          <p:cNvPr id="32" name="Picture 31">
            <a:extLst>
              <a:ext uri="{FF2B5EF4-FFF2-40B4-BE49-F238E27FC236}">
                <a16:creationId xmlns:a16="http://schemas.microsoft.com/office/drawing/2014/main" id="{D492DA6B-C37B-DDB8-35F3-475E6C754454}"/>
              </a:ext>
            </a:extLst>
          </p:cNvPr>
          <p:cNvPicPr>
            <a:picLocks noChangeAspect="1"/>
          </p:cNvPicPr>
          <p:nvPr/>
        </p:nvPicPr>
        <p:blipFill rotWithShape="1">
          <a:blip r:embed="rId3"/>
          <a:srcRect l="53314" t="11853" r="5785" b="51851"/>
          <a:stretch/>
        </p:blipFill>
        <p:spPr>
          <a:xfrm>
            <a:off x="2433970" y="3334829"/>
            <a:ext cx="2014516" cy="1580566"/>
          </a:xfrm>
          <a:prstGeom prst="rect">
            <a:avLst/>
          </a:prstGeom>
        </p:spPr>
      </p:pic>
      <p:pic>
        <p:nvPicPr>
          <p:cNvPr id="33" name="Picture 32">
            <a:extLst>
              <a:ext uri="{FF2B5EF4-FFF2-40B4-BE49-F238E27FC236}">
                <a16:creationId xmlns:a16="http://schemas.microsoft.com/office/drawing/2014/main" id="{30CD4C4E-DE43-5B59-DEAD-1AE1AD7BDB13}"/>
              </a:ext>
            </a:extLst>
          </p:cNvPr>
          <p:cNvPicPr>
            <a:picLocks noChangeAspect="1"/>
          </p:cNvPicPr>
          <p:nvPr/>
        </p:nvPicPr>
        <p:blipFill rotWithShape="1">
          <a:blip r:embed="rId3"/>
          <a:srcRect l="5120" t="55567" r="51951" b="9852"/>
          <a:stretch/>
        </p:blipFill>
        <p:spPr>
          <a:xfrm>
            <a:off x="4695515" y="3334829"/>
            <a:ext cx="2103120" cy="1580566"/>
          </a:xfrm>
          <a:prstGeom prst="rect">
            <a:avLst/>
          </a:prstGeom>
        </p:spPr>
      </p:pic>
      <p:pic>
        <p:nvPicPr>
          <p:cNvPr id="34" name="Picture 33">
            <a:extLst>
              <a:ext uri="{FF2B5EF4-FFF2-40B4-BE49-F238E27FC236}">
                <a16:creationId xmlns:a16="http://schemas.microsoft.com/office/drawing/2014/main" id="{B5A6D8B5-803C-9A8E-227A-327C9C8904D8}"/>
              </a:ext>
            </a:extLst>
          </p:cNvPr>
          <p:cNvPicPr>
            <a:picLocks noChangeAspect="1"/>
          </p:cNvPicPr>
          <p:nvPr/>
        </p:nvPicPr>
        <p:blipFill rotWithShape="1">
          <a:blip r:embed="rId3"/>
          <a:srcRect l="54065" t="55681" r="5221" b="9711"/>
          <a:stretch/>
        </p:blipFill>
        <p:spPr>
          <a:xfrm>
            <a:off x="7028366" y="3334829"/>
            <a:ext cx="2005275" cy="1580565"/>
          </a:xfrm>
          <a:prstGeom prst="rect">
            <a:avLst/>
          </a:prstGeom>
        </p:spPr>
      </p:pic>
      <p:sp>
        <p:nvSpPr>
          <p:cNvPr id="36" name="TextBox 35">
            <a:extLst>
              <a:ext uri="{FF2B5EF4-FFF2-40B4-BE49-F238E27FC236}">
                <a16:creationId xmlns:a16="http://schemas.microsoft.com/office/drawing/2014/main" id="{B738732E-86CB-41DD-B959-8947AD82EDC0}"/>
              </a:ext>
            </a:extLst>
          </p:cNvPr>
          <p:cNvSpPr txBox="1"/>
          <p:nvPr/>
        </p:nvSpPr>
        <p:spPr>
          <a:xfrm>
            <a:off x="279105" y="2653865"/>
            <a:ext cx="1889760" cy="411588"/>
          </a:xfrm>
          <a:prstGeom prst="rect">
            <a:avLst/>
          </a:prstGeom>
          <a:noFill/>
        </p:spPr>
        <p:txBody>
          <a:bodyPr wrap="square">
            <a:spAutoFit/>
          </a:bodyPr>
          <a:lstStyle/>
          <a:p>
            <a:pPr algn="ctr">
              <a:lnSpc>
                <a:spcPct val="113000"/>
              </a:lnSpc>
            </a:pPr>
            <a:r>
              <a:rPr lang="vi-VN" sz="2000" dirty="0">
                <a:solidFill>
                  <a:srgbClr val="000000"/>
                </a:solidFill>
                <a:effectLst/>
                <a:latin typeface="Arial" panose="020B0604020202020204" pitchFamily="34" charset="0"/>
                <a:cs typeface="Arial" panose="020B0604020202020204" pitchFamily="34" charset="0"/>
              </a:rPr>
              <a:t>Vẽ phác hình</a:t>
            </a:r>
            <a:endParaRPr lang="vi-VN" sz="2000" dirty="0">
              <a:effectLst/>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655C5A6-31AE-1013-C563-731593FBC862}"/>
              </a:ext>
            </a:extLst>
          </p:cNvPr>
          <p:cNvSpPr txBox="1"/>
          <p:nvPr/>
        </p:nvSpPr>
        <p:spPr>
          <a:xfrm>
            <a:off x="2496348" y="2657904"/>
            <a:ext cx="1889760" cy="411588"/>
          </a:xfrm>
          <a:prstGeom prst="rect">
            <a:avLst/>
          </a:prstGeom>
          <a:noFill/>
        </p:spPr>
        <p:txBody>
          <a:bodyPr wrap="square">
            <a:spAutoFit/>
          </a:bodyPr>
          <a:lstStyle/>
          <a:p>
            <a:pPr algn="ctr">
              <a:lnSpc>
                <a:spcPct val="113000"/>
              </a:lnSpc>
            </a:pPr>
            <a:r>
              <a:rPr lang="vi-VN" sz="2000" dirty="0">
                <a:solidFill>
                  <a:srgbClr val="000000"/>
                </a:solidFill>
                <a:effectLst/>
                <a:latin typeface="Arial" panose="020B0604020202020204" pitchFamily="34" charset="0"/>
                <a:cs typeface="Arial" panose="020B0604020202020204" pitchFamily="34" charset="0"/>
              </a:rPr>
              <a:t>Vẽ chi tiết</a:t>
            </a:r>
            <a:endParaRPr lang="vi-VN" sz="2000" dirty="0">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FDEBDE41-5DED-BD19-9AF6-0F649B64E23D}"/>
              </a:ext>
            </a:extLst>
          </p:cNvPr>
          <p:cNvSpPr txBox="1"/>
          <p:nvPr/>
        </p:nvSpPr>
        <p:spPr>
          <a:xfrm>
            <a:off x="4799543" y="2657904"/>
            <a:ext cx="1889760" cy="411588"/>
          </a:xfrm>
          <a:prstGeom prst="rect">
            <a:avLst/>
          </a:prstGeom>
          <a:noFill/>
        </p:spPr>
        <p:txBody>
          <a:bodyPr wrap="square">
            <a:spAutoFit/>
          </a:bodyPr>
          <a:lstStyle/>
          <a:p>
            <a:pPr algn="ctr">
              <a:lnSpc>
                <a:spcPct val="113000"/>
              </a:lnSpc>
            </a:pPr>
            <a:r>
              <a:rPr lang="vi-VN" sz="2000" dirty="0">
                <a:solidFill>
                  <a:srgbClr val="000000"/>
                </a:solidFill>
                <a:effectLst/>
                <a:latin typeface="Arial" panose="020B0604020202020204" pitchFamily="34" charset="0"/>
                <a:cs typeface="Arial" panose="020B0604020202020204" pitchFamily="34" charset="0"/>
              </a:rPr>
              <a:t>Vẽ màu</a:t>
            </a:r>
            <a:endParaRPr lang="vi-VN" sz="2000" dirty="0">
              <a:effectLst/>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6425829-0CBA-9700-C8A5-08853F5C293A}"/>
              </a:ext>
            </a:extLst>
          </p:cNvPr>
          <p:cNvSpPr txBox="1"/>
          <p:nvPr/>
        </p:nvSpPr>
        <p:spPr>
          <a:xfrm>
            <a:off x="7213726" y="2376169"/>
            <a:ext cx="1634554" cy="95866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Hoàn thiện sản phẩm</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5743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702CDF62-A295-1448-429D-87381424F0AD}"/>
              </a:ext>
            </a:extLst>
          </p:cNvPr>
          <p:cNvSpPr>
            <a:spLocks noGrp="1"/>
          </p:cNvSpPr>
          <p:nvPr>
            <p:ph type="title"/>
          </p:nvPr>
        </p:nvSpPr>
        <p:spPr>
          <a:xfrm>
            <a:off x="1927810" y="311250"/>
            <a:ext cx="5288330" cy="572700"/>
          </a:xfrm>
        </p:spPr>
        <p:txBody>
          <a:bodyPr/>
          <a:lstStyle/>
          <a:p>
            <a:r>
              <a:rPr lang="vi-VN" sz="2600">
                <a:solidFill>
                  <a:schemeClr val="accent2"/>
                </a:solidFill>
                <a:latin typeface="Arial" panose="020B0604020202020204" pitchFamily="34" charset="0"/>
                <a:cs typeface="Arial" panose="020B0604020202020204" pitchFamily="34" charset="0"/>
              </a:rPr>
              <a:t>Tham khảo các sản phẩm khác</a:t>
            </a:r>
            <a:endParaRPr lang="vi-VN" sz="2600" dirty="0">
              <a:solidFill>
                <a:schemeClr val="accent2"/>
              </a:solidFill>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31A508B1-F33B-C59D-C159-0F347202A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 y="1029900"/>
            <a:ext cx="1781883" cy="178188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0DE4F45-41B7-C935-F51C-C0334706B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9004" y="1029900"/>
            <a:ext cx="1781882" cy="178188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4E6A30E-035A-766C-B2D8-134713127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737" y="1029899"/>
            <a:ext cx="1781882" cy="178188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C2BF1C0C-1714-011F-FC15-DD4A24BFA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596" y="3039817"/>
            <a:ext cx="2703195" cy="179885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48BE0067-1735-04F5-C59A-07E4CBDE8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5849" y="1029899"/>
            <a:ext cx="1781882" cy="178188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C5894DF7-3854-9D4C-DD87-6A22CF3CB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1737" y="3056789"/>
            <a:ext cx="1781882" cy="178188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9225D6E3-4248-9932-4A1C-F5B693E943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5848" y="3056790"/>
            <a:ext cx="1781882" cy="178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553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up)">
                                      <p:cBhvr>
                                        <p:cTn id="12" dur="500"/>
                                        <p:tgtEl>
                                          <p:spTgt spid="8194"/>
                                        </p:tgtEl>
                                      </p:cBhvr>
                                    </p:animEffect>
                                  </p:childTnLst>
                                </p:cTn>
                              </p:par>
                              <p:par>
                                <p:cTn id="13" presetID="22" presetClass="entr" presetSubtype="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wipe(up)">
                                      <p:cBhvr>
                                        <p:cTn id="15" dur="500"/>
                                        <p:tgtEl>
                                          <p:spTgt spid="8196"/>
                                        </p:tgtEl>
                                      </p:cBhvr>
                                    </p:animEffect>
                                  </p:childTnLst>
                                </p:cTn>
                              </p:par>
                              <p:par>
                                <p:cTn id="16" presetID="22" presetClass="entr" presetSubtype="1"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wipe(up)">
                                      <p:cBhvr>
                                        <p:cTn id="18" dur="500"/>
                                        <p:tgtEl>
                                          <p:spTgt spid="8198"/>
                                        </p:tgtEl>
                                      </p:cBhvr>
                                    </p:animEffect>
                                  </p:childTnLst>
                                </p:cTn>
                              </p:par>
                              <p:par>
                                <p:cTn id="19" presetID="22" presetClass="entr" presetSubtype="1"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wipe(up)">
                                      <p:cBhvr>
                                        <p:cTn id="21" dur="500"/>
                                        <p:tgtEl>
                                          <p:spTgt spid="8200"/>
                                        </p:tgtEl>
                                      </p:cBhvr>
                                    </p:animEffect>
                                  </p:childTnLst>
                                </p:cTn>
                              </p:par>
                              <p:par>
                                <p:cTn id="22" presetID="22" presetClass="entr" presetSubtype="1" fill="hold"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wipe(up)">
                                      <p:cBhvr>
                                        <p:cTn id="24" dur="500"/>
                                        <p:tgtEl>
                                          <p:spTgt spid="8202"/>
                                        </p:tgtEl>
                                      </p:cBhvr>
                                    </p:animEffect>
                                  </p:childTnLst>
                                </p:cTn>
                              </p:par>
                              <p:par>
                                <p:cTn id="25" presetID="22" presetClass="entr" presetSubtype="1" fill="hold" nodeType="withEffect">
                                  <p:stCondLst>
                                    <p:cond delay="0"/>
                                  </p:stCondLst>
                                  <p:childTnLst>
                                    <p:set>
                                      <p:cBhvr>
                                        <p:cTn id="26" dur="1" fill="hold">
                                          <p:stCondLst>
                                            <p:cond delay="0"/>
                                          </p:stCondLst>
                                        </p:cTn>
                                        <p:tgtEl>
                                          <p:spTgt spid="8204"/>
                                        </p:tgtEl>
                                        <p:attrNameLst>
                                          <p:attrName>style.visibility</p:attrName>
                                        </p:attrNameLst>
                                      </p:cBhvr>
                                      <p:to>
                                        <p:strVal val="visible"/>
                                      </p:to>
                                    </p:set>
                                    <p:animEffect transition="in" filter="wipe(up)">
                                      <p:cBhvr>
                                        <p:cTn id="27" dur="500"/>
                                        <p:tgtEl>
                                          <p:spTgt spid="8204"/>
                                        </p:tgtEl>
                                      </p:cBhvr>
                                    </p:animEffect>
                                  </p:childTnLst>
                                </p:cTn>
                              </p:par>
                              <p:par>
                                <p:cTn id="28" presetID="22" presetClass="entr" presetSubtype="1" fill="hold" nodeType="withEffect">
                                  <p:stCondLst>
                                    <p:cond delay="0"/>
                                  </p:stCondLst>
                                  <p:childTnLst>
                                    <p:set>
                                      <p:cBhvr>
                                        <p:cTn id="29" dur="1" fill="hold">
                                          <p:stCondLst>
                                            <p:cond delay="0"/>
                                          </p:stCondLst>
                                        </p:cTn>
                                        <p:tgtEl>
                                          <p:spTgt spid="8206"/>
                                        </p:tgtEl>
                                        <p:attrNameLst>
                                          <p:attrName>style.visibility</p:attrName>
                                        </p:attrNameLst>
                                      </p:cBhvr>
                                      <p:to>
                                        <p:strVal val="visible"/>
                                      </p:to>
                                    </p:set>
                                    <p:animEffect transition="in" filter="wipe(up)">
                                      <p:cBhvr>
                                        <p:cTn id="30" dur="500"/>
                                        <p:tgtEl>
                                          <p:spTgt spid="8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49"/>
          <p:cNvSpPr/>
          <p:nvPr/>
        </p:nvSpPr>
        <p:spPr>
          <a:xfrm>
            <a:off x="5678877" y="2057326"/>
            <a:ext cx="2586600" cy="2586600"/>
          </a:xfrm>
          <a:prstGeom prst="pie">
            <a:avLst>
              <a:gd name="adj1" fmla="val 0"/>
              <a:gd name="adj2" fmla="val 1080782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9"/>
          <p:cNvSpPr/>
          <p:nvPr/>
        </p:nvSpPr>
        <p:spPr>
          <a:xfrm>
            <a:off x="7756195" y="2204732"/>
            <a:ext cx="604200" cy="60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56" name="Google Shape;1256;p49"/>
          <p:cNvSpPr/>
          <p:nvPr/>
        </p:nvSpPr>
        <p:spPr>
          <a:xfrm>
            <a:off x="3865470" y="1451920"/>
            <a:ext cx="281100" cy="281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258" name="Google Shape;1258;p49"/>
          <p:cNvGrpSpPr/>
          <p:nvPr/>
        </p:nvGrpSpPr>
        <p:grpSpPr>
          <a:xfrm>
            <a:off x="232352" y="-768074"/>
            <a:ext cx="2708800" cy="2586600"/>
            <a:chOff x="232352" y="-768074"/>
            <a:chExt cx="2708800" cy="2586600"/>
          </a:xfrm>
        </p:grpSpPr>
        <p:sp>
          <p:nvSpPr>
            <p:cNvPr id="1259" name="Google Shape;1259;p49"/>
            <p:cNvSpPr/>
            <p:nvPr/>
          </p:nvSpPr>
          <p:spPr>
            <a:xfrm>
              <a:off x="232352" y="-768074"/>
              <a:ext cx="2586600" cy="2586600"/>
            </a:xfrm>
            <a:prstGeom prst="pie">
              <a:avLst>
                <a:gd name="adj1" fmla="val 0"/>
                <a:gd name="adj2" fmla="val 1080782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9"/>
            <p:cNvSpPr/>
            <p:nvPr/>
          </p:nvSpPr>
          <p:spPr>
            <a:xfrm>
              <a:off x="2386451" y="223725"/>
              <a:ext cx="554700" cy="554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261" name="Google Shape;1261;p49"/>
          <p:cNvGrpSpPr/>
          <p:nvPr/>
        </p:nvGrpSpPr>
        <p:grpSpPr>
          <a:xfrm>
            <a:off x="5137519" y="883326"/>
            <a:ext cx="3222884" cy="3558557"/>
            <a:chOff x="1642000" y="390850"/>
            <a:chExt cx="4381300" cy="4837625"/>
          </a:xfrm>
        </p:grpSpPr>
        <p:sp>
          <p:nvSpPr>
            <p:cNvPr id="1262" name="Google Shape;1262;p49"/>
            <p:cNvSpPr/>
            <p:nvPr/>
          </p:nvSpPr>
          <p:spPr>
            <a:xfrm>
              <a:off x="4978975" y="1377625"/>
              <a:ext cx="879050" cy="870900"/>
            </a:xfrm>
            <a:custGeom>
              <a:avLst/>
              <a:gdLst/>
              <a:ahLst/>
              <a:cxnLst/>
              <a:rect l="l" t="t" r="r" b="b"/>
              <a:pathLst>
                <a:path w="35162" h="34836" extrusionOk="0">
                  <a:moveTo>
                    <a:pt x="10497" y="1"/>
                  </a:moveTo>
                  <a:cubicBezTo>
                    <a:pt x="10309" y="1"/>
                    <a:pt x="10113" y="11"/>
                    <a:pt x="9907" y="31"/>
                  </a:cubicBezTo>
                  <a:cubicBezTo>
                    <a:pt x="5678" y="455"/>
                    <a:pt x="5615" y="6657"/>
                    <a:pt x="6121" y="9835"/>
                  </a:cubicBezTo>
                  <a:cubicBezTo>
                    <a:pt x="6538" y="12442"/>
                    <a:pt x="8894" y="16444"/>
                    <a:pt x="7505" y="18850"/>
                  </a:cubicBezTo>
                  <a:cubicBezTo>
                    <a:pt x="6453" y="20675"/>
                    <a:pt x="2018" y="22515"/>
                    <a:pt x="1" y="22928"/>
                  </a:cubicBezTo>
                  <a:lnTo>
                    <a:pt x="398" y="23609"/>
                  </a:lnTo>
                  <a:cubicBezTo>
                    <a:pt x="368" y="24024"/>
                    <a:pt x="260" y="24328"/>
                    <a:pt x="442" y="24752"/>
                  </a:cubicBezTo>
                  <a:cubicBezTo>
                    <a:pt x="3214" y="23919"/>
                    <a:pt x="6041" y="22519"/>
                    <a:pt x="8545" y="20949"/>
                  </a:cubicBezTo>
                  <a:cubicBezTo>
                    <a:pt x="8696" y="23807"/>
                    <a:pt x="9517" y="26742"/>
                    <a:pt x="9852" y="29554"/>
                  </a:cubicBezTo>
                  <a:cubicBezTo>
                    <a:pt x="10158" y="32135"/>
                    <a:pt x="10488" y="34835"/>
                    <a:pt x="12806" y="34835"/>
                  </a:cubicBezTo>
                  <a:cubicBezTo>
                    <a:pt x="13400" y="34835"/>
                    <a:pt x="14126" y="34658"/>
                    <a:pt x="15015" y="34254"/>
                  </a:cubicBezTo>
                  <a:cubicBezTo>
                    <a:pt x="18123" y="32844"/>
                    <a:pt x="18330" y="28549"/>
                    <a:pt x="17382" y="25843"/>
                  </a:cubicBezTo>
                  <a:cubicBezTo>
                    <a:pt x="16187" y="22432"/>
                    <a:pt x="14039" y="21119"/>
                    <a:pt x="11037" y="19428"/>
                  </a:cubicBezTo>
                  <a:cubicBezTo>
                    <a:pt x="12744" y="18390"/>
                    <a:pt x="14312" y="17432"/>
                    <a:pt x="16072" y="17432"/>
                  </a:cubicBezTo>
                  <a:cubicBezTo>
                    <a:pt x="16859" y="17432"/>
                    <a:pt x="17685" y="17624"/>
                    <a:pt x="18578" y="18085"/>
                  </a:cubicBezTo>
                  <a:cubicBezTo>
                    <a:pt x="21031" y="19355"/>
                    <a:pt x="22065" y="22254"/>
                    <a:pt x="25238" y="22388"/>
                  </a:cubicBezTo>
                  <a:cubicBezTo>
                    <a:pt x="25320" y="22391"/>
                    <a:pt x="25401" y="22393"/>
                    <a:pt x="25480" y="22393"/>
                  </a:cubicBezTo>
                  <a:cubicBezTo>
                    <a:pt x="29289" y="22393"/>
                    <a:pt x="29094" y="18396"/>
                    <a:pt x="26128" y="16834"/>
                  </a:cubicBezTo>
                  <a:cubicBezTo>
                    <a:pt x="25086" y="16285"/>
                    <a:pt x="24061" y="16129"/>
                    <a:pt x="23050" y="16129"/>
                  </a:cubicBezTo>
                  <a:cubicBezTo>
                    <a:pt x="21702" y="16129"/>
                    <a:pt x="20376" y="16406"/>
                    <a:pt x="19057" y="16406"/>
                  </a:cubicBezTo>
                  <a:cubicBezTo>
                    <a:pt x="18529" y="16406"/>
                    <a:pt x="18003" y="16362"/>
                    <a:pt x="17476" y="16237"/>
                  </a:cubicBezTo>
                  <a:cubicBezTo>
                    <a:pt x="20942" y="14839"/>
                    <a:pt x="22855" y="13861"/>
                    <a:pt x="26589" y="13718"/>
                  </a:cubicBezTo>
                  <a:cubicBezTo>
                    <a:pt x="29330" y="13614"/>
                    <a:pt x="35161" y="13510"/>
                    <a:pt x="34331" y="9164"/>
                  </a:cubicBezTo>
                  <a:cubicBezTo>
                    <a:pt x="33965" y="7247"/>
                    <a:pt x="32589" y="6580"/>
                    <a:pt x="30977" y="6580"/>
                  </a:cubicBezTo>
                  <a:cubicBezTo>
                    <a:pt x="28976" y="6580"/>
                    <a:pt x="26612" y="7606"/>
                    <a:pt x="25358" y="8549"/>
                  </a:cubicBezTo>
                  <a:cubicBezTo>
                    <a:pt x="23915" y="9634"/>
                    <a:pt x="22930" y="11117"/>
                    <a:pt x="21548" y="12244"/>
                  </a:cubicBezTo>
                  <a:cubicBezTo>
                    <a:pt x="19997" y="13509"/>
                    <a:pt x="18323" y="14122"/>
                    <a:pt x="16505" y="15082"/>
                  </a:cubicBezTo>
                  <a:cubicBezTo>
                    <a:pt x="18831" y="13231"/>
                    <a:pt x="21237" y="10336"/>
                    <a:pt x="21981" y="7380"/>
                  </a:cubicBezTo>
                  <a:cubicBezTo>
                    <a:pt x="22652" y="4714"/>
                    <a:pt x="22313" y="1729"/>
                    <a:pt x="20415" y="1729"/>
                  </a:cubicBezTo>
                  <a:cubicBezTo>
                    <a:pt x="19722" y="1729"/>
                    <a:pt x="18820" y="2128"/>
                    <a:pt x="17684" y="3087"/>
                  </a:cubicBezTo>
                  <a:cubicBezTo>
                    <a:pt x="15260" y="5132"/>
                    <a:pt x="14183" y="8121"/>
                    <a:pt x="14074" y="11251"/>
                  </a:cubicBezTo>
                  <a:cubicBezTo>
                    <a:pt x="14025" y="12662"/>
                    <a:pt x="14849" y="14539"/>
                    <a:pt x="14048" y="15690"/>
                  </a:cubicBezTo>
                  <a:cubicBezTo>
                    <a:pt x="13315" y="16745"/>
                    <a:pt x="10995" y="17121"/>
                    <a:pt x="10000" y="17986"/>
                  </a:cubicBezTo>
                  <a:cubicBezTo>
                    <a:pt x="11494" y="15034"/>
                    <a:pt x="12822" y="11070"/>
                    <a:pt x="13781" y="7854"/>
                  </a:cubicBezTo>
                  <a:cubicBezTo>
                    <a:pt x="14709" y="4738"/>
                    <a:pt x="14593" y="1"/>
                    <a:pt x="104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9"/>
            <p:cNvSpPr/>
            <p:nvPr/>
          </p:nvSpPr>
          <p:spPr>
            <a:xfrm>
              <a:off x="4491975" y="528500"/>
              <a:ext cx="734275" cy="811800"/>
            </a:xfrm>
            <a:custGeom>
              <a:avLst/>
              <a:gdLst/>
              <a:ahLst/>
              <a:cxnLst/>
              <a:rect l="l" t="t" r="r" b="b"/>
              <a:pathLst>
                <a:path w="29371" h="32472" extrusionOk="0">
                  <a:moveTo>
                    <a:pt x="20246" y="1"/>
                  </a:moveTo>
                  <a:cubicBezTo>
                    <a:pt x="17679" y="1"/>
                    <a:pt x="16339" y="4138"/>
                    <a:pt x="16308" y="6294"/>
                  </a:cubicBezTo>
                  <a:cubicBezTo>
                    <a:pt x="16285" y="7890"/>
                    <a:pt x="16789" y="9380"/>
                    <a:pt x="16829" y="10955"/>
                  </a:cubicBezTo>
                  <a:cubicBezTo>
                    <a:pt x="16874" y="12723"/>
                    <a:pt x="16396" y="14226"/>
                    <a:pt x="16083" y="16014"/>
                  </a:cubicBezTo>
                  <a:cubicBezTo>
                    <a:pt x="16049" y="13388"/>
                    <a:pt x="15326" y="10140"/>
                    <a:pt x="13663" y="8020"/>
                  </a:cubicBezTo>
                  <a:cubicBezTo>
                    <a:pt x="12577" y="6635"/>
                    <a:pt x="11087" y="5531"/>
                    <a:pt x="9958" y="5531"/>
                  </a:cubicBezTo>
                  <a:cubicBezTo>
                    <a:pt x="8958" y="5531"/>
                    <a:pt x="8241" y="6397"/>
                    <a:pt x="8339" y="8700"/>
                  </a:cubicBezTo>
                  <a:cubicBezTo>
                    <a:pt x="8456" y="11501"/>
                    <a:pt x="9961" y="13870"/>
                    <a:pt x="12090" y="15639"/>
                  </a:cubicBezTo>
                  <a:cubicBezTo>
                    <a:pt x="13048" y="16437"/>
                    <a:pt x="14806" y="16877"/>
                    <a:pt x="15177" y="18060"/>
                  </a:cubicBezTo>
                  <a:cubicBezTo>
                    <a:pt x="15517" y="19142"/>
                    <a:pt x="14525" y="20967"/>
                    <a:pt x="14591" y="22131"/>
                  </a:cubicBezTo>
                  <a:cubicBezTo>
                    <a:pt x="13336" y="19490"/>
                    <a:pt x="11286" y="16416"/>
                    <a:pt x="9555" y="14006"/>
                  </a:cubicBezTo>
                  <a:cubicBezTo>
                    <a:pt x="8417" y="12420"/>
                    <a:pt x="6495" y="10766"/>
                    <a:pt x="4685" y="10766"/>
                  </a:cubicBezTo>
                  <a:cubicBezTo>
                    <a:pt x="3708" y="10766"/>
                    <a:pt x="2764" y="11247"/>
                    <a:pt x="1993" y="12480"/>
                  </a:cubicBezTo>
                  <a:cubicBezTo>
                    <a:pt x="1" y="15665"/>
                    <a:pt x="4301" y="19065"/>
                    <a:pt x="6794" y="20430"/>
                  </a:cubicBezTo>
                  <a:cubicBezTo>
                    <a:pt x="8841" y="21551"/>
                    <a:pt x="12914" y="22069"/>
                    <a:pt x="13844" y="24342"/>
                  </a:cubicBezTo>
                  <a:cubicBezTo>
                    <a:pt x="14550" y="26064"/>
                    <a:pt x="13436" y="30157"/>
                    <a:pt x="12634" y="31793"/>
                  </a:cubicBezTo>
                  <a:lnTo>
                    <a:pt x="13325" y="31885"/>
                  </a:lnTo>
                  <a:cubicBezTo>
                    <a:pt x="13599" y="32129"/>
                    <a:pt x="13754" y="32369"/>
                    <a:pt x="14148" y="32472"/>
                  </a:cubicBezTo>
                  <a:cubicBezTo>
                    <a:pt x="15065" y="30084"/>
                    <a:pt x="15617" y="27351"/>
                    <a:pt x="15875" y="24751"/>
                  </a:cubicBezTo>
                  <a:cubicBezTo>
                    <a:pt x="17954" y="26192"/>
                    <a:pt x="20449" y="27208"/>
                    <a:pt x="22595" y="28496"/>
                  </a:cubicBezTo>
                  <a:cubicBezTo>
                    <a:pt x="23886" y="29271"/>
                    <a:pt x="25218" y="30066"/>
                    <a:pt x="26336" y="30066"/>
                  </a:cubicBezTo>
                  <a:cubicBezTo>
                    <a:pt x="27361" y="30066"/>
                    <a:pt x="28206" y="29397"/>
                    <a:pt x="28673" y="27431"/>
                  </a:cubicBezTo>
                  <a:cubicBezTo>
                    <a:pt x="29371" y="24496"/>
                    <a:pt x="26482" y="22027"/>
                    <a:pt x="24077" y="21225"/>
                  </a:cubicBezTo>
                  <a:cubicBezTo>
                    <a:pt x="23106" y="20901"/>
                    <a:pt x="22232" y="20762"/>
                    <a:pt x="21400" y="20762"/>
                  </a:cubicBezTo>
                  <a:cubicBezTo>
                    <a:pt x="19638" y="20762"/>
                    <a:pt x="18067" y="21385"/>
                    <a:pt x="16162" y="22186"/>
                  </a:cubicBezTo>
                  <a:cubicBezTo>
                    <a:pt x="16449" y="19647"/>
                    <a:pt x="16696" y="17401"/>
                    <a:pt x="19305" y="16191"/>
                  </a:cubicBezTo>
                  <a:cubicBezTo>
                    <a:pt x="21518" y="15164"/>
                    <a:pt x="24103" y="16010"/>
                    <a:pt x="25913" y="13865"/>
                  </a:cubicBezTo>
                  <a:cubicBezTo>
                    <a:pt x="27764" y="11676"/>
                    <a:pt x="26248" y="9872"/>
                    <a:pt x="24161" y="9872"/>
                  </a:cubicBezTo>
                  <a:cubicBezTo>
                    <a:pt x="23634" y="9872"/>
                    <a:pt x="23070" y="9987"/>
                    <a:pt x="22515" y="10240"/>
                  </a:cubicBezTo>
                  <a:cubicBezTo>
                    <a:pt x="19801" y="11476"/>
                    <a:pt x="19415" y="14347"/>
                    <a:pt x="17415" y="15963"/>
                  </a:cubicBezTo>
                  <a:cubicBezTo>
                    <a:pt x="18314" y="12784"/>
                    <a:pt x="18666" y="10918"/>
                    <a:pt x="20588" y="8231"/>
                  </a:cubicBezTo>
                  <a:cubicBezTo>
                    <a:pt x="21998" y="6258"/>
                    <a:pt x="25081" y="2128"/>
                    <a:pt x="21594" y="355"/>
                  </a:cubicBezTo>
                  <a:cubicBezTo>
                    <a:pt x="21113" y="110"/>
                    <a:pt x="20663" y="1"/>
                    <a:pt x="202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9"/>
            <p:cNvSpPr/>
            <p:nvPr/>
          </p:nvSpPr>
          <p:spPr>
            <a:xfrm>
              <a:off x="4849675" y="953650"/>
              <a:ext cx="707975" cy="752625"/>
            </a:xfrm>
            <a:custGeom>
              <a:avLst/>
              <a:gdLst/>
              <a:ahLst/>
              <a:cxnLst/>
              <a:rect l="l" t="t" r="r" b="b"/>
              <a:pathLst>
                <a:path w="28319" h="30105" extrusionOk="0">
                  <a:moveTo>
                    <a:pt x="13183" y="1"/>
                  </a:moveTo>
                  <a:cubicBezTo>
                    <a:pt x="12499" y="1"/>
                    <a:pt x="11699" y="553"/>
                    <a:pt x="10822" y="1935"/>
                  </a:cubicBezTo>
                  <a:cubicBezTo>
                    <a:pt x="9319" y="4301"/>
                    <a:pt x="9201" y="7106"/>
                    <a:pt x="9937" y="9774"/>
                  </a:cubicBezTo>
                  <a:cubicBezTo>
                    <a:pt x="10269" y="10977"/>
                    <a:pt x="11459" y="12342"/>
                    <a:pt x="11089" y="13525"/>
                  </a:cubicBezTo>
                  <a:cubicBezTo>
                    <a:pt x="10749" y="14608"/>
                    <a:pt x="8893" y="15539"/>
                    <a:pt x="8283" y="16533"/>
                  </a:cubicBezTo>
                  <a:cubicBezTo>
                    <a:pt x="8761" y="13647"/>
                    <a:pt x="8833" y="9954"/>
                    <a:pt x="8790" y="6988"/>
                  </a:cubicBezTo>
                  <a:cubicBezTo>
                    <a:pt x="8753" y="4446"/>
                    <a:pt x="7691" y="1052"/>
                    <a:pt x="5057" y="1052"/>
                  </a:cubicBezTo>
                  <a:cubicBezTo>
                    <a:pt x="4576" y="1052"/>
                    <a:pt x="4043" y="1165"/>
                    <a:pt x="3454" y="1417"/>
                  </a:cubicBezTo>
                  <a:cubicBezTo>
                    <a:pt x="0" y="2894"/>
                    <a:pt x="1587" y="8140"/>
                    <a:pt x="2854" y="10686"/>
                  </a:cubicBezTo>
                  <a:cubicBezTo>
                    <a:pt x="3895" y="12776"/>
                    <a:pt x="6941" y="15527"/>
                    <a:pt x="6408" y="17924"/>
                  </a:cubicBezTo>
                  <a:cubicBezTo>
                    <a:pt x="6004" y="19740"/>
                    <a:pt x="2751" y="22464"/>
                    <a:pt x="1158" y="23347"/>
                  </a:cubicBezTo>
                  <a:lnTo>
                    <a:pt x="1674" y="23817"/>
                  </a:lnTo>
                  <a:cubicBezTo>
                    <a:pt x="1758" y="24173"/>
                    <a:pt x="1748" y="24459"/>
                    <a:pt x="2015" y="24768"/>
                  </a:cubicBezTo>
                  <a:cubicBezTo>
                    <a:pt x="4131" y="23332"/>
                    <a:pt x="6145" y="21403"/>
                    <a:pt x="7842" y="19417"/>
                  </a:cubicBezTo>
                  <a:cubicBezTo>
                    <a:pt x="8725" y="21788"/>
                    <a:pt x="10193" y="24045"/>
                    <a:pt x="11220" y="26328"/>
                  </a:cubicBezTo>
                  <a:cubicBezTo>
                    <a:pt x="12051" y="28180"/>
                    <a:pt x="12924" y="30104"/>
                    <a:pt x="14464" y="30104"/>
                  </a:cubicBezTo>
                  <a:cubicBezTo>
                    <a:pt x="15114" y="30104"/>
                    <a:pt x="15882" y="29761"/>
                    <a:pt x="16817" y="28925"/>
                  </a:cubicBezTo>
                  <a:cubicBezTo>
                    <a:pt x="19065" y="26915"/>
                    <a:pt x="18104" y="23238"/>
                    <a:pt x="16589" y="21207"/>
                  </a:cubicBezTo>
                  <a:cubicBezTo>
                    <a:pt x="14678" y="18647"/>
                    <a:pt x="12519" y="18108"/>
                    <a:pt x="9541" y="17475"/>
                  </a:cubicBezTo>
                  <a:cubicBezTo>
                    <a:pt x="11026" y="15783"/>
                    <a:pt x="12356" y="14261"/>
                    <a:pt x="14587" y="14261"/>
                  </a:cubicBezTo>
                  <a:cubicBezTo>
                    <a:pt x="14889" y="14261"/>
                    <a:pt x="15208" y="14289"/>
                    <a:pt x="15546" y="14348"/>
                  </a:cubicBezTo>
                  <a:cubicBezTo>
                    <a:pt x="17609" y="14709"/>
                    <a:pt x="19110" y="16361"/>
                    <a:pt x="21210" y="16361"/>
                  </a:cubicBezTo>
                  <a:cubicBezTo>
                    <a:pt x="21555" y="16361"/>
                    <a:pt x="21917" y="16316"/>
                    <a:pt x="22300" y="16214"/>
                  </a:cubicBezTo>
                  <a:cubicBezTo>
                    <a:pt x="25766" y="15284"/>
                    <a:pt x="24554" y="11837"/>
                    <a:pt x="21579" y="11295"/>
                  </a:cubicBezTo>
                  <a:cubicBezTo>
                    <a:pt x="21255" y="11235"/>
                    <a:pt x="20942" y="11209"/>
                    <a:pt x="20639" y="11209"/>
                  </a:cubicBezTo>
                  <a:cubicBezTo>
                    <a:pt x="18205" y="11209"/>
                    <a:pt x="16405" y="12917"/>
                    <a:pt x="14125" y="13081"/>
                  </a:cubicBezTo>
                  <a:cubicBezTo>
                    <a:pt x="16677" y="10985"/>
                    <a:pt x="18033" y="9654"/>
                    <a:pt x="21145" y="8545"/>
                  </a:cubicBezTo>
                  <a:cubicBezTo>
                    <a:pt x="23429" y="7732"/>
                    <a:pt x="28319" y="6101"/>
                    <a:pt x="26468" y="2656"/>
                  </a:cubicBezTo>
                  <a:cubicBezTo>
                    <a:pt x="25892" y="1582"/>
                    <a:pt x="25055" y="1167"/>
                    <a:pt x="24134" y="1167"/>
                  </a:cubicBezTo>
                  <a:cubicBezTo>
                    <a:pt x="22135" y="1167"/>
                    <a:pt x="19738" y="3117"/>
                    <a:pt x="18739" y="4511"/>
                  </a:cubicBezTo>
                  <a:cubicBezTo>
                    <a:pt x="17808" y="5809"/>
                    <a:pt x="17370" y="7319"/>
                    <a:pt x="16503" y="8635"/>
                  </a:cubicBezTo>
                  <a:cubicBezTo>
                    <a:pt x="15530" y="10112"/>
                    <a:pt x="14280" y="11073"/>
                    <a:pt x="13002" y="12362"/>
                  </a:cubicBezTo>
                  <a:cubicBezTo>
                    <a:pt x="14473" y="10185"/>
                    <a:pt x="15736" y="7108"/>
                    <a:pt x="15581" y="4419"/>
                  </a:cubicBezTo>
                  <a:cubicBezTo>
                    <a:pt x="15454" y="2211"/>
                    <a:pt x="14551" y="1"/>
                    <a:pt x="13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9"/>
            <p:cNvSpPr/>
            <p:nvPr/>
          </p:nvSpPr>
          <p:spPr>
            <a:xfrm>
              <a:off x="2052100" y="2328150"/>
              <a:ext cx="803850" cy="857575"/>
            </a:xfrm>
            <a:custGeom>
              <a:avLst/>
              <a:gdLst/>
              <a:ahLst/>
              <a:cxnLst/>
              <a:rect l="l" t="t" r="r" b="b"/>
              <a:pathLst>
                <a:path w="32154" h="34303" extrusionOk="0">
                  <a:moveTo>
                    <a:pt x="10707" y="0"/>
                  </a:moveTo>
                  <a:cubicBezTo>
                    <a:pt x="9882" y="0"/>
                    <a:pt x="8979" y="519"/>
                    <a:pt x="7964" y="1843"/>
                  </a:cubicBezTo>
                  <a:cubicBezTo>
                    <a:pt x="5889" y="4552"/>
                    <a:pt x="7734" y="8437"/>
                    <a:pt x="9847" y="10375"/>
                  </a:cubicBezTo>
                  <a:cubicBezTo>
                    <a:pt x="12509" y="12817"/>
                    <a:pt x="15024" y="12961"/>
                    <a:pt x="18468" y="13036"/>
                  </a:cubicBezTo>
                  <a:cubicBezTo>
                    <a:pt x="16999" y="15527"/>
                    <a:pt x="15707" y="17732"/>
                    <a:pt x="12454" y="17777"/>
                  </a:cubicBezTo>
                  <a:cubicBezTo>
                    <a:pt x="12428" y="17778"/>
                    <a:pt x="12402" y="17778"/>
                    <a:pt x="12376" y="17778"/>
                  </a:cubicBezTo>
                  <a:cubicBezTo>
                    <a:pt x="10341" y="17778"/>
                    <a:pt x="8563" y="16654"/>
                    <a:pt x="6613" y="16654"/>
                  </a:cubicBezTo>
                  <a:cubicBezTo>
                    <a:pt x="5952" y="16654"/>
                    <a:pt x="5271" y="16783"/>
                    <a:pt x="4553" y="17129"/>
                  </a:cubicBezTo>
                  <a:cubicBezTo>
                    <a:pt x="912" y="18893"/>
                    <a:pt x="2960" y="22450"/>
                    <a:pt x="6360" y="22450"/>
                  </a:cubicBezTo>
                  <a:cubicBezTo>
                    <a:pt x="6372" y="22450"/>
                    <a:pt x="6383" y="22450"/>
                    <a:pt x="6395" y="22450"/>
                  </a:cubicBezTo>
                  <a:cubicBezTo>
                    <a:pt x="9770" y="22425"/>
                    <a:pt x="11494" y="19637"/>
                    <a:pt x="14306" y="18892"/>
                  </a:cubicBezTo>
                  <a:lnTo>
                    <a:pt x="14306" y="18892"/>
                  </a:lnTo>
                  <a:cubicBezTo>
                    <a:pt x="11911" y="21760"/>
                    <a:pt x="10685" y="23525"/>
                    <a:pt x="7460" y="25414"/>
                  </a:cubicBezTo>
                  <a:cubicBezTo>
                    <a:pt x="5093" y="26800"/>
                    <a:pt x="1" y="29644"/>
                    <a:pt x="2786" y="33084"/>
                  </a:cubicBezTo>
                  <a:cubicBezTo>
                    <a:pt x="3487" y="33951"/>
                    <a:pt x="4287" y="34302"/>
                    <a:pt x="5108" y="34302"/>
                  </a:cubicBezTo>
                  <a:cubicBezTo>
                    <a:pt x="7508" y="34302"/>
                    <a:pt x="10098" y="31305"/>
                    <a:pt x="10986" y="29390"/>
                  </a:cubicBezTo>
                  <a:cubicBezTo>
                    <a:pt x="11746" y="27752"/>
                    <a:pt x="11914" y="25980"/>
                    <a:pt x="12600" y="24334"/>
                  </a:cubicBezTo>
                  <a:cubicBezTo>
                    <a:pt x="13370" y="22486"/>
                    <a:pt x="14556" y="21155"/>
                    <a:pt x="15705" y="19452"/>
                  </a:cubicBezTo>
                  <a:lnTo>
                    <a:pt x="15705" y="19452"/>
                  </a:lnTo>
                  <a:cubicBezTo>
                    <a:pt x="14528" y="22181"/>
                    <a:pt x="13776" y="25869"/>
                    <a:pt x="14514" y="28826"/>
                  </a:cubicBezTo>
                  <a:cubicBezTo>
                    <a:pt x="15085" y="31112"/>
                    <a:pt x="16422" y="33255"/>
                    <a:pt x="17846" y="33255"/>
                  </a:cubicBezTo>
                  <a:cubicBezTo>
                    <a:pt x="18690" y="33255"/>
                    <a:pt x="19564" y="32503"/>
                    <a:pt x="20327" y="30583"/>
                  </a:cubicBezTo>
                  <a:cubicBezTo>
                    <a:pt x="21497" y="27635"/>
                    <a:pt x="21037" y="24492"/>
                    <a:pt x="19655" y="21681"/>
                  </a:cubicBezTo>
                  <a:cubicBezTo>
                    <a:pt x="19032" y="20414"/>
                    <a:pt x="17419" y="19148"/>
                    <a:pt x="17583" y="17755"/>
                  </a:cubicBezTo>
                  <a:cubicBezTo>
                    <a:pt x="17731" y="16479"/>
                    <a:pt x="19600" y="15053"/>
                    <a:pt x="20067" y="13818"/>
                  </a:cubicBezTo>
                  <a:cubicBezTo>
                    <a:pt x="20143" y="17126"/>
                    <a:pt x="20844" y="21248"/>
                    <a:pt x="21518" y="24536"/>
                  </a:cubicBezTo>
                  <a:cubicBezTo>
                    <a:pt x="22054" y="27153"/>
                    <a:pt x="23731" y="30404"/>
                    <a:pt x="26316" y="30404"/>
                  </a:cubicBezTo>
                  <a:cubicBezTo>
                    <a:pt x="27020" y="30404"/>
                    <a:pt x="27792" y="30163"/>
                    <a:pt x="28626" y="29603"/>
                  </a:cubicBezTo>
                  <a:cubicBezTo>
                    <a:pt x="32154" y="27231"/>
                    <a:pt x="29282" y="21735"/>
                    <a:pt x="27336" y="19173"/>
                  </a:cubicBezTo>
                  <a:cubicBezTo>
                    <a:pt x="25739" y="17070"/>
                    <a:pt x="21771" y="14656"/>
                    <a:pt x="21858" y="11878"/>
                  </a:cubicBezTo>
                  <a:cubicBezTo>
                    <a:pt x="21924" y="9772"/>
                    <a:pt x="24964" y="6058"/>
                    <a:pt x="26548" y="4741"/>
                  </a:cubicBezTo>
                  <a:lnTo>
                    <a:pt x="25876" y="4327"/>
                  </a:lnTo>
                  <a:cubicBezTo>
                    <a:pt x="25708" y="3948"/>
                    <a:pt x="25657" y="3629"/>
                    <a:pt x="25296" y="3341"/>
                  </a:cubicBezTo>
                  <a:cubicBezTo>
                    <a:pt x="23247" y="5383"/>
                    <a:pt x="21415" y="7952"/>
                    <a:pt x="19948" y="10519"/>
                  </a:cubicBezTo>
                  <a:cubicBezTo>
                    <a:pt x="18467" y="8070"/>
                    <a:pt x="16356" y="5870"/>
                    <a:pt x="14735" y="3549"/>
                  </a:cubicBezTo>
                  <a:cubicBezTo>
                    <a:pt x="13517" y="1806"/>
                    <a:pt x="12247" y="0"/>
                    <a:pt x="107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9"/>
            <p:cNvSpPr/>
            <p:nvPr/>
          </p:nvSpPr>
          <p:spPr>
            <a:xfrm>
              <a:off x="1862000" y="1915400"/>
              <a:ext cx="958050" cy="825600"/>
            </a:xfrm>
            <a:custGeom>
              <a:avLst/>
              <a:gdLst/>
              <a:ahLst/>
              <a:cxnLst/>
              <a:rect l="l" t="t" r="r" b="b"/>
              <a:pathLst>
                <a:path w="38322" h="33024" extrusionOk="0">
                  <a:moveTo>
                    <a:pt x="29519" y="0"/>
                  </a:moveTo>
                  <a:cubicBezTo>
                    <a:pt x="26247" y="0"/>
                    <a:pt x="24177" y="3611"/>
                    <a:pt x="23783" y="6386"/>
                  </a:cubicBezTo>
                  <a:cubicBezTo>
                    <a:pt x="23276" y="9964"/>
                    <a:pt x="24579" y="12118"/>
                    <a:pt x="26465" y="15000"/>
                  </a:cubicBezTo>
                  <a:cubicBezTo>
                    <a:pt x="25717" y="15051"/>
                    <a:pt x="24991" y="15102"/>
                    <a:pt x="24294" y="15102"/>
                  </a:cubicBezTo>
                  <a:cubicBezTo>
                    <a:pt x="22303" y="15102"/>
                    <a:pt x="20544" y="14691"/>
                    <a:pt x="19152" y="12724"/>
                  </a:cubicBezTo>
                  <a:cubicBezTo>
                    <a:pt x="17559" y="10469"/>
                    <a:pt x="17974" y="7420"/>
                    <a:pt x="15218" y="5841"/>
                  </a:cubicBezTo>
                  <a:cubicBezTo>
                    <a:pt x="14519" y="5441"/>
                    <a:pt x="13889" y="5268"/>
                    <a:pt x="13344" y="5268"/>
                  </a:cubicBezTo>
                  <a:cubicBezTo>
                    <a:pt x="11136" y="5268"/>
                    <a:pt x="10305" y="8114"/>
                    <a:pt x="11874" y="10366"/>
                  </a:cubicBezTo>
                  <a:cubicBezTo>
                    <a:pt x="13803" y="13134"/>
                    <a:pt x="17078" y="12978"/>
                    <a:pt x="19281" y="14876"/>
                  </a:cubicBezTo>
                  <a:cubicBezTo>
                    <a:pt x="15561" y="14524"/>
                    <a:pt x="13413" y="14512"/>
                    <a:pt x="10030" y="12920"/>
                  </a:cubicBezTo>
                  <a:cubicBezTo>
                    <a:pt x="8576" y="12236"/>
                    <a:pt x="6179" y="11063"/>
                    <a:pt x="4190" y="11063"/>
                  </a:cubicBezTo>
                  <a:cubicBezTo>
                    <a:pt x="2785" y="11063"/>
                    <a:pt x="1583" y="11649"/>
                    <a:pt x="1060" y="13405"/>
                  </a:cubicBezTo>
                  <a:cubicBezTo>
                    <a:pt x="1" y="16963"/>
                    <a:pt x="4269" y="18188"/>
                    <a:pt x="7292" y="18188"/>
                  </a:cubicBezTo>
                  <a:cubicBezTo>
                    <a:pt x="7828" y="18188"/>
                    <a:pt x="8325" y="18149"/>
                    <a:pt x="8746" y="18078"/>
                  </a:cubicBezTo>
                  <a:cubicBezTo>
                    <a:pt x="10526" y="17778"/>
                    <a:pt x="12083" y="16914"/>
                    <a:pt x="13829" y="16549"/>
                  </a:cubicBezTo>
                  <a:cubicBezTo>
                    <a:pt x="14779" y="16351"/>
                    <a:pt x="15685" y="16301"/>
                    <a:pt x="16601" y="16301"/>
                  </a:cubicBezTo>
                  <a:cubicBezTo>
                    <a:pt x="17507" y="16301"/>
                    <a:pt x="18422" y="16350"/>
                    <a:pt x="19399" y="16350"/>
                  </a:cubicBezTo>
                  <a:cubicBezTo>
                    <a:pt x="19470" y="16350"/>
                    <a:pt x="19540" y="16349"/>
                    <a:pt x="19611" y="16349"/>
                  </a:cubicBezTo>
                  <a:lnTo>
                    <a:pt x="19611" y="16349"/>
                  </a:lnTo>
                  <a:cubicBezTo>
                    <a:pt x="16695" y="16923"/>
                    <a:pt x="13228" y="18388"/>
                    <a:pt x="11207" y="20670"/>
                  </a:cubicBezTo>
                  <a:cubicBezTo>
                    <a:pt x="9023" y="23136"/>
                    <a:pt x="7918" y="26677"/>
                    <a:pt x="11340" y="26677"/>
                  </a:cubicBezTo>
                  <a:cubicBezTo>
                    <a:pt x="11818" y="26677"/>
                    <a:pt x="12384" y="26608"/>
                    <a:pt x="13047" y="26457"/>
                  </a:cubicBezTo>
                  <a:cubicBezTo>
                    <a:pt x="16140" y="25755"/>
                    <a:pt x="18471" y="23598"/>
                    <a:pt x="20008" y="20869"/>
                  </a:cubicBezTo>
                  <a:cubicBezTo>
                    <a:pt x="20701" y="19639"/>
                    <a:pt x="20832" y="17592"/>
                    <a:pt x="22072" y="16938"/>
                  </a:cubicBezTo>
                  <a:cubicBezTo>
                    <a:pt x="22426" y="16752"/>
                    <a:pt x="22885" y="16694"/>
                    <a:pt x="23390" y="16694"/>
                  </a:cubicBezTo>
                  <a:cubicBezTo>
                    <a:pt x="24198" y="16694"/>
                    <a:pt x="25121" y="16842"/>
                    <a:pt x="25904" y="16842"/>
                  </a:cubicBezTo>
                  <a:cubicBezTo>
                    <a:pt x="26202" y="16842"/>
                    <a:pt x="26480" y="16820"/>
                    <a:pt x="26724" y="16761"/>
                  </a:cubicBezTo>
                  <a:lnTo>
                    <a:pt x="26724" y="16761"/>
                  </a:lnTo>
                  <a:cubicBezTo>
                    <a:pt x="24039" y="18695"/>
                    <a:pt x="21037" y="21604"/>
                    <a:pt x="18707" y="24019"/>
                  </a:cubicBezTo>
                  <a:cubicBezTo>
                    <a:pt x="16346" y="26466"/>
                    <a:pt x="14184" y="31015"/>
                    <a:pt x="18547" y="32747"/>
                  </a:cubicBezTo>
                  <a:cubicBezTo>
                    <a:pt x="19026" y="32937"/>
                    <a:pt x="19489" y="33024"/>
                    <a:pt x="19936" y="33024"/>
                  </a:cubicBezTo>
                  <a:cubicBezTo>
                    <a:pt x="23174" y="33024"/>
                    <a:pt x="25529" y="28469"/>
                    <a:pt x="26419" y="25784"/>
                  </a:cubicBezTo>
                  <a:cubicBezTo>
                    <a:pt x="27250" y="23278"/>
                    <a:pt x="26997" y="18640"/>
                    <a:pt x="29337" y="17142"/>
                  </a:cubicBezTo>
                  <a:cubicBezTo>
                    <a:pt x="30164" y="16612"/>
                    <a:pt x="31644" y="16417"/>
                    <a:pt x="33191" y="16417"/>
                  </a:cubicBezTo>
                  <a:cubicBezTo>
                    <a:pt x="34961" y="16417"/>
                    <a:pt x="36817" y="16673"/>
                    <a:pt x="37876" y="16972"/>
                  </a:cubicBezTo>
                  <a:lnTo>
                    <a:pt x="37837" y="16183"/>
                  </a:lnTo>
                  <a:cubicBezTo>
                    <a:pt x="38053" y="15830"/>
                    <a:pt x="38290" y="15609"/>
                    <a:pt x="38322" y="15149"/>
                  </a:cubicBezTo>
                  <a:cubicBezTo>
                    <a:pt x="36512" y="14809"/>
                    <a:pt x="34578" y="14662"/>
                    <a:pt x="32651" y="14662"/>
                  </a:cubicBezTo>
                  <a:cubicBezTo>
                    <a:pt x="31549" y="14662"/>
                    <a:pt x="30450" y="14710"/>
                    <a:pt x="29378" y="14797"/>
                  </a:cubicBezTo>
                  <a:cubicBezTo>
                    <a:pt x="30559" y="12189"/>
                    <a:pt x="31179" y="9206"/>
                    <a:pt x="32177" y="6555"/>
                  </a:cubicBezTo>
                  <a:cubicBezTo>
                    <a:pt x="33327" y="3498"/>
                    <a:pt x="34527" y="257"/>
                    <a:pt x="29754" y="6"/>
                  </a:cubicBezTo>
                  <a:cubicBezTo>
                    <a:pt x="29675" y="2"/>
                    <a:pt x="29596" y="0"/>
                    <a:pt x="29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9"/>
            <p:cNvSpPr/>
            <p:nvPr/>
          </p:nvSpPr>
          <p:spPr>
            <a:xfrm>
              <a:off x="2334025" y="2793650"/>
              <a:ext cx="709800" cy="751550"/>
            </a:xfrm>
            <a:custGeom>
              <a:avLst/>
              <a:gdLst/>
              <a:ahLst/>
              <a:cxnLst/>
              <a:rect l="l" t="t" r="r" b="b"/>
              <a:pathLst>
                <a:path w="28392" h="30062" extrusionOk="0">
                  <a:moveTo>
                    <a:pt x="13277" y="1"/>
                  </a:moveTo>
                  <a:cubicBezTo>
                    <a:pt x="12617" y="1"/>
                    <a:pt x="11843" y="360"/>
                    <a:pt x="10908" y="1240"/>
                  </a:cubicBezTo>
                  <a:cubicBezTo>
                    <a:pt x="8711" y="3309"/>
                    <a:pt x="9768" y="6960"/>
                    <a:pt x="11336" y="8950"/>
                  </a:cubicBezTo>
                  <a:cubicBezTo>
                    <a:pt x="13311" y="11461"/>
                    <a:pt x="15483" y="11943"/>
                    <a:pt x="18476" y="12498"/>
                  </a:cubicBezTo>
                  <a:cubicBezTo>
                    <a:pt x="17009" y="14261"/>
                    <a:pt x="15697" y="15843"/>
                    <a:pt x="13387" y="15843"/>
                  </a:cubicBezTo>
                  <a:cubicBezTo>
                    <a:pt x="13124" y="15843"/>
                    <a:pt x="12847" y="15822"/>
                    <a:pt x="12555" y="15779"/>
                  </a:cubicBezTo>
                  <a:cubicBezTo>
                    <a:pt x="10518" y="15476"/>
                    <a:pt x="8992" y="13912"/>
                    <a:pt x="6947" y="13912"/>
                  </a:cubicBezTo>
                  <a:cubicBezTo>
                    <a:pt x="6569" y="13912"/>
                    <a:pt x="6175" y="13965"/>
                    <a:pt x="5756" y="14089"/>
                  </a:cubicBezTo>
                  <a:cubicBezTo>
                    <a:pt x="2314" y="15108"/>
                    <a:pt x="3615" y="18522"/>
                    <a:pt x="6602" y="18989"/>
                  </a:cubicBezTo>
                  <a:cubicBezTo>
                    <a:pt x="6881" y="19032"/>
                    <a:pt x="7151" y="19052"/>
                    <a:pt x="7412" y="19052"/>
                  </a:cubicBezTo>
                  <a:cubicBezTo>
                    <a:pt x="9915" y="19052"/>
                    <a:pt x="11693" y="17238"/>
                    <a:pt x="14009" y="17012"/>
                  </a:cubicBezTo>
                  <a:lnTo>
                    <a:pt x="14009" y="17012"/>
                  </a:lnTo>
                  <a:cubicBezTo>
                    <a:pt x="11511" y="19174"/>
                    <a:pt x="10190" y="20538"/>
                    <a:pt x="7109" y="21727"/>
                  </a:cubicBezTo>
                  <a:cubicBezTo>
                    <a:pt x="4846" y="22597"/>
                    <a:pt x="0" y="24352"/>
                    <a:pt x="1938" y="27750"/>
                  </a:cubicBezTo>
                  <a:cubicBezTo>
                    <a:pt x="2525" y="28779"/>
                    <a:pt x="3342" y="29179"/>
                    <a:pt x="4233" y="29179"/>
                  </a:cubicBezTo>
                  <a:cubicBezTo>
                    <a:pt x="6248" y="29179"/>
                    <a:pt x="8643" y="27134"/>
                    <a:pt x="9619" y="25696"/>
                  </a:cubicBezTo>
                  <a:cubicBezTo>
                    <a:pt x="10515" y="24375"/>
                    <a:pt x="10913" y="22853"/>
                    <a:pt x="11746" y="21516"/>
                  </a:cubicBezTo>
                  <a:cubicBezTo>
                    <a:pt x="12682" y="20014"/>
                    <a:pt x="13905" y="19023"/>
                    <a:pt x="15150" y="17701"/>
                  </a:cubicBezTo>
                  <a:lnTo>
                    <a:pt x="15150" y="17701"/>
                  </a:lnTo>
                  <a:cubicBezTo>
                    <a:pt x="13735" y="19914"/>
                    <a:pt x="12552" y="23023"/>
                    <a:pt x="12777" y="25707"/>
                  </a:cubicBezTo>
                  <a:cubicBezTo>
                    <a:pt x="12958" y="27894"/>
                    <a:pt x="13904" y="30062"/>
                    <a:pt x="15254" y="30062"/>
                  </a:cubicBezTo>
                  <a:cubicBezTo>
                    <a:pt x="15945" y="30062"/>
                    <a:pt x="16742" y="29493"/>
                    <a:pt x="17597" y="28067"/>
                  </a:cubicBezTo>
                  <a:cubicBezTo>
                    <a:pt x="19038" y="25662"/>
                    <a:pt x="19084" y="22856"/>
                    <a:pt x="18279" y="20207"/>
                  </a:cubicBezTo>
                  <a:cubicBezTo>
                    <a:pt x="17916" y="19013"/>
                    <a:pt x="16690" y="17680"/>
                    <a:pt x="17030" y="16487"/>
                  </a:cubicBezTo>
                  <a:cubicBezTo>
                    <a:pt x="17341" y="15395"/>
                    <a:pt x="19173" y="14418"/>
                    <a:pt x="19759" y="13408"/>
                  </a:cubicBezTo>
                  <a:lnTo>
                    <a:pt x="19759" y="13408"/>
                  </a:lnTo>
                  <a:cubicBezTo>
                    <a:pt x="19354" y="16305"/>
                    <a:pt x="19378" y="19999"/>
                    <a:pt x="19498" y="22963"/>
                  </a:cubicBezTo>
                  <a:cubicBezTo>
                    <a:pt x="19600" y="25477"/>
                    <a:pt x="20727" y="28803"/>
                    <a:pt x="23306" y="28803"/>
                  </a:cubicBezTo>
                  <a:cubicBezTo>
                    <a:pt x="23807" y="28803"/>
                    <a:pt x="24362" y="28677"/>
                    <a:pt x="24976" y="28396"/>
                  </a:cubicBezTo>
                  <a:cubicBezTo>
                    <a:pt x="28391" y="26832"/>
                    <a:pt x="26669" y="21628"/>
                    <a:pt x="25337" y="19116"/>
                  </a:cubicBezTo>
                  <a:cubicBezTo>
                    <a:pt x="24243" y="17054"/>
                    <a:pt x="21127" y="14382"/>
                    <a:pt x="21599" y="11973"/>
                  </a:cubicBezTo>
                  <a:cubicBezTo>
                    <a:pt x="21957" y="10146"/>
                    <a:pt x="25137" y="7339"/>
                    <a:pt x="26707" y="6414"/>
                  </a:cubicBezTo>
                  <a:lnTo>
                    <a:pt x="26179" y="5958"/>
                  </a:lnTo>
                  <a:cubicBezTo>
                    <a:pt x="26085" y="5602"/>
                    <a:pt x="26087" y="5318"/>
                    <a:pt x="25813" y="5016"/>
                  </a:cubicBezTo>
                  <a:cubicBezTo>
                    <a:pt x="23735" y="6506"/>
                    <a:pt x="21771" y="8485"/>
                    <a:pt x="20126" y="10515"/>
                  </a:cubicBezTo>
                  <a:cubicBezTo>
                    <a:pt x="19181" y="8169"/>
                    <a:pt x="17656" y="5949"/>
                    <a:pt x="16571" y="3693"/>
                  </a:cubicBezTo>
                  <a:cubicBezTo>
                    <a:pt x="15701" y="1882"/>
                    <a:pt x="14789" y="1"/>
                    <a:pt x="13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9"/>
            <p:cNvSpPr/>
            <p:nvPr/>
          </p:nvSpPr>
          <p:spPr>
            <a:xfrm>
              <a:off x="4337825" y="4009725"/>
              <a:ext cx="562625" cy="223275"/>
            </a:xfrm>
            <a:custGeom>
              <a:avLst/>
              <a:gdLst/>
              <a:ahLst/>
              <a:cxnLst/>
              <a:rect l="l" t="t" r="r" b="b"/>
              <a:pathLst>
                <a:path w="22505" h="8931" extrusionOk="0">
                  <a:moveTo>
                    <a:pt x="20513" y="0"/>
                  </a:moveTo>
                  <a:cubicBezTo>
                    <a:pt x="19990" y="0"/>
                    <a:pt x="19483" y="208"/>
                    <a:pt x="19104" y="582"/>
                  </a:cubicBezTo>
                  <a:cubicBezTo>
                    <a:pt x="18160" y="1512"/>
                    <a:pt x="17051" y="2296"/>
                    <a:pt x="15813" y="2948"/>
                  </a:cubicBezTo>
                  <a:cubicBezTo>
                    <a:pt x="12472" y="4720"/>
                    <a:pt x="8224" y="5552"/>
                    <a:pt x="3947" y="5807"/>
                  </a:cubicBezTo>
                  <a:lnTo>
                    <a:pt x="4014" y="6159"/>
                  </a:lnTo>
                  <a:lnTo>
                    <a:pt x="3947" y="5808"/>
                  </a:lnTo>
                  <a:cubicBezTo>
                    <a:pt x="3273" y="5560"/>
                    <a:pt x="2762" y="5456"/>
                    <a:pt x="2376" y="5435"/>
                  </a:cubicBezTo>
                  <a:cubicBezTo>
                    <a:pt x="2367" y="5434"/>
                    <a:pt x="2358" y="5434"/>
                    <a:pt x="2348" y="5434"/>
                  </a:cubicBezTo>
                  <a:cubicBezTo>
                    <a:pt x="1865" y="5434"/>
                    <a:pt x="1732" y="6118"/>
                    <a:pt x="2195" y="6298"/>
                  </a:cubicBezTo>
                  <a:lnTo>
                    <a:pt x="2754" y="6593"/>
                  </a:lnTo>
                  <a:lnTo>
                    <a:pt x="2098" y="6722"/>
                  </a:lnTo>
                  <a:cubicBezTo>
                    <a:pt x="1577" y="6783"/>
                    <a:pt x="1175" y="6906"/>
                    <a:pt x="865" y="7056"/>
                  </a:cubicBezTo>
                  <a:cubicBezTo>
                    <a:pt x="1" y="7471"/>
                    <a:pt x="202" y="8804"/>
                    <a:pt x="1154" y="8916"/>
                  </a:cubicBezTo>
                  <a:cubicBezTo>
                    <a:pt x="1233" y="8926"/>
                    <a:pt x="1314" y="8930"/>
                    <a:pt x="1395" y="8930"/>
                  </a:cubicBezTo>
                  <a:cubicBezTo>
                    <a:pt x="2789" y="8930"/>
                    <a:pt x="4290" y="7611"/>
                    <a:pt x="4290" y="7611"/>
                  </a:cubicBezTo>
                  <a:cubicBezTo>
                    <a:pt x="5519" y="7676"/>
                    <a:pt x="6793" y="7719"/>
                    <a:pt x="8074" y="7719"/>
                  </a:cubicBezTo>
                  <a:cubicBezTo>
                    <a:pt x="11802" y="7719"/>
                    <a:pt x="15582" y="7358"/>
                    <a:pt x="18443" y="6153"/>
                  </a:cubicBezTo>
                  <a:cubicBezTo>
                    <a:pt x="18542" y="6113"/>
                    <a:pt x="18640" y="6072"/>
                    <a:pt x="18741" y="6028"/>
                  </a:cubicBezTo>
                  <a:cubicBezTo>
                    <a:pt x="19441" y="5713"/>
                    <a:pt x="20095" y="5299"/>
                    <a:pt x="20674" y="4800"/>
                  </a:cubicBezTo>
                  <a:cubicBezTo>
                    <a:pt x="21248" y="4306"/>
                    <a:pt x="21761" y="3725"/>
                    <a:pt x="22180" y="3083"/>
                  </a:cubicBezTo>
                  <a:cubicBezTo>
                    <a:pt x="22401" y="2742"/>
                    <a:pt x="22504" y="2369"/>
                    <a:pt x="22504" y="2004"/>
                  </a:cubicBezTo>
                  <a:cubicBezTo>
                    <a:pt x="22504" y="1077"/>
                    <a:pt x="21857" y="204"/>
                    <a:pt x="20845" y="29"/>
                  </a:cubicBezTo>
                  <a:cubicBezTo>
                    <a:pt x="20734" y="10"/>
                    <a:pt x="20623" y="0"/>
                    <a:pt x="20513" y="0"/>
                  </a:cubicBez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9"/>
            <p:cNvSpPr/>
            <p:nvPr/>
          </p:nvSpPr>
          <p:spPr>
            <a:xfrm>
              <a:off x="2529375" y="837025"/>
              <a:ext cx="2663775" cy="3346700"/>
            </a:xfrm>
            <a:custGeom>
              <a:avLst/>
              <a:gdLst/>
              <a:ahLst/>
              <a:cxnLst/>
              <a:rect l="l" t="t" r="r" b="b"/>
              <a:pathLst>
                <a:path w="106551" h="133868" extrusionOk="0">
                  <a:moveTo>
                    <a:pt x="77820" y="1"/>
                  </a:moveTo>
                  <a:lnTo>
                    <a:pt x="77820" y="18460"/>
                  </a:lnTo>
                  <a:lnTo>
                    <a:pt x="49044" y="18460"/>
                  </a:lnTo>
                  <a:lnTo>
                    <a:pt x="49044" y="43436"/>
                  </a:lnTo>
                  <a:lnTo>
                    <a:pt x="137" y="43436"/>
                  </a:lnTo>
                  <a:cubicBezTo>
                    <a:pt x="43" y="44762"/>
                    <a:pt x="1" y="46101"/>
                    <a:pt x="1" y="47459"/>
                  </a:cubicBezTo>
                  <a:cubicBezTo>
                    <a:pt x="71" y="64097"/>
                    <a:pt x="7726" y="78910"/>
                    <a:pt x="19714" y="88644"/>
                  </a:cubicBezTo>
                  <a:cubicBezTo>
                    <a:pt x="23973" y="92111"/>
                    <a:pt x="26368" y="97336"/>
                    <a:pt x="26368" y="102845"/>
                  </a:cubicBezTo>
                  <a:lnTo>
                    <a:pt x="26368" y="107712"/>
                  </a:lnTo>
                  <a:cubicBezTo>
                    <a:pt x="26368" y="115441"/>
                    <a:pt x="29660" y="122238"/>
                    <a:pt x="34886" y="126925"/>
                  </a:cubicBezTo>
                  <a:cubicBezTo>
                    <a:pt x="39677" y="131293"/>
                    <a:pt x="46157" y="133868"/>
                    <a:pt x="53274" y="133868"/>
                  </a:cubicBezTo>
                  <a:cubicBezTo>
                    <a:pt x="60395" y="133868"/>
                    <a:pt x="66871" y="131293"/>
                    <a:pt x="71667" y="126925"/>
                  </a:cubicBezTo>
                  <a:cubicBezTo>
                    <a:pt x="71879" y="126745"/>
                    <a:pt x="72096" y="126568"/>
                    <a:pt x="72308" y="126355"/>
                  </a:cubicBezTo>
                  <a:cubicBezTo>
                    <a:pt x="77176" y="121667"/>
                    <a:pt x="80183" y="115153"/>
                    <a:pt x="80183" y="107712"/>
                  </a:cubicBezTo>
                  <a:lnTo>
                    <a:pt x="80183" y="102845"/>
                  </a:lnTo>
                  <a:cubicBezTo>
                    <a:pt x="80183" y="97303"/>
                    <a:pt x="82650" y="92040"/>
                    <a:pt x="86941" y="88570"/>
                  </a:cubicBezTo>
                  <a:cubicBezTo>
                    <a:pt x="95887" y="81274"/>
                    <a:pt x="102399" y="71111"/>
                    <a:pt x="105121" y="59481"/>
                  </a:cubicBezTo>
                  <a:cubicBezTo>
                    <a:pt x="106083" y="55581"/>
                    <a:pt x="106550" y="51506"/>
                    <a:pt x="106550" y="47280"/>
                  </a:cubicBezTo>
                  <a:cubicBezTo>
                    <a:pt x="106551" y="26718"/>
                    <a:pt x="94893" y="8873"/>
                    <a:pt x="77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9"/>
            <p:cNvSpPr/>
            <p:nvPr/>
          </p:nvSpPr>
          <p:spPr>
            <a:xfrm>
              <a:off x="3351675" y="2036875"/>
              <a:ext cx="1019150" cy="1973400"/>
            </a:xfrm>
            <a:custGeom>
              <a:avLst/>
              <a:gdLst/>
              <a:ahLst/>
              <a:cxnLst/>
              <a:rect l="l" t="t" r="r" b="b"/>
              <a:pathLst>
                <a:path w="40766" h="78936" extrusionOk="0">
                  <a:moveTo>
                    <a:pt x="34678" y="2039"/>
                  </a:moveTo>
                  <a:cubicBezTo>
                    <a:pt x="36911" y="2039"/>
                    <a:pt x="38729" y="3948"/>
                    <a:pt x="38729" y="6295"/>
                  </a:cubicBezTo>
                  <a:cubicBezTo>
                    <a:pt x="38729" y="8641"/>
                    <a:pt x="36911" y="10551"/>
                    <a:pt x="34678" y="10551"/>
                  </a:cubicBezTo>
                  <a:lnTo>
                    <a:pt x="30295" y="10551"/>
                  </a:lnTo>
                  <a:lnTo>
                    <a:pt x="30295" y="6295"/>
                  </a:lnTo>
                  <a:cubicBezTo>
                    <a:pt x="30295" y="3948"/>
                    <a:pt x="32113" y="2039"/>
                    <a:pt x="34346" y="2039"/>
                  </a:cubicBezTo>
                  <a:close/>
                  <a:moveTo>
                    <a:pt x="6358" y="2040"/>
                  </a:moveTo>
                  <a:cubicBezTo>
                    <a:pt x="8591" y="2040"/>
                    <a:pt x="10407" y="3949"/>
                    <a:pt x="10407" y="6296"/>
                  </a:cubicBezTo>
                  <a:lnTo>
                    <a:pt x="10407" y="10552"/>
                  </a:lnTo>
                  <a:lnTo>
                    <a:pt x="6089" y="10552"/>
                  </a:lnTo>
                  <a:cubicBezTo>
                    <a:pt x="3854" y="10552"/>
                    <a:pt x="2038" y="8642"/>
                    <a:pt x="2038" y="6296"/>
                  </a:cubicBezTo>
                  <a:cubicBezTo>
                    <a:pt x="2038" y="3949"/>
                    <a:pt x="3856" y="2040"/>
                    <a:pt x="6089" y="2040"/>
                  </a:cubicBezTo>
                  <a:close/>
                  <a:moveTo>
                    <a:pt x="6089" y="0"/>
                  </a:moveTo>
                  <a:cubicBezTo>
                    <a:pt x="2732" y="0"/>
                    <a:pt x="1" y="2823"/>
                    <a:pt x="1" y="6295"/>
                  </a:cubicBezTo>
                  <a:cubicBezTo>
                    <a:pt x="1" y="9766"/>
                    <a:pt x="2732" y="12589"/>
                    <a:pt x="6089" y="12589"/>
                  </a:cubicBezTo>
                  <a:lnTo>
                    <a:pt x="10407" y="12589"/>
                  </a:lnTo>
                  <a:lnTo>
                    <a:pt x="10407" y="77915"/>
                  </a:lnTo>
                  <a:lnTo>
                    <a:pt x="12444" y="77915"/>
                  </a:lnTo>
                  <a:lnTo>
                    <a:pt x="12444" y="12589"/>
                  </a:lnTo>
                  <a:lnTo>
                    <a:pt x="28255" y="12589"/>
                  </a:lnTo>
                  <a:lnTo>
                    <a:pt x="28278" y="78935"/>
                  </a:lnTo>
                  <a:lnTo>
                    <a:pt x="30295" y="78935"/>
                  </a:lnTo>
                  <a:lnTo>
                    <a:pt x="30295" y="12589"/>
                  </a:lnTo>
                  <a:lnTo>
                    <a:pt x="34678" y="12589"/>
                  </a:lnTo>
                  <a:cubicBezTo>
                    <a:pt x="38035" y="12589"/>
                    <a:pt x="40766" y="9766"/>
                    <a:pt x="40766" y="6295"/>
                  </a:cubicBezTo>
                  <a:cubicBezTo>
                    <a:pt x="40766" y="2824"/>
                    <a:pt x="38035" y="0"/>
                    <a:pt x="34678" y="0"/>
                  </a:cubicBezTo>
                  <a:lnTo>
                    <a:pt x="34346" y="0"/>
                  </a:lnTo>
                  <a:cubicBezTo>
                    <a:pt x="30988" y="0"/>
                    <a:pt x="28257" y="2824"/>
                    <a:pt x="28257" y="6295"/>
                  </a:cubicBezTo>
                  <a:lnTo>
                    <a:pt x="28257" y="10551"/>
                  </a:lnTo>
                  <a:lnTo>
                    <a:pt x="12446" y="10551"/>
                  </a:lnTo>
                  <a:lnTo>
                    <a:pt x="12446" y="6295"/>
                  </a:lnTo>
                  <a:cubicBezTo>
                    <a:pt x="12446" y="2823"/>
                    <a:pt x="9714" y="0"/>
                    <a:pt x="6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9"/>
            <p:cNvSpPr/>
            <p:nvPr/>
          </p:nvSpPr>
          <p:spPr>
            <a:xfrm>
              <a:off x="3195450" y="3643825"/>
              <a:ext cx="1347775" cy="1581700"/>
            </a:xfrm>
            <a:custGeom>
              <a:avLst/>
              <a:gdLst/>
              <a:ahLst/>
              <a:cxnLst/>
              <a:rect l="l" t="t" r="r" b="b"/>
              <a:pathLst>
                <a:path w="53911" h="63268" extrusionOk="0">
                  <a:moveTo>
                    <a:pt x="0" y="1"/>
                  </a:moveTo>
                  <a:lnTo>
                    <a:pt x="0" y="36313"/>
                  </a:lnTo>
                  <a:cubicBezTo>
                    <a:pt x="0" y="51199"/>
                    <a:pt x="12068" y="63267"/>
                    <a:pt x="26955" y="63267"/>
                  </a:cubicBezTo>
                  <a:cubicBezTo>
                    <a:pt x="41842" y="63267"/>
                    <a:pt x="53911" y="51199"/>
                    <a:pt x="53910" y="36313"/>
                  </a:cubicBezTo>
                  <a:lnTo>
                    <a:pt x="53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9"/>
            <p:cNvSpPr/>
            <p:nvPr/>
          </p:nvSpPr>
          <p:spPr>
            <a:xfrm>
              <a:off x="3100000" y="4214075"/>
              <a:ext cx="1535875" cy="170675"/>
            </a:xfrm>
            <a:custGeom>
              <a:avLst/>
              <a:gdLst/>
              <a:ahLst/>
              <a:cxnLst/>
              <a:rect l="l" t="t" r="r" b="b"/>
              <a:pathLst>
                <a:path w="61435" h="6827" extrusionOk="0">
                  <a:moveTo>
                    <a:pt x="3413" y="0"/>
                  </a:moveTo>
                  <a:cubicBezTo>
                    <a:pt x="1537" y="0"/>
                    <a:pt x="1" y="1537"/>
                    <a:pt x="1" y="3414"/>
                  </a:cubicBezTo>
                  <a:cubicBezTo>
                    <a:pt x="1" y="5291"/>
                    <a:pt x="1536" y="6827"/>
                    <a:pt x="3413" y="6827"/>
                  </a:cubicBezTo>
                  <a:lnTo>
                    <a:pt x="58022" y="6827"/>
                  </a:lnTo>
                  <a:cubicBezTo>
                    <a:pt x="59898" y="6827"/>
                    <a:pt x="61434" y="5291"/>
                    <a:pt x="61434" y="3414"/>
                  </a:cubicBezTo>
                  <a:cubicBezTo>
                    <a:pt x="61434" y="1536"/>
                    <a:pt x="59899" y="0"/>
                    <a:pt x="58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9"/>
            <p:cNvSpPr/>
            <p:nvPr/>
          </p:nvSpPr>
          <p:spPr>
            <a:xfrm>
              <a:off x="3100000" y="3613625"/>
              <a:ext cx="1535875" cy="170650"/>
            </a:xfrm>
            <a:custGeom>
              <a:avLst/>
              <a:gdLst/>
              <a:ahLst/>
              <a:cxnLst/>
              <a:rect l="l" t="t" r="r" b="b"/>
              <a:pathLst>
                <a:path w="61435" h="6826" extrusionOk="0">
                  <a:moveTo>
                    <a:pt x="3413" y="1"/>
                  </a:moveTo>
                  <a:cubicBezTo>
                    <a:pt x="1537" y="1"/>
                    <a:pt x="1" y="1537"/>
                    <a:pt x="1" y="3414"/>
                  </a:cubicBezTo>
                  <a:cubicBezTo>
                    <a:pt x="1" y="5291"/>
                    <a:pt x="1536" y="6826"/>
                    <a:pt x="3413" y="6826"/>
                  </a:cubicBezTo>
                  <a:lnTo>
                    <a:pt x="58022" y="6826"/>
                  </a:lnTo>
                  <a:cubicBezTo>
                    <a:pt x="59898" y="6826"/>
                    <a:pt x="61434" y="5291"/>
                    <a:pt x="61434" y="3414"/>
                  </a:cubicBezTo>
                  <a:cubicBezTo>
                    <a:pt x="61434" y="1537"/>
                    <a:pt x="59899" y="1"/>
                    <a:pt x="58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9"/>
            <p:cNvSpPr/>
            <p:nvPr/>
          </p:nvSpPr>
          <p:spPr>
            <a:xfrm>
              <a:off x="3100000" y="4509625"/>
              <a:ext cx="1535875" cy="170625"/>
            </a:xfrm>
            <a:custGeom>
              <a:avLst/>
              <a:gdLst/>
              <a:ahLst/>
              <a:cxnLst/>
              <a:rect l="l" t="t" r="r" b="b"/>
              <a:pathLst>
                <a:path w="61435" h="6825" extrusionOk="0">
                  <a:moveTo>
                    <a:pt x="3413" y="0"/>
                  </a:moveTo>
                  <a:cubicBezTo>
                    <a:pt x="1537" y="0"/>
                    <a:pt x="1" y="1535"/>
                    <a:pt x="1" y="3413"/>
                  </a:cubicBezTo>
                  <a:cubicBezTo>
                    <a:pt x="1" y="5290"/>
                    <a:pt x="1536" y="6825"/>
                    <a:pt x="3413" y="6825"/>
                  </a:cubicBezTo>
                  <a:lnTo>
                    <a:pt x="58022" y="6825"/>
                  </a:lnTo>
                  <a:cubicBezTo>
                    <a:pt x="59898" y="6825"/>
                    <a:pt x="61434" y="5290"/>
                    <a:pt x="61434" y="3413"/>
                  </a:cubicBezTo>
                  <a:cubicBezTo>
                    <a:pt x="61434" y="1536"/>
                    <a:pt x="59899" y="0"/>
                    <a:pt x="58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9"/>
            <p:cNvSpPr/>
            <p:nvPr/>
          </p:nvSpPr>
          <p:spPr>
            <a:xfrm>
              <a:off x="3034675" y="1289000"/>
              <a:ext cx="735925" cy="643475"/>
            </a:xfrm>
            <a:custGeom>
              <a:avLst/>
              <a:gdLst/>
              <a:ahLst/>
              <a:cxnLst/>
              <a:rect l="l" t="t" r="r" b="b"/>
              <a:pathLst>
                <a:path w="29437" h="25739" extrusionOk="0">
                  <a:moveTo>
                    <a:pt x="660" y="1"/>
                  </a:moveTo>
                  <a:lnTo>
                    <a:pt x="1" y="759"/>
                  </a:lnTo>
                  <a:lnTo>
                    <a:pt x="28778" y="25738"/>
                  </a:lnTo>
                  <a:lnTo>
                    <a:pt x="29437" y="24979"/>
                  </a:lnTo>
                  <a:lnTo>
                    <a:pt x="6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9"/>
            <p:cNvSpPr/>
            <p:nvPr/>
          </p:nvSpPr>
          <p:spPr>
            <a:xfrm>
              <a:off x="3034650" y="1289075"/>
              <a:ext cx="736000" cy="643375"/>
            </a:xfrm>
            <a:custGeom>
              <a:avLst/>
              <a:gdLst/>
              <a:ahLst/>
              <a:cxnLst/>
              <a:rect l="l" t="t" r="r" b="b"/>
              <a:pathLst>
                <a:path w="29440" h="25735" extrusionOk="0">
                  <a:moveTo>
                    <a:pt x="28781" y="1"/>
                  </a:moveTo>
                  <a:lnTo>
                    <a:pt x="0" y="24976"/>
                  </a:lnTo>
                  <a:lnTo>
                    <a:pt x="659" y="25734"/>
                  </a:lnTo>
                  <a:lnTo>
                    <a:pt x="29440" y="761"/>
                  </a:lnTo>
                  <a:lnTo>
                    <a:pt x="287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9"/>
            <p:cNvSpPr/>
            <p:nvPr/>
          </p:nvSpPr>
          <p:spPr>
            <a:xfrm>
              <a:off x="2519300" y="1285975"/>
              <a:ext cx="536250" cy="649550"/>
            </a:xfrm>
            <a:custGeom>
              <a:avLst/>
              <a:gdLst/>
              <a:ahLst/>
              <a:cxnLst/>
              <a:rect l="l" t="t" r="r" b="b"/>
              <a:pathLst>
                <a:path w="21450" h="25982" extrusionOk="0">
                  <a:moveTo>
                    <a:pt x="20444" y="1004"/>
                  </a:moveTo>
                  <a:lnTo>
                    <a:pt x="20444" y="24976"/>
                  </a:lnTo>
                  <a:lnTo>
                    <a:pt x="1082" y="24976"/>
                  </a:lnTo>
                  <a:cubicBezTo>
                    <a:pt x="1294" y="22365"/>
                    <a:pt x="1702" y="19761"/>
                    <a:pt x="2298" y="17227"/>
                  </a:cubicBezTo>
                  <a:cubicBezTo>
                    <a:pt x="2821" y="15012"/>
                    <a:pt x="3482" y="12839"/>
                    <a:pt x="4265" y="10767"/>
                  </a:cubicBezTo>
                  <a:cubicBezTo>
                    <a:pt x="5542" y="7370"/>
                    <a:pt x="7186" y="4088"/>
                    <a:pt x="9152" y="1004"/>
                  </a:cubicBezTo>
                  <a:close/>
                  <a:moveTo>
                    <a:pt x="8604" y="1"/>
                  </a:moveTo>
                  <a:lnTo>
                    <a:pt x="8456" y="230"/>
                  </a:lnTo>
                  <a:cubicBezTo>
                    <a:pt x="6385" y="3440"/>
                    <a:pt x="4659" y="6865"/>
                    <a:pt x="3324" y="10414"/>
                  </a:cubicBezTo>
                  <a:cubicBezTo>
                    <a:pt x="2526" y="12526"/>
                    <a:pt x="1853" y="14741"/>
                    <a:pt x="1320" y="16998"/>
                  </a:cubicBezTo>
                  <a:cubicBezTo>
                    <a:pt x="673" y="19759"/>
                    <a:pt x="241" y="22599"/>
                    <a:pt x="39" y="25444"/>
                  </a:cubicBezTo>
                  <a:lnTo>
                    <a:pt x="1" y="25981"/>
                  </a:lnTo>
                  <a:lnTo>
                    <a:pt x="21450" y="25981"/>
                  </a:lnTo>
                  <a:lnTo>
                    <a:pt x="214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9"/>
            <p:cNvSpPr/>
            <p:nvPr/>
          </p:nvSpPr>
          <p:spPr>
            <a:xfrm>
              <a:off x="2605875" y="1541225"/>
              <a:ext cx="445325" cy="391225"/>
            </a:xfrm>
            <a:custGeom>
              <a:avLst/>
              <a:gdLst/>
              <a:ahLst/>
              <a:cxnLst/>
              <a:rect l="l" t="t" r="r" b="b"/>
              <a:pathLst>
                <a:path w="17813" h="15649" extrusionOk="0">
                  <a:moveTo>
                    <a:pt x="660" y="0"/>
                  </a:moveTo>
                  <a:lnTo>
                    <a:pt x="1" y="759"/>
                  </a:lnTo>
                  <a:lnTo>
                    <a:pt x="17155" y="15648"/>
                  </a:lnTo>
                  <a:lnTo>
                    <a:pt x="17812" y="14890"/>
                  </a:lnTo>
                  <a:lnTo>
                    <a:pt x="6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9"/>
            <p:cNvSpPr/>
            <p:nvPr/>
          </p:nvSpPr>
          <p:spPr>
            <a:xfrm>
              <a:off x="2556275" y="1289100"/>
              <a:ext cx="495000" cy="434225"/>
            </a:xfrm>
            <a:custGeom>
              <a:avLst/>
              <a:gdLst/>
              <a:ahLst/>
              <a:cxnLst/>
              <a:rect l="l" t="t" r="r" b="b"/>
              <a:pathLst>
                <a:path w="19800" h="17369" extrusionOk="0">
                  <a:moveTo>
                    <a:pt x="19140" y="1"/>
                  </a:moveTo>
                  <a:lnTo>
                    <a:pt x="0" y="16609"/>
                  </a:lnTo>
                  <a:lnTo>
                    <a:pt x="659" y="17369"/>
                  </a:lnTo>
                  <a:lnTo>
                    <a:pt x="19799" y="761"/>
                  </a:lnTo>
                  <a:lnTo>
                    <a:pt x="191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9"/>
            <p:cNvSpPr/>
            <p:nvPr/>
          </p:nvSpPr>
          <p:spPr>
            <a:xfrm>
              <a:off x="3749700" y="701000"/>
              <a:ext cx="744575" cy="610100"/>
            </a:xfrm>
            <a:custGeom>
              <a:avLst/>
              <a:gdLst/>
              <a:ahLst/>
              <a:cxnLst/>
              <a:rect l="l" t="t" r="r" b="b"/>
              <a:pathLst>
                <a:path w="29783" h="24404" extrusionOk="0">
                  <a:moveTo>
                    <a:pt x="4074" y="1007"/>
                  </a:moveTo>
                  <a:cubicBezTo>
                    <a:pt x="10683" y="1007"/>
                    <a:pt x="17217" y="2093"/>
                    <a:pt x="23540" y="4240"/>
                  </a:cubicBezTo>
                  <a:cubicBezTo>
                    <a:pt x="25288" y="4831"/>
                    <a:pt x="27042" y="5513"/>
                    <a:pt x="28777" y="6277"/>
                  </a:cubicBezTo>
                  <a:lnTo>
                    <a:pt x="28777" y="23399"/>
                  </a:lnTo>
                  <a:lnTo>
                    <a:pt x="1004" y="23399"/>
                  </a:lnTo>
                  <a:lnTo>
                    <a:pt x="1004" y="1078"/>
                  </a:lnTo>
                  <a:cubicBezTo>
                    <a:pt x="1431" y="1058"/>
                    <a:pt x="1881" y="1041"/>
                    <a:pt x="2371" y="1031"/>
                  </a:cubicBezTo>
                  <a:cubicBezTo>
                    <a:pt x="2939" y="1015"/>
                    <a:pt x="3507" y="1007"/>
                    <a:pt x="4074" y="1007"/>
                  </a:cubicBezTo>
                  <a:close/>
                  <a:moveTo>
                    <a:pt x="4085" y="0"/>
                  </a:moveTo>
                  <a:cubicBezTo>
                    <a:pt x="3504" y="0"/>
                    <a:pt x="2923" y="9"/>
                    <a:pt x="2342" y="25"/>
                  </a:cubicBezTo>
                  <a:cubicBezTo>
                    <a:pt x="1663" y="41"/>
                    <a:pt x="1051" y="65"/>
                    <a:pt x="472" y="102"/>
                  </a:cubicBezTo>
                  <a:lnTo>
                    <a:pt x="0" y="132"/>
                  </a:lnTo>
                  <a:lnTo>
                    <a:pt x="0" y="24403"/>
                  </a:lnTo>
                  <a:lnTo>
                    <a:pt x="29783" y="24403"/>
                  </a:lnTo>
                  <a:lnTo>
                    <a:pt x="29783" y="5581"/>
                  </a:lnTo>
                  <a:lnTo>
                    <a:pt x="29211" y="5368"/>
                  </a:lnTo>
                  <a:cubicBezTo>
                    <a:pt x="27459" y="4594"/>
                    <a:pt x="25658" y="3893"/>
                    <a:pt x="23864" y="3286"/>
                  </a:cubicBezTo>
                  <a:cubicBezTo>
                    <a:pt x="17442" y="1105"/>
                    <a:pt x="10797" y="0"/>
                    <a:pt x="4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9"/>
            <p:cNvSpPr/>
            <p:nvPr/>
          </p:nvSpPr>
          <p:spPr>
            <a:xfrm>
              <a:off x="3800350" y="701625"/>
              <a:ext cx="689600" cy="606400"/>
            </a:xfrm>
            <a:custGeom>
              <a:avLst/>
              <a:gdLst/>
              <a:ahLst/>
              <a:cxnLst/>
              <a:rect l="l" t="t" r="r" b="b"/>
              <a:pathLst>
                <a:path w="27584" h="24256" extrusionOk="0">
                  <a:moveTo>
                    <a:pt x="326" y="0"/>
                  </a:moveTo>
                  <a:lnTo>
                    <a:pt x="327" y="506"/>
                  </a:lnTo>
                  <a:lnTo>
                    <a:pt x="0" y="883"/>
                  </a:lnTo>
                  <a:lnTo>
                    <a:pt x="26926" y="24255"/>
                  </a:lnTo>
                  <a:lnTo>
                    <a:pt x="27583" y="23498"/>
                  </a:lnTo>
                  <a:lnTo>
                    <a:pt x="660" y="124"/>
                  </a:lnTo>
                  <a:lnTo>
                    <a:pt x="5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9"/>
            <p:cNvSpPr/>
            <p:nvPr/>
          </p:nvSpPr>
          <p:spPr>
            <a:xfrm>
              <a:off x="3754050" y="785700"/>
              <a:ext cx="596550" cy="522350"/>
            </a:xfrm>
            <a:custGeom>
              <a:avLst/>
              <a:gdLst/>
              <a:ahLst/>
              <a:cxnLst/>
              <a:rect l="l" t="t" r="r" b="b"/>
              <a:pathLst>
                <a:path w="23862" h="20894" extrusionOk="0">
                  <a:moveTo>
                    <a:pt x="23203" y="1"/>
                  </a:moveTo>
                  <a:lnTo>
                    <a:pt x="0" y="20135"/>
                  </a:lnTo>
                  <a:lnTo>
                    <a:pt x="659" y="20893"/>
                  </a:lnTo>
                  <a:lnTo>
                    <a:pt x="23862" y="760"/>
                  </a:lnTo>
                  <a:lnTo>
                    <a:pt x="232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9"/>
            <p:cNvSpPr/>
            <p:nvPr/>
          </p:nvSpPr>
          <p:spPr>
            <a:xfrm>
              <a:off x="3030375" y="702775"/>
              <a:ext cx="744425" cy="608325"/>
            </a:xfrm>
            <a:custGeom>
              <a:avLst/>
              <a:gdLst/>
              <a:ahLst/>
              <a:cxnLst/>
              <a:rect l="l" t="t" r="r" b="b"/>
              <a:pathLst>
                <a:path w="29777" h="24333" extrusionOk="0">
                  <a:moveTo>
                    <a:pt x="28772" y="1067"/>
                  </a:moveTo>
                  <a:lnTo>
                    <a:pt x="28772" y="23328"/>
                  </a:lnTo>
                  <a:lnTo>
                    <a:pt x="1004" y="23328"/>
                  </a:lnTo>
                  <a:lnTo>
                    <a:pt x="1004" y="10884"/>
                  </a:lnTo>
                  <a:cubicBezTo>
                    <a:pt x="3162" y="9215"/>
                    <a:pt x="5474" y="7699"/>
                    <a:pt x="7883" y="6377"/>
                  </a:cubicBezTo>
                  <a:lnTo>
                    <a:pt x="7976" y="6325"/>
                  </a:lnTo>
                  <a:cubicBezTo>
                    <a:pt x="8013" y="6305"/>
                    <a:pt x="8062" y="6280"/>
                    <a:pt x="8121" y="6251"/>
                  </a:cubicBezTo>
                  <a:lnTo>
                    <a:pt x="8899" y="5879"/>
                  </a:lnTo>
                  <a:cubicBezTo>
                    <a:pt x="11340" y="4753"/>
                    <a:pt x="18011" y="2044"/>
                    <a:pt x="27152" y="1195"/>
                  </a:cubicBezTo>
                  <a:lnTo>
                    <a:pt x="27200" y="1192"/>
                  </a:lnTo>
                  <a:cubicBezTo>
                    <a:pt x="27703" y="1145"/>
                    <a:pt x="28221" y="1104"/>
                    <a:pt x="28772" y="1067"/>
                  </a:cubicBezTo>
                  <a:close/>
                  <a:moveTo>
                    <a:pt x="29776" y="1"/>
                  </a:moveTo>
                  <a:lnTo>
                    <a:pt x="29245" y="32"/>
                  </a:lnTo>
                  <a:cubicBezTo>
                    <a:pt x="28488" y="76"/>
                    <a:pt x="27796" y="128"/>
                    <a:pt x="27129" y="191"/>
                  </a:cubicBezTo>
                  <a:lnTo>
                    <a:pt x="27102" y="194"/>
                  </a:lnTo>
                  <a:cubicBezTo>
                    <a:pt x="18543" y="987"/>
                    <a:pt x="12121" y="3372"/>
                    <a:pt x="9191" y="4649"/>
                  </a:cubicBezTo>
                  <a:lnTo>
                    <a:pt x="9191" y="4559"/>
                  </a:lnTo>
                  <a:lnTo>
                    <a:pt x="8465" y="4923"/>
                  </a:lnTo>
                  <a:cubicBezTo>
                    <a:pt x="8349" y="4980"/>
                    <a:pt x="8238" y="5040"/>
                    <a:pt x="8125" y="5101"/>
                  </a:cubicBezTo>
                  <a:lnTo>
                    <a:pt x="7649" y="5365"/>
                  </a:lnTo>
                  <a:cubicBezTo>
                    <a:pt x="7491" y="5445"/>
                    <a:pt x="7407" y="5488"/>
                    <a:pt x="7407" y="5488"/>
                  </a:cubicBezTo>
                  <a:lnTo>
                    <a:pt x="7140" y="5634"/>
                  </a:lnTo>
                  <a:lnTo>
                    <a:pt x="7140" y="5641"/>
                  </a:lnTo>
                  <a:cubicBezTo>
                    <a:pt x="4707" y="6993"/>
                    <a:pt x="2371" y="8542"/>
                    <a:pt x="193" y="10243"/>
                  </a:cubicBezTo>
                  <a:lnTo>
                    <a:pt x="1" y="10394"/>
                  </a:lnTo>
                  <a:lnTo>
                    <a:pt x="1" y="24332"/>
                  </a:lnTo>
                  <a:lnTo>
                    <a:pt x="29776" y="24332"/>
                  </a:lnTo>
                  <a:lnTo>
                    <a:pt x="297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9"/>
            <p:cNvSpPr/>
            <p:nvPr/>
          </p:nvSpPr>
          <p:spPr>
            <a:xfrm>
              <a:off x="3228875" y="833150"/>
              <a:ext cx="541625" cy="474925"/>
            </a:xfrm>
            <a:custGeom>
              <a:avLst/>
              <a:gdLst/>
              <a:ahLst/>
              <a:cxnLst/>
              <a:rect l="l" t="t" r="r" b="b"/>
              <a:pathLst>
                <a:path w="21665" h="18997" extrusionOk="0">
                  <a:moveTo>
                    <a:pt x="660" y="1"/>
                  </a:moveTo>
                  <a:lnTo>
                    <a:pt x="1" y="759"/>
                  </a:lnTo>
                  <a:lnTo>
                    <a:pt x="21006" y="18997"/>
                  </a:lnTo>
                  <a:lnTo>
                    <a:pt x="21665" y="18238"/>
                  </a:lnTo>
                  <a:lnTo>
                    <a:pt x="6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9"/>
            <p:cNvSpPr/>
            <p:nvPr/>
          </p:nvSpPr>
          <p:spPr>
            <a:xfrm>
              <a:off x="3034725" y="707525"/>
              <a:ext cx="682650" cy="600500"/>
            </a:xfrm>
            <a:custGeom>
              <a:avLst/>
              <a:gdLst/>
              <a:ahLst/>
              <a:cxnLst/>
              <a:rect l="l" t="t" r="r" b="b"/>
              <a:pathLst>
                <a:path w="27306" h="24020" extrusionOk="0">
                  <a:moveTo>
                    <a:pt x="26786" y="1"/>
                  </a:moveTo>
                  <a:lnTo>
                    <a:pt x="1" y="23262"/>
                  </a:lnTo>
                  <a:lnTo>
                    <a:pt x="658" y="24019"/>
                  </a:lnTo>
                  <a:lnTo>
                    <a:pt x="27305" y="883"/>
                  </a:lnTo>
                  <a:lnTo>
                    <a:pt x="26977" y="506"/>
                  </a:lnTo>
                  <a:lnTo>
                    <a:pt x="269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9"/>
            <p:cNvSpPr/>
            <p:nvPr/>
          </p:nvSpPr>
          <p:spPr>
            <a:xfrm>
              <a:off x="2741225" y="968750"/>
              <a:ext cx="301725" cy="329800"/>
            </a:xfrm>
            <a:custGeom>
              <a:avLst/>
              <a:gdLst/>
              <a:ahLst/>
              <a:cxnLst/>
              <a:rect l="l" t="t" r="r" b="b"/>
              <a:pathLst>
                <a:path w="12069" h="13192" fill="none" extrusionOk="0">
                  <a:moveTo>
                    <a:pt x="12068" y="0"/>
                  </a:moveTo>
                  <a:lnTo>
                    <a:pt x="12068" y="13191"/>
                  </a:lnTo>
                  <a:lnTo>
                    <a:pt x="0" y="13191"/>
                  </a:lnTo>
                  <a:cubicBezTo>
                    <a:pt x="1435" y="10960"/>
                    <a:pt x="3033" y="8847"/>
                    <a:pt x="4782" y="6866"/>
                  </a:cubicBezTo>
                  <a:cubicBezTo>
                    <a:pt x="6989" y="4353"/>
                    <a:pt x="9427" y="2052"/>
                    <a:pt x="12068" y="0"/>
                  </a:cubicBezTo>
                  <a:close/>
                </a:path>
              </a:pathLst>
            </a:custGeom>
            <a:noFill/>
            <a:ln w="700" cap="flat" cmpd="sng">
              <a:solidFill>
                <a:srgbClr val="FFD12C"/>
              </a:solidFill>
              <a:prstDash val="solid"/>
              <a:miter lim="10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9"/>
            <p:cNvSpPr/>
            <p:nvPr/>
          </p:nvSpPr>
          <p:spPr>
            <a:xfrm>
              <a:off x="2860750" y="1140425"/>
              <a:ext cx="182200" cy="158125"/>
            </a:xfrm>
            <a:custGeom>
              <a:avLst/>
              <a:gdLst/>
              <a:ahLst/>
              <a:cxnLst/>
              <a:rect l="l" t="t" r="r" b="b"/>
              <a:pathLst>
                <a:path w="7288" h="6325" fill="none" extrusionOk="0">
                  <a:moveTo>
                    <a:pt x="7287" y="6324"/>
                  </a:moveTo>
                  <a:lnTo>
                    <a:pt x="1" y="0"/>
                  </a:lnTo>
                </a:path>
              </a:pathLst>
            </a:custGeom>
            <a:noFill/>
            <a:ln w="700" cap="flat" cmpd="sng">
              <a:solidFill>
                <a:srgbClr val="FFD12C"/>
              </a:solidFill>
              <a:prstDash val="solid"/>
              <a:miter lim="10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9"/>
            <p:cNvSpPr/>
            <p:nvPr/>
          </p:nvSpPr>
          <p:spPr>
            <a:xfrm>
              <a:off x="3878725" y="3083700"/>
              <a:ext cx="99425" cy="135725"/>
            </a:xfrm>
            <a:custGeom>
              <a:avLst/>
              <a:gdLst/>
              <a:ahLst/>
              <a:cxnLst/>
              <a:rect l="l" t="t" r="r" b="b"/>
              <a:pathLst>
                <a:path w="3977" h="5429" extrusionOk="0">
                  <a:moveTo>
                    <a:pt x="2182" y="1"/>
                  </a:moveTo>
                  <a:lnTo>
                    <a:pt x="1203" y="1420"/>
                  </a:lnTo>
                  <a:lnTo>
                    <a:pt x="969" y="1759"/>
                  </a:lnTo>
                  <a:cubicBezTo>
                    <a:pt x="732" y="2041"/>
                    <a:pt x="366" y="2388"/>
                    <a:pt x="1" y="2733"/>
                  </a:cubicBezTo>
                  <a:lnTo>
                    <a:pt x="2100" y="5429"/>
                  </a:lnTo>
                  <a:lnTo>
                    <a:pt x="3976" y="4710"/>
                  </a:lnTo>
                  <a:lnTo>
                    <a:pt x="2725" y="2740"/>
                  </a:lnTo>
                  <a:cubicBezTo>
                    <a:pt x="2766" y="2047"/>
                    <a:pt x="3340" y="1493"/>
                    <a:pt x="3896" y="828"/>
                  </a:cubicBezTo>
                  <a:lnTo>
                    <a:pt x="2182" y="1"/>
                  </a:lnTo>
                  <a:close/>
                </a:path>
              </a:pathLst>
            </a:custGeom>
            <a:solidFill>
              <a:srgbClr val="B87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9"/>
            <p:cNvSpPr/>
            <p:nvPr/>
          </p:nvSpPr>
          <p:spPr>
            <a:xfrm>
              <a:off x="3770875" y="3404425"/>
              <a:ext cx="209200" cy="190500"/>
            </a:xfrm>
            <a:custGeom>
              <a:avLst/>
              <a:gdLst/>
              <a:ahLst/>
              <a:cxnLst/>
              <a:rect l="l" t="t" r="r" b="b"/>
              <a:pathLst>
                <a:path w="8368" h="7620" extrusionOk="0">
                  <a:moveTo>
                    <a:pt x="1423" y="1"/>
                  </a:moveTo>
                  <a:cubicBezTo>
                    <a:pt x="1065" y="2416"/>
                    <a:pt x="0" y="4382"/>
                    <a:pt x="2426" y="7353"/>
                  </a:cubicBezTo>
                  <a:cubicBezTo>
                    <a:pt x="2497" y="7439"/>
                    <a:pt x="2569" y="7527"/>
                    <a:pt x="2648" y="7619"/>
                  </a:cubicBezTo>
                  <a:lnTo>
                    <a:pt x="8368" y="2898"/>
                  </a:lnTo>
                  <a:cubicBezTo>
                    <a:pt x="7951" y="2325"/>
                    <a:pt x="7579" y="1743"/>
                    <a:pt x="7320" y="1139"/>
                  </a:cubicBezTo>
                  <a:cubicBezTo>
                    <a:pt x="7188" y="848"/>
                    <a:pt x="7083" y="549"/>
                    <a:pt x="7013" y="243"/>
                  </a:cubicBezTo>
                  <a:lnTo>
                    <a:pt x="1423" y="1"/>
                  </a:lnTo>
                  <a:close/>
                </a:path>
              </a:pathLst>
            </a:custGeom>
            <a:solidFill>
              <a:srgbClr val="4344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9"/>
            <p:cNvSpPr/>
            <p:nvPr/>
          </p:nvSpPr>
          <p:spPr>
            <a:xfrm>
              <a:off x="3809725" y="3128000"/>
              <a:ext cx="188975" cy="251775"/>
            </a:xfrm>
            <a:custGeom>
              <a:avLst/>
              <a:gdLst/>
              <a:ahLst/>
              <a:cxnLst/>
              <a:rect l="l" t="t" r="r" b="b"/>
              <a:pathLst>
                <a:path w="7559" h="10071" extrusionOk="0">
                  <a:moveTo>
                    <a:pt x="3723" y="1"/>
                  </a:moveTo>
                  <a:cubicBezTo>
                    <a:pt x="267" y="1816"/>
                    <a:pt x="1821" y="8669"/>
                    <a:pt x="1" y="9841"/>
                  </a:cubicBezTo>
                  <a:lnTo>
                    <a:pt x="5363" y="10071"/>
                  </a:lnTo>
                  <a:cubicBezTo>
                    <a:pt x="5399" y="9590"/>
                    <a:pt x="5518" y="9095"/>
                    <a:pt x="5755" y="8570"/>
                  </a:cubicBezTo>
                  <a:lnTo>
                    <a:pt x="6697" y="7152"/>
                  </a:lnTo>
                  <a:cubicBezTo>
                    <a:pt x="7542" y="5879"/>
                    <a:pt x="7559" y="4229"/>
                    <a:pt x="6737" y="2939"/>
                  </a:cubicBezTo>
                  <a:lnTo>
                    <a:pt x="6737" y="2939"/>
                  </a:lnTo>
                  <a:cubicBezTo>
                    <a:pt x="6579" y="2983"/>
                    <a:pt x="6420" y="3004"/>
                    <a:pt x="6262" y="3004"/>
                  </a:cubicBezTo>
                  <a:cubicBezTo>
                    <a:pt x="5580" y="3004"/>
                    <a:pt x="4938" y="2612"/>
                    <a:pt x="4639" y="1968"/>
                  </a:cubicBezTo>
                  <a:lnTo>
                    <a:pt x="37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9"/>
            <p:cNvSpPr/>
            <p:nvPr/>
          </p:nvSpPr>
          <p:spPr>
            <a:xfrm>
              <a:off x="3806475" y="3374025"/>
              <a:ext cx="139775" cy="36450"/>
            </a:xfrm>
            <a:custGeom>
              <a:avLst/>
              <a:gdLst/>
              <a:ahLst/>
              <a:cxnLst/>
              <a:rect l="l" t="t" r="r" b="b"/>
              <a:pathLst>
                <a:path w="5591" h="1458" extrusionOk="0">
                  <a:moveTo>
                    <a:pt x="130" y="0"/>
                  </a:moveTo>
                  <a:cubicBezTo>
                    <a:pt x="112" y="418"/>
                    <a:pt x="63" y="821"/>
                    <a:pt x="0" y="1217"/>
                  </a:cubicBezTo>
                  <a:lnTo>
                    <a:pt x="5591" y="1458"/>
                  </a:lnTo>
                  <a:cubicBezTo>
                    <a:pt x="5493" y="1062"/>
                    <a:pt x="5456" y="657"/>
                    <a:pt x="5493" y="230"/>
                  </a:cubicBezTo>
                  <a:lnTo>
                    <a:pt x="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9"/>
            <p:cNvSpPr/>
            <p:nvPr/>
          </p:nvSpPr>
          <p:spPr>
            <a:xfrm>
              <a:off x="3822050" y="3370250"/>
              <a:ext cx="674250" cy="433600"/>
            </a:xfrm>
            <a:custGeom>
              <a:avLst/>
              <a:gdLst/>
              <a:ahLst/>
              <a:cxnLst/>
              <a:rect l="l" t="t" r="r" b="b"/>
              <a:pathLst>
                <a:path w="26970" h="17344" extrusionOk="0">
                  <a:moveTo>
                    <a:pt x="13417" y="0"/>
                  </a:moveTo>
                  <a:cubicBezTo>
                    <a:pt x="12949" y="0"/>
                    <a:pt x="12475" y="72"/>
                    <a:pt x="12007" y="223"/>
                  </a:cubicBezTo>
                  <a:lnTo>
                    <a:pt x="11499" y="401"/>
                  </a:lnTo>
                  <a:lnTo>
                    <a:pt x="11309" y="469"/>
                  </a:lnTo>
                  <a:lnTo>
                    <a:pt x="8529" y="1459"/>
                  </a:lnTo>
                  <a:lnTo>
                    <a:pt x="8523" y="1463"/>
                  </a:lnTo>
                  <a:lnTo>
                    <a:pt x="5274" y="2508"/>
                  </a:lnTo>
                  <a:lnTo>
                    <a:pt x="3378" y="3119"/>
                  </a:lnTo>
                  <a:cubicBezTo>
                    <a:pt x="1659" y="3672"/>
                    <a:pt x="336" y="5135"/>
                    <a:pt x="86" y="6928"/>
                  </a:cubicBezTo>
                  <a:cubicBezTo>
                    <a:pt x="1" y="7500"/>
                    <a:pt x="42" y="7977"/>
                    <a:pt x="193" y="8368"/>
                  </a:cubicBezTo>
                  <a:cubicBezTo>
                    <a:pt x="244" y="8497"/>
                    <a:pt x="305" y="8611"/>
                    <a:pt x="379" y="8721"/>
                  </a:cubicBezTo>
                  <a:cubicBezTo>
                    <a:pt x="450" y="8808"/>
                    <a:pt x="522" y="8896"/>
                    <a:pt x="601" y="8988"/>
                  </a:cubicBezTo>
                  <a:cubicBezTo>
                    <a:pt x="1077" y="9466"/>
                    <a:pt x="1856" y="9714"/>
                    <a:pt x="2901" y="9758"/>
                  </a:cubicBezTo>
                  <a:cubicBezTo>
                    <a:pt x="2992" y="9762"/>
                    <a:pt x="3084" y="9764"/>
                    <a:pt x="3175" y="9764"/>
                  </a:cubicBezTo>
                  <a:cubicBezTo>
                    <a:pt x="3452" y="9764"/>
                    <a:pt x="3729" y="9747"/>
                    <a:pt x="4001" y="9720"/>
                  </a:cubicBezTo>
                  <a:lnTo>
                    <a:pt x="4006" y="9720"/>
                  </a:lnTo>
                  <a:cubicBezTo>
                    <a:pt x="4998" y="9603"/>
                    <a:pt x="5965" y="9284"/>
                    <a:pt x="6845" y="8798"/>
                  </a:cubicBezTo>
                  <a:lnTo>
                    <a:pt x="11021" y="6513"/>
                  </a:lnTo>
                  <a:lnTo>
                    <a:pt x="12145" y="5895"/>
                  </a:lnTo>
                  <a:lnTo>
                    <a:pt x="12749" y="5567"/>
                  </a:lnTo>
                  <a:lnTo>
                    <a:pt x="13385" y="5218"/>
                  </a:lnTo>
                  <a:cubicBezTo>
                    <a:pt x="13873" y="4949"/>
                    <a:pt x="14415" y="4814"/>
                    <a:pt x="14952" y="4814"/>
                  </a:cubicBezTo>
                  <a:cubicBezTo>
                    <a:pt x="14977" y="4814"/>
                    <a:pt x="15003" y="4815"/>
                    <a:pt x="15028" y="4815"/>
                  </a:cubicBezTo>
                  <a:cubicBezTo>
                    <a:pt x="15630" y="4828"/>
                    <a:pt x="16235" y="5006"/>
                    <a:pt x="16758" y="5352"/>
                  </a:cubicBezTo>
                  <a:cubicBezTo>
                    <a:pt x="17903" y="6101"/>
                    <a:pt x="18466" y="7485"/>
                    <a:pt x="18157" y="8828"/>
                  </a:cubicBezTo>
                  <a:lnTo>
                    <a:pt x="17722" y="10726"/>
                  </a:lnTo>
                  <a:lnTo>
                    <a:pt x="17729" y="10763"/>
                  </a:lnTo>
                  <a:lnTo>
                    <a:pt x="21597" y="15894"/>
                  </a:lnTo>
                  <a:lnTo>
                    <a:pt x="21637" y="15942"/>
                  </a:lnTo>
                  <a:cubicBezTo>
                    <a:pt x="21631" y="15978"/>
                    <a:pt x="21629" y="16012"/>
                    <a:pt x="21627" y="16044"/>
                  </a:cubicBezTo>
                  <a:cubicBezTo>
                    <a:pt x="21523" y="16994"/>
                    <a:pt x="21910" y="17344"/>
                    <a:pt x="22801" y="17344"/>
                  </a:cubicBezTo>
                  <a:cubicBezTo>
                    <a:pt x="23577" y="17344"/>
                    <a:pt x="24735" y="17078"/>
                    <a:pt x="26282" y="16713"/>
                  </a:cubicBezTo>
                  <a:cubicBezTo>
                    <a:pt x="26759" y="16603"/>
                    <a:pt x="26969" y="16028"/>
                    <a:pt x="26113" y="15966"/>
                  </a:cubicBezTo>
                  <a:lnTo>
                    <a:pt x="22669" y="15605"/>
                  </a:lnTo>
                  <a:lnTo>
                    <a:pt x="22657" y="15580"/>
                  </a:lnTo>
                  <a:lnTo>
                    <a:pt x="22635" y="15523"/>
                  </a:lnTo>
                  <a:lnTo>
                    <a:pt x="17992" y="3227"/>
                  </a:lnTo>
                  <a:cubicBezTo>
                    <a:pt x="17251" y="1280"/>
                    <a:pt x="15396" y="0"/>
                    <a:pt x="13417" y="0"/>
                  </a:cubicBezTo>
                  <a:close/>
                </a:path>
              </a:pathLst>
            </a:custGeom>
            <a:solidFill>
              <a:srgbClr val="B87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9"/>
            <p:cNvSpPr/>
            <p:nvPr/>
          </p:nvSpPr>
          <p:spPr>
            <a:xfrm>
              <a:off x="3922200" y="3490600"/>
              <a:ext cx="361550" cy="553300"/>
            </a:xfrm>
            <a:custGeom>
              <a:avLst/>
              <a:gdLst/>
              <a:ahLst/>
              <a:cxnLst/>
              <a:rect l="l" t="t" r="r" b="b"/>
              <a:pathLst>
                <a:path w="14462" h="22132" extrusionOk="0">
                  <a:moveTo>
                    <a:pt x="10946" y="0"/>
                  </a:moveTo>
                  <a:cubicBezTo>
                    <a:pt x="10410" y="0"/>
                    <a:pt x="9867" y="136"/>
                    <a:pt x="9379" y="404"/>
                  </a:cubicBezTo>
                  <a:lnTo>
                    <a:pt x="8743" y="753"/>
                  </a:lnTo>
                  <a:lnTo>
                    <a:pt x="8136" y="1039"/>
                  </a:lnTo>
                  <a:lnTo>
                    <a:pt x="6997" y="1580"/>
                  </a:lnTo>
                  <a:lnTo>
                    <a:pt x="0" y="4905"/>
                  </a:lnTo>
                  <a:lnTo>
                    <a:pt x="8253" y="4909"/>
                  </a:lnTo>
                  <a:lnTo>
                    <a:pt x="8511" y="4910"/>
                  </a:lnTo>
                  <a:lnTo>
                    <a:pt x="10284" y="4910"/>
                  </a:lnTo>
                  <a:cubicBezTo>
                    <a:pt x="8254" y="4912"/>
                    <a:pt x="9836" y="12350"/>
                    <a:pt x="9645" y="18847"/>
                  </a:cubicBezTo>
                  <a:lnTo>
                    <a:pt x="9648" y="18885"/>
                  </a:lnTo>
                  <a:cubicBezTo>
                    <a:pt x="9633" y="18897"/>
                    <a:pt x="9623" y="18911"/>
                    <a:pt x="9608" y="18925"/>
                  </a:cubicBezTo>
                  <a:cubicBezTo>
                    <a:pt x="8418" y="20323"/>
                    <a:pt x="9871" y="20894"/>
                    <a:pt x="13096" y="22091"/>
                  </a:cubicBezTo>
                  <a:cubicBezTo>
                    <a:pt x="13173" y="22119"/>
                    <a:pt x="13251" y="22132"/>
                    <a:pt x="13324" y="22132"/>
                  </a:cubicBezTo>
                  <a:cubicBezTo>
                    <a:pt x="13685" y="22132"/>
                    <a:pt x="13933" y="21814"/>
                    <a:pt x="13366" y="21375"/>
                  </a:cubicBezTo>
                  <a:lnTo>
                    <a:pt x="10693" y="19163"/>
                  </a:lnTo>
                  <a:lnTo>
                    <a:pt x="10698" y="19139"/>
                  </a:lnTo>
                  <a:lnTo>
                    <a:pt x="13716" y="5912"/>
                  </a:lnTo>
                  <a:lnTo>
                    <a:pt x="14151" y="4014"/>
                  </a:lnTo>
                  <a:cubicBezTo>
                    <a:pt x="14461" y="2671"/>
                    <a:pt x="13898" y="1287"/>
                    <a:pt x="12752" y="538"/>
                  </a:cubicBezTo>
                  <a:cubicBezTo>
                    <a:pt x="12229" y="192"/>
                    <a:pt x="11624" y="13"/>
                    <a:pt x="11022" y="1"/>
                  </a:cubicBezTo>
                  <a:cubicBezTo>
                    <a:pt x="10997" y="1"/>
                    <a:pt x="10972" y="0"/>
                    <a:pt x="10946" y="0"/>
                  </a:cubicBezTo>
                  <a:close/>
                </a:path>
              </a:pathLst>
            </a:custGeom>
            <a:solidFill>
              <a:srgbClr val="C382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9"/>
            <p:cNvSpPr/>
            <p:nvPr/>
          </p:nvSpPr>
          <p:spPr>
            <a:xfrm>
              <a:off x="4037975" y="3141525"/>
              <a:ext cx="221775" cy="262000"/>
            </a:xfrm>
            <a:custGeom>
              <a:avLst/>
              <a:gdLst/>
              <a:ahLst/>
              <a:cxnLst/>
              <a:rect l="l" t="t" r="r" b="b"/>
              <a:pathLst>
                <a:path w="8871" h="10480" extrusionOk="0">
                  <a:moveTo>
                    <a:pt x="8734" y="0"/>
                  </a:moveTo>
                  <a:cubicBezTo>
                    <a:pt x="8153" y="0"/>
                    <a:pt x="7649" y="409"/>
                    <a:pt x="7534" y="984"/>
                  </a:cubicBezTo>
                  <a:lnTo>
                    <a:pt x="6300" y="7119"/>
                  </a:lnTo>
                  <a:lnTo>
                    <a:pt x="869" y="9078"/>
                  </a:lnTo>
                  <a:cubicBezTo>
                    <a:pt x="300" y="9282"/>
                    <a:pt x="0" y="9907"/>
                    <a:pt x="197" y="10480"/>
                  </a:cubicBezTo>
                  <a:lnTo>
                    <a:pt x="7415" y="8031"/>
                  </a:lnTo>
                  <a:cubicBezTo>
                    <a:pt x="7415" y="8031"/>
                    <a:pt x="8870" y="4"/>
                    <a:pt x="8787" y="1"/>
                  </a:cubicBezTo>
                  <a:cubicBezTo>
                    <a:pt x="8770" y="0"/>
                    <a:pt x="8752" y="0"/>
                    <a:pt x="87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9"/>
            <p:cNvSpPr/>
            <p:nvPr/>
          </p:nvSpPr>
          <p:spPr>
            <a:xfrm>
              <a:off x="3925175" y="2966375"/>
              <a:ext cx="135150" cy="164850"/>
            </a:xfrm>
            <a:custGeom>
              <a:avLst/>
              <a:gdLst/>
              <a:ahLst/>
              <a:cxnLst/>
              <a:rect l="l" t="t" r="r" b="b"/>
              <a:pathLst>
                <a:path w="5406" h="6594" extrusionOk="0">
                  <a:moveTo>
                    <a:pt x="3064" y="1"/>
                  </a:moveTo>
                  <a:cubicBezTo>
                    <a:pt x="2414" y="1"/>
                    <a:pt x="1633" y="524"/>
                    <a:pt x="1019" y="1219"/>
                  </a:cubicBezTo>
                  <a:cubicBezTo>
                    <a:pt x="468" y="1842"/>
                    <a:pt x="110" y="2630"/>
                    <a:pt x="35" y="3459"/>
                  </a:cubicBezTo>
                  <a:cubicBezTo>
                    <a:pt x="33" y="3465"/>
                    <a:pt x="32" y="3472"/>
                    <a:pt x="32" y="3478"/>
                  </a:cubicBezTo>
                  <a:cubicBezTo>
                    <a:pt x="0" y="3862"/>
                    <a:pt x="50" y="4252"/>
                    <a:pt x="170" y="4617"/>
                  </a:cubicBezTo>
                  <a:cubicBezTo>
                    <a:pt x="487" y="5596"/>
                    <a:pt x="1167" y="6504"/>
                    <a:pt x="1962" y="6583"/>
                  </a:cubicBezTo>
                  <a:cubicBezTo>
                    <a:pt x="2028" y="6590"/>
                    <a:pt x="2094" y="6593"/>
                    <a:pt x="2159" y="6593"/>
                  </a:cubicBezTo>
                  <a:cubicBezTo>
                    <a:pt x="3063" y="6593"/>
                    <a:pt x="3920" y="5989"/>
                    <a:pt x="4391" y="5168"/>
                  </a:cubicBezTo>
                  <a:cubicBezTo>
                    <a:pt x="4398" y="5175"/>
                    <a:pt x="4408" y="5179"/>
                    <a:pt x="4418" y="5180"/>
                  </a:cubicBezTo>
                  <a:cubicBezTo>
                    <a:pt x="4455" y="5184"/>
                    <a:pt x="4496" y="5188"/>
                    <a:pt x="4537" y="5188"/>
                  </a:cubicBezTo>
                  <a:cubicBezTo>
                    <a:pt x="4627" y="5188"/>
                    <a:pt x="4715" y="5169"/>
                    <a:pt x="4745" y="5097"/>
                  </a:cubicBezTo>
                  <a:cubicBezTo>
                    <a:pt x="4785" y="5002"/>
                    <a:pt x="4678" y="4498"/>
                    <a:pt x="4709" y="4359"/>
                  </a:cubicBezTo>
                  <a:cubicBezTo>
                    <a:pt x="5405" y="1151"/>
                    <a:pt x="4517" y="254"/>
                    <a:pt x="3270" y="20"/>
                  </a:cubicBezTo>
                  <a:cubicBezTo>
                    <a:pt x="3203" y="7"/>
                    <a:pt x="3134" y="1"/>
                    <a:pt x="3064" y="1"/>
                  </a:cubicBezTo>
                  <a:close/>
                </a:path>
              </a:pathLst>
            </a:custGeom>
            <a:solidFill>
              <a:srgbClr val="C382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9"/>
            <p:cNvSpPr/>
            <p:nvPr/>
          </p:nvSpPr>
          <p:spPr>
            <a:xfrm>
              <a:off x="4003275" y="3071375"/>
              <a:ext cx="19100" cy="32200"/>
            </a:xfrm>
            <a:custGeom>
              <a:avLst/>
              <a:gdLst/>
              <a:ahLst/>
              <a:cxnLst/>
              <a:rect l="l" t="t" r="r" b="b"/>
              <a:pathLst>
                <a:path w="764" h="1288" extrusionOk="0">
                  <a:moveTo>
                    <a:pt x="201" y="0"/>
                  </a:moveTo>
                  <a:cubicBezTo>
                    <a:pt x="175" y="0"/>
                    <a:pt x="150" y="16"/>
                    <a:pt x="142" y="43"/>
                  </a:cubicBezTo>
                  <a:cubicBezTo>
                    <a:pt x="1" y="447"/>
                    <a:pt x="120" y="750"/>
                    <a:pt x="280" y="955"/>
                  </a:cubicBezTo>
                  <a:cubicBezTo>
                    <a:pt x="448" y="1171"/>
                    <a:pt x="660" y="1278"/>
                    <a:pt x="664" y="1280"/>
                  </a:cubicBezTo>
                  <a:cubicBezTo>
                    <a:pt x="673" y="1285"/>
                    <a:pt x="682" y="1287"/>
                    <a:pt x="692" y="1287"/>
                  </a:cubicBezTo>
                  <a:cubicBezTo>
                    <a:pt x="715" y="1287"/>
                    <a:pt x="737" y="1275"/>
                    <a:pt x="748" y="1253"/>
                  </a:cubicBezTo>
                  <a:cubicBezTo>
                    <a:pt x="764" y="1222"/>
                    <a:pt x="752" y="1182"/>
                    <a:pt x="720" y="1167"/>
                  </a:cubicBezTo>
                  <a:cubicBezTo>
                    <a:pt x="691" y="1151"/>
                    <a:pt x="10" y="806"/>
                    <a:pt x="261" y="86"/>
                  </a:cubicBezTo>
                  <a:cubicBezTo>
                    <a:pt x="273" y="52"/>
                    <a:pt x="255" y="15"/>
                    <a:pt x="222" y="4"/>
                  </a:cubicBezTo>
                  <a:cubicBezTo>
                    <a:pt x="215" y="1"/>
                    <a:pt x="208"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9"/>
            <p:cNvSpPr/>
            <p:nvPr/>
          </p:nvSpPr>
          <p:spPr>
            <a:xfrm>
              <a:off x="4023775" y="3058000"/>
              <a:ext cx="12300" cy="18400"/>
            </a:xfrm>
            <a:custGeom>
              <a:avLst/>
              <a:gdLst/>
              <a:ahLst/>
              <a:cxnLst/>
              <a:rect l="l" t="t" r="r" b="b"/>
              <a:pathLst>
                <a:path w="492" h="736" extrusionOk="0">
                  <a:moveTo>
                    <a:pt x="339" y="1"/>
                  </a:moveTo>
                  <a:cubicBezTo>
                    <a:pt x="245" y="1"/>
                    <a:pt x="130" y="128"/>
                    <a:pt x="69" y="308"/>
                  </a:cubicBezTo>
                  <a:cubicBezTo>
                    <a:pt x="1" y="508"/>
                    <a:pt x="25" y="697"/>
                    <a:pt x="124" y="730"/>
                  </a:cubicBezTo>
                  <a:cubicBezTo>
                    <a:pt x="134" y="734"/>
                    <a:pt x="144" y="735"/>
                    <a:pt x="155" y="735"/>
                  </a:cubicBezTo>
                  <a:cubicBezTo>
                    <a:pt x="249" y="735"/>
                    <a:pt x="362" y="608"/>
                    <a:pt x="423" y="428"/>
                  </a:cubicBezTo>
                  <a:cubicBezTo>
                    <a:pt x="492" y="228"/>
                    <a:pt x="468" y="40"/>
                    <a:pt x="370" y="6"/>
                  </a:cubicBezTo>
                  <a:cubicBezTo>
                    <a:pt x="360" y="2"/>
                    <a:pt x="34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9"/>
            <p:cNvSpPr/>
            <p:nvPr/>
          </p:nvSpPr>
          <p:spPr>
            <a:xfrm>
              <a:off x="4020750" y="3040575"/>
              <a:ext cx="19975" cy="7025"/>
            </a:xfrm>
            <a:custGeom>
              <a:avLst/>
              <a:gdLst/>
              <a:ahLst/>
              <a:cxnLst/>
              <a:rect l="l" t="t" r="r" b="b"/>
              <a:pathLst>
                <a:path w="799" h="281" extrusionOk="0">
                  <a:moveTo>
                    <a:pt x="410" y="1"/>
                  </a:moveTo>
                  <a:cubicBezTo>
                    <a:pt x="291" y="1"/>
                    <a:pt x="158" y="45"/>
                    <a:pt x="27" y="170"/>
                  </a:cubicBezTo>
                  <a:cubicBezTo>
                    <a:pt x="2" y="195"/>
                    <a:pt x="1" y="235"/>
                    <a:pt x="26" y="261"/>
                  </a:cubicBezTo>
                  <a:cubicBezTo>
                    <a:pt x="27" y="263"/>
                    <a:pt x="29" y="264"/>
                    <a:pt x="31" y="266"/>
                  </a:cubicBezTo>
                  <a:cubicBezTo>
                    <a:pt x="43" y="276"/>
                    <a:pt x="57" y="280"/>
                    <a:pt x="71" y="280"/>
                  </a:cubicBezTo>
                  <a:cubicBezTo>
                    <a:pt x="87" y="280"/>
                    <a:pt x="103" y="274"/>
                    <a:pt x="114" y="262"/>
                  </a:cubicBezTo>
                  <a:cubicBezTo>
                    <a:pt x="219" y="161"/>
                    <a:pt x="321" y="129"/>
                    <a:pt x="409" y="129"/>
                  </a:cubicBezTo>
                  <a:cubicBezTo>
                    <a:pt x="566" y="129"/>
                    <a:pt x="678" y="231"/>
                    <a:pt x="684" y="236"/>
                  </a:cubicBezTo>
                  <a:cubicBezTo>
                    <a:pt x="698" y="248"/>
                    <a:pt x="713" y="254"/>
                    <a:pt x="728" y="254"/>
                  </a:cubicBezTo>
                  <a:cubicBezTo>
                    <a:pt x="745" y="254"/>
                    <a:pt x="762" y="246"/>
                    <a:pt x="775" y="232"/>
                  </a:cubicBezTo>
                  <a:cubicBezTo>
                    <a:pt x="799" y="207"/>
                    <a:pt x="798" y="168"/>
                    <a:pt x="772" y="143"/>
                  </a:cubicBezTo>
                  <a:cubicBezTo>
                    <a:pt x="700" y="77"/>
                    <a:pt x="567" y="1"/>
                    <a:pt x="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9"/>
            <p:cNvSpPr/>
            <p:nvPr/>
          </p:nvSpPr>
          <p:spPr>
            <a:xfrm>
              <a:off x="3779150" y="3127600"/>
              <a:ext cx="406650" cy="264850"/>
            </a:xfrm>
            <a:custGeom>
              <a:avLst/>
              <a:gdLst/>
              <a:ahLst/>
              <a:cxnLst/>
              <a:rect l="l" t="t" r="r" b="b"/>
              <a:pathLst>
                <a:path w="16266" h="10594" extrusionOk="0">
                  <a:moveTo>
                    <a:pt x="4733" y="0"/>
                  </a:moveTo>
                  <a:cubicBezTo>
                    <a:pt x="4707" y="0"/>
                    <a:pt x="4680" y="1"/>
                    <a:pt x="4653" y="2"/>
                  </a:cubicBezTo>
                  <a:cubicBezTo>
                    <a:pt x="2652" y="88"/>
                    <a:pt x="1" y="7601"/>
                    <a:pt x="547" y="9832"/>
                  </a:cubicBezTo>
                  <a:cubicBezTo>
                    <a:pt x="682" y="10388"/>
                    <a:pt x="1609" y="10594"/>
                    <a:pt x="2905" y="10594"/>
                  </a:cubicBezTo>
                  <a:cubicBezTo>
                    <a:pt x="6168" y="10594"/>
                    <a:pt x="11771" y="9292"/>
                    <a:pt x="12983" y="9001"/>
                  </a:cubicBezTo>
                  <a:cubicBezTo>
                    <a:pt x="13138" y="8964"/>
                    <a:pt x="13289" y="8919"/>
                    <a:pt x="13439" y="8865"/>
                  </a:cubicBezTo>
                  <a:lnTo>
                    <a:pt x="16266" y="7848"/>
                  </a:lnTo>
                  <a:cubicBezTo>
                    <a:pt x="16071" y="7292"/>
                    <a:pt x="15670" y="7008"/>
                    <a:pt x="15128" y="7008"/>
                  </a:cubicBezTo>
                  <a:cubicBezTo>
                    <a:pt x="14491" y="7008"/>
                    <a:pt x="13662" y="7399"/>
                    <a:pt x="12748" y="8197"/>
                  </a:cubicBezTo>
                  <a:lnTo>
                    <a:pt x="2755" y="8326"/>
                  </a:lnTo>
                  <a:cubicBezTo>
                    <a:pt x="2755" y="8326"/>
                    <a:pt x="3373" y="7207"/>
                    <a:pt x="4491" y="4993"/>
                  </a:cubicBezTo>
                  <a:cubicBezTo>
                    <a:pt x="5311" y="3360"/>
                    <a:pt x="5929" y="1807"/>
                    <a:pt x="6053" y="1422"/>
                  </a:cubicBezTo>
                  <a:cubicBezTo>
                    <a:pt x="6284" y="706"/>
                    <a:pt x="5669" y="0"/>
                    <a:pt x="4733" y="0"/>
                  </a:cubicBezTo>
                  <a:close/>
                </a:path>
              </a:pathLst>
            </a:custGeom>
            <a:solidFill>
              <a:srgbClr val="C382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9"/>
            <p:cNvSpPr/>
            <p:nvPr/>
          </p:nvSpPr>
          <p:spPr>
            <a:xfrm>
              <a:off x="4360100" y="3758325"/>
              <a:ext cx="136150" cy="45525"/>
            </a:xfrm>
            <a:custGeom>
              <a:avLst/>
              <a:gdLst/>
              <a:ahLst/>
              <a:cxnLst/>
              <a:rect l="l" t="t" r="r" b="b"/>
              <a:pathLst>
                <a:path w="5446" h="1821" extrusionOk="0">
                  <a:moveTo>
                    <a:pt x="1112" y="0"/>
                  </a:moveTo>
                  <a:lnTo>
                    <a:pt x="103" y="521"/>
                  </a:lnTo>
                  <a:cubicBezTo>
                    <a:pt x="0" y="1471"/>
                    <a:pt x="388" y="1820"/>
                    <a:pt x="1278" y="1820"/>
                  </a:cubicBezTo>
                  <a:cubicBezTo>
                    <a:pt x="2054" y="1820"/>
                    <a:pt x="3212" y="1554"/>
                    <a:pt x="4761" y="1189"/>
                  </a:cubicBezTo>
                  <a:cubicBezTo>
                    <a:pt x="5235" y="1081"/>
                    <a:pt x="5445" y="505"/>
                    <a:pt x="4590" y="440"/>
                  </a:cubicBezTo>
                  <a:lnTo>
                    <a:pt x="1146" y="79"/>
                  </a:lnTo>
                  <a:lnTo>
                    <a:pt x="1133" y="56"/>
                  </a:lnTo>
                  <a:lnTo>
                    <a:pt x="1112" y="0"/>
                  </a:lnTo>
                  <a:close/>
                </a:path>
              </a:pathLst>
            </a:custGeom>
            <a:solidFill>
              <a:srgbClr val="312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9"/>
            <p:cNvSpPr/>
            <p:nvPr/>
          </p:nvSpPr>
          <p:spPr>
            <a:xfrm>
              <a:off x="4132675" y="3963725"/>
              <a:ext cx="137850" cy="80175"/>
            </a:xfrm>
            <a:custGeom>
              <a:avLst/>
              <a:gdLst/>
              <a:ahLst/>
              <a:cxnLst/>
              <a:rect l="l" t="t" r="r" b="b"/>
              <a:pathLst>
                <a:path w="5514" h="3207" extrusionOk="0">
                  <a:moveTo>
                    <a:pt x="1188" y="1"/>
                  </a:moveTo>
                  <a:lnTo>
                    <a:pt x="1188" y="1"/>
                  </a:lnTo>
                  <a:cubicBezTo>
                    <a:pt x="1" y="1401"/>
                    <a:pt x="1453" y="1969"/>
                    <a:pt x="4676" y="3165"/>
                  </a:cubicBezTo>
                  <a:cubicBezTo>
                    <a:pt x="4753" y="3193"/>
                    <a:pt x="4832" y="3206"/>
                    <a:pt x="4905" y="3206"/>
                  </a:cubicBezTo>
                  <a:cubicBezTo>
                    <a:pt x="5266" y="3206"/>
                    <a:pt x="5513" y="2889"/>
                    <a:pt x="4947" y="2450"/>
                  </a:cubicBezTo>
                  <a:lnTo>
                    <a:pt x="2274" y="239"/>
                  </a:lnTo>
                  <a:lnTo>
                    <a:pt x="2279" y="212"/>
                  </a:lnTo>
                  <a:lnTo>
                    <a:pt x="1188" y="1"/>
                  </a:lnTo>
                  <a:close/>
                </a:path>
              </a:pathLst>
            </a:custGeom>
            <a:solidFill>
              <a:srgbClr val="312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9"/>
            <p:cNvSpPr/>
            <p:nvPr/>
          </p:nvSpPr>
          <p:spPr>
            <a:xfrm>
              <a:off x="3878075" y="2952975"/>
              <a:ext cx="221650" cy="199725"/>
            </a:xfrm>
            <a:custGeom>
              <a:avLst/>
              <a:gdLst/>
              <a:ahLst/>
              <a:cxnLst/>
              <a:rect l="l" t="t" r="r" b="b"/>
              <a:pathLst>
                <a:path w="8866" h="7989" extrusionOk="0">
                  <a:moveTo>
                    <a:pt x="4395" y="1"/>
                  </a:moveTo>
                  <a:cubicBezTo>
                    <a:pt x="2806" y="1"/>
                    <a:pt x="1533" y="1304"/>
                    <a:pt x="794" y="2295"/>
                  </a:cubicBezTo>
                  <a:cubicBezTo>
                    <a:pt x="22" y="3330"/>
                    <a:pt x="1" y="4765"/>
                    <a:pt x="783" y="5790"/>
                  </a:cubicBezTo>
                  <a:cubicBezTo>
                    <a:pt x="1738" y="7043"/>
                    <a:pt x="3242" y="7989"/>
                    <a:pt x="3242" y="7989"/>
                  </a:cubicBezTo>
                  <a:cubicBezTo>
                    <a:pt x="2694" y="6704"/>
                    <a:pt x="3677" y="5081"/>
                    <a:pt x="3677" y="5081"/>
                  </a:cubicBezTo>
                  <a:cubicBezTo>
                    <a:pt x="3197" y="4905"/>
                    <a:pt x="3290" y="4078"/>
                    <a:pt x="3290" y="4078"/>
                  </a:cubicBezTo>
                  <a:cubicBezTo>
                    <a:pt x="3376" y="3450"/>
                    <a:pt x="3610" y="3296"/>
                    <a:pt x="3817" y="3296"/>
                  </a:cubicBezTo>
                  <a:cubicBezTo>
                    <a:pt x="4017" y="3296"/>
                    <a:pt x="4193" y="3438"/>
                    <a:pt x="4193" y="3438"/>
                  </a:cubicBezTo>
                  <a:cubicBezTo>
                    <a:pt x="3818" y="3997"/>
                    <a:pt x="4616" y="4966"/>
                    <a:pt x="4616" y="4966"/>
                  </a:cubicBezTo>
                  <a:cubicBezTo>
                    <a:pt x="4519" y="4238"/>
                    <a:pt x="4914" y="3497"/>
                    <a:pt x="5331" y="2939"/>
                  </a:cubicBezTo>
                  <a:cubicBezTo>
                    <a:pt x="5568" y="3030"/>
                    <a:pt x="5794" y="3062"/>
                    <a:pt x="5996" y="3062"/>
                  </a:cubicBezTo>
                  <a:cubicBezTo>
                    <a:pt x="6487" y="3062"/>
                    <a:pt x="6835" y="2873"/>
                    <a:pt x="6835" y="2873"/>
                  </a:cubicBezTo>
                  <a:lnTo>
                    <a:pt x="6835" y="2873"/>
                  </a:lnTo>
                  <a:cubicBezTo>
                    <a:pt x="6633" y="3317"/>
                    <a:pt x="5763" y="3321"/>
                    <a:pt x="5731" y="3321"/>
                  </a:cubicBezTo>
                  <a:cubicBezTo>
                    <a:pt x="5731" y="3321"/>
                    <a:pt x="5730" y="3321"/>
                    <a:pt x="5730" y="3321"/>
                  </a:cubicBezTo>
                  <a:lnTo>
                    <a:pt x="5730" y="3321"/>
                  </a:lnTo>
                  <a:cubicBezTo>
                    <a:pt x="6146" y="3489"/>
                    <a:pt x="6473" y="3542"/>
                    <a:pt x="6720" y="3542"/>
                  </a:cubicBezTo>
                  <a:cubicBezTo>
                    <a:pt x="7142" y="3542"/>
                    <a:pt x="7331" y="3388"/>
                    <a:pt x="7331" y="3388"/>
                  </a:cubicBezTo>
                  <a:lnTo>
                    <a:pt x="7331" y="3388"/>
                  </a:lnTo>
                  <a:cubicBezTo>
                    <a:pt x="7315" y="3757"/>
                    <a:pt x="6948" y="4143"/>
                    <a:pt x="6948" y="4143"/>
                  </a:cubicBezTo>
                  <a:cubicBezTo>
                    <a:pt x="7585" y="4029"/>
                    <a:pt x="7883" y="3740"/>
                    <a:pt x="8008" y="3565"/>
                  </a:cubicBezTo>
                  <a:cubicBezTo>
                    <a:pt x="8050" y="3505"/>
                    <a:pt x="8081" y="3435"/>
                    <a:pt x="8103" y="3365"/>
                  </a:cubicBezTo>
                  <a:cubicBezTo>
                    <a:pt x="8866" y="1021"/>
                    <a:pt x="6039" y="470"/>
                    <a:pt x="6039" y="470"/>
                  </a:cubicBezTo>
                  <a:cubicBezTo>
                    <a:pt x="5462" y="138"/>
                    <a:pt x="4912" y="1"/>
                    <a:pt x="43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9"/>
            <p:cNvSpPr/>
            <p:nvPr/>
          </p:nvSpPr>
          <p:spPr>
            <a:xfrm>
              <a:off x="3770825" y="3380025"/>
              <a:ext cx="364100" cy="234300"/>
            </a:xfrm>
            <a:custGeom>
              <a:avLst/>
              <a:gdLst/>
              <a:ahLst/>
              <a:cxnLst/>
              <a:rect l="l" t="t" r="r" b="b"/>
              <a:pathLst>
                <a:path w="14564" h="9372" extrusionOk="0">
                  <a:moveTo>
                    <a:pt x="13658" y="0"/>
                  </a:moveTo>
                  <a:lnTo>
                    <a:pt x="13545" y="9"/>
                  </a:lnTo>
                  <a:lnTo>
                    <a:pt x="13355" y="77"/>
                  </a:lnTo>
                  <a:lnTo>
                    <a:pt x="10575" y="1067"/>
                  </a:lnTo>
                  <a:lnTo>
                    <a:pt x="10569" y="1070"/>
                  </a:lnTo>
                  <a:lnTo>
                    <a:pt x="7320" y="2115"/>
                  </a:lnTo>
                  <a:cubicBezTo>
                    <a:pt x="7188" y="1824"/>
                    <a:pt x="7084" y="1525"/>
                    <a:pt x="7012" y="1219"/>
                  </a:cubicBezTo>
                  <a:lnTo>
                    <a:pt x="1424" y="977"/>
                  </a:lnTo>
                  <a:lnTo>
                    <a:pt x="1424" y="977"/>
                  </a:lnTo>
                  <a:cubicBezTo>
                    <a:pt x="1066" y="3392"/>
                    <a:pt x="1" y="5358"/>
                    <a:pt x="2427" y="8329"/>
                  </a:cubicBezTo>
                  <a:cubicBezTo>
                    <a:pt x="2498" y="8415"/>
                    <a:pt x="2569" y="8503"/>
                    <a:pt x="2649" y="8595"/>
                  </a:cubicBezTo>
                  <a:cubicBezTo>
                    <a:pt x="3125" y="9074"/>
                    <a:pt x="3904" y="9322"/>
                    <a:pt x="4949" y="9365"/>
                  </a:cubicBezTo>
                  <a:cubicBezTo>
                    <a:pt x="5043" y="9369"/>
                    <a:pt x="5137" y="9371"/>
                    <a:pt x="5230" y="9371"/>
                  </a:cubicBezTo>
                  <a:cubicBezTo>
                    <a:pt x="5505" y="9371"/>
                    <a:pt x="5779" y="9355"/>
                    <a:pt x="6049" y="9328"/>
                  </a:cubicBezTo>
                  <a:lnTo>
                    <a:pt x="6054" y="9328"/>
                  </a:lnTo>
                  <a:lnTo>
                    <a:pt x="14307" y="9332"/>
                  </a:lnTo>
                  <a:lnTo>
                    <a:pt x="14563" y="9333"/>
                  </a:lnTo>
                  <a:lnTo>
                    <a:pt x="14191" y="5504"/>
                  </a:lnTo>
                  <a:lnTo>
                    <a:pt x="14189" y="5462"/>
                  </a:lnTo>
                  <a:lnTo>
                    <a:pt x="13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9"/>
            <p:cNvSpPr/>
            <p:nvPr/>
          </p:nvSpPr>
          <p:spPr>
            <a:xfrm>
              <a:off x="4784575" y="3929800"/>
              <a:ext cx="99250" cy="147950"/>
            </a:xfrm>
            <a:custGeom>
              <a:avLst/>
              <a:gdLst/>
              <a:ahLst/>
              <a:cxnLst/>
              <a:rect l="l" t="t" r="r" b="b"/>
              <a:pathLst>
                <a:path w="3970" h="5918" extrusionOk="0">
                  <a:moveTo>
                    <a:pt x="1528" y="1"/>
                  </a:moveTo>
                  <a:lnTo>
                    <a:pt x="0" y="2393"/>
                  </a:lnTo>
                  <a:cubicBezTo>
                    <a:pt x="1058" y="3332"/>
                    <a:pt x="1600" y="4838"/>
                    <a:pt x="1840" y="5711"/>
                  </a:cubicBezTo>
                  <a:cubicBezTo>
                    <a:pt x="1876" y="5841"/>
                    <a:pt x="1990" y="5913"/>
                    <a:pt x="2106" y="5917"/>
                  </a:cubicBezTo>
                  <a:cubicBezTo>
                    <a:pt x="2106" y="5917"/>
                    <a:pt x="2106" y="5917"/>
                    <a:pt x="2106" y="5917"/>
                  </a:cubicBezTo>
                  <a:cubicBezTo>
                    <a:pt x="2204" y="5917"/>
                    <a:pt x="3969" y="4252"/>
                    <a:pt x="3591" y="3468"/>
                  </a:cubicBezTo>
                  <a:cubicBezTo>
                    <a:pt x="2786" y="1802"/>
                    <a:pt x="1528" y="1"/>
                    <a:pt x="1528" y="1"/>
                  </a:cubicBez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9"/>
            <p:cNvSpPr/>
            <p:nvPr/>
          </p:nvSpPr>
          <p:spPr>
            <a:xfrm>
              <a:off x="4708900" y="3836550"/>
              <a:ext cx="144800" cy="180950"/>
            </a:xfrm>
            <a:custGeom>
              <a:avLst/>
              <a:gdLst/>
              <a:ahLst/>
              <a:cxnLst/>
              <a:rect l="l" t="t" r="r" b="b"/>
              <a:pathLst>
                <a:path w="5792" h="7238" extrusionOk="0">
                  <a:moveTo>
                    <a:pt x="2330" y="0"/>
                  </a:moveTo>
                  <a:cubicBezTo>
                    <a:pt x="2252" y="0"/>
                    <a:pt x="2175" y="7"/>
                    <a:pt x="2100" y="22"/>
                  </a:cubicBezTo>
                  <a:cubicBezTo>
                    <a:pt x="896" y="254"/>
                    <a:pt x="1" y="1043"/>
                    <a:pt x="327" y="3619"/>
                  </a:cubicBezTo>
                  <a:cubicBezTo>
                    <a:pt x="373" y="3976"/>
                    <a:pt x="425" y="4370"/>
                    <a:pt x="482" y="4516"/>
                  </a:cubicBezTo>
                  <a:cubicBezTo>
                    <a:pt x="369" y="4632"/>
                    <a:pt x="379" y="5275"/>
                    <a:pt x="422" y="5379"/>
                  </a:cubicBezTo>
                  <a:cubicBezTo>
                    <a:pt x="457" y="5459"/>
                    <a:pt x="553" y="5479"/>
                    <a:pt x="653" y="5479"/>
                  </a:cubicBezTo>
                  <a:cubicBezTo>
                    <a:pt x="697" y="5479"/>
                    <a:pt x="742" y="5475"/>
                    <a:pt x="782" y="5470"/>
                  </a:cubicBezTo>
                  <a:cubicBezTo>
                    <a:pt x="793" y="5468"/>
                    <a:pt x="803" y="5463"/>
                    <a:pt x="811" y="5457"/>
                  </a:cubicBezTo>
                  <a:cubicBezTo>
                    <a:pt x="1340" y="6369"/>
                    <a:pt x="2368" y="7238"/>
                    <a:pt x="3383" y="7238"/>
                  </a:cubicBezTo>
                  <a:cubicBezTo>
                    <a:pt x="3443" y="7238"/>
                    <a:pt x="3503" y="7235"/>
                    <a:pt x="3563" y="7229"/>
                  </a:cubicBezTo>
                  <a:cubicBezTo>
                    <a:pt x="4598" y="7121"/>
                    <a:pt x="5449" y="5733"/>
                    <a:pt x="5673" y="4459"/>
                  </a:cubicBezTo>
                  <a:cubicBezTo>
                    <a:pt x="5791" y="3767"/>
                    <a:pt x="5678" y="3078"/>
                    <a:pt x="5329" y="2394"/>
                  </a:cubicBezTo>
                  <a:cubicBezTo>
                    <a:pt x="4676" y="1176"/>
                    <a:pt x="3355" y="0"/>
                    <a:pt x="2330" y="0"/>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9"/>
            <p:cNvSpPr/>
            <p:nvPr/>
          </p:nvSpPr>
          <p:spPr>
            <a:xfrm>
              <a:off x="4744875" y="3951925"/>
              <a:ext cx="20950" cy="35450"/>
            </a:xfrm>
            <a:custGeom>
              <a:avLst/>
              <a:gdLst/>
              <a:ahLst/>
              <a:cxnLst/>
              <a:rect l="l" t="t" r="r" b="b"/>
              <a:pathLst>
                <a:path w="838" h="1418" extrusionOk="0">
                  <a:moveTo>
                    <a:pt x="615" y="1"/>
                  </a:moveTo>
                  <a:cubicBezTo>
                    <a:pt x="608" y="1"/>
                    <a:pt x="600" y="2"/>
                    <a:pt x="593" y="5"/>
                  </a:cubicBezTo>
                  <a:cubicBezTo>
                    <a:pt x="557" y="18"/>
                    <a:pt x="537" y="58"/>
                    <a:pt x="549" y="95"/>
                  </a:cubicBezTo>
                  <a:cubicBezTo>
                    <a:pt x="828" y="885"/>
                    <a:pt x="82" y="1268"/>
                    <a:pt x="50" y="1284"/>
                  </a:cubicBezTo>
                  <a:cubicBezTo>
                    <a:pt x="15" y="1301"/>
                    <a:pt x="0" y="1343"/>
                    <a:pt x="19" y="1378"/>
                  </a:cubicBezTo>
                  <a:cubicBezTo>
                    <a:pt x="31" y="1403"/>
                    <a:pt x="55" y="1418"/>
                    <a:pt x="81" y="1418"/>
                  </a:cubicBezTo>
                  <a:cubicBezTo>
                    <a:pt x="92" y="1418"/>
                    <a:pt x="103" y="1415"/>
                    <a:pt x="113" y="1409"/>
                  </a:cubicBezTo>
                  <a:cubicBezTo>
                    <a:pt x="117" y="1407"/>
                    <a:pt x="351" y="1288"/>
                    <a:pt x="534" y="1051"/>
                  </a:cubicBezTo>
                  <a:cubicBezTo>
                    <a:pt x="709" y="824"/>
                    <a:pt x="838" y="490"/>
                    <a:pt x="682" y="48"/>
                  </a:cubicBezTo>
                  <a:cubicBezTo>
                    <a:pt x="671" y="19"/>
                    <a:pt x="644"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9"/>
            <p:cNvSpPr/>
            <p:nvPr/>
          </p:nvSpPr>
          <p:spPr>
            <a:xfrm>
              <a:off x="4729775" y="3937325"/>
              <a:ext cx="13475" cy="20175"/>
            </a:xfrm>
            <a:custGeom>
              <a:avLst/>
              <a:gdLst/>
              <a:ahLst/>
              <a:cxnLst/>
              <a:rect l="l" t="t" r="r" b="b"/>
              <a:pathLst>
                <a:path w="539" h="807" extrusionOk="0">
                  <a:moveTo>
                    <a:pt x="168" y="1"/>
                  </a:moveTo>
                  <a:cubicBezTo>
                    <a:pt x="156" y="1"/>
                    <a:pt x="144" y="3"/>
                    <a:pt x="133" y="7"/>
                  </a:cubicBezTo>
                  <a:cubicBezTo>
                    <a:pt x="26" y="42"/>
                    <a:pt x="1" y="251"/>
                    <a:pt x="76" y="470"/>
                  </a:cubicBezTo>
                  <a:cubicBezTo>
                    <a:pt x="145" y="667"/>
                    <a:pt x="270" y="806"/>
                    <a:pt x="372" y="806"/>
                  </a:cubicBezTo>
                  <a:cubicBezTo>
                    <a:pt x="384" y="806"/>
                    <a:pt x="396" y="804"/>
                    <a:pt x="407" y="800"/>
                  </a:cubicBezTo>
                  <a:cubicBezTo>
                    <a:pt x="515" y="764"/>
                    <a:pt x="538" y="557"/>
                    <a:pt x="464" y="337"/>
                  </a:cubicBezTo>
                  <a:cubicBezTo>
                    <a:pt x="396" y="140"/>
                    <a:pt x="271"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9"/>
            <p:cNvSpPr/>
            <p:nvPr/>
          </p:nvSpPr>
          <p:spPr>
            <a:xfrm>
              <a:off x="4724475" y="3918200"/>
              <a:ext cx="22000" cy="7675"/>
            </a:xfrm>
            <a:custGeom>
              <a:avLst/>
              <a:gdLst/>
              <a:ahLst/>
              <a:cxnLst/>
              <a:rect l="l" t="t" r="r" b="b"/>
              <a:pathLst>
                <a:path w="880" h="307" extrusionOk="0">
                  <a:moveTo>
                    <a:pt x="430" y="0"/>
                  </a:moveTo>
                  <a:cubicBezTo>
                    <a:pt x="257" y="0"/>
                    <a:pt x="110" y="85"/>
                    <a:pt x="31" y="159"/>
                  </a:cubicBezTo>
                  <a:cubicBezTo>
                    <a:pt x="3" y="184"/>
                    <a:pt x="1" y="230"/>
                    <a:pt x="29" y="257"/>
                  </a:cubicBezTo>
                  <a:cubicBezTo>
                    <a:pt x="43" y="272"/>
                    <a:pt x="61" y="280"/>
                    <a:pt x="79" y="280"/>
                  </a:cubicBezTo>
                  <a:cubicBezTo>
                    <a:pt x="96" y="280"/>
                    <a:pt x="113" y="274"/>
                    <a:pt x="128" y="261"/>
                  </a:cubicBezTo>
                  <a:cubicBezTo>
                    <a:pt x="134" y="255"/>
                    <a:pt x="258" y="142"/>
                    <a:pt x="431" y="142"/>
                  </a:cubicBezTo>
                  <a:cubicBezTo>
                    <a:pt x="528" y="142"/>
                    <a:pt x="639" y="177"/>
                    <a:pt x="754" y="287"/>
                  </a:cubicBezTo>
                  <a:cubicBezTo>
                    <a:pt x="768" y="300"/>
                    <a:pt x="785" y="306"/>
                    <a:pt x="802" y="306"/>
                  </a:cubicBezTo>
                  <a:cubicBezTo>
                    <a:pt x="818" y="306"/>
                    <a:pt x="834" y="300"/>
                    <a:pt x="848" y="289"/>
                  </a:cubicBezTo>
                  <a:lnTo>
                    <a:pt x="853" y="284"/>
                  </a:lnTo>
                  <a:cubicBezTo>
                    <a:pt x="880" y="256"/>
                    <a:pt x="879" y="211"/>
                    <a:pt x="851" y="184"/>
                  </a:cubicBezTo>
                  <a:cubicBezTo>
                    <a:pt x="707" y="48"/>
                    <a:pt x="561" y="0"/>
                    <a:pt x="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9"/>
            <p:cNvSpPr/>
            <p:nvPr/>
          </p:nvSpPr>
          <p:spPr>
            <a:xfrm>
              <a:off x="5150325" y="5155600"/>
              <a:ext cx="170050" cy="55400"/>
            </a:xfrm>
            <a:custGeom>
              <a:avLst/>
              <a:gdLst/>
              <a:ahLst/>
              <a:cxnLst/>
              <a:rect l="l" t="t" r="r" b="b"/>
              <a:pathLst>
                <a:path w="6802" h="2216" extrusionOk="0">
                  <a:moveTo>
                    <a:pt x="5346" y="1"/>
                  </a:moveTo>
                  <a:cubicBezTo>
                    <a:pt x="4734" y="1"/>
                    <a:pt x="3950" y="10"/>
                    <a:pt x="3950" y="10"/>
                  </a:cubicBezTo>
                  <a:lnTo>
                    <a:pt x="974" y="1303"/>
                  </a:lnTo>
                  <a:cubicBezTo>
                    <a:pt x="1" y="1604"/>
                    <a:pt x="403" y="2208"/>
                    <a:pt x="976" y="2213"/>
                  </a:cubicBezTo>
                  <a:cubicBezTo>
                    <a:pt x="1307" y="2214"/>
                    <a:pt x="1623" y="2216"/>
                    <a:pt x="1924" y="2216"/>
                  </a:cubicBezTo>
                  <a:cubicBezTo>
                    <a:pt x="5366" y="2216"/>
                    <a:pt x="6801" y="2072"/>
                    <a:pt x="6065" y="129"/>
                  </a:cubicBezTo>
                  <a:lnTo>
                    <a:pt x="6014" y="10"/>
                  </a:lnTo>
                  <a:cubicBezTo>
                    <a:pt x="5914" y="3"/>
                    <a:pt x="5652" y="1"/>
                    <a:pt x="5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9"/>
            <p:cNvSpPr/>
            <p:nvPr/>
          </p:nvSpPr>
          <p:spPr>
            <a:xfrm>
              <a:off x="5065450" y="4291850"/>
              <a:ext cx="235250" cy="864025"/>
            </a:xfrm>
            <a:custGeom>
              <a:avLst/>
              <a:gdLst/>
              <a:ahLst/>
              <a:cxnLst/>
              <a:rect l="l" t="t" r="r" b="b"/>
              <a:pathLst>
                <a:path w="9410" h="34561" extrusionOk="0">
                  <a:moveTo>
                    <a:pt x="4631" y="1"/>
                  </a:moveTo>
                  <a:lnTo>
                    <a:pt x="0" y="3322"/>
                  </a:lnTo>
                  <a:cubicBezTo>
                    <a:pt x="997" y="15457"/>
                    <a:pt x="3485" y="26044"/>
                    <a:pt x="7345" y="34561"/>
                  </a:cubicBezTo>
                  <a:lnTo>
                    <a:pt x="9410" y="34561"/>
                  </a:lnTo>
                  <a:cubicBezTo>
                    <a:pt x="7183" y="26292"/>
                    <a:pt x="6245" y="18031"/>
                    <a:pt x="6286" y="10094"/>
                  </a:cubicBezTo>
                  <a:cubicBezTo>
                    <a:pt x="6289" y="9598"/>
                    <a:pt x="6491" y="8585"/>
                    <a:pt x="6741" y="7477"/>
                  </a:cubicBezTo>
                  <a:cubicBezTo>
                    <a:pt x="7348" y="4790"/>
                    <a:pt x="6552" y="1977"/>
                    <a:pt x="4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9"/>
            <p:cNvSpPr/>
            <p:nvPr/>
          </p:nvSpPr>
          <p:spPr>
            <a:xfrm>
              <a:off x="4794725" y="3990875"/>
              <a:ext cx="391325" cy="421175"/>
            </a:xfrm>
            <a:custGeom>
              <a:avLst/>
              <a:gdLst/>
              <a:ahLst/>
              <a:cxnLst/>
              <a:rect l="l" t="t" r="r" b="b"/>
              <a:pathLst>
                <a:path w="15653" h="16847" extrusionOk="0">
                  <a:moveTo>
                    <a:pt x="4029" y="1"/>
                  </a:moveTo>
                  <a:cubicBezTo>
                    <a:pt x="3744" y="1"/>
                    <a:pt x="3455" y="28"/>
                    <a:pt x="3164" y="85"/>
                  </a:cubicBezTo>
                  <a:cubicBezTo>
                    <a:pt x="1246" y="457"/>
                    <a:pt x="0" y="2405"/>
                    <a:pt x="517" y="4290"/>
                  </a:cubicBezTo>
                  <a:cubicBezTo>
                    <a:pt x="833" y="5439"/>
                    <a:pt x="1786" y="6643"/>
                    <a:pt x="2943" y="7935"/>
                  </a:cubicBezTo>
                  <a:cubicBezTo>
                    <a:pt x="4768" y="9972"/>
                    <a:pt x="6280" y="12269"/>
                    <a:pt x="7499" y="14717"/>
                  </a:cubicBezTo>
                  <a:lnTo>
                    <a:pt x="8556" y="16846"/>
                  </a:lnTo>
                  <a:lnTo>
                    <a:pt x="15652" y="12209"/>
                  </a:lnTo>
                  <a:cubicBezTo>
                    <a:pt x="11231" y="8411"/>
                    <a:pt x="10022" y="2870"/>
                    <a:pt x="6895" y="910"/>
                  </a:cubicBezTo>
                  <a:cubicBezTo>
                    <a:pt x="5971" y="331"/>
                    <a:pt x="5019" y="1"/>
                    <a:pt x="4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9"/>
            <p:cNvSpPr/>
            <p:nvPr/>
          </p:nvSpPr>
          <p:spPr>
            <a:xfrm>
              <a:off x="4859875" y="4296050"/>
              <a:ext cx="326175" cy="840675"/>
            </a:xfrm>
            <a:custGeom>
              <a:avLst/>
              <a:gdLst/>
              <a:ahLst/>
              <a:cxnLst/>
              <a:rect l="l" t="t" r="r" b="b"/>
              <a:pathLst>
                <a:path w="13047" h="33627" extrusionOk="0">
                  <a:moveTo>
                    <a:pt x="13046" y="1"/>
                  </a:moveTo>
                  <a:lnTo>
                    <a:pt x="5950" y="4639"/>
                  </a:lnTo>
                  <a:cubicBezTo>
                    <a:pt x="0" y="13997"/>
                    <a:pt x="1426" y="23659"/>
                    <a:pt x="10228" y="33627"/>
                  </a:cubicBezTo>
                  <a:lnTo>
                    <a:pt x="12002" y="33234"/>
                  </a:lnTo>
                  <a:lnTo>
                    <a:pt x="7797" y="24205"/>
                  </a:lnTo>
                  <a:cubicBezTo>
                    <a:pt x="6120" y="20606"/>
                    <a:pt x="6010" y="16473"/>
                    <a:pt x="7491" y="12789"/>
                  </a:cubicBezTo>
                  <a:lnTo>
                    <a:pt x="13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9"/>
            <p:cNvSpPr/>
            <p:nvPr/>
          </p:nvSpPr>
          <p:spPr>
            <a:xfrm>
              <a:off x="5060975" y="5126850"/>
              <a:ext cx="120175" cy="101625"/>
            </a:xfrm>
            <a:custGeom>
              <a:avLst/>
              <a:gdLst/>
              <a:ahLst/>
              <a:cxnLst/>
              <a:rect l="l" t="t" r="r" b="b"/>
              <a:pathLst>
                <a:path w="4807" h="4065" extrusionOk="0">
                  <a:moveTo>
                    <a:pt x="3958" y="1"/>
                  </a:moveTo>
                  <a:lnTo>
                    <a:pt x="2184" y="394"/>
                  </a:lnTo>
                  <a:lnTo>
                    <a:pt x="1676" y="2058"/>
                  </a:lnTo>
                  <a:cubicBezTo>
                    <a:pt x="1503" y="2573"/>
                    <a:pt x="1118" y="2991"/>
                    <a:pt x="611" y="3190"/>
                  </a:cubicBezTo>
                  <a:cubicBezTo>
                    <a:pt x="509" y="3229"/>
                    <a:pt x="407" y="3280"/>
                    <a:pt x="314" y="3346"/>
                  </a:cubicBezTo>
                  <a:cubicBezTo>
                    <a:pt x="0" y="3565"/>
                    <a:pt x="179" y="4064"/>
                    <a:pt x="560" y="4064"/>
                  </a:cubicBezTo>
                  <a:cubicBezTo>
                    <a:pt x="561" y="4064"/>
                    <a:pt x="562" y="4064"/>
                    <a:pt x="563" y="4064"/>
                  </a:cubicBezTo>
                  <a:lnTo>
                    <a:pt x="1554" y="4058"/>
                  </a:lnTo>
                  <a:cubicBezTo>
                    <a:pt x="2163" y="4054"/>
                    <a:pt x="2728" y="3745"/>
                    <a:pt x="3062" y="3236"/>
                  </a:cubicBezTo>
                  <a:lnTo>
                    <a:pt x="4147" y="1583"/>
                  </a:lnTo>
                  <a:cubicBezTo>
                    <a:pt x="4149" y="1583"/>
                    <a:pt x="4806" y="828"/>
                    <a:pt x="39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9"/>
            <p:cNvSpPr/>
            <p:nvPr/>
          </p:nvSpPr>
          <p:spPr>
            <a:xfrm>
              <a:off x="4390875" y="4009725"/>
              <a:ext cx="525325" cy="315950"/>
            </a:xfrm>
            <a:custGeom>
              <a:avLst/>
              <a:gdLst/>
              <a:ahLst/>
              <a:cxnLst/>
              <a:rect l="l" t="t" r="r" b="b"/>
              <a:pathLst>
                <a:path w="21013" h="12638" extrusionOk="0">
                  <a:moveTo>
                    <a:pt x="18982" y="1"/>
                  </a:moveTo>
                  <a:cubicBezTo>
                    <a:pt x="18962" y="1"/>
                    <a:pt x="18941" y="1"/>
                    <a:pt x="18921" y="2"/>
                  </a:cubicBezTo>
                  <a:cubicBezTo>
                    <a:pt x="18278" y="23"/>
                    <a:pt x="17684" y="354"/>
                    <a:pt x="17325" y="891"/>
                  </a:cubicBezTo>
                  <a:cubicBezTo>
                    <a:pt x="16584" y="1992"/>
                    <a:pt x="15653" y="2979"/>
                    <a:pt x="14570" y="3864"/>
                  </a:cubicBezTo>
                  <a:cubicBezTo>
                    <a:pt x="11649" y="6266"/>
                    <a:pt x="7651" y="7928"/>
                    <a:pt x="3512" y="9031"/>
                  </a:cubicBezTo>
                  <a:lnTo>
                    <a:pt x="3647" y="9363"/>
                  </a:lnTo>
                  <a:lnTo>
                    <a:pt x="3512" y="9032"/>
                  </a:lnTo>
                  <a:cubicBezTo>
                    <a:pt x="3097" y="8969"/>
                    <a:pt x="2747" y="8942"/>
                    <a:pt x="2451" y="8942"/>
                  </a:cubicBezTo>
                  <a:cubicBezTo>
                    <a:pt x="2240" y="8942"/>
                    <a:pt x="2057" y="8956"/>
                    <a:pt x="1899" y="8979"/>
                  </a:cubicBezTo>
                  <a:cubicBezTo>
                    <a:pt x="1398" y="9053"/>
                    <a:pt x="1394" y="9775"/>
                    <a:pt x="1894" y="9861"/>
                  </a:cubicBezTo>
                  <a:lnTo>
                    <a:pt x="2500" y="10039"/>
                  </a:lnTo>
                  <a:lnTo>
                    <a:pt x="1881" y="10296"/>
                  </a:lnTo>
                  <a:cubicBezTo>
                    <a:pt x="1383" y="10459"/>
                    <a:pt x="1015" y="10660"/>
                    <a:pt x="741" y="10868"/>
                  </a:cubicBezTo>
                  <a:cubicBezTo>
                    <a:pt x="1" y="11431"/>
                    <a:pt x="412" y="12637"/>
                    <a:pt x="1308" y="12637"/>
                  </a:cubicBezTo>
                  <a:cubicBezTo>
                    <a:pt x="1336" y="12637"/>
                    <a:pt x="1365" y="12636"/>
                    <a:pt x="1394" y="12633"/>
                  </a:cubicBezTo>
                  <a:cubicBezTo>
                    <a:pt x="2855" y="12512"/>
                    <a:pt x="4206" y="10729"/>
                    <a:pt x="4206" y="10729"/>
                  </a:cubicBezTo>
                  <a:cubicBezTo>
                    <a:pt x="8967" y="10022"/>
                    <a:pt x="14341" y="8834"/>
                    <a:pt x="17787" y="6482"/>
                  </a:cubicBezTo>
                  <a:cubicBezTo>
                    <a:pt x="17876" y="6422"/>
                    <a:pt x="17964" y="6363"/>
                    <a:pt x="18052" y="6299"/>
                  </a:cubicBezTo>
                  <a:cubicBezTo>
                    <a:pt x="18677" y="5851"/>
                    <a:pt x="19234" y="5316"/>
                    <a:pt x="19702" y="4711"/>
                  </a:cubicBezTo>
                  <a:cubicBezTo>
                    <a:pt x="20167" y="4112"/>
                    <a:pt x="20555" y="3442"/>
                    <a:pt x="20837" y="2728"/>
                  </a:cubicBezTo>
                  <a:cubicBezTo>
                    <a:pt x="20986" y="2349"/>
                    <a:pt x="21013" y="1964"/>
                    <a:pt x="20940" y="1605"/>
                  </a:cubicBezTo>
                  <a:cubicBezTo>
                    <a:pt x="20759" y="716"/>
                    <a:pt x="19980" y="1"/>
                    <a:pt x="18982"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9"/>
            <p:cNvSpPr/>
            <p:nvPr/>
          </p:nvSpPr>
          <p:spPr>
            <a:xfrm>
              <a:off x="4688700" y="3812275"/>
              <a:ext cx="200475" cy="170325"/>
            </a:xfrm>
            <a:custGeom>
              <a:avLst/>
              <a:gdLst/>
              <a:ahLst/>
              <a:cxnLst/>
              <a:rect l="l" t="t" r="r" b="b"/>
              <a:pathLst>
                <a:path w="8019" h="6813" extrusionOk="0">
                  <a:moveTo>
                    <a:pt x="3752" y="0"/>
                  </a:moveTo>
                  <a:cubicBezTo>
                    <a:pt x="2676" y="0"/>
                    <a:pt x="1463" y="351"/>
                    <a:pt x="458" y="1547"/>
                  </a:cubicBezTo>
                  <a:cubicBezTo>
                    <a:pt x="128" y="1938"/>
                    <a:pt x="0" y="2483"/>
                    <a:pt x="179" y="2964"/>
                  </a:cubicBezTo>
                  <a:cubicBezTo>
                    <a:pt x="346" y="3413"/>
                    <a:pt x="766" y="3852"/>
                    <a:pt x="1772" y="3852"/>
                  </a:cubicBezTo>
                  <a:cubicBezTo>
                    <a:pt x="1818" y="3852"/>
                    <a:pt x="1866" y="3851"/>
                    <a:pt x="1915" y="3849"/>
                  </a:cubicBezTo>
                  <a:lnTo>
                    <a:pt x="1677" y="3325"/>
                  </a:lnTo>
                  <a:lnTo>
                    <a:pt x="1677" y="3325"/>
                  </a:lnTo>
                  <a:cubicBezTo>
                    <a:pt x="1677" y="3325"/>
                    <a:pt x="2316" y="4373"/>
                    <a:pt x="3820" y="4539"/>
                  </a:cubicBezTo>
                  <a:cubicBezTo>
                    <a:pt x="4010" y="4835"/>
                    <a:pt x="4340" y="5171"/>
                    <a:pt x="4913" y="5407"/>
                  </a:cubicBezTo>
                  <a:lnTo>
                    <a:pt x="4943" y="5712"/>
                  </a:lnTo>
                  <a:cubicBezTo>
                    <a:pt x="5008" y="6372"/>
                    <a:pt x="5571" y="6812"/>
                    <a:pt x="6156" y="6812"/>
                  </a:cubicBezTo>
                  <a:cubicBezTo>
                    <a:pt x="6407" y="6812"/>
                    <a:pt x="6662" y="6731"/>
                    <a:pt x="6884" y="6552"/>
                  </a:cubicBezTo>
                  <a:cubicBezTo>
                    <a:pt x="6897" y="6542"/>
                    <a:pt x="6908" y="6531"/>
                    <a:pt x="6921" y="6521"/>
                  </a:cubicBezTo>
                  <a:cubicBezTo>
                    <a:pt x="6693" y="6254"/>
                    <a:pt x="6651" y="5877"/>
                    <a:pt x="6812" y="5565"/>
                  </a:cubicBezTo>
                  <a:cubicBezTo>
                    <a:pt x="6921" y="5357"/>
                    <a:pt x="7047" y="5091"/>
                    <a:pt x="7161" y="4786"/>
                  </a:cubicBezTo>
                  <a:cubicBezTo>
                    <a:pt x="8019" y="2484"/>
                    <a:pt x="6393" y="93"/>
                    <a:pt x="3938" y="4"/>
                  </a:cubicBezTo>
                  <a:cubicBezTo>
                    <a:pt x="3876" y="1"/>
                    <a:pt x="3814" y="0"/>
                    <a:pt x="3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9"/>
            <p:cNvSpPr/>
            <p:nvPr/>
          </p:nvSpPr>
          <p:spPr>
            <a:xfrm>
              <a:off x="4784750" y="3903000"/>
              <a:ext cx="29525" cy="45700"/>
            </a:xfrm>
            <a:custGeom>
              <a:avLst/>
              <a:gdLst/>
              <a:ahLst/>
              <a:cxnLst/>
              <a:rect l="l" t="t" r="r" b="b"/>
              <a:pathLst>
                <a:path w="1181" h="1828" extrusionOk="0">
                  <a:moveTo>
                    <a:pt x="591" y="1"/>
                  </a:moveTo>
                  <a:cubicBezTo>
                    <a:pt x="264" y="1"/>
                    <a:pt x="0" y="409"/>
                    <a:pt x="0" y="914"/>
                  </a:cubicBezTo>
                  <a:cubicBezTo>
                    <a:pt x="0" y="1419"/>
                    <a:pt x="264" y="1827"/>
                    <a:pt x="591" y="1827"/>
                  </a:cubicBezTo>
                  <a:cubicBezTo>
                    <a:pt x="916" y="1827"/>
                    <a:pt x="1181" y="1419"/>
                    <a:pt x="1181" y="914"/>
                  </a:cubicBezTo>
                  <a:cubicBezTo>
                    <a:pt x="1181" y="409"/>
                    <a:pt x="916" y="1"/>
                    <a:pt x="591"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9"/>
            <p:cNvSpPr/>
            <p:nvPr/>
          </p:nvSpPr>
          <p:spPr>
            <a:xfrm>
              <a:off x="3006200" y="2485025"/>
              <a:ext cx="105900" cy="2709700"/>
            </a:xfrm>
            <a:custGeom>
              <a:avLst/>
              <a:gdLst/>
              <a:ahLst/>
              <a:cxnLst/>
              <a:rect l="l" t="t" r="r" b="b"/>
              <a:pathLst>
                <a:path w="4236" h="108388" extrusionOk="0">
                  <a:moveTo>
                    <a:pt x="3695" y="1"/>
                  </a:moveTo>
                  <a:cubicBezTo>
                    <a:pt x="3409" y="1"/>
                    <a:pt x="3198" y="228"/>
                    <a:pt x="3189" y="505"/>
                  </a:cubicBezTo>
                  <a:lnTo>
                    <a:pt x="8" y="107852"/>
                  </a:lnTo>
                  <a:cubicBezTo>
                    <a:pt x="0" y="108139"/>
                    <a:pt x="225" y="108378"/>
                    <a:pt x="512" y="108387"/>
                  </a:cubicBezTo>
                  <a:lnTo>
                    <a:pt x="528" y="108387"/>
                  </a:lnTo>
                  <a:cubicBezTo>
                    <a:pt x="807" y="108387"/>
                    <a:pt x="1038" y="108165"/>
                    <a:pt x="1047" y="107883"/>
                  </a:cubicBezTo>
                  <a:lnTo>
                    <a:pt x="4228" y="536"/>
                  </a:lnTo>
                  <a:cubicBezTo>
                    <a:pt x="4235" y="250"/>
                    <a:pt x="4011" y="11"/>
                    <a:pt x="3724" y="2"/>
                  </a:cubicBezTo>
                  <a:cubicBezTo>
                    <a:pt x="3714" y="1"/>
                    <a:pt x="3705" y="1"/>
                    <a:pt x="36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9"/>
            <p:cNvSpPr/>
            <p:nvPr/>
          </p:nvSpPr>
          <p:spPr>
            <a:xfrm>
              <a:off x="2730025" y="2485025"/>
              <a:ext cx="382075" cy="325125"/>
            </a:xfrm>
            <a:custGeom>
              <a:avLst/>
              <a:gdLst/>
              <a:ahLst/>
              <a:cxnLst/>
              <a:rect l="l" t="t" r="r" b="b"/>
              <a:pathLst>
                <a:path w="15283" h="13005" extrusionOk="0">
                  <a:moveTo>
                    <a:pt x="877" y="1"/>
                  </a:moveTo>
                  <a:cubicBezTo>
                    <a:pt x="609" y="1"/>
                    <a:pt x="376" y="228"/>
                    <a:pt x="368" y="505"/>
                  </a:cubicBezTo>
                  <a:lnTo>
                    <a:pt x="5" y="12469"/>
                  </a:lnTo>
                  <a:cubicBezTo>
                    <a:pt x="0" y="12608"/>
                    <a:pt x="52" y="12746"/>
                    <a:pt x="151" y="12846"/>
                  </a:cubicBezTo>
                  <a:cubicBezTo>
                    <a:pt x="249" y="12947"/>
                    <a:pt x="384" y="13004"/>
                    <a:pt x="525" y="13004"/>
                  </a:cubicBezTo>
                  <a:lnTo>
                    <a:pt x="14392" y="13004"/>
                  </a:lnTo>
                  <a:cubicBezTo>
                    <a:pt x="14673" y="13004"/>
                    <a:pt x="14903" y="12782"/>
                    <a:pt x="14911" y="12500"/>
                  </a:cubicBezTo>
                  <a:lnTo>
                    <a:pt x="15275" y="536"/>
                  </a:lnTo>
                  <a:cubicBezTo>
                    <a:pt x="15282" y="250"/>
                    <a:pt x="15058" y="11"/>
                    <a:pt x="14771" y="2"/>
                  </a:cubicBezTo>
                  <a:cubicBezTo>
                    <a:pt x="14761" y="1"/>
                    <a:pt x="14752" y="1"/>
                    <a:pt x="14742" y="1"/>
                  </a:cubicBezTo>
                  <a:cubicBezTo>
                    <a:pt x="14456" y="1"/>
                    <a:pt x="14244" y="228"/>
                    <a:pt x="14236" y="505"/>
                  </a:cubicBezTo>
                  <a:lnTo>
                    <a:pt x="13889" y="11965"/>
                  </a:lnTo>
                  <a:lnTo>
                    <a:pt x="1060" y="11965"/>
                  </a:lnTo>
                  <a:lnTo>
                    <a:pt x="1407" y="536"/>
                  </a:lnTo>
                  <a:cubicBezTo>
                    <a:pt x="1415" y="250"/>
                    <a:pt x="1189" y="11"/>
                    <a:pt x="903" y="2"/>
                  </a:cubicBezTo>
                  <a:cubicBezTo>
                    <a:pt x="894" y="1"/>
                    <a:pt x="885" y="1"/>
                    <a:pt x="8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9"/>
            <p:cNvSpPr/>
            <p:nvPr/>
          </p:nvSpPr>
          <p:spPr>
            <a:xfrm>
              <a:off x="2659500" y="2485025"/>
              <a:ext cx="105925" cy="2709700"/>
            </a:xfrm>
            <a:custGeom>
              <a:avLst/>
              <a:gdLst/>
              <a:ahLst/>
              <a:cxnLst/>
              <a:rect l="l" t="t" r="r" b="b"/>
              <a:pathLst>
                <a:path w="4237" h="108388" extrusionOk="0">
                  <a:moveTo>
                    <a:pt x="3699" y="1"/>
                  </a:moveTo>
                  <a:cubicBezTo>
                    <a:pt x="3432" y="1"/>
                    <a:pt x="3200" y="228"/>
                    <a:pt x="3190" y="505"/>
                  </a:cubicBezTo>
                  <a:lnTo>
                    <a:pt x="8" y="107852"/>
                  </a:lnTo>
                  <a:cubicBezTo>
                    <a:pt x="1" y="108139"/>
                    <a:pt x="225" y="108378"/>
                    <a:pt x="512" y="108387"/>
                  </a:cubicBezTo>
                  <a:lnTo>
                    <a:pt x="528" y="108387"/>
                  </a:lnTo>
                  <a:cubicBezTo>
                    <a:pt x="806" y="108387"/>
                    <a:pt x="1036" y="108165"/>
                    <a:pt x="1047" y="107883"/>
                  </a:cubicBezTo>
                  <a:lnTo>
                    <a:pt x="4229" y="536"/>
                  </a:lnTo>
                  <a:cubicBezTo>
                    <a:pt x="4237" y="250"/>
                    <a:pt x="4012" y="11"/>
                    <a:pt x="3725" y="2"/>
                  </a:cubicBezTo>
                  <a:cubicBezTo>
                    <a:pt x="3716" y="1"/>
                    <a:pt x="3707" y="1"/>
                    <a:pt x="36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9"/>
            <p:cNvSpPr/>
            <p:nvPr/>
          </p:nvSpPr>
          <p:spPr>
            <a:xfrm>
              <a:off x="2720950" y="2784175"/>
              <a:ext cx="381975" cy="325100"/>
            </a:xfrm>
            <a:custGeom>
              <a:avLst/>
              <a:gdLst/>
              <a:ahLst/>
              <a:cxnLst/>
              <a:rect l="l" t="t" r="r" b="b"/>
              <a:pathLst>
                <a:path w="15279" h="13004" extrusionOk="0">
                  <a:moveTo>
                    <a:pt x="14221" y="1037"/>
                  </a:moveTo>
                  <a:lnTo>
                    <a:pt x="13888" y="11963"/>
                  </a:lnTo>
                  <a:lnTo>
                    <a:pt x="1060" y="11963"/>
                  </a:lnTo>
                  <a:lnTo>
                    <a:pt x="1393" y="1037"/>
                  </a:lnTo>
                  <a:close/>
                  <a:moveTo>
                    <a:pt x="888" y="0"/>
                  </a:moveTo>
                  <a:cubicBezTo>
                    <a:pt x="607" y="0"/>
                    <a:pt x="377" y="224"/>
                    <a:pt x="368" y="504"/>
                  </a:cubicBezTo>
                  <a:lnTo>
                    <a:pt x="5" y="12468"/>
                  </a:lnTo>
                  <a:cubicBezTo>
                    <a:pt x="1" y="12607"/>
                    <a:pt x="52" y="12745"/>
                    <a:pt x="151" y="12845"/>
                  </a:cubicBezTo>
                  <a:cubicBezTo>
                    <a:pt x="249" y="12946"/>
                    <a:pt x="383" y="13003"/>
                    <a:pt x="525" y="13003"/>
                  </a:cubicBezTo>
                  <a:lnTo>
                    <a:pt x="14393" y="13003"/>
                  </a:lnTo>
                  <a:cubicBezTo>
                    <a:pt x="14673" y="13003"/>
                    <a:pt x="14903" y="12779"/>
                    <a:pt x="14911" y="12500"/>
                  </a:cubicBezTo>
                  <a:lnTo>
                    <a:pt x="15275" y="535"/>
                  </a:lnTo>
                  <a:cubicBezTo>
                    <a:pt x="15278" y="394"/>
                    <a:pt x="15227" y="259"/>
                    <a:pt x="15129" y="158"/>
                  </a:cubicBezTo>
                  <a:cubicBezTo>
                    <a:pt x="15030" y="57"/>
                    <a:pt x="14896" y="0"/>
                    <a:pt x="1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9"/>
            <p:cNvSpPr/>
            <p:nvPr/>
          </p:nvSpPr>
          <p:spPr>
            <a:xfrm>
              <a:off x="2711900" y="3083250"/>
              <a:ext cx="381975" cy="325075"/>
            </a:xfrm>
            <a:custGeom>
              <a:avLst/>
              <a:gdLst/>
              <a:ahLst/>
              <a:cxnLst/>
              <a:rect l="l" t="t" r="r" b="b"/>
              <a:pathLst>
                <a:path w="15279" h="13003" extrusionOk="0">
                  <a:moveTo>
                    <a:pt x="14218" y="1041"/>
                  </a:moveTo>
                  <a:lnTo>
                    <a:pt x="13887" y="11965"/>
                  </a:lnTo>
                  <a:lnTo>
                    <a:pt x="1059" y="11965"/>
                  </a:lnTo>
                  <a:lnTo>
                    <a:pt x="1390" y="1041"/>
                  </a:lnTo>
                  <a:close/>
                  <a:moveTo>
                    <a:pt x="888" y="0"/>
                  </a:moveTo>
                  <a:cubicBezTo>
                    <a:pt x="608" y="0"/>
                    <a:pt x="377" y="225"/>
                    <a:pt x="368" y="505"/>
                  </a:cubicBezTo>
                  <a:lnTo>
                    <a:pt x="5" y="12469"/>
                  </a:lnTo>
                  <a:cubicBezTo>
                    <a:pt x="1" y="12608"/>
                    <a:pt x="53" y="12745"/>
                    <a:pt x="151" y="12846"/>
                  </a:cubicBezTo>
                  <a:cubicBezTo>
                    <a:pt x="249" y="12946"/>
                    <a:pt x="383" y="13003"/>
                    <a:pt x="525" y="13003"/>
                  </a:cubicBezTo>
                  <a:lnTo>
                    <a:pt x="14393" y="13003"/>
                  </a:lnTo>
                  <a:cubicBezTo>
                    <a:pt x="14673" y="13003"/>
                    <a:pt x="14903" y="12781"/>
                    <a:pt x="14912" y="12500"/>
                  </a:cubicBezTo>
                  <a:lnTo>
                    <a:pt x="15276" y="536"/>
                  </a:lnTo>
                  <a:cubicBezTo>
                    <a:pt x="15279" y="396"/>
                    <a:pt x="15227" y="259"/>
                    <a:pt x="15129" y="158"/>
                  </a:cubicBezTo>
                  <a:cubicBezTo>
                    <a:pt x="15031" y="57"/>
                    <a:pt x="14896" y="0"/>
                    <a:pt x="14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9"/>
            <p:cNvSpPr/>
            <p:nvPr/>
          </p:nvSpPr>
          <p:spPr>
            <a:xfrm>
              <a:off x="2702850" y="3382375"/>
              <a:ext cx="381950" cy="325075"/>
            </a:xfrm>
            <a:custGeom>
              <a:avLst/>
              <a:gdLst/>
              <a:ahLst/>
              <a:cxnLst/>
              <a:rect l="l" t="t" r="r" b="b"/>
              <a:pathLst>
                <a:path w="15278" h="13003" extrusionOk="0">
                  <a:moveTo>
                    <a:pt x="14218" y="1040"/>
                  </a:moveTo>
                  <a:lnTo>
                    <a:pt x="13888" y="11964"/>
                  </a:lnTo>
                  <a:lnTo>
                    <a:pt x="1059" y="11964"/>
                  </a:lnTo>
                  <a:lnTo>
                    <a:pt x="1390" y="1040"/>
                  </a:lnTo>
                  <a:close/>
                  <a:moveTo>
                    <a:pt x="887" y="0"/>
                  </a:moveTo>
                  <a:cubicBezTo>
                    <a:pt x="606" y="0"/>
                    <a:pt x="376" y="224"/>
                    <a:pt x="367" y="505"/>
                  </a:cubicBezTo>
                  <a:lnTo>
                    <a:pt x="4" y="12468"/>
                  </a:lnTo>
                  <a:cubicBezTo>
                    <a:pt x="0" y="12608"/>
                    <a:pt x="52" y="12744"/>
                    <a:pt x="150" y="12846"/>
                  </a:cubicBezTo>
                  <a:cubicBezTo>
                    <a:pt x="248" y="12946"/>
                    <a:pt x="383" y="13003"/>
                    <a:pt x="523" y="13003"/>
                  </a:cubicBezTo>
                  <a:lnTo>
                    <a:pt x="14392" y="13003"/>
                  </a:lnTo>
                  <a:cubicBezTo>
                    <a:pt x="14672" y="13003"/>
                    <a:pt x="14902" y="12780"/>
                    <a:pt x="14911" y="12499"/>
                  </a:cubicBezTo>
                  <a:lnTo>
                    <a:pt x="15274" y="536"/>
                  </a:lnTo>
                  <a:cubicBezTo>
                    <a:pt x="15278" y="396"/>
                    <a:pt x="15226" y="259"/>
                    <a:pt x="15128" y="158"/>
                  </a:cubicBezTo>
                  <a:cubicBezTo>
                    <a:pt x="15030" y="57"/>
                    <a:pt x="14895" y="0"/>
                    <a:pt x="1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9"/>
            <p:cNvSpPr/>
            <p:nvPr/>
          </p:nvSpPr>
          <p:spPr>
            <a:xfrm>
              <a:off x="2693775" y="3681450"/>
              <a:ext cx="381975" cy="325100"/>
            </a:xfrm>
            <a:custGeom>
              <a:avLst/>
              <a:gdLst/>
              <a:ahLst/>
              <a:cxnLst/>
              <a:rect l="l" t="t" r="r" b="b"/>
              <a:pathLst>
                <a:path w="15279" h="13004" extrusionOk="0">
                  <a:moveTo>
                    <a:pt x="14220" y="1040"/>
                  </a:moveTo>
                  <a:lnTo>
                    <a:pt x="13888" y="11965"/>
                  </a:lnTo>
                  <a:lnTo>
                    <a:pt x="1060" y="11965"/>
                  </a:lnTo>
                  <a:lnTo>
                    <a:pt x="1391" y="1040"/>
                  </a:lnTo>
                  <a:close/>
                  <a:moveTo>
                    <a:pt x="886" y="1"/>
                  </a:moveTo>
                  <a:cubicBezTo>
                    <a:pt x="606" y="1"/>
                    <a:pt x="376" y="224"/>
                    <a:pt x="367" y="505"/>
                  </a:cubicBezTo>
                  <a:lnTo>
                    <a:pt x="4" y="12468"/>
                  </a:lnTo>
                  <a:cubicBezTo>
                    <a:pt x="0" y="12609"/>
                    <a:pt x="52" y="12745"/>
                    <a:pt x="150" y="12847"/>
                  </a:cubicBezTo>
                  <a:cubicBezTo>
                    <a:pt x="248" y="12947"/>
                    <a:pt x="383" y="13004"/>
                    <a:pt x="523" y="13004"/>
                  </a:cubicBezTo>
                  <a:lnTo>
                    <a:pt x="14391" y="13004"/>
                  </a:lnTo>
                  <a:cubicBezTo>
                    <a:pt x="14672" y="13004"/>
                    <a:pt x="14902" y="12781"/>
                    <a:pt x="14911" y="12500"/>
                  </a:cubicBezTo>
                  <a:lnTo>
                    <a:pt x="15274" y="536"/>
                  </a:lnTo>
                  <a:cubicBezTo>
                    <a:pt x="15278" y="397"/>
                    <a:pt x="15226" y="259"/>
                    <a:pt x="15128" y="159"/>
                  </a:cubicBezTo>
                  <a:cubicBezTo>
                    <a:pt x="15030" y="58"/>
                    <a:pt x="14896" y="1"/>
                    <a:pt x="14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9"/>
            <p:cNvSpPr/>
            <p:nvPr/>
          </p:nvSpPr>
          <p:spPr>
            <a:xfrm>
              <a:off x="2684700" y="3980550"/>
              <a:ext cx="381975" cy="325100"/>
            </a:xfrm>
            <a:custGeom>
              <a:avLst/>
              <a:gdLst/>
              <a:ahLst/>
              <a:cxnLst/>
              <a:rect l="l" t="t" r="r" b="b"/>
              <a:pathLst>
                <a:path w="15279" h="13004" extrusionOk="0">
                  <a:moveTo>
                    <a:pt x="14220" y="1040"/>
                  </a:moveTo>
                  <a:lnTo>
                    <a:pt x="13889" y="11965"/>
                  </a:lnTo>
                  <a:lnTo>
                    <a:pt x="1060" y="11965"/>
                  </a:lnTo>
                  <a:lnTo>
                    <a:pt x="1392" y="1040"/>
                  </a:lnTo>
                  <a:close/>
                  <a:moveTo>
                    <a:pt x="886" y="1"/>
                  </a:moveTo>
                  <a:cubicBezTo>
                    <a:pt x="606" y="1"/>
                    <a:pt x="376" y="224"/>
                    <a:pt x="367" y="504"/>
                  </a:cubicBezTo>
                  <a:lnTo>
                    <a:pt x="3" y="12468"/>
                  </a:lnTo>
                  <a:cubicBezTo>
                    <a:pt x="0" y="12608"/>
                    <a:pt x="52" y="12745"/>
                    <a:pt x="150" y="12845"/>
                  </a:cubicBezTo>
                  <a:cubicBezTo>
                    <a:pt x="248" y="12947"/>
                    <a:pt x="383" y="13003"/>
                    <a:pt x="523" y="13003"/>
                  </a:cubicBezTo>
                  <a:lnTo>
                    <a:pt x="14392" y="13003"/>
                  </a:lnTo>
                  <a:cubicBezTo>
                    <a:pt x="14673" y="13003"/>
                    <a:pt x="14903" y="12781"/>
                    <a:pt x="14911" y="12501"/>
                  </a:cubicBezTo>
                  <a:lnTo>
                    <a:pt x="15274" y="536"/>
                  </a:lnTo>
                  <a:cubicBezTo>
                    <a:pt x="15278" y="397"/>
                    <a:pt x="15227" y="259"/>
                    <a:pt x="15128" y="159"/>
                  </a:cubicBezTo>
                  <a:cubicBezTo>
                    <a:pt x="15030" y="58"/>
                    <a:pt x="14896" y="1"/>
                    <a:pt x="147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9"/>
            <p:cNvSpPr/>
            <p:nvPr/>
          </p:nvSpPr>
          <p:spPr>
            <a:xfrm>
              <a:off x="2675650" y="4279675"/>
              <a:ext cx="381975" cy="325100"/>
            </a:xfrm>
            <a:custGeom>
              <a:avLst/>
              <a:gdLst/>
              <a:ahLst/>
              <a:cxnLst/>
              <a:rect l="l" t="t" r="r" b="b"/>
              <a:pathLst>
                <a:path w="15279" h="13004" extrusionOk="0">
                  <a:moveTo>
                    <a:pt x="14219" y="1039"/>
                  </a:moveTo>
                  <a:lnTo>
                    <a:pt x="13886" y="11964"/>
                  </a:lnTo>
                  <a:lnTo>
                    <a:pt x="1058" y="11964"/>
                  </a:lnTo>
                  <a:lnTo>
                    <a:pt x="1389" y="1039"/>
                  </a:lnTo>
                  <a:close/>
                  <a:moveTo>
                    <a:pt x="886" y="1"/>
                  </a:moveTo>
                  <a:cubicBezTo>
                    <a:pt x="606" y="1"/>
                    <a:pt x="376" y="224"/>
                    <a:pt x="368" y="504"/>
                  </a:cubicBezTo>
                  <a:lnTo>
                    <a:pt x="4" y="12468"/>
                  </a:lnTo>
                  <a:cubicBezTo>
                    <a:pt x="1" y="12607"/>
                    <a:pt x="52" y="12745"/>
                    <a:pt x="150" y="12845"/>
                  </a:cubicBezTo>
                  <a:cubicBezTo>
                    <a:pt x="249" y="12946"/>
                    <a:pt x="383" y="13003"/>
                    <a:pt x="524" y="13003"/>
                  </a:cubicBezTo>
                  <a:lnTo>
                    <a:pt x="14392" y="13003"/>
                  </a:lnTo>
                  <a:cubicBezTo>
                    <a:pt x="14672" y="13003"/>
                    <a:pt x="14902" y="12780"/>
                    <a:pt x="14911" y="12499"/>
                  </a:cubicBezTo>
                  <a:lnTo>
                    <a:pt x="15274" y="536"/>
                  </a:lnTo>
                  <a:cubicBezTo>
                    <a:pt x="15278" y="397"/>
                    <a:pt x="15227" y="259"/>
                    <a:pt x="15129" y="159"/>
                  </a:cubicBezTo>
                  <a:cubicBezTo>
                    <a:pt x="15030" y="57"/>
                    <a:pt x="14896" y="1"/>
                    <a:pt x="147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9"/>
            <p:cNvSpPr/>
            <p:nvPr/>
          </p:nvSpPr>
          <p:spPr>
            <a:xfrm>
              <a:off x="2666550" y="4578775"/>
              <a:ext cx="381975" cy="325100"/>
            </a:xfrm>
            <a:custGeom>
              <a:avLst/>
              <a:gdLst/>
              <a:ahLst/>
              <a:cxnLst/>
              <a:rect l="l" t="t" r="r" b="b"/>
              <a:pathLst>
                <a:path w="15279" h="13004" extrusionOk="0">
                  <a:moveTo>
                    <a:pt x="14219" y="1039"/>
                  </a:moveTo>
                  <a:lnTo>
                    <a:pt x="13888" y="11964"/>
                  </a:lnTo>
                  <a:lnTo>
                    <a:pt x="1060" y="11964"/>
                  </a:lnTo>
                  <a:lnTo>
                    <a:pt x="1391" y="1039"/>
                  </a:lnTo>
                  <a:close/>
                  <a:moveTo>
                    <a:pt x="888" y="0"/>
                  </a:moveTo>
                  <a:cubicBezTo>
                    <a:pt x="608" y="0"/>
                    <a:pt x="377" y="224"/>
                    <a:pt x="368" y="504"/>
                  </a:cubicBezTo>
                  <a:lnTo>
                    <a:pt x="5" y="12468"/>
                  </a:lnTo>
                  <a:cubicBezTo>
                    <a:pt x="1" y="12607"/>
                    <a:pt x="52" y="12745"/>
                    <a:pt x="151" y="12845"/>
                  </a:cubicBezTo>
                  <a:cubicBezTo>
                    <a:pt x="249" y="12946"/>
                    <a:pt x="383" y="13003"/>
                    <a:pt x="524" y="13003"/>
                  </a:cubicBezTo>
                  <a:lnTo>
                    <a:pt x="14393" y="13003"/>
                  </a:lnTo>
                  <a:cubicBezTo>
                    <a:pt x="14673" y="13003"/>
                    <a:pt x="14903" y="12779"/>
                    <a:pt x="14912" y="12499"/>
                  </a:cubicBezTo>
                  <a:lnTo>
                    <a:pt x="15275" y="535"/>
                  </a:lnTo>
                  <a:cubicBezTo>
                    <a:pt x="15279" y="395"/>
                    <a:pt x="15227" y="259"/>
                    <a:pt x="15129" y="158"/>
                  </a:cubicBezTo>
                  <a:cubicBezTo>
                    <a:pt x="15030" y="57"/>
                    <a:pt x="14896" y="0"/>
                    <a:pt x="14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9"/>
            <p:cNvSpPr/>
            <p:nvPr/>
          </p:nvSpPr>
          <p:spPr>
            <a:xfrm>
              <a:off x="2876600" y="1286775"/>
              <a:ext cx="270725" cy="584050"/>
            </a:xfrm>
            <a:custGeom>
              <a:avLst/>
              <a:gdLst/>
              <a:ahLst/>
              <a:cxnLst/>
              <a:rect l="l" t="t" r="r" b="b"/>
              <a:pathLst>
                <a:path w="10829" h="23362" extrusionOk="0">
                  <a:moveTo>
                    <a:pt x="9269" y="0"/>
                  </a:moveTo>
                  <a:cubicBezTo>
                    <a:pt x="8880" y="0"/>
                    <a:pt x="8515" y="337"/>
                    <a:pt x="8565" y="785"/>
                  </a:cubicBezTo>
                  <a:lnTo>
                    <a:pt x="8796" y="2883"/>
                  </a:lnTo>
                  <a:cubicBezTo>
                    <a:pt x="8356" y="2174"/>
                    <a:pt x="8010" y="1726"/>
                    <a:pt x="7825" y="1726"/>
                  </a:cubicBezTo>
                  <a:cubicBezTo>
                    <a:pt x="7742" y="1726"/>
                    <a:pt x="7692" y="1817"/>
                    <a:pt x="7680" y="2016"/>
                  </a:cubicBezTo>
                  <a:cubicBezTo>
                    <a:pt x="7871" y="2834"/>
                    <a:pt x="8470" y="4095"/>
                    <a:pt x="8745" y="4659"/>
                  </a:cubicBezTo>
                  <a:cubicBezTo>
                    <a:pt x="9189" y="6953"/>
                    <a:pt x="8448" y="13341"/>
                    <a:pt x="8448" y="13341"/>
                  </a:cubicBezTo>
                  <a:cubicBezTo>
                    <a:pt x="8448" y="13341"/>
                    <a:pt x="4197" y="17273"/>
                    <a:pt x="1913" y="19123"/>
                  </a:cubicBezTo>
                  <a:cubicBezTo>
                    <a:pt x="1909" y="19126"/>
                    <a:pt x="1905" y="19128"/>
                    <a:pt x="1901" y="19131"/>
                  </a:cubicBezTo>
                  <a:cubicBezTo>
                    <a:pt x="1612" y="19366"/>
                    <a:pt x="1330" y="19590"/>
                    <a:pt x="1062" y="19793"/>
                  </a:cubicBezTo>
                  <a:cubicBezTo>
                    <a:pt x="1028" y="19821"/>
                    <a:pt x="995" y="19846"/>
                    <a:pt x="964" y="19873"/>
                  </a:cubicBezTo>
                  <a:cubicBezTo>
                    <a:pt x="667" y="20121"/>
                    <a:pt x="457" y="20457"/>
                    <a:pt x="364" y="20834"/>
                  </a:cubicBezTo>
                  <a:lnTo>
                    <a:pt x="290" y="21134"/>
                  </a:lnTo>
                  <a:cubicBezTo>
                    <a:pt x="1" y="22277"/>
                    <a:pt x="873" y="23362"/>
                    <a:pt x="2018" y="23362"/>
                  </a:cubicBezTo>
                  <a:cubicBezTo>
                    <a:pt x="2085" y="23362"/>
                    <a:pt x="2152" y="23358"/>
                    <a:pt x="2220" y="23351"/>
                  </a:cubicBezTo>
                  <a:cubicBezTo>
                    <a:pt x="2654" y="23302"/>
                    <a:pt x="3297" y="23046"/>
                    <a:pt x="3629" y="22764"/>
                  </a:cubicBezTo>
                  <a:cubicBezTo>
                    <a:pt x="4408" y="22105"/>
                    <a:pt x="5192" y="21252"/>
                    <a:pt x="5939" y="20334"/>
                  </a:cubicBezTo>
                  <a:cubicBezTo>
                    <a:pt x="7155" y="18842"/>
                    <a:pt x="9039" y="16255"/>
                    <a:pt x="10078" y="14812"/>
                  </a:cubicBezTo>
                  <a:cubicBezTo>
                    <a:pt x="10572" y="14125"/>
                    <a:pt x="10828" y="13296"/>
                    <a:pt x="10808" y="12450"/>
                  </a:cubicBezTo>
                  <a:cubicBezTo>
                    <a:pt x="10757" y="10437"/>
                    <a:pt x="10598" y="6603"/>
                    <a:pt x="10111" y="4571"/>
                  </a:cubicBezTo>
                  <a:cubicBezTo>
                    <a:pt x="10489" y="3309"/>
                    <a:pt x="10631" y="925"/>
                    <a:pt x="9697" y="156"/>
                  </a:cubicBezTo>
                  <a:cubicBezTo>
                    <a:pt x="9565" y="48"/>
                    <a:pt x="9415" y="0"/>
                    <a:pt x="9269" y="0"/>
                  </a:cubicBez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9"/>
            <p:cNvSpPr/>
            <p:nvPr/>
          </p:nvSpPr>
          <p:spPr>
            <a:xfrm>
              <a:off x="3175625" y="605550"/>
              <a:ext cx="557175" cy="233950"/>
            </a:xfrm>
            <a:custGeom>
              <a:avLst/>
              <a:gdLst/>
              <a:ahLst/>
              <a:cxnLst/>
              <a:rect l="l" t="t" r="r" b="b"/>
              <a:pathLst>
                <a:path w="22287" h="9358" extrusionOk="0">
                  <a:moveTo>
                    <a:pt x="19893" y="0"/>
                  </a:moveTo>
                  <a:cubicBezTo>
                    <a:pt x="19359" y="0"/>
                    <a:pt x="18845" y="219"/>
                    <a:pt x="18472" y="615"/>
                  </a:cubicBezTo>
                  <a:cubicBezTo>
                    <a:pt x="17211" y="1943"/>
                    <a:pt x="15614" y="2994"/>
                    <a:pt x="13798" y="3817"/>
                  </a:cubicBezTo>
                  <a:cubicBezTo>
                    <a:pt x="10854" y="5153"/>
                    <a:pt x="7346" y="5889"/>
                    <a:pt x="3807" y="6217"/>
                  </a:cubicBezTo>
                  <a:cubicBezTo>
                    <a:pt x="3142" y="5997"/>
                    <a:pt x="2635" y="5913"/>
                    <a:pt x="2259" y="5902"/>
                  </a:cubicBezTo>
                  <a:cubicBezTo>
                    <a:pt x="2256" y="5902"/>
                    <a:pt x="2253" y="5902"/>
                    <a:pt x="2250" y="5902"/>
                  </a:cubicBezTo>
                  <a:cubicBezTo>
                    <a:pt x="1758" y="5902"/>
                    <a:pt x="1647" y="6592"/>
                    <a:pt x="2108" y="6755"/>
                  </a:cubicBezTo>
                  <a:lnTo>
                    <a:pt x="2663" y="7025"/>
                  </a:lnTo>
                  <a:lnTo>
                    <a:pt x="2027" y="7172"/>
                  </a:lnTo>
                  <a:cubicBezTo>
                    <a:pt x="1523" y="7247"/>
                    <a:pt x="1131" y="7383"/>
                    <a:pt x="832" y="7535"/>
                  </a:cubicBezTo>
                  <a:cubicBezTo>
                    <a:pt x="0" y="7976"/>
                    <a:pt x="236" y="9269"/>
                    <a:pt x="1173" y="9351"/>
                  </a:cubicBezTo>
                  <a:cubicBezTo>
                    <a:pt x="1228" y="9355"/>
                    <a:pt x="1283" y="9357"/>
                    <a:pt x="1337" y="9357"/>
                  </a:cubicBezTo>
                  <a:cubicBezTo>
                    <a:pt x="2723" y="9357"/>
                    <a:pt x="4201" y="7968"/>
                    <a:pt x="4201" y="7968"/>
                  </a:cubicBezTo>
                  <a:cubicBezTo>
                    <a:pt x="4739" y="7979"/>
                    <a:pt x="5286" y="7985"/>
                    <a:pt x="5838" y="7985"/>
                  </a:cubicBezTo>
                  <a:cubicBezTo>
                    <a:pt x="9314" y="7985"/>
                    <a:pt x="13001" y="7734"/>
                    <a:pt x="16026" y="6827"/>
                  </a:cubicBezTo>
                  <a:cubicBezTo>
                    <a:pt x="16834" y="6588"/>
                    <a:pt x="17593" y="6296"/>
                    <a:pt x="18292" y="5954"/>
                  </a:cubicBezTo>
                  <a:cubicBezTo>
                    <a:pt x="19424" y="5396"/>
                    <a:pt x="20406" y="4584"/>
                    <a:pt x="21155" y="3576"/>
                  </a:cubicBezTo>
                  <a:cubicBezTo>
                    <a:pt x="21301" y="3378"/>
                    <a:pt x="21435" y="3175"/>
                    <a:pt x="21564" y="2964"/>
                  </a:cubicBezTo>
                  <a:cubicBezTo>
                    <a:pt x="22286" y="1762"/>
                    <a:pt x="21547" y="210"/>
                    <a:pt x="20160" y="18"/>
                  </a:cubicBezTo>
                  <a:cubicBezTo>
                    <a:pt x="20071" y="6"/>
                    <a:pt x="19982" y="0"/>
                    <a:pt x="19893" y="0"/>
                  </a:cubicBez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9"/>
            <p:cNvSpPr/>
            <p:nvPr/>
          </p:nvSpPr>
          <p:spPr>
            <a:xfrm>
              <a:off x="2641500" y="694875"/>
              <a:ext cx="781175" cy="696400"/>
            </a:xfrm>
            <a:custGeom>
              <a:avLst/>
              <a:gdLst/>
              <a:ahLst/>
              <a:cxnLst/>
              <a:rect l="l" t="t" r="r" b="b"/>
              <a:pathLst>
                <a:path w="31247" h="27856" extrusionOk="0">
                  <a:moveTo>
                    <a:pt x="27856" y="0"/>
                  </a:moveTo>
                  <a:cubicBezTo>
                    <a:pt x="12471" y="0"/>
                    <a:pt x="0" y="12472"/>
                    <a:pt x="0" y="27856"/>
                  </a:cubicBezTo>
                  <a:lnTo>
                    <a:pt x="31246" y="27856"/>
                  </a:lnTo>
                  <a:lnTo>
                    <a:pt x="3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9"/>
            <p:cNvSpPr/>
            <p:nvPr/>
          </p:nvSpPr>
          <p:spPr>
            <a:xfrm>
              <a:off x="3620875" y="524275"/>
              <a:ext cx="91775" cy="118800"/>
            </a:xfrm>
            <a:custGeom>
              <a:avLst/>
              <a:gdLst/>
              <a:ahLst/>
              <a:cxnLst/>
              <a:rect l="l" t="t" r="r" b="b"/>
              <a:pathLst>
                <a:path w="3671" h="4752" extrusionOk="0">
                  <a:moveTo>
                    <a:pt x="1835" y="1"/>
                  </a:moveTo>
                  <a:lnTo>
                    <a:pt x="1" y="1393"/>
                  </a:lnTo>
                  <a:lnTo>
                    <a:pt x="844" y="4752"/>
                  </a:lnTo>
                  <a:lnTo>
                    <a:pt x="3670" y="4034"/>
                  </a:lnTo>
                  <a:lnTo>
                    <a:pt x="1835" y="1"/>
                  </a:ln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a:off x="3541875" y="843450"/>
              <a:ext cx="421625" cy="395025"/>
            </a:xfrm>
            <a:custGeom>
              <a:avLst/>
              <a:gdLst/>
              <a:ahLst/>
              <a:cxnLst/>
              <a:rect l="l" t="t" r="r" b="b"/>
              <a:pathLst>
                <a:path w="16865" h="15801" extrusionOk="0">
                  <a:moveTo>
                    <a:pt x="13408" y="1"/>
                  </a:moveTo>
                  <a:lnTo>
                    <a:pt x="8189" y="66"/>
                  </a:lnTo>
                  <a:lnTo>
                    <a:pt x="8168" y="1474"/>
                  </a:lnTo>
                  <a:cubicBezTo>
                    <a:pt x="6945" y="1086"/>
                    <a:pt x="5898" y="900"/>
                    <a:pt x="5013" y="900"/>
                  </a:cubicBezTo>
                  <a:cubicBezTo>
                    <a:pt x="1" y="900"/>
                    <a:pt x="192" y="6853"/>
                    <a:pt x="3103" y="15652"/>
                  </a:cubicBezTo>
                  <a:lnTo>
                    <a:pt x="5047" y="15801"/>
                  </a:lnTo>
                  <a:cubicBezTo>
                    <a:pt x="3881" y="9613"/>
                    <a:pt x="4830" y="6442"/>
                    <a:pt x="5144" y="5840"/>
                  </a:cubicBezTo>
                  <a:cubicBezTo>
                    <a:pt x="5202" y="5730"/>
                    <a:pt x="5355" y="5682"/>
                    <a:pt x="5588" y="5682"/>
                  </a:cubicBezTo>
                  <a:cubicBezTo>
                    <a:pt x="6426" y="5682"/>
                    <a:pt x="8294" y="6298"/>
                    <a:pt x="10445" y="6798"/>
                  </a:cubicBezTo>
                  <a:cubicBezTo>
                    <a:pt x="10889" y="6902"/>
                    <a:pt x="11344" y="6961"/>
                    <a:pt x="11799" y="6961"/>
                  </a:cubicBezTo>
                  <a:cubicBezTo>
                    <a:pt x="12002" y="6961"/>
                    <a:pt x="12205" y="6949"/>
                    <a:pt x="12407" y="6925"/>
                  </a:cubicBezTo>
                  <a:cubicBezTo>
                    <a:pt x="16864" y="6372"/>
                    <a:pt x="13408" y="1"/>
                    <a:pt x="13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9"/>
            <p:cNvSpPr/>
            <p:nvPr/>
          </p:nvSpPr>
          <p:spPr>
            <a:xfrm>
              <a:off x="3726400" y="954575"/>
              <a:ext cx="342800" cy="312300"/>
            </a:xfrm>
            <a:custGeom>
              <a:avLst/>
              <a:gdLst/>
              <a:ahLst/>
              <a:cxnLst/>
              <a:rect l="l" t="t" r="r" b="b"/>
              <a:pathLst>
                <a:path w="13712" h="12492" extrusionOk="0">
                  <a:moveTo>
                    <a:pt x="1728" y="1"/>
                  </a:moveTo>
                  <a:cubicBezTo>
                    <a:pt x="535" y="8099"/>
                    <a:pt x="0" y="12492"/>
                    <a:pt x="5077" y="12492"/>
                  </a:cubicBezTo>
                  <a:cubicBezTo>
                    <a:pt x="7030" y="12492"/>
                    <a:pt x="9814" y="11841"/>
                    <a:pt x="13712" y="10501"/>
                  </a:cubicBezTo>
                  <a:lnTo>
                    <a:pt x="13712" y="8632"/>
                  </a:lnTo>
                  <a:cubicBezTo>
                    <a:pt x="11870" y="9159"/>
                    <a:pt x="10340" y="9343"/>
                    <a:pt x="9103" y="9343"/>
                  </a:cubicBezTo>
                  <a:cubicBezTo>
                    <a:pt x="6273" y="9343"/>
                    <a:pt x="4973" y="8384"/>
                    <a:pt x="4973" y="8384"/>
                  </a:cubicBezTo>
                  <a:cubicBezTo>
                    <a:pt x="4798" y="8047"/>
                    <a:pt x="6546" y="1"/>
                    <a:pt x="6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9"/>
            <p:cNvSpPr/>
            <p:nvPr/>
          </p:nvSpPr>
          <p:spPr>
            <a:xfrm>
              <a:off x="4069125" y="1158800"/>
              <a:ext cx="74050" cy="134950"/>
            </a:xfrm>
            <a:custGeom>
              <a:avLst/>
              <a:gdLst/>
              <a:ahLst/>
              <a:cxnLst/>
              <a:rect l="l" t="t" r="r" b="b"/>
              <a:pathLst>
                <a:path w="2962" h="5398" extrusionOk="0">
                  <a:moveTo>
                    <a:pt x="1282" y="0"/>
                  </a:moveTo>
                  <a:cubicBezTo>
                    <a:pt x="1172" y="0"/>
                    <a:pt x="1060" y="26"/>
                    <a:pt x="956" y="82"/>
                  </a:cubicBezTo>
                  <a:cubicBezTo>
                    <a:pt x="704" y="217"/>
                    <a:pt x="362" y="281"/>
                    <a:pt x="1" y="462"/>
                  </a:cubicBezTo>
                  <a:lnTo>
                    <a:pt x="1" y="2330"/>
                  </a:lnTo>
                  <a:lnTo>
                    <a:pt x="551" y="2612"/>
                  </a:lnTo>
                  <a:cubicBezTo>
                    <a:pt x="758" y="2905"/>
                    <a:pt x="838" y="4014"/>
                    <a:pt x="675" y="4318"/>
                  </a:cubicBezTo>
                  <a:lnTo>
                    <a:pt x="526" y="4596"/>
                  </a:lnTo>
                  <a:cubicBezTo>
                    <a:pt x="368" y="4891"/>
                    <a:pt x="512" y="5262"/>
                    <a:pt x="838" y="5398"/>
                  </a:cubicBezTo>
                  <a:lnTo>
                    <a:pt x="2005" y="5398"/>
                  </a:lnTo>
                  <a:cubicBezTo>
                    <a:pt x="2961" y="5330"/>
                    <a:pt x="2241" y="3073"/>
                    <a:pt x="2128" y="2808"/>
                  </a:cubicBezTo>
                  <a:cubicBezTo>
                    <a:pt x="1938" y="2350"/>
                    <a:pt x="1882" y="1195"/>
                    <a:pt x="1938" y="711"/>
                  </a:cubicBezTo>
                  <a:cubicBezTo>
                    <a:pt x="1946" y="643"/>
                    <a:pt x="1943" y="577"/>
                    <a:pt x="1932" y="513"/>
                  </a:cubicBezTo>
                  <a:cubicBezTo>
                    <a:pt x="1873" y="195"/>
                    <a:pt x="1585" y="0"/>
                    <a:pt x="1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9"/>
            <p:cNvSpPr/>
            <p:nvPr/>
          </p:nvSpPr>
          <p:spPr>
            <a:xfrm>
              <a:off x="3507750" y="1234550"/>
              <a:ext cx="180000" cy="59700"/>
            </a:xfrm>
            <a:custGeom>
              <a:avLst/>
              <a:gdLst/>
              <a:ahLst/>
              <a:cxnLst/>
              <a:rect l="l" t="t" r="r" b="b"/>
              <a:pathLst>
                <a:path w="7200" h="2388" extrusionOk="0">
                  <a:moveTo>
                    <a:pt x="5724" y="0"/>
                  </a:moveTo>
                  <a:cubicBezTo>
                    <a:pt x="5164" y="0"/>
                    <a:pt x="4468" y="9"/>
                    <a:pt x="4468" y="9"/>
                  </a:cubicBezTo>
                  <a:lnTo>
                    <a:pt x="1049" y="1403"/>
                  </a:lnTo>
                  <a:cubicBezTo>
                    <a:pt x="0" y="1728"/>
                    <a:pt x="433" y="2380"/>
                    <a:pt x="1051" y="2385"/>
                  </a:cubicBezTo>
                  <a:cubicBezTo>
                    <a:pt x="1323" y="2386"/>
                    <a:pt x="1584" y="2387"/>
                    <a:pt x="1836" y="2387"/>
                  </a:cubicBezTo>
                  <a:cubicBezTo>
                    <a:pt x="5702" y="2387"/>
                    <a:pt x="7200" y="2224"/>
                    <a:pt x="6389" y="84"/>
                  </a:cubicBezTo>
                  <a:lnTo>
                    <a:pt x="6357" y="9"/>
                  </a:lnTo>
                  <a:cubicBezTo>
                    <a:pt x="6249" y="2"/>
                    <a:pt x="6003" y="0"/>
                    <a:pt x="5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9"/>
            <p:cNvSpPr/>
            <p:nvPr/>
          </p:nvSpPr>
          <p:spPr>
            <a:xfrm>
              <a:off x="3585600" y="598000"/>
              <a:ext cx="316300" cy="300425"/>
            </a:xfrm>
            <a:custGeom>
              <a:avLst/>
              <a:gdLst/>
              <a:ahLst/>
              <a:cxnLst/>
              <a:rect l="l" t="t" r="r" b="b"/>
              <a:pathLst>
                <a:path w="12652" h="12017" extrusionOk="0">
                  <a:moveTo>
                    <a:pt x="4664" y="1"/>
                  </a:moveTo>
                  <a:cubicBezTo>
                    <a:pt x="3680" y="1"/>
                    <a:pt x="2706" y="276"/>
                    <a:pt x="1875" y="848"/>
                  </a:cubicBezTo>
                  <a:cubicBezTo>
                    <a:pt x="972" y="1467"/>
                    <a:pt x="841" y="1949"/>
                    <a:pt x="562" y="3029"/>
                  </a:cubicBezTo>
                  <a:cubicBezTo>
                    <a:pt x="1" y="5205"/>
                    <a:pt x="1050" y="7472"/>
                    <a:pt x="2978" y="8626"/>
                  </a:cubicBezTo>
                  <a:cubicBezTo>
                    <a:pt x="3877" y="9166"/>
                    <a:pt x="3175" y="11183"/>
                    <a:pt x="4581" y="11367"/>
                  </a:cubicBezTo>
                  <a:cubicBezTo>
                    <a:pt x="4581" y="11367"/>
                    <a:pt x="8429" y="12017"/>
                    <a:pt x="11038" y="12017"/>
                  </a:cubicBezTo>
                  <a:cubicBezTo>
                    <a:pt x="11674" y="12017"/>
                    <a:pt x="12237" y="11978"/>
                    <a:pt x="12652" y="11882"/>
                  </a:cubicBezTo>
                  <a:cubicBezTo>
                    <a:pt x="12652" y="11882"/>
                    <a:pt x="11291" y="2520"/>
                    <a:pt x="6973" y="516"/>
                  </a:cubicBezTo>
                  <a:cubicBezTo>
                    <a:pt x="6242" y="176"/>
                    <a:pt x="5450" y="1"/>
                    <a:pt x="4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a:off x="3248150" y="598000"/>
              <a:ext cx="514675" cy="322350"/>
            </a:xfrm>
            <a:custGeom>
              <a:avLst/>
              <a:gdLst/>
              <a:ahLst/>
              <a:cxnLst/>
              <a:rect l="l" t="t" r="r" b="b"/>
              <a:pathLst>
                <a:path w="20587" h="12894" extrusionOk="0">
                  <a:moveTo>
                    <a:pt x="18293" y="0"/>
                  </a:moveTo>
                  <a:cubicBezTo>
                    <a:pt x="18253" y="0"/>
                    <a:pt x="18212" y="2"/>
                    <a:pt x="18171" y="4"/>
                  </a:cubicBezTo>
                  <a:cubicBezTo>
                    <a:pt x="17539" y="43"/>
                    <a:pt x="16971" y="383"/>
                    <a:pt x="16635" y="920"/>
                  </a:cubicBezTo>
                  <a:cubicBezTo>
                    <a:pt x="15660" y="2471"/>
                    <a:pt x="14300" y="3816"/>
                    <a:pt x="12681" y="4980"/>
                  </a:cubicBezTo>
                  <a:cubicBezTo>
                    <a:pt x="10057" y="6868"/>
                    <a:pt x="6763" y="8279"/>
                    <a:pt x="3357" y="9297"/>
                  </a:cubicBezTo>
                  <a:cubicBezTo>
                    <a:pt x="3021" y="9257"/>
                    <a:pt x="2728" y="9239"/>
                    <a:pt x="2473" y="9239"/>
                  </a:cubicBezTo>
                  <a:cubicBezTo>
                    <a:pt x="2199" y="9239"/>
                    <a:pt x="1969" y="9259"/>
                    <a:pt x="1777" y="9292"/>
                  </a:cubicBezTo>
                  <a:cubicBezTo>
                    <a:pt x="1286" y="9383"/>
                    <a:pt x="1309" y="10089"/>
                    <a:pt x="1796" y="10158"/>
                  </a:cubicBezTo>
                  <a:lnTo>
                    <a:pt x="2395" y="10313"/>
                  </a:lnTo>
                  <a:lnTo>
                    <a:pt x="1800" y="10583"/>
                  </a:lnTo>
                  <a:cubicBezTo>
                    <a:pt x="1320" y="10756"/>
                    <a:pt x="961" y="10966"/>
                    <a:pt x="700" y="11173"/>
                  </a:cubicBezTo>
                  <a:cubicBezTo>
                    <a:pt x="0" y="11744"/>
                    <a:pt x="417" y="12893"/>
                    <a:pt x="1279" y="12893"/>
                  </a:cubicBezTo>
                  <a:cubicBezTo>
                    <a:pt x="1315" y="12893"/>
                    <a:pt x="1352" y="12891"/>
                    <a:pt x="1390" y="12887"/>
                  </a:cubicBezTo>
                  <a:cubicBezTo>
                    <a:pt x="2817" y="12722"/>
                    <a:pt x="4087" y="10935"/>
                    <a:pt x="4087" y="10935"/>
                  </a:cubicBezTo>
                  <a:cubicBezTo>
                    <a:pt x="7953" y="10242"/>
                    <a:pt x="12227" y="9210"/>
                    <a:pt x="15457" y="7491"/>
                  </a:cubicBezTo>
                  <a:cubicBezTo>
                    <a:pt x="16203" y="7098"/>
                    <a:pt x="16890" y="6662"/>
                    <a:pt x="17508" y="6189"/>
                  </a:cubicBezTo>
                  <a:cubicBezTo>
                    <a:pt x="18508" y="5419"/>
                    <a:pt x="19311" y="4429"/>
                    <a:pt x="19846" y="3294"/>
                  </a:cubicBezTo>
                  <a:cubicBezTo>
                    <a:pt x="19952" y="3070"/>
                    <a:pt x="20043" y="2847"/>
                    <a:pt x="20129" y="2614"/>
                  </a:cubicBezTo>
                  <a:cubicBezTo>
                    <a:pt x="20586" y="1335"/>
                    <a:pt x="19630" y="0"/>
                    <a:pt x="18293" y="0"/>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9"/>
            <p:cNvSpPr/>
            <p:nvPr/>
          </p:nvSpPr>
          <p:spPr>
            <a:xfrm>
              <a:off x="3521725" y="416675"/>
              <a:ext cx="159100" cy="187675"/>
            </a:xfrm>
            <a:custGeom>
              <a:avLst/>
              <a:gdLst/>
              <a:ahLst/>
              <a:cxnLst/>
              <a:rect l="l" t="t" r="r" b="b"/>
              <a:pathLst>
                <a:path w="6364" h="7507" extrusionOk="0">
                  <a:moveTo>
                    <a:pt x="2684" y="1"/>
                  </a:moveTo>
                  <a:cubicBezTo>
                    <a:pt x="2584" y="1"/>
                    <a:pt x="2488" y="11"/>
                    <a:pt x="2395" y="32"/>
                  </a:cubicBezTo>
                  <a:cubicBezTo>
                    <a:pt x="977" y="356"/>
                    <a:pt x="0" y="1420"/>
                    <a:pt x="937" y="5062"/>
                  </a:cubicBezTo>
                  <a:cubicBezTo>
                    <a:pt x="977" y="5220"/>
                    <a:pt x="946" y="5139"/>
                    <a:pt x="1010" y="5291"/>
                  </a:cubicBezTo>
                  <a:cubicBezTo>
                    <a:pt x="895" y="5415"/>
                    <a:pt x="789" y="5567"/>
                    <a:pt x="840" y="5675"/>
                  </a:cubicBezTo>
                  <a:cubicBezTo>
                    <a:pt x="875" y="5750"/>
                    <a:pt x="963" y="5771"/>
                    <a:pt x="1058" y="5771"/>
                  </a:cubicBezTo>
                  <a:cubicBezTo>
                    <a:pt x="1112" y="5771"/>
                    <a:pt x="1168" y="5764"/>
                    <a:pt x="1217" y="5756"/>
                  </a:cubicBezTo>
                  <a:cubicBezTo>
                    <a:pt x="1228" y="5754"/>
                    <a:pt x="1239" y="5748"/>
                    <a:pt x="1248" y="5742"/>
                  </a:cubicBezTo>
                  <a:cubicBezTo>
                    <a:pt x="1818" y="6655"/>
                    <a:pt x="2889" y="7507"/>
                    <a:pt x="3927" y="7507"/>
                  </a:cubicBezTo>
                  <a:cubicBezTo>
                    <a:pt x="4011" y="7507"/>
                    <a:pt x="4094" y="7501"/>
                    <a:pt x="4177" y="7490"/>
                  </a:cubicBezTo>
                  <a:cubicBezTo>
                    <a:pt x="5253" y="7341"/>
                    <a:pt x="6090" y="5865"/>
                    <a:pt x="6278" y="4529"/>
                  </a:cubicBezTo>
                  <a:cubicBezTo>
                    <a:pt x="6364" y="4124"/>
                    <a:pt x="5708" y="1805"/>
                    <a:pt x="4468" y="795"/>
                  </a:cubicBezTo>
                  <a:cubicBezTo>
                    <a:pt x="3881" y="315"/>
                    <a:pt x="3237" y="1"/>
                    <a:pt x="2684"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9"/>
            <p:cNvSpPr/>
            <p:nvPr/>
          </p:nvSpPr>
          <p:spPr>
            <a:xfrm>
              <a:off x="3569675" y="537175"/>
              <a:ext cx="21200" cy="37350"/>
            </a:xfrm>
            <a:custGeom>
              <a:avLst/>
              <a:gdLst/>
              <a:ahLst/>
              <a:cxnLst/>
              <a:rect l="l" t="t" r="r" b="b"/>
              <a:pathLst>
                <a:path w="848" h="1494" extrusionOk="0">
                  <a:moveTo>
                    <a:pt x="596" y="1"/>
                  </a:moveTo>
                  <a:cubicBezTo>
                    <a:pt x="587" y="1"/>
                    <a:pt x="578" y="3"/>
                    <a:pt x="569" y="6"/>
                  </a:cubicBezTo>
                  <a:cubicBezTo>
                    <a:pt x="532" y="19"/>
                    <a:pt x="514" y="62"/>
                    <a:pt x="528" y="100"/>
                  </a:cubicBezTo>
                  <a:cubicBezTo>
                    <a:pt x="847" y="914"/>
                    <a:pt x="82" y="1338"/>
                    <a:pt x="48" y="1357"/>
                  </a:cubicBezTo>
                  <a:cubicBezTo>
                    <a:pt x="12" y="1377"/>
                    <a:pt x="1" y="1420"/>
                    <a:pt x="18" y="1455"/>
                  </a:cubicBezTo>
                  <a:cubicBezTo>
                    <a:pt x="32" y="1480"/>
                    <a:pt x="57" y="1494"/>
                    <a:pt x="83" y="1494"/>
                  </a:cubicBezTo>
                  <a:cubicBezTo>
                    <a:pt x="94" y="1494"/>
                    <a:pt x="106" y="1491"/>
                    <a:pt x="117" y="1485"/>
                  </a:cubicBezTo>
                  <a:cubicBezTo>
                    <a:pt x="122" y="1483"/>
                    <a:pt x="362" y="1351"/>
                    <a:pt x="545" y="1097"/>
                  </a:cubicBezTo>
                  <a:cubicBezTo>
                    <a:pt x="719" y="855"/>
                    <a:pt x="842" y="502"/>
                    <a:pt x="663" y="47"/>
                  </a:cubicBezTo>
                  <a:cubicBezTo>
                    <a:pt x="652" y="18"/>
                    <a:pt x="625" y="1"/>
                    <a:pt x="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9"/>
            <p:cNvSpPr/>
            <p:nvPr/>
          </p:nvSpPr>
          <p:spPr>
            <a:xfrm>
              <a:off x="3552425" y="522875"/>
              <a:ext cx="14325" cy="20875"/>
            </a:xfrm>
            <a:custGeom>
              <a:avLst/>
              <a:gdLst/>
              <a:ahLst/>
              <a:cxnLst/>
              <a:rect l="l" t="t" r="r" b="b"/>
              <a:pathLst>
                <a:path w="573" h="835" extrusionOk="0">
                  <a:moveTo>
                    <a:pt x="169" y="0"/>
                  </a:moveTo>
                  <a:cubicBezTo>
                    <a:pt x="155" y="0"/>
                    <a:pt x="142" y="3"/>
                    <a:pt x="130" y="7"/>
                  </a:cubicBezTo>
                  <a:cubicBezTo>
                    <a:pt x="20" y="51"/>
                    <a:pt x="0" y="268"/>
                    <a:pt x="87" y="493"/>
                  </a:cubicBezTo>
                  <a:cubicBezTo>
                    <a:pt x="164" y="694"/>
                    <a:pt x="299" y="834"/>
                    <a:pt x="404" y="834"/>
                  </a:cubicBezTo>
                  <a:cubicBezTo>
                    <a:pt x="418" y="834"/>
                    <a:pt x="431" y="832"/>
                    <a:pt x="444" y="827"/>
                  </a:cubicBezTo>
                  <a:cubicBezTo>
                    <a:pt x="553" y="785"/>
                    <a:pt x="573" y="568"/>
                    <a:pt x="486" y="341"/>
                  </a:cubicBezTo>
                  <a:cubicBezTo>
                    <a:pt x="410" y="140"/>
                    <a:pt x="276" y="0"/>
                    <a:pt x="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9"/>
            <p:cNvSpPr/>
            <p:nvPr/>
          </p:nvSpPr>
          <p:spPr>
            <a:xfrm>
              <a:off x="3546225" y="502925"/>
              <a:ext cx="22950" cy="7650"/>
            </a:xfrm>
            <a:custGeom>
              <a:avLst/>
              <a:gdLst/>
              <a:ahLst/>
              <a:cxnLst/>
              <a:rect l="l" t="t" r="r" b="b"/>
              <a:pathLst>
                <a:path w="918" h="306" extrusionOk="0">
                  <a:moveTo>
                    <a:pt x="458" y="0"/>
                  </a:moveTo>
                  <a:cubicBezTo>
                    <a:pt x="269" y="0"/>
                    <a:pt x="111" y="97"/>
                    <a:pt x="29" y="179"/>
                  </a:cubicBezTo>
                  <a:cubicBezTo>
                    <a:pt x="0" y="208"/>
                    <a:pt x="0" y="254"/>
                    <a:pt x="29" y="282"/>
                  </a:cubicBezTo>
                  <a:cubicBezTo>
                    <a:pt x="43" y="297"/>
                    <a:pt x="61" y="305"/>
                    <a:pt x="80" y="305"/>
                  </a:cubicBezTo>
                  <a:cubicBezTo>
                    <a:pt x="98" y="305"/>
                    <a:pt x="116" y="298"/>
                    <a:pt x="133" y="282"/>
                  </a:cubicBezTo>
                  <a:cubicBezTo>
                    <a:pt x="138" y="276"/>
                    <a:pt x="269" y="148"/>
                    <a:pt x="457" y="148"/>
                  </a:cubicBezTo>
                  <a:cubicBezTo>
                    <a:pt x="554" y="148"/>
                    <a:pt x="667" y="183"/>
                    <a:pt x="786" y="287"/>
                  </a:cubicBezTo>
                  <a:cubicBezTo>
                    <a:pt x="801" y="300"/>
                    <a:pt x="818" y="306"/>
                    <a:pt x="835" y="306"/>
                  </a:cubicBezTo>
                  <a:cubicBezTo>
                    <a:pt x="853" y="306"/>
                    <a:pt x="870" y="299"/>
                    <a:pt x="884" y="286"/>
                  </a:cubicBezTo>
                  <a:cubicBezTo>
                    <a:pt x="887" y="285"/>
                    <a:pt x="888" y="282"/>
                    <a:pt x="889" y="281"/>
                  </a:cubicBezTo>
                  <a:cubicBezTo>
                    <a:pt x="917" y="251"/>
                    <a:pt x="914" y="205"/>
                    <a:pt x="883" y="178"/>
                  </a:cubicBezTo>
                  <a:cubicBezTo>
                    <a:pt x="736" y="47"/>
                    <a:pt x="589" y="0"/>
                    <a:pt x="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9"/>
            <p:cNvSpPr/>
            <p:nvPr/>
          </p:nvSpPr>
          <p:spPr>
            <a:xfrm>
              <a:off x="3549625" y="494575"/>
              <a:ext cx="150" cy="50"/>
            </a:xfrm>
            <a:custGeom>
              <a:avLst/>
              <a:gdLst/>
              <a:ahLst/>
              <a:cxnLst/>
              <a:rect l="l" t="t" r="r" b="b"/>
              <a:pathLst>
                <a:path w="6" h="2" extrusionOk="0">
                  <a:moveTo>
                    <a:pt x="1" y="0"/>
                  </a:moveTo>
                  <a:lnTo>
                    <a:pt x="6" y="1"/>
                  </a:lnTo>
                  <a:cubicBezTo>
                    <a:pt x="6" y="0"/>
                    <a:pt x="4" y="0"/>
                    <a:pt x="3" y="0"/>
                  </a:cubicBezTo>
                  <a:close/>
                </a:path>
              </a:pathLst>
            </a:custGeom>
            <a:solidFill>
              <a:srgbClr val="3F2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9"/>
            <p:cNvSpPr/>
            <p:nvPr/>
          </p:nvSpPr>
          <p:spPr>
            <a:xfrm>
              <a:off x="3503975" y="390850"/>
              <a:ext cx="255700" cy="180800"/>
            </a:xfrm>
            <a:custGeom>
              <a:avLst/>
              <a:gdLst/>
              <a:ahLst/>
              <a:cxnLst/>
              <a:rect l="l" t="t" r="r" b="b"/>
              <a:pathLst>
                <a:path w="10228" h="7232" extrusionOk="0">
                  <a:moveTo>
                    <a:pt x="4452" y="1"/>
                  </a:moveTo>
                  <a:cubicBezTo>
                    <a:pt x="2800" y="1"/>
                    <a:pt x="1072" y="963"/>
                    <a:pt x="793" y="2201"/>
                  </a:cubicBezTo>
                  <a:cubicBezTo>
                    <a:pt x="737" y="2188"/>
                    <a:pt x="686" y="2182"/>
                    <a:pt x="639" y="2182"/>
                  </a:cubicBezTo>
                  <a:cubicBezTo>
                    <a:pt x="0" y="2182"/>
                    <a:pt x="59" y="3236"/>
                    <a:pt x="169" y="3457"/>
                  </a:cubicBezTo>
                  <a:cubicBezTo>
                    <a:pt x="282" y="3684"/>
                    <a:pt x="448" y="3943"/>
                    <a:pt x="641" y="4114"/>
                  </a:cubicBezTo>
                  <a:cubicBezTo>
                    <a:pt x="788" y="4245"/>
                    <a:pt x="1204" y="4637"/>
                    <a:pt x="2217" y="4637"/>
                  </a:cubicBezTo>
                  <a:cubicBezTo>
                    <a:pt x="2449" y="4637"/>
                    <a:pt x="2712" y="4617"/>
                    <a:pt x="3010" y="4568"/>
                  </a:cubicBezTo>
                  <a:cubicBezTo>
                    <a:pt x="2762" y="4439"/>
                    <a:pt x="2516" y="4265"/>
                    <a:pt x="2349" y="4042"/>
                  </a:cubicBezTo>
                  <a:lnTo>
                    <a:pt x="2349" y="4042"/>
                  </a:lnTo>
                  <a:cubicBezTo>
                    <a:pt x="5391" y="4203"/>
                    <a:pt x="6388" y="6941"/>
                    <a:pt x="6423" y="7232"/>
                  </a:cubicBezTo>
                  <a:cubicBezTo>
                    <a:pt x="10227" y="3305"/>
                    <a:pt x="6589" y="392"/>
                    <a:pt x="5323" y="97"/>
                  </a:cubicBezTo>
                  <a:cubicBezTo>
                    <a:pt x="5041" y="32"/>
                    <a:pt x="4747" y="1"/>
                    <a:pt x="44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9"/>
            <p:cNvSpPr/>
            <p:nvPr/>
          </p:nvSpPr>
          <p:spPr>
            <a:xfrm>
              <a:off x="3607125" y="499500"/>
              <a:ext cx="42875" cy="41525"/>
            </a:xfrm>
            <a:custGeom>
              <a:avLst/>
              <a:gdLst/>
              <a:ahLst/>
              <a:cxnLst/>
              <a:rect l="l" t="t" r="r" b="b"/>
              <a:pathLst>
                <a:path w="1715" h="1661" extrusionOk="0">
                  <a:moveTo>
                    <a:pt x="931" y="0"/>
                  </a:moveTo>
                  <a:cubicBezTo>
                    <a:pt x="624" y="0"/>
                    <a:pt x="317" y="212"/>
                    <a:pt x="177" y="553"/>
                  </a:cubicBezTo>
                  <a:cubicBezTo>
                    <a:pt x="1" y="984"/>
                    <a:pt x="162" y="1458"/>
                    <a:pt x="538" y="1612"/>
                  </a:cubicBezTo>
                  <a:cubicBezTo>
                    <a:pt x="618" y="1645"/>
                    <a:pt x="701" y="1661"/>
                    <a:pt x="784" y="1661"/>
                  </a:cubicBezTo>
                  <a:cubicBezTo>
                    <a:pt x="1092" y="1661"/>
                    <a:pt x="1399" y="1448"/>
                    <a:pt x="1538" y="1108"/>
                  </a:cubicBezTo>
                  <a:cubicBezTo>
                    <a:pt x="1714" y="677"/>
                    <a:pt x="1553" y="202"/>
                    <a:pt x="1177" y="48"/>
                  </a:cubicBezTo>
                  <a:cubicBezTo>
                    <a:pt x="1097" y="16"/>
                    <a:pt x="1014" y="0"/>
                    <a:pt x="931" y="0"/>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p:cNvSpPr/>
            <p:nvPr/>
          </p:nvSpPr>
          <p:spPr>
            <a:xfrm>
              <a:off x="2881825" y="1703375"/>
              <a:ext cx="80075" cy="66550"/>
            </a:xfrm>
            <a:custGeom>
              <a:avLst/>
              <a:gdLst/>
              <a:ahLst/>
              <a:cxnLst/>
              <a:rect l="l" t="t" r="r" b="b"/>
              <a:pathLst>
                <a:path w="3203" h="2662" extrusionOk="0">
                  <a:moveTo>
                    <a:pt x="609" y="1"/>
                  </a:moveTo>
                  <a:cubicBezTo>
                    <a:pt x="609" y="1"/>
                    <a:pt x="22" y="2635"/>
                    <a:pt x="1" y="2661"/>
                  </a:cubicBezTo>
                  <a:lnTo>
                    <a:pt x="2743" y="2661"/>
                  </a:lnTo>
                  <a:cubicBezTo>
                    <a:pt x="2743" y="2661"/>
                    <a:pt x="2599" y="1231"/>
                    <a:pt x="3203" y="112"/>
                  </a:cubicBezTo>
                  <a:lnTo>
                    <a:pt x="609" y="1"/>
                  </a:lnTo>
                  <a:close/>
                  <a:moveTo>
                    <a:pt x="0" y="2661"/>
                  </a:moveTo>
                  <a:cubicBezTo>
                    <a:pt x="0" y="2662"/>
                    <a:pt x="0" y="2662"/>
                    <a:pt x="0" y="2662"/>
                  </a:cubicBezTo>
                  <a:cubicBezTo>
                    <a:pt x="1" y="2662"/>
                    <a:pt x="1" y="2662"/>
                    <a:pt x="1" y="2661"/>
                  </a:cubicBez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9"/>
            <p:cNvSpPr/>
            <p:nvPr/>
          </p:nvSpPr>
          <p:spPr>
            <a:xfrm>
              <a:off x="2835825" y="1561675"/>
              <a:ext cx="162775" cy="167275"/>
            </a:xfrm>
            <a:custGeom>
              <a:avLst/>
              <a:gdLst/>
              <a:ahLst/>
              <a:cxnLst/>
              <a:rect l="l" t="t" r="r" b="b"/>
              <a:pathLst>
                <a:path w="6511" h="6691" extrusionOk="0">
                  <a:moveTo>
                    <a:pt x="2261" y="1"/>
                  </a:moveTo>
                  <a:cubicBezTo>
                    <a:pt x="1527" y="1"/>
                    <a:pt x="940" y="432"/>
                    <a:pt x="500" y="882"/>
                  </a:cubicBezTo>
                  <a:cubicBezTo>
                    <a:pt x="128" y="1263"/>
                    <a:pt x="0" y="1936"/>
                    <a:pt x="56" y="2677"/>
                  </a:cubicBezTo>
                  <a:cubicBezTo>
                    <a:pt x="142" y="3822"/>
                    <a:pt x="697" y="4878"/>
                    <a:pt x="1535" y="5659"/>
                  </a:cubicBezTo>
                  <a:lnTo>
                    <a:pt x="1626" y="5744"/>
                  </a:lnTo>
                  <a:cubicBezTo>
                    <a:pt x="2166" y="6248"/>
                    <a:pt x="2848" y="6585"/>
                    <a:pt x="3582" y="6665"/>
                  </a:cubicBezTo>
                  <a:cubicBezTo>
                    <a:pt x="3734" y="6682"/>
                    <a:pt x="3886" y="6690"/>
                    <a:pt x="4034" y="6690"/>
                  </a:cubicBezTo>
                  <a:cubicBezTo>
                    <a:pt x="4726" y="6690"/>
                    <a:pt x="5356" y="6506"/>
                    <a:pt x="5709" y="6075"/>
                  </a:cubicBezTo>
                  <a:cubicBezTo>
                    <a:pt x="6510" y="5096"/>
                    <a:pt x="6373" y="3543"/>
                    <a:pt x="5591" y="2498"/>
                  </a:cubicBezTo>
                  <a:cubicBezTo>
                    <a:pt x="6334" y="1789"/>
                    <a:pt x="5346" y="1735"/>
                    <a:pt x="5028" y="1735"/>
                  </a:cubicBezTo>
                  <a:cubicBezTo>
                    <a:pt x="4972" y="1735"/>
                    <a:pt x="4937" y="1737"/>
                    <a:pt x="4936" y="1737"/>
                  </a:cubicBezTo>
                  <a:cubicBezTo>
                    <a:pt x="3894" y="439"/>
                    <a:pt x="3003" y="1"/>
                    <a:pt x="2261"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9"/>
            <p:cNvSpPr/>
            <p:nvPr/>
          </p:nvSpPr>
          <p:spPr>
            <a:xfrm>
              <a:off x="2927375" y="1600525"/>
              <a:ext cx="19675" cy="17925"/>
            </a:xfrm>
            <a:custGeom>
              <a:avLst/>
              <a:gdLst/>
              <a:ahLst/>
              <a:cxnLst/>
              <a:rect l="l" t="t" r="r" b="b"/>
              <a:pathLst>
                <a:path w="787" h="717" extrusionOk="0">
                  <a:moveTo>
                    <a:pt x="138" y="0"/>
                  </a:moveTo>
                  <a:cubicBezTo>
                    <a:pt x="111" y="0"/>
                    <a:pt x="89" y="7"/>
                    <a:pt x="73" y="22"/>
                  </a:cubicBezTo>
                  <a:cubicBezTo>
                    <a:pt x="1" y="92"/>
                    <a:pt x="85" y="298"/>
                    <a:pt x="263" y="483"/>
                  </a:cubicBezTo>
                  <a:cubicBezTo>
                    <a:pt x="401" y="627"/>
                    <a:pt x="553" y="717"/>
                    <a:pt x="648" y="717"/>
                  </a:cubicBezTo>
                  <a:cubicBezTo>
                    <a:pt x="675" y="717"/>
                    <a:pt x="698" y="710"/>
                    <a:pt x="714" y="694"/>
                  </a:cubicBezTo>
                  <a:cubicBezTo>
                    <a:pt x="786" y="626"/>
                    <a:pt x="700" y="419"/>
                    <a:pt x="524" y="234"/>
                  </a:cubicBezTo>
                  <a:cubicBezTo>
                    <a:pt x="386" y="89"/>
                    <a:pt x="233"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9"/>
            <p:cNvSpPr/>
            <p:nvPr/>
          </p:nvSpPr>
          <p:spPr>
            <a:xfrm>
              <a:off x="2900825" y="1581775"/>
              <a:ext cx="20425" cy="27775"/>
            </a:xfrm>
            <a:custGeom>
              <a:avLst/>
              <a:gdLst/>
              <a:ahLst/>
              <a:cxnLst/>
              <a:rect l="l" t="t" r="r" b="b"/>
              <a:pathLst>
                <a:path w="817" h="1111" extrusionOk="0">
                  <a:moveTo>
                    <a:pt x="707" y="0"/>
                  </a:moveTo>
                  <a:cubicBezTo>
                    <a:pt x="697" y="0"/>
                    <a:pt x="686" y="2"/>
                    <a:pt x="675" y="5"/>
                  </a:cubicBezTo>
                  <a:cubicBezTo>
                    <a:pt x="426" y="92"/>
                    <a:pt x="0" y="422"/>
                    <a:pt x="180" y="1040"/>
                  </a:cubicBezTo>
                  <a:cubicBezTo>
                    <a:pt x="193" y="1083"/>
                    <a:pt x="232" y="1110"/>
                    <a:pt x="274" y="1110"/>
                  </a:cubicBezTo>
                  <a:cubicBezTo>
                    <a:pt x="283" y="1110"/>
                    <a:pt x="293" y="1109"/>
                    <a:pt x="302" y="1106"/>
                  </a:cubicBezTo>
                  <a:cubicBezTo>
                    <a:pt x="315" y="1101"/>
                    <a:pt x="328" y="1095"/>
                    <a:pt x="339" y="1086"/>
                  </a:cubicBezTo>
                  <a:cubicBezTo>
                    <a:pt x="367" y="1061"/>
                    <a:pt x="380" y="1023"/>
                    <a:pt x="369" y="983"/>
                  </a:cubicBezTo>
                  <a:cubicBezTo>
                    <a:pt x="195" y="387"/>
                    <a:pt x="716" y="197"/>
                    <a:pt x="739" y="189"/>
                  </a:cubicBezTo>
                  <a:cubicBezTo>
                    <a:pt x="790" y="171"/>
                    <a:pt x="817" y="115"/>
                    <a:pt x="800" y="65"/>
                  </a:cubicBezTo>
                  <a:cubicBezTo>
                    <a:pt x="786" y="25"/>
                    <a:pt x="748"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9"/>
            <p:cNvSpPr/>
            <p:nvPr/>
          </p:nvSpPr>
          <p:spPr>
            <a:xfrm>
              <a:off x="2946525" y="1640175"/>
              <a:ext cx="30750" cy="10300"/>
            </a:xfrm>
            <a:custGeom>
              <a:avLst/>
              <a:gdLst/>
              <a:ahLst/>
              <a:cxnLst/>
              <a:rect l="l" t="t" r="r" b="b"/>
              <a:pathLst>
                <a:path w="1230" h="412" extrusionOk="0">
                  <a:moveTo>
                    <a:pt x="1121" y="1"/>
                  </a:moveTo>
                  <a:cubicBezTo>
                    <a:pt x="1098" y="1"/>
                    <a:pt x="1074" y="9"/>
                    <a:pt x="1055" y="25"/>
                  </a:cubicBezTo>
                  <a:cubicBezTo>
                    <a:pt x="895" y="168"/>
                    <a:pt x="743" y="216"/>
                    <a:pt x="611" y="216"/>
                  </a:cubicBezTo>
                  <a:cubicBezTo>
                    <a:pt x="363" y="216"/>
                    <a:pt x="189" y="45"/>
                    <a:pt x="177" y="35"/>
                  </a:cubicBezTo>
                  <a:cubicBezTo>
                    <a:pt x="159" y="15"/>
                    <a:pt x="134" y="5"/>
                    <a:pt x="109" y="5"/>
                  </a:cubicBezTo>
                  <a:cubicBezTo>
                    <a:pt x="84" y="5"/>
                    <a:pt x="59" y="15"/>
                    <a:pt x="40" y="35"/>
                  </a:cubicBezTo>
                  <a:cubicBezTo>
                    <a:pt x="1" y="72"/>
                    <a:pt x="1" y="134"/>
                    <a:pt x="40" y="172"/>
                  </a:cubicBezTo>
                  <a:cubicBezTo>
                    <a:pt x="149" y="283"/>
                    <a:pt x="360" y="412"/>
                    <a:pt x="613" y="412"/>
                  </a:cubicBezTo>
                  <a:cubicBezTo>
                    <a:pt x="790" y="412"/>
                    <a:pt x="987" y="349"/>
                    <a:pt x="1185" y="172"/>
                  </a:cubicBezTo>
                  <a:cubicBezTo>
                    <a:pt x="1226" y="136"/>
                    <a:pt x="1230" y="74"/>
                    <a:pt x="1194" y="35"/>
                  </a:cubicBezTo>
                  <a:cubicBezTo>
                    <a:pt x="1184" y="21"/>
                    <a:pt x="1173" y="13"/>
                    <a:pt x="1159" y="9"/>
                  </a:cubicBezTo>
                  <a:cubicBezTo>
                    <a:pt x="1147" y="3"/>
                    <a:pt x="1134" y="1"/>
                    <a:pt x="1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9"/>
            <p:cNvSpPr/>
            <p:nvPr/>
          </p:nvSpPr>
          <p:spPr>
            <a:xfrm>
              <a:off x="2866425" y="1745800"/>
              <a:ext cx="230675" cy="453575"/>
            </a:xfrm>
            <a:custGeom>
              <a:avLst/>
              <a:gdLst/>
              <a:ahLst/>
              <a:cxnLst/>
              <a:rect l="l" t="t" r="r" b="b"/>
              <a:pathLst>
                <a:path w="9227" h="18143" extrusionOk="0">
                  <a:moveTo>
                    <a:pt x="2202" y="0"/>
                  </a:moveTo>
                  <a:cubicBezTo>
                    <a:pt x="2037" y="0"/>
                    <a:pt x="1875" y="18"/>
                    <a:pt x="1714" y="58"/>
                  </a:cubicBezTo>
                  <a:cubicBezTo>
                    <a:pt x="0" y="482"/>
                    <a:pt x="19" y="2625"/>
                    <a:pt x="336" y="4609"/>
                  </a:cubicBezTo>
                  <a:cubicBezTo>
                    <a:pt x="412" y="5072"/>
                    <a:pt x="565" y="5512"/>
                    <a:pt x="753" y="5941"/>
                  </a:cubicBezTo>
                  <a:cubicBezTo>
                    <a:pt x="2203" y="9278"/>
                    <a:pt x="2460" y="9801"/>
                    <a:pt x="1629" y="11641"/>
                  </a:cubicBezTo>
                  <a:cubicBezTo>
                    <a:pt x="1499" y="11926"/>
                    <a:pt x="1344" y="12243"/>
                    <a:pt x="1167" y="12608"/>
                  </a:cubicBezTo>
                  <a:lnTo>
                    <a:pt x="1162" y="12613"/>
                  </a:lnTo>
                  <a:cubicBezTo>
                    <a:pt x="1040" y="12856"/>
                    <a:pt x="905" y="13122"/>
                    <a:pt x="760" y="13411"/>
                  </a:cubicBezTo>
                  <a:cubicBezTo>
                    <a:pt x="625" y="13683"/>
                    <a:pt x="480" y="13977"/>
                    <a:pt x="326" y="14299"/>
                  </a:cubicBezTo>
                  <a:cubicBezTo>
                    <a:pt x="1895" y="15746"/>
                    <a:pt x="4071" y="17586"/>
                    <a:pt x="7488" y="18142"/>
                  </a:cubicBezTo>
                  <a:cubicBezTo>
                    <a:pt x="7488" y="18142"/>
                    <a:pt x="7511" y="17918"/>
                    <a:pt x="7535" y="17502"/>
                  </a:cubicBezTo>
                  <a:cubicBezTo>
                    <a:pt x="7567" y="16900"/>
                    <a:pt x="7585" y="15887"/>
                    <a:pt x="7506" y="14603"/>
                  </a:cubicBezTo>
                  <a:cubicBezTo>
                    <a:pt x="7506" y="14588"/>
                    <a:pt x="7501" y="14579"/>
                    <a:pt x="7506" y="14571"/>
                  </a:cubicBezTo>
                  <a:cubicBezTo>
                    <a:pt x="7503" y="14481"/>
                    <a:pt x="7493" y="14392"/>
                    <a:pt x="7488" y="14299"/>
                  </a:cubicBezTo>
                  <a:cubicBezTo>
                    <a:pt x="7469" y="13995"/>
                    <a:pt x="7451" y="13700"/>
                    <a:pt x="7446" y="13411"/>
                  </a:cubicBezTo>
                  <a:cubicBezTo>
                    <a:pt x="7437" y="13224"/>
                    <a:pt x="7431" y="13042"/>
                    <a:pt x="7431" y="12865"/>
                  </a:cubicBezTo>
                  <a:cubicBezTo>
                    <a:pt x="7431" y="12439"/>
                    <a:pt x="7442" y="12029"/>
                    <a:pt x="7459" y="11641"/>
                  </a:cubicBezTo>
                  <a:cubicBezTo>
                    <a:pt x="7633" y="8298"/>
                    <a:pt x="8529" y="6239"/>
                    <a:pt x="8615" y="5950"/>
                  </a:cubicBezTo>
                  <a:cubicBezTo>
                    <a:pt x="9227" y="3895"/>
                    <a:pt x="8695" y="1950"/>
                    <a:pt x="5865" y="1145"/>
                  </a:cubicBezTo>
                  <a:cubicBezTo>
                    <a:pt x="4412" y="733"/>
                    <a:pt x="3257" y="0"/>
                    <a:pt x="2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9"/>
            <p:cNvSpPr/>
            <p:nvPr/>
          </p:nvSpPr>
          <p:spPr>
            <a:xfrm>
              <a:off x="2887050" y="1283275"/>
              <a:ext cx="338225" cy="586950"/>
            </a:xfrm>
            <a:custGeom>
              <a:avLst/>
              <a:gdLst/>
              <a:ahLst/>
              <a:cxnLst/>
              <a:rect l="l" t="t" r="r" b="b"/>
              <a:pathLst>
                <a:path w="13529" h="23478" extrusionOk="0">
                  <a:moveTo>
                    <a:pt x="12141" y="1"/>
                  </a:moveTo>
                  <a:cubicBezTo>
                    <a:pt x="11763" y="1"/>
                    <a:pt x="11397" y="299"/>
                    <a:pt x="11397" y="740"/>
                  </a:cubicBezTo>
                  <a:lnTo>
                    <a:pt x="11397" y="2947"/>
                  </a:lnTo>
                  <a:cubicBezTo>
                    <a:pt x="11013" y="2143"/>
                    <a:pt x="10699" y="1633"/>
                    <a:pt x="10508" y="1633"/>
                  </a:cubicBezTo>
                  <a:cubicBezTo>
                    <a:pt x="10427" y="1633"/>
                    <a:pt x="10368" y="1723"/>
                    <a:pt x="10335" y="1919"/>
                  </a:cubicBezTo>
                  <a:cubicBezTo>
                    <a:pt x="10440" y="2791"/>
                    <a:pt x="10918" y="4172"/>
                    <a:pt x="11141" y="4788"/>
                  </a:cubicBezTo>
                  <a:cubicBezTo>
                    <a:pt x="11340" y="7227"/>
                    <a:pt x="9837" y="13784"/>
                    <a:pt x="9837" y="13784"/>
                  </a:cubicBezTo>
                  <a:cubicBezTo>
                    <a:pt x="9837" y="13784"/>
                    <a:pt x="4965" y="17384"/>
                    <a:pt x="2376" y="19046"/>
                  </a:cubicBezTo>
                  <a:cubicBezTo>
                    <a:pt x="2372" y="19050"/>
                    <a:pt x="2367" y="19050"/>
                    <a:pt x="2363" y="19055"/>
                  </a:cubicBezTo>
                  <a:cubicBezTo>
                    <a:pt x="2036" y="19264"/>
                    <a:pt x="1717" y="19465"/>
                    <a:pt x="1414" y="19646"/>
                  </a:cubicBezTo>
                  <a:cubicBezTo>
                    <a:pt x="1376" y="19670"/>
                    <a:pt x="1340" y="19694"/>
                    <a:pt x="1304" y="19718"/>
                  </a:cubicBezTo>
                  <a:cubicBezTo>
                    <a:pt x="967" y="19941"/>
                    <a:pt x="709" y="20267"/>
                    <a:pt x="570" y="20646"/>
                  </a:cubicBezTo>
                  <a:lnTo>
                    <a:pt x="457" y="20952"/>
                  </a:lnTo>
                  <a:cubicBezTo>
                    <a:pt x="0" y="22173"/>
                    <a:pt x="901" y="23477"/>
                    <a:pt x="2210" y="23477"/>
                  </a:cubicBezTo>
                  <a:cubicBezTo>
                    <a:pt x="2668" y="23477"/>
                    <a:pt x="3365" y="23285"/>
                    <a:pt x="3742" y="23030"/>
                  </a:cubicBezTo>
                  <a:cubicBezTo>
                    <a:pt x="4627" y="22433"/>
                    <a:pt x="5542" y="21636"/>
                    <a:pt x="6422" y="20768"/>
                  </a:cubicBezTo>
                  <a:cubicBezTo>
                    <a:pt x="7858" y="19356"/>
                    <a:pt x="10115" y="16881"/>
                    <a:pt x="11361" y="15499"/>
                  </a:cubicBezTo>
                  <a:cubicBezTo>
                    <a:pt x="11955" y="14841"/>
                    <a:pt x="12316" y="14009"/>
                    <a:pt x="12391" y="13126"/>
                  </a:cubicBezTo>
                  <a:cubicBezTo>
                    <a:pt x="12570" y="11027"/>
                    <a:pt x="12844" y="7022"/>
                    <a:pt x="12571" y="4853"/>
                  </a:cubicBezTo>
                  <a:cubicBezTo>
                    <a:pt x="13109" y="3584"/>
                    <a:pt x="13529" y="1122"/>
                    <a:pt x="12648" y="216"/>
                  </a:cubicBezTo>
                  <a:cubicBezTo>
                    <a:pt x="12501" y="67"/>
                    <a:pt x="12320" y="1"/>
                    <a:pt x="12141"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9"/>
            <p:cNvSpPr/>
            <p:nvPr/>
          </p:nvSpPr>
          <p:spPr>
            <a:xfrm>
              <a:off x="2841775" y="2273700"/>
              <a:ext cx="201275" cy="806100"/>
            </a:xfrm>
            <a:custGeom>
              <a:avLst/>
              <a:gdLst/>
              <a:ahLst/>
              <a:cxnLst/>
              <a:rect l="l" t="t" r="r" b="b"/>
              <a:pathLst>
                <a:path w="8051" h="32244" extrusionOk="0">
                  <a:moveTo>
                    <a:pt x="6573" y="0"/>
                  </a:moveTo>
                  <a:lnTo>
                    <a:pt x="2184" y="3495"/>
                  </a:lnTo>
                  <a:lnTo>
                    <a:pt x="5146" y="15961"/>
                  </a:lnTo>
                  <a:cubicBezTo>
                    <a:pt x="5094" y="15920"/>
                    <a:pt x="5039" y="15901"/>
                    <a:pt x="4983" y="15901"/>
                  </a:cubicBezTo>
                  <a:cubicBezTo>
                    <a:pt x="3480" y="15901"/>
                    <a:pt x="698" y="30107"/>
                    <a:pt x="698" y="30107"/>
                  </a:cubicBezTo>
                  <a:cubicBezTo>
                    <a:pt x="685" y="30138"/>
                    <a:pt x="676" y="30171"/>
                    <a:pt x="667" y="30202"/>
                  </a:cubicBezTo>
                  <a:cubicBezTo>
                    <a:pt x="0" y="32091"/>
                    <a:pt x="1577" y="32243"/>
                    <a:pt x="5113" y="32243"/>
                  </a:cubicBezTo>
                  <a:cubicBezTo>
                    <a:pt x="5361" y="32243"/>
                    <a:pt x="5619" y="32243"/>
                    <a:pt x="5887" y="32242"/>
                  </a:cubicBezTo>
                  <a:cubicBezTo>
                    <a:pt x="6461" y="32236"/>
                    <a:pt x="6863" y="31632"/>
                    <a:pt x="5887" y="31330"/>
                  </a:cubicBezTo>
                  <a:lnTo>
                    <a:pt x="5026" y="30973"/>
                  </a:lnTo>
                  <a:lnTo>
                    <a:pt x="2506" y="29925"/>
                  </a:lnTo>
                  <a:cubicBezTo>
                    <a:pt x="3295" y="28426"/>
                    <a:pt x="4235" y="26318"/>
                    <a:pt x="5111" y="24236"/>
                  </a:cubicBezTo>
                  <a:cubicBezTo>
                    <a:pt x="5990" y="22150"/>
                    <a:pt x="6809" y="20086"/>
                    <a:pt x="7359" y="18679"/>
                  </a:cubicBezTo>
                  <a:cubicBezTo>
                    <a:pt x="7884" y="17343"/>
                    <a:pt x="8050" y="16204"/>
                    <a:pt x="8050" y="14769"/>
                  </a:cubicBezTo>
                  <a:cubicBezTo>
                    <a:pt x="8050" y="11167"/>
                    <a:pt x="7874" y="3996"/>
                    <a:pt x="6573" y="0"/>
                  </a:cubicBezTo>
                  <a:close/>
                </a:path>
              </a:pathLst>
            </a:custGeom>
            <a:solidFill>
              <a:srgbClr val="F6AC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9"/>
            <p:cNvSpPr/>
            <p:nvPr/>
          </p:nvSpPr>
          <p:spPr>
            <a:xfrm>
              <a:off x="2601025" y="2103225"/>
              <a:ext cx="452650" cy="982800"/>
            </a:xfrm>
            <a:custGeom>
              <a:avLst/>
              <a:gdLst/>
              <a:ahLst/>
              <a:cxnLst/>
              <a:rect l="l" t="t" r="r" b="b"/>
              <a:pathLst>
                <a:path w="18106" h="39312" extrusionOk="0">
                  <a:moveTo>
                    <a:pt x="10944" y="1"/>
                  </a:moveTo>
                  <a:cubicBezTo>
                    <a:pt x="10751" y="394"/>
                    <a:pt x="10539" y="819"/>
                    <a:pt x="10303" y="1279"/>
                  </a:cubicBezTo>
                  <a:cubicBezTo>
                    <a:pt x="8741" y="4616"/>
                    <a:pt x="7124" y="6516"/>
                    <a:pt x="10389" y="10314"/>
                  </a:cubicBezTo>
                  <a:cubicBezTo>
                    <a:pt x="9476" y="14012"/>
                    <a:pt x="8470" y="21132"/>
                    <a:pt x="8470" y="21132"/>
                  </a:cubicBezTo>
                  <a:cubicBezTo>
                    <a:pt x="6184" y="21187"/>
                    <a:pt x="4289" y="28656"/>
                    <a:pt x="848" y="34372"/>
                  </a:cubicBezTo>
                  <a:cubicBezTo>
                    <a:pt x="802" y="34449"/>
                    <a:pt x="757" y="34531"/>
                    <a:pt x="708" y="34607"/>
                  </a:cubicBezTo>
                  <a:cubicBezTo>
                    <a:pt x="0" y="35353"/>
                    <a:pt x="695" y="36242"/>
                    <a:pt x="695" y="36242"/>
                  </a:cubicBezTo>
                  <a:lnTo>
                    <a:pt x="2037" y="38286"/>
                  </a:lnTo>
                  <a:cubicBezTo>
                    <a:pt x="2451" y="38914"/>
                    <a:pt x="3147" y="39293"/>
                    <a:pt x="3901" y="39303"/>
                  </a:cubicBezTo>
                  <a:lnTo>
                    <a:pt x="5124" y="39312"/>
                  </a:lnTo>
                  <a:cubicBezTo>
                    <a:pt x="5599" y="39312"/>
                    <a:pt x="5825" y="38694"/>
                    <a:pt x="5436" y="38423"/>
                  </a:cubicBezTo>
                  <a:cubicBezTo>
                    <a:pt x="5319" y="38341"/>
                    <a:pt x="5191" y="38278"/>
                    <a:pt x="5065" y="38229"/>
                  </a:cubicBezTo>
                  <a:cubicBezTo>
                    <a:pt x="4921" y="38175"/>
                    <a:pt x="4785" y="38102"/>
                    <a:pt x="4658" y="38017"/>
                  </a:cubicBezTo>
                  <a:cubicBezTo>
                    <a:pt x="4234" y="37737"/>
                    <a:pt x="3914" y="37317"/>
                    <a:pt x="3752" y="36830"/>
                  </a:cubicBezTo>
                  <a:lnTo>
                    <a:pt x="3015" y="34626"/>
                  </a:lnTo>
                  <a:cubicBezTo>
                    <a:pt x="12538" y="22168"/>
                    <a:pt x="14895" y="14614"/>
                    <a:pt x="17902" y="4442"/>
                  </a:cubicBezTo>
                  <a:cubicBezTo>
                    <a:pt x="17969" y="4243"/>
                    <a:pt x="18041" y="4040"/>
                    <a:pt x="18105" y="3843"/>
                  </a:cubicBezTo>
                  <a:cubicBezTo>
                    <a:pt x="14688" y="3283"/>
                    <a:pt x="12512" y="1450"/>
                    <a:pt x="10944"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9"/>
            <p:cNvSpPr/>
            <p:nvPr/>
          </p:nvSpPr>
          <p:spPr>
            <a:xfrm>
              <a:off x="2762825" y="2060975"/>
              <a:ext cx="296550" cy="549075"/>
            </a:xfrm>
            <a:custGeom>
              <a:avLst/>
              <a:gdLst/>
              <a:ahLst/>
              <a:cxnLst/>
              <a:rect l="l" t="t" r="r" b="b"/>
              <a:pathLst>
                <a:path w="11862" h="21963" extrusionOk="0">
                  <a:moveTo>
                    <a:pt x="5311" y="1"/>
                  </a:moveTo>
                  <a:lnTo>
                    <a:pt x="5306" y="6"/>
                  </a:lnTo>
                  <a:cubicBezTo>
                    <a:pt x="5029" y="272"/>
                    <a:pt x="4774" y="533"/>
                    <a:pt x="4540" y="804"/>
                  </a:cubicBezTo>
                  <a:cubicBezTo>
                    <a:pt x="0" y="5992"/>
                    <a:pt x="3050" y="11941"/>
                    <a:pt x="2443" y="20845"/>
                  </a:cubicBezTo>
                  <a:cubicBezTo>
                    <a:pt x="4258" y="21607"/>
                    <a:pt x="5848" y="21963"/>
                    <a:pt x="7248" y="21963"/>
                  </a:cubicBezTo>
                  <a:cubicBezTo>
                    <a:pt x="8886" y="21963"/>
                    <a:pt x="10265" y="21475"/>
                    <a:pt x="11441" y="20578"/>
                  </a:cubicBezTo>
                  <a:cubicBezTo>
                    <a:pt x="11590" y="15456"/>
                    <a:pt x="11862" y="9020"/>
                    <a:pt x="11854" y="4686"/>
                  </a:cubicBezTo>
                  <a:cubicBezTo>
                    <a:pt x="11849" y="3579"/>
                    <a:pt x="11667" y="2802"/>
                    <a:pt x="11653" y="1995"/>
                  </a:cubicBezTo>
                  <a:cubicBezTo>
                    <a:pt x="11653" y="1980"/>
                    <a:pt x="11648" y="1971"/>
                    <a:pt x="11653" y="1962"/>
                  </a:cubicBezTo>
                  <a:cubicBezTo>
                    <a:pt x="11644" y="1519"/>
                    <a:pt x="11629" y="1132"/>
                    <a:pt x="11616" y="804"/>
                  </a:cubicBezTo>
                  <a:cubicBezTo>
                    <a:pt x="11606" y="599"/>
                    <a:pt x="11597" y="416"/>
                    <a:pt x="11583" y="258"/>
                  </a:cubicBezTo>
                  <a:lnTo>
                    <a:pt x="11577" y="258"/>
                  </a:lnTo>
                  <a:cubicBezTo>
                    <a:pt x="11526" y="271"/>
                    <a:pt x="10678" y="476"/>
                    <a:pt x="9252" y="476"/>
                  </a:cubicBezTo>
                  <a:cubicBezTo>
                    <a:pt x="8216" y="476"/>
                    <a:pt x="6875" y="368"/>
                    <a:pt x="5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9"/>
            <p:cNvSpPr/>
            <p:nvPr/>
          </p:nvSpPr>
          <p:spPr>
            <a:xfrm>
              <a:off x="2841775" y="3028700"/>
              <a:ext cx="171575" cy="51075"/>
            </a:xfrm>
            <a:custGeom>
              <a:avLst/>
              <a:gdLst/>
              <a:ahLst/>
              <a:cxnLst/>
              <a:rect l="l" t="t" r="r" b="b"/>
              <a:pathLst>
                <a:path w="6863" h="2043" extrusionOk="0">
                  <a:moveTo>
                    <a:pt x="667" y="0"/>
                  </a:moveTo>
                  <a:cubicBezTo>
                    <a:pt x="0" y="1890"/>
                    <a:pt x="1577" y="2042"/>
                    <a:pt x="5113" y="2042"/>
                  </a:cubicBezTo>
                  <a:cubicBezTo>
                    <a:pt x="5361" y="2042"/>
                    <a:pt x="5619" y="2042"/>
                    <a:pt x="5887" y="2041"/>
                  </a:cubicBezTo>
                  <a:cubicBezTo>
                    <a:pt x="6461" y="2036"/>
                    <a:pt x="6863" y="1432"/>
                    <a:pt x="5886" y="1130"/>
                  </a:cubicBezTo>
                  <a:lnTo>
                    <a:pt x="5024" y="773"/>
                  </a:lnTo>
                  <a:cubicBezTo>
                    <a:pt x="5001" y="887"/>
                    <a:pt x="4842" y="934"/>
                    <a:pt x="4593" y="934"/>
                  </a:cubicBezTo>
                  <a:cubicBezTo>
                    <a:pt x="3692" y="934"/>
                    <a:pt x="1622" y="318"/>
                    <a:pt x="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9"/>
            <p:cNvSpPr/>
            <p:nvPr/>
          </p:nvSpPr>
          <p:spPr>
            <a:xfrm>
              <a:off x="2601000" y="2962525"/>
              <a:ext cx="145625" cy="123525"/>
            </a:xfrm>
            <a:custGeom>
              <a:avLst/>
              <a:gdLst/>
              <a:ahLst/>
              <a:cxnLst/>
              <a:rect l="l" t="t" r="r" b="b"/>
              <a:pathLst>
                <a:path w="5825" h="4941" extrusionOk="0">
                  <a:moveTo>
                    <a:pt x="848" y="1"/>
                  </a:moveTo>
                  <a:cubicBezTo>
                    <a:pt x="802" y="78"/>
                    <a:pt x="757" y="160"/>
                    <a:pt x="708" y="237"/>
                  </a:cubicBezTo>
                  <a:cubicBezTo>
                    <a:pt x="0" y="982"/>
                    <a:pt x="695" y="1871"/>
                    <a:pt x="695" y="1871"/>
                  </a:cubicBezTo>
                  <a:lnTo>
                    <a:pt x="2037" y="3917"/>
                  </a:lnTo>
                  <a:cubicBezTo>
                    <a:pt x="2451" y="4543"/>
                    <a:pt x="3147" y="4922"/>
                    <a:pt x="3901" y="4932"/>
                  </a:cubicBezTo>
                  <a:lnTo>
                    <a:pt x="5124" y="4941"/>
                  </a:lnTo>
                  <a:cubicBezTo>
                    <a:pt x="5598" y="4941"/>
                    <a:pt x="5824" y="4322"/>
                    <a:pt x="5435" y="4051"/>
                  </a:cubicBezTo>
                  <a:cubicBezTo>
                    <a:pt x="5319" y="3969"/>
                    <a:pt x="5191" y="3906"/>
                    <a:pt x="5065" y="3857"/>
                  </a:cubicBezTo>
                  <a:cubicBezTo>
                    <a:pt x="4921" y="3803"/>
                    <a:pt x="4785" y="3730"/>
                    <a:pt x="4658" y="3645"/>
                  </a:cubicBezTo>
                  <a:cubicBezTo>
                    <a:pt x="4535" y="3742"/>
                    <a:pt x="4400" y="3785"/>
                    <a:pt x="4256" y="3785"/>
                  </a:cubicBezTo>
                  <a:cubicBezTo>
                    <a:pt x="3141" y="3785"/>
                    <a:pt x="1504" y="1136"/>
                    <a:pt x="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9"/>
            <p:cNvSpPr/>
            <p:nvPr/>
          </p:nvSpPr>
          <p:spPr>
            <a:xfrm>
              <a:off x="2751425" y="1535150"/>
              <a:ext cx="183200" cy="383000"/>
            </a:xfrm>
            <a:custGeom>
              <a:avLst/>
              <a:gdLst/>
              <a:ahLst/>
              <a:cxnLst/>
              <a:rect l="l" t="t" r="r" b="b"/>
              <a:pathLst>
                <a:path w="7328" h="15320" extrusionOk="0">
                  <a:moveTo>
                    <a:pt x="5521" y="1"/>
                  </a:moveTo>
                  <a:cubicBezTo>
                    <a:pt x="5434" y="1"/>
                    <a:pt x="5347" y="9"/>
                    <a:pt x="5261" y="26"/>
                  </a:cubicBezTo>
                  <a:cubicBezTo>
                    <a:pt x="0" y="1086"/>
                    <a:pt x="2093" y="6190"/>
                    <a:pt x="2091" y="6190"/>
                  </a:cubicBezTo>
                  <a:cubicBezTo>
                    <a:pt x="2438" y="8314"/>
                    <a:pt x="1457" y="9390"/>
                    <a:pt x="1457" y="9390"/>
                  </a:cubicBezTo>
                  <a:cubicBezTo>
                    <a:pt x="196" y="11814"/>
                    <a:pt x="1249" y="13402"/>
                    <a:pt x="1249" y="13402"/>
                  </a:cubicBezTo>
                  <a:cubicBezTo>
                    <a:pt x="1126" y="12692"/>
                    <a:pt x="1738" y="11949"/>
                    <a:pt x="1738" y="11949"/>
                  </a:cubicBezTo>
                  <a:cubicBezTo>
                    <a:pt x="1897" y="15264"/>
                    <a:pt x="5507" y="15320"/>
                    <a:pt x="5750" y="15320"/>
                  </a:cubicBezTo>
                  <a:cubicBezTo>
                    <a:pt x="5759" y="15320"/>
                    <a:pt x="5763" y="15320"/>
                    <a:pt x="5763" y="15320"/>
                  </a:cubicBezTo>
                  <a:cubicBezTo>
                    <a:pt x="4193" y="11257"/>
                    <a:pt x="6595" y="8425"/>
                    <a:pt x="6595" y="8425"/>
                  </a:cubicBezTo>
                  <a:cubicBezTo>
                    <a:pt x="7327" y="7025"/>
                    <a:pt x="6595" y="5944"/>
                    <a:pt x="6595" y="5944"/>
                  </a:cubicBezTo>
                  <a:cubicBezTo>
                    <a:pt x="6507" y="5950"/>
                    <a:pt x="6424" y="5953"/>
                    <a:pt x="6347" y="5953"/>
                  </a:cubicBezTo>
                  <a:cubicBezTo>
                    <a:pt x="4843" y="5953"/>
                    <a:pt x="5306" y="4872"/>
                    <a:pt x="5306" y="4872"/>
                  </a:cubicBezTo>
                  <a:lnTo>
                    <a:pt x="5306" y="4872"/>
                  </a:lnTo>
                  <a:cubicBezTo>
                    <a:pt x="5495" y="5179"/>
                    <a:pt x="5722" y="5270"/>
                    <a:pt x="5923" y="5270"/>
                  </a:cubicBezTo>
                  <a:cubicBezTo>
                    <a:pt x="6211" y="5270"/>
                    <a:pt x="6446" y="5086"/>
                    <a:pt x="6446" y="5086"/>
                  </a:cubicBezTo>
                  <a:cubicBezTo>
                    <a:pt x="4822" y="3168"/>
                    <a:pt x="6521" y="1264"/>
                    <a:pt x="6521" y="1264"/>
                  </a:cubicBezTo>
                  <a:cubicBezTo>
                    <a:pt x="6660" y="928"/>
                    <a:pt x="6588" y="657"/>
                    <a:pt x="6444" y="450"/>
                  </a:cubicBezTo>
                  <a:cubicBezTo>
                    <a:pt x="6236" y="150"/>
                    <a:pt x="5882" y="1"/>
                    <a:pt x="5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9"/>
            <p:cNvSpPr/>
            <p:nvPr/>
          </p:nvSpPr>
          <p:spPr>
            <a:xfrm>
              <a:off x="2876275" y="2036825"/>
              <a:ext cx="176875" cy="44275"/>
            </a:xfrm>
            <a:custGeom>
              <a:avLst/>
              <a:gdLst/>
              <a:ahLst/>
              <a:cxnLst/>
              <a:rect l="l" t="t" r="r" b="b"/>
              <a:pathLst>
                <a:path w="7075" h="1771" extrusionOk="0">
                  <a:moveTo>
                    <a:pt x="1233" y="0"/>
                  </a:moveTo>
                  <a:cubicBezTo>
                    <a:pt x="1103" y="286"/>
                    <a:pt x="235" y="1499"/>
                    <a:pt x="0" y="1770"/>
                  </a:cubicBezTo>
                  <a:lnTo>
                    <a:pt x="7075" y="1770"/>
                  </a:lnTo>
                  <a:cubicBezTo>
                    <a:pt x="7065" y="1565"/>
                    <a:pt x="7057" y="1382"/>
                    <a:pt x="7043" y="1224"/>
                  </a:cubicBezTo>
                  <a:lnTo>
                    <a:pt x="7037" y="1224"/>
                  </a:lnTo>
                  <a:cubicBezTo>
                    <a:pt x="7037" y="798"/>
                    <a:pt x="7048" y="388"/>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9"/>
            <p:cNvSpPr/>
            <p:nvPr/>
          </p:nvSpPr>
          <p:spPr>
            <a:xfrm>
              <a:off x="5098650" y="3026825"/>
              <a:ext cx="507175" cy="377575"/>
            </a:xfrm>
            <a:custGeom>
              <a:avLst/>
              <a:gdLst/>
              <a:ahLst/>
              <a:cxnLst/>
              <a:rect l="l" t="t" r="r" b="b"/>
              <a:pathLst>
                <a:path w="20287" h="15103" extrusionOk="0">
                  <a:moveTo>
                    <a:pt x="5311" y="0"/>
                  </a:moveTo>
                  <a:cubicBezTo>
                    <a:pt x="5163" y="0"/>
                    <a:pt x="5014" y="2"/>
                    <a:pt x="4865" y="5"/>
                  </a:cubicBezTo>
                  <a:cubicBezTo>
                    <a:pt x="3531" y="28"/>
                    <a:pt x="2139" y="171"/>
                    <a:pt x="696" y="432"/>
                  </a:cubicBezTo>
                  <a:cubicBezTo>
                    <a:pt x="262" y="508"/>
                    <a:pt x="1" y="952"/>
                    <a:pt x="112" y="1376"/>
                  </a:cubicBezTo>
                  <a:cubicBezTo>
                    <a:pt x="523" y="2929"/>
                    <a:pt x="1074" y="4349"/>
                    <a:pt x="1771" y="5639"/>
                  </a:cubicBezTo>
                  <a:cubicBezTo>
                    <a:pt x="3319" y="8514"/>
                    <a:pt x="5566" y="10750"/>
                    <a:pt x="8480" y="12371"/>
                  </a:cubicBezTo>
                  <a:cubicBezTo>
                    <a:pt x="10747" y="13640"/>
                    <a:pt x="13413" y="14540"/>
                    <a:pt x="16468" y="15087"/>
                  </a:cubicBezTo>
                  <a:cubicBezTo>
                    <a:pt x="16496" y="15091"/>
                    <a:pt x="16528" y="15099"/>
                    <a:pt x="16554" y="15103"/>
                  </a:cubicBezTo>
                  <a:lnTo>
                    <a:pt x="20287" y="7959"/>
                  </a:lnTo>
                  <a:cubicBezTo>
                    <a:pt x="20272" y="7941"/>
                    <a:pt x="20264" y="7924"/>
                    <a:pt x="20249" y="7907"/>
                  </a:cubicBezTo>
                  <a:cubicBezTo>
                    <a:pt x="18706" y="5737"/>
                    <a:pt x="16961" y="4019"/>
                    <a:pt x="15013" y="2747"/>
                  </a:cubicBezTo>
                  <a:cubicBezTo>
                    <a:pt x="12197" y="907"/>
                    <a:pt x="8958" y="0"/>
                    <a:pt x="5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9"/>
            <p:cNvSpPr/>
            <p:nvPr/>
          </p:nvSpPr>
          <p:spPr>
            <a:xfrm>
              <a:off x="5310625" y="3336075"/>
              <a:ext cx="230500" cy="166000"/>
            </a:xfrm>
            <a:custGeom>
              <a:avLst/>
              <a:gdLst/>
              <a:ahLst/>
              <a:cxnLst/>
              <a:rect l="l" t="t" r="r" b="b"/>
              <a:pathLst>
                <a:path w="9220" h="6640" extrusionOk="0">
                  <a:moveTo>
                    <a:pt x="1" y="1"/>
                  </a:moveTo>
                  <a:cubicBezTo>
                    <a:pt x="3079" y="2884"/>
                    <a:pt x="6149" y="5277"/>
                    <a:pt x="9219" y="6639"/>
                  </a:cubicBezTo>
                  <a:lnTo>
                    <a:pt x="7989" y="2717"/>
                  </a:lnTo>
                  <a:cubicBezTo>
                    <a:pt x="4934" y="2170"/>
                    <a:pt x="2268" y="12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9"/>
            <p:cNvSpPr/>
            <p:nvPr/>
          </p:nvSpPr>
          <p:spPr>
            <a:xfrm>
              <a:off x="5473900" y="3095500"/>
              <a:ext cx="252225" cy="129025"/>
            </a:xfrm>
            <a:custGeom>
              <a:avLst/>
              <a:gdLst/>
              <a:ahLst/>
              <a:cxnLst/>
              <a:rect l="l" t="t" r="r" b="b"/>
              <a:pathLst>
                <a:path w="10089" h="5161" extrusionOk="0">
                  <a:moveTo>
                    <a:pt x="1" y="0"/>
                  </a:moveTo>
                  <a:cubicBezTo>
                    <a:pt x="1949" y="1271"/>
                    <a:pt x="3695" y="2988"/>
                    <a:pt x="5238" y="5160"/>
                  </a:cubicBezTo>
                  <a:lnTo>
                    <a:pt x="10088" y="3639"/>
                  </a:lnTo>
                  <a:cubicBezTo>
                    <a:pt x="7366" y="1987"/>
                    <a:pt x="3874" y="86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9"/>
            <p:cNvSpPr/>
            <p:nvPr/>
          </p:nvSpPr>
          <p:spPr>
            <a:xfrm>
              <a:off x="5368900" y="3193225"/>
              <a:ext cx="279575" cy="168500"/>
            </a:xfrm>
            <a:custGeom>
              <a:avLst/>
              <a:gdLst/>
              <a:ahLst/>
              <a:cxnLst/>
              <a:rect l="l" t="t" r="r" b="b"/>
              <a:pathLst>
                <a:path w="11183" h="6740" extrusionOk="0">
                  <a:moveTo>
                    <a:pt x="1" y="1"/>
                  </a:moveTo>
                  <a:lnTo>
                    <a:pt x="7371" y="6696"/>
                  </a:lnTo>
                  <a:lnTo>
                    <a:pt x="11182" y="6739"/>
                  </a:lnTo>
                  <a:lnTo>
                    <a:pt x="9304" y="355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9"/>
            <p:cNvSpPr/>
            <p:nvPr/>
          </p:nvSpPr>
          <p:spPr>
            <a:xfrm>
              <a:off x="5196675" y="3077550"/>
              <a:ext cx="141900" cy="126825"/>
            </a:xfrm>
            <a:custGeom>
              <a:avLst/>
              <a:gdLst/>
              <a:ahLst/>
              <a:cxnLst/>
              <a:rect l="l" t="t" r="r" b="b"/>
              <a:pathLst>
                <a:path w="5676" h="5073" extrusionOk="0">
                  <a:moveTo>
                    <a:pt x="2838" y="1"/>
                  </a:moveTo>
                  <a:cubicBezTo>
                    <a:pt x="2587" y="1"/>
                    <a:pt x="2331" y="39"/>
                    <a:pt x="2079" y="118"/>
                  </a:cubicBezTo>
                  <a:cubicBezTo>
                    <a:pt x="743" y="537"/>
                    <a:pt x="0" y="1959"/>
                    <a:pt x="419" y="3295"/>
                  </a:cubicBezTo>
                  <a:cubicBezTo>
                    <a:pt x="759" y="4378"/>
                    <a:pt x="1758" y="5072"/>
                    <a:pt x="2836" y="5072"/>
                  </a:cubicBezTo>
                  <a:cubicBezTo>
                    <a:pt x="3087" y="5072"/>
                    <a:pt x="3343" y="5035"/>
                    <a:pt x="3595" y="4955"/>
                  </a:cubicBezTo>
                  <a:cubicBezTo>
                    <a:pt x="4932" y="4536"/>
                    <a:pt x="5675" y="3114"/>
                    <a:pt x="5257" y="1778"/>
                  </a:cubicBezTo>
                  <a:cubicBezTo>
                    <a:pt x="4915" y="695"/>
                    <a:pt x="3916" y="1"/>
                    <a:pt x="28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9"/>
            <p:cNvSpPr/>
            <p:nvPr/>
          </p:nvSpPr>
          <p:spPr>
            <a:xfrm>
              <a:off x="5098625" y="3025650"/>
              <a:ext cx="121650" cy="142175"/>
            </a:xfrm>
            <a:custGeom>
              <a:avLst/>
              <a:gdLst/>
              <a:ahLst/>
              <a:cxnLst/>
              <a:rect l="l" t="t" r="r" b="b"/>
              <a:pathLst>
                <a:path w="4866" h="5687" extrusionOk="0">
                  <a:moveTo>
                    <a:pt x="4509" y="0"/>
                  </a:moveTo>
                  <a:cubicBezTo>
                    <a:pt x="3975" y="0"/>
                    <a:pt x="2831" y="143"/>
                    <a:pt x="695" y="479"/>
                  </a:cubicBezTo>
                  <a:cubicBezTo>
                    <a:pt x="260" y="547"/>
                    <a:pt x="1" y="999"/>
                    <a:pt x="111" y="1423"/>
                  </a:cubicBezTo>
                  <a:cubicBezTo>
                    <a:pt x="524" y="2976"/>
                    <a:pt x="1075" y="4396"/>
                    <a:pt x="1772" y="5686"/>
                  </a:cubicBezTo>
                  <a:lnTo>
                    <a:pt x="4865" y="52"/>
                  </a:lnTo>
                  <a:cubicBezTo>
                    <a:pt x="4812" y="18"/>
                    <a:pt x="4699" y="0"/>
                    <a:pt x="45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9"/>
            <p:cNvSpPr/>
            <p:nvPr/>
          </p:nvSpPr>
          <p:spPr>
            <a:xfrm>
              <a:off x="5660675" y="3355050"/>
              <a:ext cx="39300" cy="24300"/>
            </a:xfrm>
            <a:custGeom>
              <a:avLst/>
              <a:gdLst/>
              <a:ahLst/>
              <a:cxnLst/>
              <a:rect l="l" t="t" r="r" b="b"/>
              <a:pathLst>
                <a:path w="1572" h="972" extrusionOk="0">
                  <a:moveTo>
                    <a:pt x="266" y="0"/>
                  </a:moveTo>
                  <a:cubicBezTo>
                    <a:pt x="233" y="0"/>
                    <a:pt x="212" y="7"/>
                    <a:pt x="193" y="12"/>
                  </a:cubicBezTo>
                  <a:cubicBezTo>
                    <a:pt x="69" y="48"/>
                    <a:pt x="0" y="177"/>
                    <a:pt x="35" y="301"/>
                  </a:cubicBezTo>
                  <a:cubicBezTo>
                    <a:pt x="67" y="403"/>
                    <a:pt x="160" y="470"/>
                    <a:pt x="257" y="470"/>
                  </a:cubicBezTo>
                  <a:cubicBezTo>
                    <a:pt x="261" y="470"/>
                    <a:pt x="264" y="470"/>
                    <a:pt x="268" y="470"/>
                  </a:cubicBezTo>
                  <a:cubicBezTo>
                    <a:pt x="341" y="489"/>
                    <a:pt x="609" y="600"/>
                    <a:pt x="1187" y="938"/>
                  </a:cubicBezTo>
                  <a:cubicBezTo>
                    <a:pt x="1223" y="961"/>
                    <a:pt x="1264" y="971"/>
                    <a:pt x="1305" y="971"/>
                  </a:cubicBezTo>
                  <a:cubicBezTo>
                    <a:pt x="1383" y="971"/>
                    <a:pt x="1463" y="931"/>
                    <a:pt x="1505" y="856"/>
                  </a:cubicBezTo>
                  <a:cubicBezTo>
                    <a:pt x="1571" y="745"/>
                    <a:pt x="1533" y="601"/>
                    <a:pt x="1422" y="537"/>
                  </a:cubicBezTo>
                  <a:cubicBezTo>
                    <a:pt x="641" y="77"/>
                    <a:pt x="382" y="0"/>
                    <a:pt x="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9"/>
            <p:cNvSpPr/>
            <p:nvPr/>
          </p:nvSpPr>
          <p:spPr>
            <a:xfrm>
              <a:off x="5737500" y="3401325"/>
              <a:ext cx="285800" cy="874850"/>
            </a:xfrm>
            <a:custGeom>
              <a:avLst/>
              <a:gdLst/>
              <a:ahLst/>
              <a:cxnLst/>
              <a:rect l="l" t="t" r="r" b="b"/>
              <a:pathLst>
                <a:path w="11432" h="34994" extrusionOk="0">
                  <a:moveTo>
                    <a:pt x="264" y="1"/>
                  </a:moveTo>
                  <a:cubicBezTo>
                    <a:pt x="193" y="1"/>
                    <a:pt x="122" y="34"/>
                    <a:pt x="76" y="97"/>
                  </a:cubicBezTo>
                  <a:cubicBezTo>
                    <a:pt x="0" y="200"/>
                    <a:pt x="23" y="346"/>
                    <a:pt x="127" y="423"/>
                  </a:cubicBezTo>
                  <a:cubicBezTo>
                    <a:pt x="770" y="892"/>
                    <a:pt x="1414" y="1394"/>
                    <a:pt x="2039" y="1918"/>
                  </a:cubicBezTo>
                  <a:cubicBezTo>
                    <a:pt x="2082" y="1954"/>
                    <a:pt x="2135" y="1973"/>
                    <a:pt x="2189" y="1973"/>
                  </a:cubicBezTo>
                  <a:cubicBezTo>
                    <a:pt x="2256" y="1973"/>
                    <a:pt x="2321" y="1944"/>
                    <a:pt x="2366" y="1888"/>
                  </a:cubicBezTo>
                  <a:cubicBezTo>
                    <a:pt x="2449" y="1790"/>
                    <a:pt x="2438" y="1643"/>
                    <a:pt x="2338" y="1561"/>
                  </a:cubicBezTo>
                  <a:cubicBezTo>
                    <a:pt x="1705" y="1029"/>
                    <a:pt x="1054" y="520"/>
                    <a:pt x="401" y="45"/>
                  </a:cubicBezTo>
                  <a:cubicBezTo>
                    <a:pt x="360" y="15"/>
                    <a:pt x="312" y="1"/>
                    <a:pt x="264" y="1"/>
                  </a:cubicBezTo>
                  <a:close/>
                  <a:moveTo>
                    <a:pt x="4000" y="3144"/>
                  </a:moveTo>
                  <a:cubicBezTo>
                    <a:pt x="3939" y="3144"/>
                    <a:pt x="3878" y="3168"/>
                    <a:pt x="3833" y="3215"/>
                  </a:cubicBezTo>
                  <a:cubicBezTo>
                    <a:pt x="3744" y="3307"/>
                    <a:pt x="3746" y="3454"/>
                    <a:pt x="3838" y="3544"/>
                  </a:cubicBezTo>
                  <a:cubicBezTo>
                    <a:pt x="4424" y="4114"/>
                    <a:pt x="4988" y="4703"/>
                    <a:pt x="5514" y="5297"/>
                  </a:cubicBezTo>
                  <a:cubicBezTo>
                    <a:pt x="5560" y="5350"/>
                    <a:pt x="5625" y="5376"/>
                    <a:pt x="5690" y="5376"/>
                  </a:cubicBezTo>
                  <a:cubicBezTo>
                    <a:pt x="5744" y="5376"/>
                    <a:pt x="5799" y="5357"/>
                    <a:pt x="5843" y="5318"/>
                  </a:cubicBezTo>
                  <a:cubicBezTo>
                    <a:pt x="5939" y="5233"/>
                    <a:pt x="5948" y="5086"/>
                    <a:pt x="5863" y="4988"/>
                  </a:cubicBezTo>
                  <a:cubicBezTo>
                    <a:pt x="5329" y="4385"/>
                    <a:pt x="4757" y="3786"/>
                    <a:pt x="4163" y="3209"/>
                  </a:cubicBezTo>
                  <a:cubicBezTo>
                    <a:pt x="4118" y="3166"/>
                    <a:pt x="4059" y="3144"/>
                    <a:pt x="4000" y="3144"/>
                  </a:cubicBezTo>
                  <a:close/>
                  <a:moveTo>
                    <a:pt x="7227" y="6805"/>
                  </a:moveTo>
                  <a:cubicBezTo>
                    <a:pt x="7178" y="6805"/>
                    <a:pt x="7130" y="6820"/>
                    <a:pt x="7088" y="6851"/>
                  </a:cubicBezTo>
                  <a:cubicBezTo>
                    <a:pt x="6985" y="6929"/>
                    <a:pt x="6962" y="7074"/>
                    <a:pt x="7039" y="7178"/>
                  </a:cubicBezTo>
                  <a:cubicBezTo>
                    <a:pt x="7527" y="7840"/>
                    <a:pt x="7978" y="8517"/>
                    <a:pt x="8377" y="9190"/>
                  </a:cubicBezTo>
                  <a:cubicBezTo>
                    <a:pt x="8420" y="9265"/>
                    <a:pt x="8499" y="9306"/>
                    <a:pt x="8578" y="9306"/>
                  </a:cubicBezTo>
                  <a:cubicBezTo>
                    <a:pt x="8618" y="9306"/>
                    <a:pt x="8659" y="9296"/>
                    <a:pt x="8698" y="9271"/>
                  </a:cubicBezTo>
                  <a:cubicBezTo>
                    <a:pt x="8808" y="9206"/>
                    <a:pt x="8845" y="9063"/>
                    <a:pt x="8779" y="8951"/>
                  </a:cubicBezTo>
                  <a:cubicBezTo>
                    <a:pt x="8372" y="8265"/>
                    <a:pt x="7913" y="7575"/>
                    <a:pt x="7415" y="6900"/>
                  </a:cubicBezTo>
                  <a:cubicBezTo>
                    <a:pt x="7369" y="6838"/>
                    <a:pt x="7298" y="6805"/>
                    <a:pt x="7227" y="6805"/>
                  </a:cubicBezTo>
                  <a:close/>
                  <a:moveTo>
                    <a:pt x="9702" y="11001"/>
                  </a:moveTo>
                  <a:cubicBezTo>
                    <a:pt x="9670" y="11001"/>
                    <a:pt x="9638" y="11008"/>
                    <a:pt x="9607" y="11022"/>
                  </a:cubicBezTo>
                  <a:cubicBezTo>
                    <a:pt x="9488" y="11075"/>
                    <a:pt x="9436" y="11213"/>
                    <a:pt x="9488" y="11330"/>
                  </a:cubicBezTo>
                  <a:cubicBezTo>
                    <a:pt x="9822" y="12078"/>
                    <a:pt x="10102" y="12839"/>
                    <a:pt x="10322" y="13591"/>
                  </a:cubicBezTo>
                  <a:cubicBezTo>
                    <a:pt x="10351" y="13692"/>
                    <a:pt x="10445" y="13758"/>
                    <a:pt x="10546" y="13758"/>
                  </a:cubicBezTo>
                  <a:cubicBezTo>
                    <a:pt x="10566" y="13758"/>
                    <a:pt x="10589" y="13756"/>
                    <a:pt x="10613" y="13748"/>
                  </a:cubicBezTo>
                  <a:cubicBezTo>
                    <a:pt x="10735" y="13712"/>
                    <a:pt x="10806" y="13582"/>
                    <a:pt x="10770" y="13458"/>
                  </a:cubicBezTo>
                  <a:cubicBezTo>
                    <a:pt x="10546" y="12687"/>
                    <a:pt x="10257" y="11908"/>
                    <a:pt x="9916" y="11141"/>
                  </a:cubicBezTo>
                  <a:cubicBezTo>
                    <a:pt x="9877" y="11053"/>
                    <a:pt x="9792" y="11001"/>
                    <a:pt x="9702" y="11001"/>
                  </a:cubicBezTo>
                  <a:close/>
                  <a:moveTo>
                    <a:pt x="11063" y="15675"/>
                  </a:moveTo>
                  <a:cubicBezTo>
                    <a:pt x="11050" y="15675"/>
                    <a:pt x="11037" y="15676"/>
                    <a:pt x="11024" y="15679"/>
                  </a:cubicBezTo>
                  <a:cubicBezTo>
                    <a:pt x="10897" y="15695"/>
                    <a:pt x="10806" y="15813"/>
                    <a:pt x="10825" y="15940"/>
                  </a:cubicBezTo>
                  <a:cubicBezTo>
                    <a:pt x="10917" y="16621"/>
                    <a:pt x="10964" y="17310"/>
                    <a:pt x="10964" y="17989"/>
                  </a:cubicBezTo>
                  <a:cubicBezTo>
                    <a:pt x="10964" y="18105"/>
                    <a:pt x="10962" y="18222"/>
                    <a:pt x="10960" y="18337"/>
                  </a:cubicBezTo>
                  <a:cubicBezTo>
                    <a:pt x="10956" y="18467"/>
                    <a:pt x="11059" y="18574"/>
                    <a:pt x="11188" y="18576"/>
                  </a:cubicBezTo>
                  <a:lnTo>
                    <a:pt x="11193" y="18576"/>
                  </a:lnTo>
                  <a:cubicBezTo>
                    <a:pt x="11319" y="18576"/>
                    <a:pt x="11422" y="18475"/>
                    <a:pt x="11427" y="18349"/>
                  </a:cubicBezTo>
                  <a:cubicBezTo>
                    <a:pt x="11430" y="18229"/>
                    <a:pt x="11431" y="18109"/>
                    <a:pt x="11431" y="17990"/>
                  </a:cubicBezTo>
                  <a:cubicBezTo>
                    <a:pt x="11432" y="17291"/>
                    <a:pt x="11382" y="16580"/>
                    <a:pt x="11287" y="15878"/>
                  </a:cubicBezTo>
                  <a:cubicBezTo>
                    <a:pt x="11272" y="15763"/>
                    <a:pt x="11172" y="15675"/>
                    <a:pt x="11063" y="15675"/>
                  </a:cubicBezTo>
                  <a:close/>
                  <a:moveTo>
                    <a:pt x="10947" y="20536"/>
                  </a:moveTo>
                  <a:cubicBezTo>
                    <a:pt x="10836" y="20536"/>
                    <a:pt x="10735" y="20613"/>
                    <a:pt x="10713" y="20726"/>
                  </a:cubicBezTo>
                  <a:cubicBezTo>
                    <a:pt x="10573" y="21499"/>
                    <a:pt x="10370" y="22282"/>
                    <a:pt x="10108" y="23054"/>
                  </a:cubicBezTo>
                  <a:cubicBezTo>
                    <a:pt x="10066" y="23176"/>
                    <a:pt x="10130" y="23308"/>
                    <a:pt x="10253" y="23350"/>
                  </a:cubicBezTo>
                  <a:cubicBezTo>
                    <a:pt x="10278" y="23359"/>
                    <a:pt x="10304" y="23362"/>
                    <a:pt x="10329" y="23362"/>
                  </a:cubicBezTo>
                  <a:cubicBezTo>
                    <a:pt x="10427" y="23362"/>
                    <a:pt x="10517" y="23300"/>
                    <a:pt x="10549" y="23204"/>
                  </a:cubicBezTo>
                  <a:cubicBezTo>
                    <a:pt x="10817" y="22410"/>
                    <a:pt x="11028" y="21605"/>
                    <a:pt x="11172" y="20811"/>
                  </a:cubicBezTo>
                  <a:cubicBezTo>
                    <a:pt x="11195" y="20684"/>
                    <a:pt x="11111" y="20563"/>
                    <a:pt x="10985" y="20539"/>
                  </a:cubicBezTo>
                  <a:cubicBezTo>
                    <a:pt x="10972" y="20537"/>
                    <a:pt x="10959" y="20536"/>
                    <a:pt x="10947" y="20536"/>
                  </a:cubicBezTo>
                  <a:close/>
                  <a:moveTo>
                    <a:pt x="9398" y="25148"/>
                  </a:moveTo>
                  <a:cubicBezTo>
                    <a:pt x="9311" y="25148"/>
                    <a:pt x="9227" y="25195"/>
                    <a:pt x="9187" y="25277"/>
                  </a:cubicBezTo>
                  <a:cubicBezTo>
                    <a:pt x="8842" y="25979"/>
                    <a:pt x="8443" y="26685"/>
                    <a:pt x="8001" y="27381"/>
                  </a:cubicBezTo>
                  <a:cubicBezTo>
                    <a:pt x="7932" y="27491"/>
                    <a:pt x="7964" y="27634"/>
                    <a:pt x="8072" y="27704"/>
                  </a:cubicBezTo>
                  <a:cubicBezTo>
                    <a:pt x="8111" y="27728"/>
                    <a:pt x="8154" y="27740"/>
                    <a:pt x="8197" y="27740"/>
                  </a:cubicBezTo>
                  <a:cubicBezTo>
                    <a:pt x="8275" y="27740"/>
                    <a:pt x="8350" y="27701"/>
                    <a:pt x="8396" y="27630"/>
                  </a:cubicBezTo>
                  <a:cubicBezTo>
                    <a:pt x="8847" y="26921"/>
                    <a:pt x="9255" y="26198"/>
                    <a:pt x="9606" y="25483"/>
                  </a:cubicBezTo>
                  <a:cubicBezTo>
                    <a:pt x="9662" y="25366"/>
                    <a:pt x="9613" y="25227"/>
                    <a:pt x="9499" y="25170"/>
                  </a:cubicBezTo>
                  <a:cubicBezTo>
                    <a:pt x="9466" y="25155"/>
                    <a:pt x="9432" y="25148"/>
                    <a:pt x="9398" y="25148"/>
                  </a:cubicBezTo>
                  <a:close/>
                  <a:moveTo>
                    <a:pt x="6792" y="29266"/>
                  </a:moveTo>
                  <a:cubicBezTo>
                    <a:pt x="6722" y="29266"/>
                    <a:pt x="6654" y="29297"/>
                    <a:pt x="6609" y="29356"/>
                  </a:cubicBezTo>
                  <a:cubicBezTo>
                    <a:pt x="6129" y="29975"/>
                    <a:pt x="5606" y="30597"/>
                    <a:pt x="5049" y="31210"/>
                  </a:cubicBezTo>
                  <a:cubicBezTo>
                    <a:pt x="4962" y="31305"/>
                    <a:pt x="4969" y="31452"/>
                    <a:pt x="5064" y="31538"/>
                  </a:cubicBezTo>
                  <a:cubicBezTo>
                    <a:pt x="5109" y="31579"/>
                    <a:pt x="5166" y="31599"/>
                    <a:pt x="5220" y="31599"/>
                  </a:cubicBezTo>
                  <a:cubicBezTo>
                    <a:pt x="5284" y="31599"/>
                    <a:pt x="5347" y="31574"/>
                    <a:pt x="5395" y="31523"/>
                  </a:cubicBezTo>
                  <a:cubicBezTo>
                    <a:pt x="5958" y="30903"/>
                    <a:pt x="6491" y="30270"/>
                    <a:pt x="6978" y="29643"/>
                  </a:cubicBezTo>
                  <a:cubicBezTo>
                    <a:pt x="7057" y="29541"/>
                    <a:pt x="7039" y="29394"/>
                    <a:pt x="6936" y="29315"/>
                  </a:cubicBezTo>
                  <a:cubicBezTo>
                    <a:pt x="6893" y="29282"/>
                    <a:pt x="6842" y="29266"/>
                    <a:pt x="6792" y="29266"/>
                  </a:cubicBezTo>
                  <a:close/>
                  <a:moveTo>
                    <a:pt x="3519" y="32882"/>
                  </a:moveTo>
                  <a:cubicBezTo>
                    <a:pt x="3460" y="32882"/>
                    <a:pt x="3401" y="32904"/>
                    <a:pt x="3356" y="32947"/>
                  </a:cubicBezTo>
                  <a:cubicBezTo>
                    <a:pt x="2791" y="33492"/>
                    <a:pt x="2186" y="34043"/>
                    <a:pt x="1562" y="34582"/>
                  </a:cubicBezTo>
                  <a:cubicBezTo>
                    <a:pt x="1464" y="34665"/>
                    <a:pt x="1455" y="34813"/>
                    <a:pt x="1538" y="34911"/>
                  </a:cubicBezTo>
                  <a:cubicBezTo>
                    <a:pt x="1585" y="34965"/>
                    <a:pt x="1651" y="34993"/>
                    <a:pt x="1715" y="34993"/>
                  </a:cubicBezTo>
                  <a:cubicBezTo>
                    <a:pt x="1770" y="34993"/>
                    <a:pt x="1824" y="34973"/>
                    <a:pt x="1868" y="34936"/>
                  </a:cubicBezTo>
                  <a:cubicBezTo>
                    <a:pt x="2498" y="34391"/>
                    <a:pt x="3108" y="33835"/>
                    <a:pt x="3680" y="33283"/>
                  </a:cubicBezTo>
                  <a:cubicBezTo>
                    <a:pt x="3772" y="33192"/>
                    <a:pt x="3776" y="33046"/>
                    <a:pt x="3685" y="32953"/>
                  </a:cubicBezTo>
                  <a:cubicBezTo>
                    <a:pt x="3640" y="32906"/>
                    <a:pt x="3580" y="32882"/>
                    <a:pt x="3519" y="328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9"/>
            <p:cNvSpPr/>
            <p:nvPr/>
          </p:nvSpPr>
          <p:spPr>
            <a:xfrm>
              <a:off x="5703050" y="4303500"/>
              <a:ext cx="36375" cy="29450"/>
            </a:xfrm>
            <a:custGeom>
              <a:avLst/>
              <a:gdLst/>
              <a:ahLst/>
              <a:cxnLst/>
              <a:rect l="l" t="t" r="r" b="b"/>
              <a:pathLst>
                <a:path w="1455" h="1178" extrusionOk="0">
                  <a:moveTo>
                    <a:pt x="1191" y="0"/>
                  </a:moveTo>
                  <a:cubicBezTo>
                    <a:pt x="1141" y="0"/>
                    <a:pt x="1090" y="16"/>
                    <a:pt x="1047" y="50"/>
                  </a:cubicBezTo>
                  <a:cubicBezTo>
                    <a:pt x="746" y="286"/>
                    <a:pt x="438" y="521"/>
                    <a:pt x="124" y="757"/>
                  </a:cubicBezTo>
                  <a:cubicBezTo>
                    <a:pt x="22" y="835"/>
                    <a:pt x="0" y="981"/>
                    <a:pt x="78" y="1084"/>
                  </a:cubicBezTo>
                  <a:cubicBezTo>
                    <a:pt x="124" y="1145"/>
                    <a:pt x="194" y="1177"/>
                    <a:pt x="265" y="1177"/>
                  </a:cubicBezTo>
                  <a:cubicBezTo>
                    <a:pt x="314" y="1177"/>
                    <a:pt x="363" y="1163"/>
                    <a:pt x="404" y="1131"/>
                  </a:cubicBezTo>
                  <a:cubicBezTo>
                    <a:pt x="721" y="893"/>
                    <a:pt x="1031" y="655"/>
                    <a:pt x="1335" y="417"/>
                  </a:cubicBezTo>
                  <a:cubicBezTo>
                    <a:pt x="1437" y="339"/>
                    <a:pt x="1455" y="193"/>
                    <a:pt x="1375" y="91"/>
                  </a:cubicBezTo>
                  <a:cubicBezTo>
                    <a:pt x="1329" y="31"/>
                    <a:pt x="1260"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9"/>
            <p:cNvSpPr/>
            <p:nvPr/>
          </p:nvSpPr>
          <p:spPr>
            <a:xfrm>
              <a:off x="2059425" y="822575"/>
              <a:ext cx="507175" cy="377600"/>
            </a:xfrm>
            <a:custGeom>
              <a:avLst/>
              <a:gdLst/>
              <a:ahLst/>
              <a:cxnLst/>
              <a:rect l="l" t="t" r="r" b="b"/>
              <a:pathLst>
                <a:path w="20287" h="15104" extrusionOk="0">
                  <a:moveTo>
                    <a:pt x="14976" y="0"/>
                  </a:moveTo>
                  <a:cubicBezTo>
                    <a:pt x="11329" y="0"/>
                    <a:pt x="8091" y="908"/>
                    <a:pt x="5275" y="2748"/>
                  </a:cubicBezTo>
                  <a:cubicBezTo>
                    <a:pt x="3327" y="4020"/>
                    <a:pt x="1581" y="5737"/>
                    <a:pt x="39" y="7907"/>
                  </a:cubicBezTo>
                  <a:cubicBezTo>
                    <a:pt x="24" y="7925"/>
                    <a:pt x="15" y="7943"/>
                    <a:pt x="0" y="7959"/>
                  </a:cubicBezTo>
                  <a:lnTo>
                    <a:pt x="3734" y="15104"/>
                  </a:lnTo>
                  <a:cubicBezTo>
                    <a:pt x="3760" y="15100"/>
                    <a:pt x="3792" y="15091"/>
                    <a:pt x="3819" y="15088"/>
                  </a:cubicBezTo>
                  <a:cubicBezTo>
                    <a:pt x="6874" y="14542"/>
                    <a:pt x="9540" y="13641"/>
                    <a:pt x="11808" y="12372"/>
                  </a:cubicBezTo>
                  <a:cubicBezTo>
                    <a:pt x="14722" y="10750"/>
                    <a:pt x="16968" y="8515"/>
                    <a:pt x="18517" y="5641"/>
                  </a:cubicBezTo>
                  <a:cubicBezTo>
                    <a:pt x="19215" y="4351"/>
                    <a:pt x="19766" y="2930"/>
                    <a:pt x="20176" y="1376"/>
                  </a:cubicBezTo>
                  <a:cubicBezTo>
                    <a:pt x="20286" y="952"/>
                    <a:pt x="20026" y="509"/>
                    <a:pt x="19592" y="433"/>
                  </a:cubicBezTo>
                  <a:cubicBezTo>
                    <a:pt x="18149" y="172"/>
                    <a:pt x="16757" y="29"/>
                    <a:pt x="15422" y="5"/>
                  </a:cubicBezTo>
                  <a:cubicBezTo>
                    <a:pt x="15273" y="2"/>
                    <a:pt x="15124" y="0"/>
                    <a:pt x="149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9"/>
            <p:cNvSpPr/>
            <p:nvPr/>
          </p:nvSpPr>
          <p:spPr>
            <a:xfrm>
              <a:off x="2124175" y="1131850"/>
              <a:ext cx="230500" cy="165975"/>
            </a:xfrm>
            <a:custGeom>
              <a:avLst/>
              <a:gdLst/>
              <a:ahLst/>
              <a:cxnLst/>
              <a:rect l="l" t="t" r="r" b="b"/>
              <a:pathLst>
                <a:path w="9220" h="6639" extrusionOk="0">
                  <a:moveTo>
                    <a:pt x="9219" y="1"/>
                  </a:moveTo>
                  <a:lnTo>
                    <a:pt x="9219" y="1"/>
                  </a:lnTo>
                  <a:cubicBezTo>
                    <a:pt x="6952" y="1270"/>
                    <a:pt x="4287" y="2171"/>
                    <a:pt x="1231" y="2717"/>
                  </a:cubicBezTo>
                  <a:lnTo>
                    <a:pt x="1" y="6638"/>
                  </a:lnTo>
                  <a:cubicBezTo>
                    <a:pt x="3071" y="5278"/>
                    <a:pt x="6141" y="2884"/>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9"/>
            <p:cNvSpPr/>
            <p:nvPr/>
          </p:nvSpPr>
          <p:spPr>
            <a:xfrm>
              <a:off x="1939150" y="891275"/>
              <a:ext cx="252200" cy="129000"/>
            </a:xfrm>
            <a:custGeom>
              <a:avLst/>
              <a:gdLst/>
              <a:ahLst/>
              <a:cxnLst/>
              <a:rect l="l" t="t" r="r" b="b"/>
              <a:pathLst>
                <a:path w="10088" h="5160" extrusionOk="0">
                  <a:moveTo>
                    <a:pt x="10087" y="0"/>
                  </a:moveTo>
                  <a:lnTo>
                    <a:pt x="10087" y="0"/>
                  </a:lnTo>
                  <a:cubicBezTo>
                    <a:pt x="6216" y="859"/>
                    <a:pt x="2724" y="1986"/>
                    <a:pt x="1" y="3638"/>
                  </a:cubicBezTo>
                  <a:lnTo>
                    <a:pt x="4851" y="5159"/>
                  </a:lnTo>
                  <a:cubicBezTo>
                    <a:pt x="6394" y="2988"/>
                    <a:pt x="8139" y="1271"/>
                    <a:pt x="10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9"/>
            <p:cNvSpPr/>
            <p:nvPr/>
          </p:nvSpPr>
          <p:spPr>
            <a:xfrm>
              <a:off x="2016800" y="988975"/>
              <a:ext cx="279600" cy="168525"/>
            </a:xfrm>
            <a:custGeom>
              <a:avLst/>
              <a:gdLst/>
              <a:ahLst/>
              <a:cxnLst/>
              <a:rect l="l" t="t" r="r" b="b"/>
              <a:pathLst>
                <a:path w="11184" h="6741" extrusionOk="0">
                  <a:moveTo>
                    <a:pt x="11183" y="1"/>
                  </a:moveTo>
                  <a:lnTo>
                    <a:pt x="1879" y="3559"/>
                  </a:lnTo>
                  <a:lnTo>
                    <a:pt x="1" y="6740"/>
                  </a:lnTo>
                  <a:lnTo>
                    <a:pt x="3813" y="6697"/>
                  </a:lnTo>
                  <a:lnTo>
                    <a:pt x="11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9"/>
            <p:cNvSpPr/>
            <p:nvPr/>
          </p:nvSpPr>
          <p:spPr>
            <a:xfrm>
              <a:off x="2326725" y="873350"/>
              <a:ext cx="141900" cy="126800"/>
            </a:xfrm>
            <a:custGeom>
              <a:avLst/>
              <a:gdLst/>
              <a:ahLst/>
              <a:cxnLst/>
              <a:rect l="l" t="t" r="r" b="b"/>
              <a:pathLst>
                <a:path w="5676" h="5072" extrusionOk="0">
                  <a:moveTo>
                    <a:pt x="2838" y="0"/>
                  </a:moveTo>
                  <a:cubicBezTo>
                    <a:pt x="1760" y="0"/>
                    <a:pt x="759" y="694"/>
                    <a:pt x="419" y="1777"/>
                  </a:cubicBezTo>
                  <a:cubicBezTo>
                    <a:pt x="1" y="3113"/>
                    <a:pt x="744" y="4535"/>
                    <a:pt x="2081" y="4954"/>
                  </a:cubicBezTo>
                  <a:cubicBezTo>
                    <a:pt x="2333" y="5033"/>
                    <a:pt x="2588" y="5071"/>
                    <a:pt x="2839" y="5071"/>
                  </a:cubicBezTo>
                  <a:cubicBezTo>
                    <a:pt x="3917" y="5071"/>
                    <a:pt x="4917" y="4378"/>
                    <a:pt x="5257" y="3294"/>
                  </a:cubicBezTo>
                  <a:cubicBezTo>
                    <a:pt x="5676" y="1958"/>
                    <a:pt x="4934" y="536"/>
                    <a:pt x="3597" y="117"/>
                  </a:cubicBezTo>
                  <a:cubicBezTo>
                    <a:pt x="3345" y="38"/>
                    <a:pt x="3089" y="0"/>
                    <a:pt x="2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9"/>
            <p:cNvSpPr/>
            <p:nvPr/>
          </p:nvSpPr>
          <p:spPr>
            <a:xfrm>
              <a:off x="2444975" y="821425"/>
              <a:ext cx="121675" cy="142175"/>
            </a:xfrm>
            <a:custGeom>
              <a:avLst/>
              <a:gdLst/>
              <a:ahLst/>
              <a:cxnLst/>
              <a:rect l="l" t="t" r="r" b="b"/>
              <a:pathLst>
                <a:path w="4867" h="5687" extrusionOk="0">
                  <a:moveTo>
                    <a:pt x="354" y="1"/>
                  </a:moveTo>
                  <a:cubicBezTo>
                    <a:pt x="166" y="1"/>
                    <a:pt x="54" y="18"/>
                    <a:pt x="1" y="51"/>
                  </a:cubicBezTo>
                  <a:lnTo>
                    <a:pt x="3095" y="5687"/>
                  </a:lnTo>
                  <a:cubicBezTo>
                    <a:pt x="3793" y="4397"/>
                    <a:pt x="4344" y="2976"/>
                    <a:pt x="4755" y="1423"/>
                  </a:cubicBezTo>
                  <a:cubicBezTo>
                    <a:pt x="4867" y="999"/>
                    <a:pt x="4606" y="547"/>
                    <a:pt x="4171" y="479"/>
                  </a:cubicBezTo>
                  <a:cubicBezTo>
                    <a:pt x="2032" y="142"/>
                    <a:pt x="888" y="1"/>
                    <a:pt x="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9"/>
            <p:cNvSpPr/>
            <p:nvPr/>
          </p:nvSpPr>
          <p:spPr>
            <a:xfrm>
              <a:off x="1965300" y="1150850"/>
              <a:ext cx="39300" cy="24300"/>
            </a:xfrm>
            <a:custGeom>
              <a:avLst/>
              <a:gdLst/>
              <a:ahLst/>
              <a:cxnLst/>
              <a:rect l="l" t="t" r="r" b="b"/>
              <a:pathLst>
                <a:path w="1572" h="972" extrusionOk="0">
                  <a:moveTo>
                    <a:pt x="1305" y="1"/>
                  </a:moveTo>
                  <a:cubicBezTo>
                    <a:pt x="1190" y="1"/>
                    <a:pt x="932" y="77"/>
                    <a:pt x="150" y="537"/>
                  </a:cubicBezTo>
                  <a:cubicBezTo>
                    <a:pt x="38" y="601"/>
                    <a:pt x="1" y="745"/>
                    <a:pt x="67" y="857"/>
                  </a:cubicBezTo>
                  <a:cubicBezTo>
                    <a:pt x="110" y="930"/>
                    <a:pt x="188" y="971"/>
                    <a:pt x="269" y="971"/>
                  </a:cubicBezTo>
                  <a:cubicBezTo>
                    <a:pt x="309" y="971"/>
                    <a:pt x="350" y="961"/>
                    <a:pt x="386" y="940"/>
                  </a:cubicBezTo>
                  <a:cubicBezTo>
                    <a:pt x="963" y="600"/>
                    <a:pt x="1232" y="490"/>
                    <a:pt x="1304" y="470"/>
                  </a:cubicBezTo>
                  <a:lnTo>
                    <a:pt x="1313" y="470"/>
                  </a:lnTo>
                  <a:cubicBezTo>
                    <a:pt x="1415" y="470"/>
                    <a:pt x="1508" y="404"/>
                    <a:pt x="1537" y="301"/>
                  </a:cubicBezTo>
                  <a:cubicBezTo>
                    <a:pt x="1572" y="177"/>
                    <a:pt x="1501" y="48"/>
                    <a:pt x="1377" y="12"/>
                  </a:cubicBezTo>
                  <a:cubicBezTo>
                    <a:pt x="1358" y="7"/>
                    <a:pt x="1337" y="1"/>
                    <a:pt x="13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9"/>
            <p:cNvSpPr/>
            <p:nvPr/>
          </p:nvSpPr>
          <p:spPr>
            <a:xfrm>
              <a:off x="1642000" y="1197100"/>
              <a:ext cx="285775" cy="874825"/>
            </a:xfrm>
            <a:custGeom>
              <a:avLst/>
              <a:gdLst/>
              <a:ahLst/>
              <a:cxnLst/>
              <a:rect l="l" t="t" r="r" b="b"/>
              <a:pathLst>
                <a:path w="11431" h="34993" extrusionOk="0">
                  <a:moveTo>
                    <a:pt x="11167" y="1"/>
                  </a:moveTo>
                  <a:cubicBezTo>
                    <a:pt x="11119" y="1"/>
                    <a:pt x="11071" y="15"/>
                    <a:pt x="11030" y="45"/>
                  </a:cubicBezTo>
                  <a:cubicBezTo>
                    <a:pt x="10377" y="518"/>
                    <a:pt x="9724" y="1028"/>
                    <a:pt x="9093" y="1561"/>
                  </a:cubicBezTo>
                  <a:cubicBezTo>
                    <a:pt x="8994" y="1644"/>
                    <a:pt x="8981" y="1792"/>
                    <a:pt x="9065" y="1890"/>
                  </a:cubicBezTo>
                  <a:cubicBezTo>
                    <a:pt x="9109" y="1944"/>
                    <a:pt x="9175" y="1973"/>
                    <a:pt x="9243" y="1973"/>
                  </a:cubicBezTo>
                  <a:cubicBezTo>
                    <a:pt x="9295" y="1973"/>
                    <a:pt x="9349" y="1955"/>
                    <a:pt x="9392" y="1918"/>
                  </a:cubicBezTo>
                  <a:cubicBezTo>
                    <a:pt x="10017" y="1392"/>
                    <a:pt x="10660" y="890"/>
                    <a:pt x="11304" y="422"/>
                  </a:cubicBezTo>
                  <a:cubicBezTo>
                    <a:pt x="11408" y="347"/>
                    <a:pt x="11431" y="201"/>
                    <a:pt x="11355" y="97"/>
                  </a:cubicBezTo>
                  <a:cubicBezTo>
                    <a:pt x="11310" y="34"/>
                    <a:pt x="11239" y="1"/>
                    <a:pt x="11167" y="1"/>
                  </a:cubicBezTo>
                  <a:close/>
                  <a:moveTo>
                    <a:pt x="7431" y="3144"/>
                  </a:moveTo>
                  <a:cubicBezTo>
                    <a:pt x="7372" y="3144"/>
                    <a:pt x="7313" y="3166"/>
                    <a:pt x="7267" y="3209"/>
                  </a:cubicBezTo>
                  <a:cubicBezTo>
                    <a:pt x="6672" y="3788"/>
                    <a:pt x="6099" y="4387"/>
                    <a:pt x="5567" y="4988"/>
                  </a:cubicBezTo>
                  <a:cubicBezTo>
                    <a:pt x="5481" y="5086"/>
                    <a:pt x="5490" y="5232"/>
                    <a:pt x="5587" y="5318"/>
                  </a:cubicBezTo>
                  <a:cubicBezTo>
                    <a:pt x="5633" y="5356"/>
                    <a:pt x="5687" y="5376"/>
                    <a:pt x="5743" y="5376"/>
                  </a:cubicBezTo>
                  <a:cubicBezTo>
                    <a:pt x="5807" y="5376"/>
                    <a:pt x="5871" y="5349"/>
                    <a:pt x="5916" y="5299"/>
                  </a:cubicBezTo>
                  <a:cubicBezTo>
                    <a:pt x="6441" y="4704"/>
                    <a:pt x="7005" y="4115"/>
                    <a:pt x="7593" y="3545"/>
                  </a:cubicBezTo>
                  <a:cubicBezTo>
                    <a:pt x="7686" y="3454"/>
                    <a:pt x="7688" y="3308"/>
                    <a:pt x="7598" y="3215"/>
                  </a:cubicBezTo>
                  <a:cubicBezTo>
                    <a:pt x="7553" y="3168"/>
                    <a:pt x="7492" y="3144"/>
                    <a:pt x="7431" y="3144"/>
                  </a:cubicBezTo>
                  <a:close/>
                  <a:moveTo>
                    <a:pt x="4208" y="6806"/>
                  </a:moveTo>
                  <a:cubicBezTo>
                    <a:pt x="4136" y="6806"/>
                    <a:pt x="4064" y="6839"/>
                    <a:pt x="4018" y="6901"/>
                  </a:cubicBezTo>
                  <a:cubicBezTo>
                    <a:pt x="3521" y="7577"/>
                    <a:pt x="3061" y="8266"/>
                    <a:pt x="2654" y="8953"/>
                  </a:cubicBezTo>
                  <a:cubicBezTo>
                    <a:pt x="2589" y="9064"/>
                    <a:pt x="2625" y="9207"/>
                    <a:pt x="2736" y="9273"/>
                  </a:cubicBezTo>
                  <a:cubicBezTo>
                    <a:pt x="2773" y="9295"/>
                    <a:pt x="2814" y="9305"/>
                    <a:pt x="2854" y="9305"/>
                  </a:cubicBezTo>
                  <a:cubicBezTo>
                    <a:pt x="2933" y="9305"/>
                    <a:pt x="3010" y="9266"/>
                    <a:pt x="3056" y="9191"/>
                  </a:cubicBezTo>
                  <a:cubicBezTo>
                    <a:pt x="3455" y="8518"/>
                    <a:pt x="3905" y="7841"/>
                    <a:pt x="4395" y="7179"/>
                  </a:cubicBezTo>
                  <a:cubicBezTo>
                    <a:pt x="4471" y="7073"/>
                    <a:pt x="4449" y="6928"/>
                    <a:pt x="4346" y="6851"/>
                  </a:cubicBezTo>
                  <a:cubicBezTo>
                    <a:pt x="4305" y="6821"/>
                    <a:pt x="4256" y="6806"/>
                    <a:pt x="4208" y="6806"/>
                  </a:cubicBezTo>
                  <a:close/>
                  <a:moveTo>
                    <a:pt x="1731" y="11004"/>
                  </a:moveTo>
                  <a:cubicBezTo>
                    <a:pt x="1642" y="11004"/>
                    <a:pt x="1556" y="11056"/>
                    <a:pt x="1517" y="11143"/>
                  </a:cubicBezTo>
                  <a:cubicBezTo>
                    <a:pt x="1176" y="11909"/>
                    <a:pt x="888" y="12689"/>
                    <a:pt x="663" y="13460"/>
                  </a:cubicBezTo>
                  <a:cubicBezTo>
                    <a:pt x="626" y="13585"/>
                    <a:pt x="697" y="13714"/>
                    <a:pt x="821" y="13750"/>
                  </a:cubicBezTo>
                  <a:cubicBezTo>
                    <a:pt x="843" y="13757"/>
                    <a:pt x="865" y="13759"/>
                    <a:pt x="886" y="13759"/>
                  </a:cubicBezTo>
                  <a:cubicBezTo>
                    <a:pt x="988" y="13759"/>
                    <a:pt x="1081" y="13693"/>
                    <a:pt x="1112" y="13593"/>
                  </a:cubicBezTo>
                  <a:cubicBezTo>
                    <a:pt x="1331" y="12842"/>
                    <a:pt x="1612" y="12083"/>
                    <a:pt x="1945" y="11334"/>
                  </a:cubicBezTo>
                  <a:cubicBezTo>
                    <a:pt x="1996" y="11215"/>
                    <a:pt x="1944" y="11078"/>
                    <a:pt x="1826" y="11025"/>
                  </a:cubicBezTo>
                  <a:cubicBezTo>
                    <a:pt x="1795" y="11011"/>
                    <a:pt x="1763" y="11004"/>
                    <a:pt x="1731" y="11004"/>
                  </a:cubicBezTo>
                  <a:close/>
                  <a:moveTo>
                    <a:pt x="376" y="15676"/>
                  </a:moveTo>
                  <a:cubicBezTo>
                    <a:pt x="259" y="15676"/>
                    <a:pt x="160" y="15760"/>
                    <a:pt x="145" y="15878"/>
                  </a:cubicBezTo>
                  <a:cubicBezTo>
                    <a:pt x="49" y="16578"/>
                    <a:pt x="0" y="17288"/>
                    <a:pt x="0" y="17988"/>
                  </a:cubicBezTo>
                  <a:cubicBezTo>
                    <a:pt x="0" y="18108"/>
                    <a:pt x="1" y="18229"/>
                    <a:pt x="5" y="18349"/>
                  </a:cubicBezTo>
                  <a:cubicBezTo>
                    <a:pt x="8" y="18475"/>
                    <a:pt x="111" y="18576"/>
                    <a:pt x="238" y="18576"/>
                  </a:cubicBezTo>
                  <a:lnTo>
                    <a:pt x="244" y="18576"/>
                  </a:lnTo>
                  <a:cubicBezTo>
                    <a:pt x="373" y="18574"/>
                    <a:pt x="475" y="18467"/>
                    <a:pt x="472" y="18337"/>
                  </a:cubicBezTo>
                  <a:cubicBezTo>
                    <a:pt x="470" y="18221"/>
                    <a:pt x="468" y="18105"/>
                    <a:pt x="468" y="17988"/>
                  </a:cubicBezTo>
                  <a:cubicBezTo>
                    <a:pt x="468" y="17309"/>
                    <a:pt x="516" y="16620"/>
                    <a:pt x="607" y="15940"/>
                  </a:cubicBezTo>
                  <a:cubicBezTo>
                    <a:pt x="625" y="15812"/>
                    <a:pt x="535" y="15694"/>
                    <a:pt x="408" y="15678"/>
                  </a:cubicBezTo>
                  <a:cubicBezTo>
                    <a:pt x="397" y="15676"/>
                    <a:pt x="387" y="15676"/>
                    <a:pt x="376" y="15676"/>
                  </a:cubicBezTo>
                  <a:close/>
                  <a:moveTo>
                    <a:pt x="489" y="20534"/>
                  </a:moveTo>
                  <a:cubicBezTo>
                    <a:pt x="475" y="20534"/>
                    <a:pt x="460" y="20535"/>
                    <a:pt x="446" y="20538"/>
                  </a:cubicBezTo>
                  <a:cubicBezTo>
                    <a:pt x="320" y="20561"/>
                    <a:pt x="235" y="20682"/>
                    <a:pt x="259" y="20809"/>
                  </a:cubicBezTo>
                  <a:cubicBezTo>
                    <a:pt x="405" y="21605"/>
                    <a:pt x="614" y="22410"/>
                    <a:pt x="883" y="23202"/>
                  </a:cubicBezTo>
                  <a:cubicBezTo>
                    <a:pt x="915" y="23300"/>
                    <a:pt x="1007" y="23361"/>
                    <a:pt x="1103" y="23361"/>
                  </a:cubicBezTo>
                  <a:cubicBezTo>
                    <a:pt x="1128" y="23361"/>
                    <a:pt x="1153" y="23357"/>
                    <a:pt x="1178" y="23347"/>
                  </a:cubicBezTo>
                  <a:cubicBezTo>
                    <a:pt x="1299" y="23305"/>
                    <a:pt x="1365" y="23174"/>
                    <a:pt x="1324" y="23051"/>
                  </a:cubicBezTo>
                  <a:cubicBezTo>
                    <a:pt x="1062" y="22281"/>
                    <a:pt x="858" y="21497"/>
                    <a:pt x="718" y="20725"/>
                  </a:cubicBezTo>
                  <a:cubicBezTo>
                    <a:pt x="697" y="20613"/>
                    <a:pt x="597" y="20534"/>
                    <a:pt x="489" y="20534"/>
                  </a:cubicBezTo>
                  <a:close/>
                  <a:moveTo>
                    <a:pt x="2038" y="25147"/>
                  </a:moveTo>
                  <a:cubicBezTo>
                    <a:pt x="2003" y="25147"/>
                    <a:pt x="1968" y="25155"/>
                    <a:pt x="1934" y="25171"/>
                  </a:cubicBezTo>
                  <a:cubicBezTo>
                    <a:pt x="1819" y="25228"/>
                    <a:pt x="1770" y="25369"/>
                    <a:pt x="1827" y="25484"/>
                  </a:cubicBezTo>
                  <a:cubicBezTo>
                    <a:pt x="2178" y="26200"/>
                    <a:pt x="2587" y="26922"/>
                    <a:pt x="3038" y="27631"/>
                  </a:cubicBezTo>
                  <a:cubicBezTo>
                    <a:pt x="3082" y="27703"/>
                    <a:pt x="3157" y="27740"/>
                    <a:pt x="3235" y="27740"/>
                  </a:cubicBezTo>
                  <a:cubicBezTo>
                    <a:pt x="3277" y="27740"/>
                    <a:pt x="3321" y="27728"/>
                    <a:pt x="3361" y="27704"/>
                  </a:cubicBezTo>
                  <a:cubicBezTo>
                    <a:pt x="3469" y="27634"/>
                    <a:pt x="3501" y="27490"/>
                    <a:pt x="3432" y="27381"/>
                  </a:cubicBezTo>
                  <a:cubicBezTo>
                    <a:pt x="2990" y="26686"/>
                    <a:pt x="2591" y="25978"/>
                    <a:pt x="2248" y="25279"/>
                  </a:cubicBezTo>
                  <a:cubicBezTo>
                    <a:pt x="2207" y="25195"/>
                    <a:pt x="2124" y="25147"/>
                    <a:pt x="2038" y="25147"/>
                  </a:cubicBezTo>
                  <a:close/>
                  <a:moveTo>
                    <a:pt x="4641" y="29266"/>
                  </a:moveTo>
                  <a:cubicBezTo>
                    <a:pt x="4591" y="29266"/>
                    <a:pt x="4541" y="29282"/>
                    <a:pt x="4498" y="29315"/>
                  </a:cubicBezTo>
                  <a:cubicBezTo>
                    <a:pt x="4396" y="29395"/>
                    <a:pt x="4378" y="29541"/>
                    <a:pt x="4457" y="29643"/>
                  </a:cubicBezTo>
                  <a:cubicBezTo>
                    <a:pt x="4942" y="30268"/>
                    <a:pt x="5475" y="30902"/>
                    <a:pt x="6039" y="31523"/>
                  </a:cubicBezTo>
                  <a:cubicBezTo>
                    <a:pt x="6086" y="31574"/>
                    <a:pt x="6150" y="31600"/>
                    <a:pt x="6213" y="31600"/>
                  </a:cubicBezTo>
                  <a:cubicBezTo>
                    <a:pt x="6269" y="31600"/>
                    <a:pt x="6326" y="31580"/>
                    <a:pt x="6370" y="31539"/>
                  </a:cubicBezTo>
                  <a:cubicBezTo>
                    <a:pt x="6466" y="31452"/>
                    <a:pt x="6472" y="31305"/>
                    <a:pt x="6385" y="31209"/>
                  </a:cubicBezTo>
                  <a:cubicBezTo>
                    <a:pt x="5829" y="30597"/>
                    <a:pt x="5304" y="29973"/>
                    <a:pt x="4827" y="29356"/>
                  </a:cubicBezTo>
                  <a:cubicBezTo>
                    <a:pt x="4780" y="29297"/>
                    <a:pt x="4711" y="29266"/>
                    <a:pt x="4641" y="29266"/>
                  </a:cubicBezTo>
                  <a:close/>
                  <a:moveTo>
                    <a:pt x="7914" y="32882"/>
                  </a:moveTo>
                  <a:cubicBezTo>
                    <a:pt x="7853" y="32882"/>
                    <a:pt x="7792" y="32906"/>
                    <a:pt x="7746" y="32954"/>
                  </a:cubicBezTo>
                  <a:cubicBezTo>
                    <a:pt x="7656" y="33046"/>
                    <a:pt x="7658" y="33193"/>
                    <a:pt x="7751" y="33283"/>
                  </a:cubicBezTo>
                  <a:cubicBezTo>
                    <a:pt x="8323" y="33834"/>
                    <a:pt x="8932" y="34390"/>
                    <a:pt x="9564" y="34935"/>
                  </a:cubicBezTo>
                  <a:cubicBezTo>
                    <a:pt x="9608" y="34975"/>
                    <a:pt x="9662" y="34992"/>
                    <a:pt x="9717" y="34992"/>
                  </a:cubicBezTo>
                  <a:cubicBezTo>
                    <a:pt x="9781" y="34992"/>
                    <a:pt x="9847" y="34965"/>
                    <a:pt x="9894" y="34912"/>
                  </a:cubicBezTo>
                  <a:cubicBezTo>
                    <a:pt x="9977" y="34814"/>
                    <a:pt x="9967" y="34666"/>
                    <a:pt x="9869" y="34583"/>
                  </a:cubicBezTo>
                  <a:cubicBezTo>
                    <a:pt x="9244" y="34043"/>
                    <a:pt x="8640" y="33492"/>
                    <a:pt x="8076" y="32947"/>
                  </a:cubicBezTo>
                  <a:cubicBezTo>
                    <a:pt x="8031" y="32904"/>
                    <a:pt x="7973" y="32882"/>
                    <a:pt x="7914" y="328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9"/>
            <p:cNvSpPr/>
            <p:nvPr/>
          </p:nvSpPr>
          <p:spPr>
            <a:xfrm>
              <a:off x="1925875" y="2099300"/>
              <a:ext cx="36350" cy="29450"/>
            </a:xfrm>
            <a:custGeom>
              <a:avLst/>
              <a:gdLst/>
              <a:ahLst/>
              <a:cxnLst/>
              <a:rect l="l" t="t" r="r" b="b"/>
              <a:pathLst>
                <a:path w="1454" h="1178" extrusionOk="0">
                  <a:moveTo>
                    <a:pt x="263" y="0"/>
                  </a:moveTo>
                  <a:cubicBezTo>
                    <a:pt x="193" y="0"/>
                    <a:pt x="124" y="31"/>
                    <a:pt x="79" y="90"/>
                  </a:cubicBezTo>
                  <a:cubicBezTo>
                    <a:pt x="0" y="191"/>
                    <a:pt x="18" y="339"/>
                    <a:pt x="119" y="417"/>
                  </a:cubicBezTo>
                  <a:cubicBezTo>
                    <a:pt x="423" y="655"/>
                    <a:pt x="733" y="893"/>
                    <a:pt x="1051" y="1131"/>
                  </a:cubicBezTo>
                  <a:cubicBezTo>
                    <a:pt x="1092" y="1162"/>
                    <a:pt x="1141" y="1177"/>
                    <a:pt x="1190" y="1177"/>
                  </a:cubicBezTo>
                  <a:cubicBezTo>
                    <a:pt x="1261" y="1177"/>
                    <a:pt x="1331" y="1145"/>
                    <a:pt x="1376" y="1083"/>
                  </a:cubicBezTo>
                  <a:cubicBezTo>
                    <a:pt x="1454" y="980"/>
                    <a:pt x="1433" y="834"/>
                    <a:pt x="1330" y="756"/>
                  </a:cubicBezTo>
                  <a:cubicBezTo>
                    <a:pt x="1015" y="520"/>
                    <a:pt x="708" y="284"/>
                    <a:pt x="408" y="49"/>
                  </a:cubicBezTo>
                  <a:cubicBezTo>
                    <a:pt x="365" y="16"/>
                    <a:pt x="313" y="0"/>
                    <a:pt x="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6" name="Google Shape;1376;p49"/>
          <p:cNvSpPr/>
          <p:nvPr/>
        </p:nvSpPr>
        <p:spPr>
          <a:xfrm>
            <a:off x="831473" y="4107148"/>
            <a:ext cx="390900" cy="390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 name="Google Shape;464;p33">
            <a:extLst>
              <a:ext uri="{FF2B5EF4-FFF2-40B4-BE49-F238E27FC236}">
                <a16:creationId xmlns:a16="http://schemas.microsoft.com/office/drawing/2014/main" id="{E7D874C2-8186-AB16-252A-608B5EE8679E}"/>
              </a:ext>
            </a:extLst>
          </p:cNvPr>
          <p:cNvSpPr txBox="1">
            <a:spLocks/>
          </p:cNvSpPr>
          <p:nvPr/>
        </p:nvSpPr>
        <p:spPr>
          <a:xfrm>
            <a:off x="2674085" y="2077000"/>
            <a:ext cx="755400" cy="660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chemeClr val="accent2"/>
                </a:solidFill>
                <a:latin typeface="Arial" panose="020B0604020202020204" pitchFamily="34" charset="0"/>
                <a:cs typeface="Arial" panose="020B0604020202020204" pitchFamily="34" charset="0"/>
              </a:rPr>
              <a:t>03</a:t>
            </a:r>
            <a:endParaRPr lang="en" sz="3600" b="1" dirty="0">
              <a:solidFill>
                <a:schemeClr val="accent2"/>
              </a:solidFill>
              <a:latin typeface="Arial" panose="020B0604020202020204" pitchFamily="34" charset="0"/>
              <a:cs typeface="Arial" panose="020B0604020202020204" pitchFamily="34" charset="0"/>
            </a:endParaRPr>
          </a:p>
        </p:txBody>
      </p:sp>
      <p:sp>
        <p:nvSpPr>
          <p:cNvPr id="5" name="Google Shape;474;p33">
            <a:extLst>
              <a:ext uri="{FF2B5EF4-FFF2-40B4-BE49-F238E27FC236}">
                <a16:creationId xmlns:a16="http://schemas.microsoft.com/office/drawing/2014/main" id="{4732B06D-5987-5790-69A5-99390B6F4C65}"/>
              </a:ext>
            </a:extLst>
          </p:cNvPr>
          <p:cNvSpPr/>
          <p:nvPr/>
        </p:nvSpPr>
        <p:spPr>
          <a:xfrm>
            <a:off x="1875861" y="2819661"/>
            <a:ext cx="2351848"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6" name="Google Shape;475;p33">
            <a:extLst>
              <a:ext uri="{FF2B5EF4-FFF2-40B4-BE49-F238E27FC236}">
                <a16:creationId xmlns:a16="http://schemas.microsoft.com/office/drawing/2014/main" id="{4EB07881-A075-31E5-CC03-12CC61F2F0C9}"/>
              </a:ext>
            </a:extLst>
          </p:cNvPr>
          <p:cNvSpPr txBox="1">
            <a:spLocks/>
          </p:cNvSpPr>
          <p:nvPr/>
        </p:nvSpPr>
        <p:spPr>
          <a:xfrm>
            <a:off x="1537118" y="3015593"/>
            <a:ext cx="3022184" cy="82952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600" b="1" dirty="0">
                <a:latin typeface="Arial" panose="020B0604020202020204" pitchFamily="34" charset="0"/>
                <a:cs typeface="Arial" panose="020B0604020202020204" pitchFamily="34" charset="0"/>
              </a:rPr>
              <a:t>THẢO LUẬN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3" name="Title 2">
            <a:extLst>
              <a:ext uri="{FF2B5EF4-FFF2-40B4-BE49-F238E27FC236}">
                <a16:creationId xmlns:a16="http://schemas.microsoft.com/office/drawing/2014/main" id="{BAADCA45-A21A-29A9-5911-42819C5C32B2}"/>
              </a:ext>
            </a:extLst>
          </p:cNvPr>
          <p:cNvSpPr>
            <a:spLocks noGrp="1"/>
          </p:cNvSpPr>
          <p:nvPr>
            <p:ph type="title"/>
          </p:nvPr>
        </p:nvSpPr>
        <p:spPr>
          <a:xfrm>
            <a:off x="525922" y="287527"/>
            <a:ext cx="7879086" cy="572700"/>
          </a:xfrm>
        </p:spPr>
        <p:txBody>
          <a:bodyPr/>
          <a:lstStyle/>
          <a:p>
            <a:pPr algn="ctr">
              <a:lnSpc>
                <a:spcPct val="113000"/>
              </a:lnSpc>
            </a:pPr>
            <a:r>
              <a:rPr lang="vi-VN" sz="2600" b="1" dirty="0">
                <a:solidFill>
                  <a:schemeClr val="accent2"/>
                </a:solidFill>
                <a:effectLst/>
                <a:latin typeface="Arial" panose="020B0604020202020204" pitchFamily="34" charset="0"/>
                <a:cs typeface="Arial" panose="020B0604020202020204" pitchFamily="34" charset="0"/>
              </a:rPr>
              <a:t>Trang trí chiếc mũ bảo hiểm hoặc đồ vật bất kì</a:t>
            </a:r>
            <a:endParaRPr lang="vi-VN" sz="2600" dirty="0">
              <a:solidFill>
                <a:schemeClr val="accent2"/>
              </a:solidFill>
              <a:effectLst/>
              <a:latin typeface="Arial" panose="020B0604020202020204" pitchFamily="34" charset="0"/>
              <a:cs typeface="Arial" panose="020B0604020202020204" pitchFamily="34" charset="0"/>
            </a:endParaRPr>
          </a:p>
        </p:txBody>
      </p:sp>
      <p:sp>
        <p:nvSpPr>
          <p:cNvPr id="28" name="Google Shape;474;p33">
            <a:extLst>
              <a:ext uri="{FF2B5EF4-FFF2-40B4-BE49-F238E27FC236}">
                <a16:creationId xmlns:a16="http://schemas.microsoft.com/office/drawing/2014/main" id="{D2FDDEA5-C3D5-CB80-B00C-2F3A2C13AC64}"/>
              </a:ext>
            </a:extLst>
          </p:cNvPr>
          <p:cNvSpPr/>
          <p:nvPr/>
        </p:nvSpPr>
        <p:spPr>
          <a:xfrm>
            <a:off x="473591" y="1001413"/>
            <a:ext cx="7983749" cy="9586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1439" name="TextBox 1438">
            <a:extLst>
              <a:ext uri="{FF2B5EF4-FFF2-40B4-BE49-F238E27FC236}">
                <a16:creationId xmlns:a16="http://schemas.microsoft.com/office/drawing/2014/main" id="{CA3FB34F-FF86-DB0D-7362-EF9EF671573F}"/>
              </a:ext>
            </a:extLst>
          </p:cNvPr>
          <p:cNvSpPr txBox="1"/>
          <p:nvPr/>
        </p:nvSpPr>
        <p:spPr>
          <a:xfrm>
            <a:off x="473591" y="1238466"/>
            <a:ext cx="7687429" cy="1045223"/>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200" b="1" i="1" dirty="0">
                <a:solidFill>
                  <a:srgbClr val="C00000"/>
                </a:solidFill>
                <a:effectLst/>
                <a:latin typeface="Arial" panose="020B0604020202020204" pitchFamily="34" charset="0"/>
                <a:cs typeface="Arial" panose="020B0604020202020204" pitchFamily="34" charset="0"/>
              </a:rPr>
              <a:t>Em hãy trang trí chiếc mũ bảo hiểm hoặc đồ dùng của em hay của người thân để dùng hằng ngày.</a:t>
            </a:r>
            <a:endParaRPr lang="vi-VN" sz="2200" b="1" dirty="0">
              <a:solidFill>
                <a:srgbClr val="C00000"/>
              </a:solidFill>
              <a:effectLst/>
              <a:latin typeface="Arial" panose="020B0604020202020204" pitchFamily="34" charset="0"/>
              <a:cs typeface="Arial" panose="020B0604020202020204" pitchFamily="34" charset="0"/>
            </a:endParaRPr>
          </a:p>
        </p:txBody>
      </p:sp>
      <p:sp>
        <p:nvSpPr>
          <p:cNvPr id="2" name="Speech Bubble: Rectangle 1">
            <a:extLst>
              <a:ext uri="{FF2B5EF4-FFF2-40B4-BE49-F238E27FC236}">
                <a16:creationId xmlns:a16="http://schemas.microsoft.com/office/drawing/2014/main" id="{234F0F5D-7371-DFC3-DE85-5C4FE9147791}"/>
              </a:ext>
            </a:extLst>
          </p:cNvPr>
          <p:cNvSpPr/>
          <p:nvPr/>
        </p:nvSpPr>
        <p:spPr>
          <a:xfrm>
            <a:off x="1059180" y="2571750"/>
            <a:ext cx="2366010" cy="1977390"/>
          </a:xfrm>
          <a:prstGeom prst="wedgeRectCallout">
            <a:avLst/>
          </a:prstGeom>
          <a:solidFill>
            <a:schemeClr val="accent3">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cs typeface="Arial" panose="020B0604020202020204" pitchFamily="34" charset="0"/>
              </a:rPr>
              <a:t>Tạo được mẫu trang trí trên mũ bảo hiểm phù hợp đối với đối tượng sử dụng.</a:t>
            </a:r>
          </a:p>
        </p:txBody>
      </p:sp>
      <p:sp>
        <p:nvSpPr>
          <p:cNvPr id="4" name="Speech Bubble: Rectangle 3">
            <a:extLst>
              <a:ext uri="{FF2B5EF4-FFF2-40B4-BE49-F238E27FC236}">
                <a16:creationId xmlns:a16="http://schemas.microsoft.com/office/drawing/2014/main" id="{8CB39D6C-4890-4152-8C96-0B106F03B7AF}"/>
              </a:ext>
            </a:extLst>
          </p:cNvPr>
          <p:cNvSpPr/>
          <p:nvPr/>
        </p:nvSpPr>
        <p:spPr>
          <a:xfrm>
            <a:off x="3794760" y="2571750"/>
            <a:ext cx="2240280" cy="1977390"/>
          </a:xfrm>
          <a:prstGeom prst="wedgeRectCallout">
            <a:avLst/>
          </a:prstGeom>
          <a:solidFill>
            <a:schemeClr val="tx2">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cs typeface="Arial" panose="020B0604020202020204" pitchFamily="34" charset="0"/>
              </a:rPr>
              <a:t>Trình bày được nội dung chủ đề trang trí sản phẩm.</a:t>
            </a:r>
          </a:p>
        </p:txBody>
      </p:sp>
      <p:sp>
        <p:nvSpPr>
          <p:cNvPr id="5" name="Speech Bubble: Rectangle 4">
            <a:extLst>
              <a:ext uri="{FF2B5EF4-FFF2-40B4-BE49-F238E27FC236}">
                <a16:creationId xmlns:a16="http://schemas.microsoft.com/office/drawing/2014/main" id="{609BBB04-F3B7-25B9-96BD-8F877CDD9DB6}"/>
              </a:ext>
            </a:extLst>
          </p:cNvPr>
          <p:cNvSpPr/>
          <p:nvPr/>
        </p:nvSpPr>
        <p:spPr>
          <a:xfrm>
            <a:off x="6400800" y="2571750"/>
            <a:ext cx="2385060" cy="1977390"/>
          </a:xfrm>
          <a:prstGeom prst="wedgeRectCallout">
            <a:avLst/>
          </a:prstGeom>
          <a:solidFill>
            <a:schemeClr val="accent4">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cs typeface="Arial" panose="020B0604020202020204" pitchFamily="34" charset="0"/>
              </a:rPr>
              <a:t>Có thể sử dụng kĩ thuật sơn, vẽ, cắt dán đề can,... để thực hành sáng tạo.</a:t>
            </a:r>
          </a:p>
        </p:txBody>
      </p:sp>
    </p:spTree>
    <p:extLst>
      <p:ext uri="{BB962C8B-B14F-4D97-AF65-F5344CB8AC3E}">
        <p14:creationId xmlns:p14="http://schemas.microsoft.com/office/powerpoint/2010/main" val="1733933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9"/>
                                        </p:tgtEl>
                                        <p:attrNameLst>
                                          <p:attrName>style.visibility</p:attrName>
                                        </p:attrNameLst>
                                      </p:cBhvr>
                                      <p:to>
                                        <p:strVal val="visible"/>
                                      </p:to>
                                    </p:set>
                                    <p:animEffect transition="in" filter="wipe(left)">
                                      <p:cBhvr>
                                        <p:cTn id="12" dur="500"/>
                                        <p:tgtEl>
                                          <p:spTgt spid="14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39" grpId="0"/>
      <p:bldP spid="2"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3" name="Title 2">
            <a:extLst>
              <a:ext uri="{FF2B5EF4-FFF2-40B4-BE49-F238E27FC236}">
                <a16:creationId xmlns:a16="http://schemas.microsoft.com/office/drawing/2014/main" id="{9989A5D2-3C36-8158-1A0C-04FCCBE60194}"/>
              </a:ext>
            </a:extLst>
          </p:cNvPr>
          <p:cNvSpPr>
            <a:spLocks noGrp="1"/>
          </p:cNvSpPr>
          <p:nvPr>
            <p:ph type="title"/>
          </p:nvPr>
        </p:nvSpPr>
        <p:spPr>
          <a:xfrm>
            <a:off x="3038852" y="344893"/>
            <a:ext cx="3066296" cy="572700"/>
          </a:xfrm>
        </p:spPr>
        <p:txBody>
          <a:bodyPr/>
          <a:lstStyle/>
          <a:p>
            <a:pPr algn="ctr"/>
            <a:r>
              <a:rPr lang="vi-VN" sz="3300" dirty="0">
                <a:solidFill>
                  <a:schemeClr val="accent5">
                    <a:lumMod val="50000"/>
                  </a:schemeClr>
                </a:solidFill>
                <a:latin typeface="Arial" panose="020B0604020202020204" pitchFamily="34" charset="0"/>
                <a:cs typeface="Arial" panose="020B0604020202020204" pitchFamily="34" charset="0"/>
              </a:rPr>
              <a:t>KHỞI ĐỘNG</a:t>
            </a:r>
          </a:p>
        </p:txBody>
      </p:sp>
      <p:sp>
        <p:nvSpPr>
          <p:cNvPr id="4" name="Rectangle 3">
            <a:extLst>
              <a:ext uri="{FF2B5EF4-FFF2-40B4-BE49-F238E27FC236}">
                <a16:creationId xmlns:a16="http://schemas.microsoft.com/office/drawing/2014/main" id="{A5C1B4AC-066D-B047-D7A9-CE59FBFEB1B1}"/>
              </a:ext>
            </a:extLst>
          </p:cNvPr>
          <p:cNvSpPr/>
          <p:nvPr/>
        </p:nvSpPr>
        <p:spPr>
          <a:xfrm>
            <a:off x="510540" y="1460659"/>
            <a:ext cx="8122920" cy="188214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lIns="180000" tIns="180000" rIns="180000" bIns="72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Mỗi đội nhận một số đồ dùng đã qua sử dụng từ GV để hình thành ý tưởng trang trí thành các sản phẩm có ngoài hình mới. Trong 1 phút, đội nào đưa ra được nhiều ý tưởng nhất sẽ thắng cuộc.</a:t>
            </a:r>
            <a:endParaRPr lang="vi-VN" sz="2000" dirty="0">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17CF39F3-0C45-014E-E7D0-EB3A758F2D63}"/>
              </a:ext>
            </a:extLst>
          </p:cNvPr>
          <p:cNvSpPr/>
          <p:nvPr/>
        </p:nvSpPr>
        <p:spPr>
          <a:xfrm>
            <a:off x="2818636" y="1068229"/>
            <a:ext cx="3506728" cy="77724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600" b="1" dirty="0">
                <a:solidFill>
                  <a:schemeClr val="accent2"/>
                </a:solidFill>
                <a:latin typeface="Arial" panose="020B0604020202020204" pitchFamily="34" charset="0"/>
                <a:cs typeface="Arial" panose="020B0604020202020204" pitchFamily="34" charset="0"/>
              </a:rPr>
              <a:t>TÌM Ý TƯỞNG</a:t>
            </a:r>
          </a:p>
        </p:txBody>
      </p:sp>
      <p:sp>
        <p:nvSpPr>
          <p:cNvPr id="7" name="Freeform 49">
            <a:extLst>
              <a:ext uri="{FF2B5EF4-FFF2-40B4-BE49-F238E27FC236}">
                <a16:creationId xmlns:a16="http://schemas.microsoft.com/office/drawing/2014/main" id="{809ED3F0-DD34-F168-A17D-B640F5A561FF}"/>
              </a:ext>
            </a:extLst>
          </p:cNvPr>
          <p:cNvSpPr/>
          <p:nvPr/>
        </p:nvSpPr>
        <p:spPr>
          <a:xfrm>
            <a:off x="2147672" y="3682841"/>
            <a:ext cx="4848655" cy="1460659"/>
          </a:xfrm>
          <a:custGeom>
            <a:avLst/>
            <a:gdLst/>
            <a:ahLst/>
            <a:cxnLst/>
            <a:rect l="l" t="t" r="r" b="b"/>
            <a:pathLst>
              <a:path w="2344702" h="706342">
                <a:moveTo>
                  <a:pt x="0" y="0"/>
                </a:moveTo>
                <a:lnTo>
                  <a:pt x="2344702" y="0"/>
                </a:lnTo>
                <a:lnTo>
                  <a:pt x="2344702" y="706342"/>
                </a:lnTo>
                <a:lnTo>
                  <a:pt x="0" y="7063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4" name="Google Shape;474;p33">
            <a:extLst>
              <a:ext uri="{FF2B5EF4-FFF2-40B4-BE49-F238E27FC236}">
                <a16:creationId xmlns:a16="http://schemas.microsoft.com/office/drawing/2014/main" id="{CEC70C92-28CE-68AB-29C9-5CEE4EA2B6EA}"/>
              </a:ext>
            </a:extLst>
          </p:cNvPr>
          <p:cNvSpPr/>
          <p:nvPr/>
        </p:nvSpPr>
        <p:spPr>
          <a:xfrm>
            <a:off x="1024348" y="795226"/>
            <a:ext cx="6960465" cy="9585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1DB611A0-49F7-2B0A-7B94-2EEFBE15D1BE}"/>
              </a:ext>
            </a:extLst>
          </p:cNvPr>
          <p:cNvSpPr txBox="1">
            <a:spLocks/>
          </p:cNvSpPr>
          <p:nvPr/>
        </p:nvSpPr>
        <p:spPr>
          <a:xfrm>
            <a:off x="655320" y="222526"/>
            <a:ext cx="717042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algn="ctr"/>
            <a:r>
              <a:rPr lang="vi-VN" sz="2800" dirty="0">
                <a:solidFill>
                  <a:schemeClr val="accent2"/>
                </a:solidFill>
                <a:latin typeface="Arial" panose="020B0604020202020204" pitchFamily="34" charset="0"/>
                <a:cs typeface="Arial" panose="020B0604020202020204" pitchFamily="34" charset="0"/>
              </a:rPr>
              <a:t>Tham khảo các sản phẩm mĩ thuật khác</a:t>
            </a:r>
          </a:p>
        </p:txBody>
      </p:sp>
      <p:pic>
        <p:nvPicPr>
          <p:cNvPr id="11266" name="Picture 2">
            <a:extLst>
              <a:ext uri="{FF2B5EF4-FFF2-40B4-BE49-F238E27FC236}">
                <a16:creationId xmlns:a16="http://schemas.microsoft.com/office/drawing/2014/main" id="{DA2FBEE4-BD6A-7FFA-C129-A094DDB50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75" y="843152"/>
            <a:ext cx="1384735" cy="198607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18DE5659-2E55-FFAE-E1C9-3BBEE82C68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47"/>
          <a:stretch/>
        </p:blipFill>
        <p:spPr bwMode="auto">
          <a:xfrm>
            <a:off x="1866141" y="719026"/>
            <a:ext cx="1748728" cy="198607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8B17E351-B05D-655E-87E2-232143179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497" y="795226"/>
            <a:ext cx="1434386" cy="1986074"/>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474;p33">
            <a:extLst>
              <a:ext uri="{FF2B5EF4-FFF2-40B4-BE49-F238E27FC236}">
                <a16:creationId xmlns:a16="http://schemas.microsoft.com/office/drawing/2014/main" id="{CEC70C92-28CE-68AB-29C9-5CEE4EA2B6EA}"/>
              </a:ext>
            </a:extLst>
          </p:cNvPr>
          <p:cNvSpPr/>
          <p:nvPr/>
        </p:nvSpPr>
        <p:spPr>
          <a:xfrm>
            <a:off x="5588358" y="2281126"/>
            <a:ext cx="1981900" cy="62451"/>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pic>
        <p:nvPicPr>
          <p:cNvPr id="8" name="Picture 2" descr="Túi tote custom in hình Born to be Biker – chodole">
            <a:extLst>
              <a:ext uri="{FF2B5EF4-FFF2-40B4-BE49-F238E27FC236}">
                <a16:creationId xmlns:a16="http://schemas.microsoft.com/office/drawing/2014/main" id="{0EDABDCA-0D29-EF16-EC1D-E273ABE122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90" r="18247"/>
          <a:stretch/>
        </p:blipFill>
        <p:spPr bwMode="auto">
          <a:xfrm>
            <a:off x="815289" y="2705100"/>
            <a:ext cx="175114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tom balo highclub – galaxy | Horse Legion">
            <a:extLst>
              <a:ext uri="{FF2B5EF4-FFF2-40B4-BE49-F238E27FC236}">
                <a16:creationId xmlns:a16="http://schemas.microsoft.com/office/drawing/2014/main" id="{DA6C1B90-5998-8B4C-E7C5-F776EB251A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04" t="8148" r="17852"/>
          <a:stretch/>
        </p:blipFill>
        <p:spPr bwMode="auto">
          <a:xfrm>
            <a:off x="3984174" y="2705100"/>
            <a:ext cx="176022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úi Tote họa tiết hoạt hình | GadgetVN">
            <a:extLst>
              <a:ext uri="{FF2B5EF4-FFF2-40B4-BE49-F238E27FC236}">
                <a16:creationId xmlns:a16="http://schemas.microsoft.com/office/drawing/2014/main" id="{A7D5F03C-8CE5-99AC-95B9-2479AD8383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885" r="27589"/>
          <a:stretch/>
        </p:blipFill>
        <p:spPr bwMode="auto">
          <a:xfrm>
            <a:off x="6884310" y="2705100"/>
            <a:ext cx="1240752"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74;p33">
            <a:extLst>
              <a:ext uri="{FF2B5EF4-FFF2-40B4-BE49-F238E27FC236}">
                <a16:creationId xmlns:a16="http://schemas.microsoft.com/office/drawing/2014/main" id="{CEC70C92-28CE-68AB-29C9-5CEE4EA2B6EA}"/>
              </a:ext>
            </a:extLst>
          </p:cNvPr>
          <p:cNvSpPr/>
          <p:nvPr/>
        </p:nvSpPr>
        <p:spPr>
          <a:xfrm>
            <a:off x="9240799" y="671003"/>
            <a:ext cx="523758" cy="4571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pic>
        <p:nvPicPr>
          <p:cNvPr id="12" name="Picture 2" descr="Ao thun 100% cotton Unisex | Custom T-shirt | In hinh theo yeu cau">
            <a:extLst>
              <a:ext uri="{FF2B5EF4-FFF2-40B4-BE49-F238E27FC236}">
                <a16:creationId xmlns:a16="http://schemas.microsoft.com/office/drawing/2014/main" id="{7ED96F87-A98E-409F-2747-4BF5B891FF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3713" y="982980"/>
            <a:ext cx="1360597" cy="1360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ộ phụ kiện trang trí giày Rainbow 3C4G 3C4G1324">
            <a:extLst>
              <a:ext uri="{FF2B5EF4-FFF2-40B4-BE49-F238E27FC236}">
                <a16:creationId xmlns:a16="http://schemas.microsoft.com/office/drawing/2014/main" id="{27BAE1B8-174C-1CBD-2495-094E2AB16F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4514" y="1031764"/>
            <a:ext cx="1360597" cy="13605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ipe(up)">
                                      <p:cBhvr>
                                        <p:cTn id="12" dur="500"/>
                                        <p:tgtEl>
                                          <p:spTgt spid="11266"/>
                                        </p:tgtEl>
                                      </p:cBhvr>
                                    </p:animEffect>
                                  </p:childTnLst>
                                </p:cTn>
                              </p:par>
                              <p:par>
                                <p:cTn id="13" presetID="22" presetClass="entr" presetSubtype="1"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wipe(up)">
                                      <p:cBhvr>
                                        <p:cTn id="15" dur="500"/>
                                        <p:tgtEl>
                                          <p:spTgt spid="11268"/>
                                        </p:tgtEl>
                                      </p:cBhvr>
                                    </p:animEffect>
                                  </p:childTnLst>
                                </p:cTn>
                              </p:par>
                              <p:par>
                                <p:cTn id="16" presetID="22" presetClass="entr" presetSubtype="1"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wipe(up)">
                                      <p:cBhvr>
                                        <p:cTn id="18" dur="500"/>
                                        <p:tgtEl>
                                          <p:spTgt spid="112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22"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8"/>
          <p:cNvSpPr txBox="1">
            <a:spLocks noGrp="1"/>
          </p:cNvSpPr>
          <p:nvPr>
            <p:ph type="title"/>
          </p:nvPr>
        </p:nvSpPr>
        <p:spPr>
          <a:xfrm>
            <a:off x="454170" y="565617"/>
            <a:ext cx="7717500" cy="572700"/>
          </a:xfrm>
          <a:prstGeom prst="rect">
            <a:avLst/>
          </a:prstGeom>
        </p:spPr>
        <p:txBody>
          <a:bodyPr spcFirstLastPara="1" wrap="square" lIns="91425" tIns="91425" rIns="91425" bIns="91425" anchor="ctr" anchorCtr="0">
            <a:noAutofit/>
          </a:bodyPr>
          <a:lstStyle/>
          <a:p>
            <a:pPr algn="ctr">
              <a:lnSpc>
                <a:spcPct val="113000"/>
              </a:lnSpc>
            </a:pPr>
            <a:r>
              <a:rPr lang="vi-VN" sz="2800" b="1" dirty="0">
                <a:solidFill>
                  <a:schemeClr val="accent2"/>
                </a:solidFill>
                <a:effectLst/>
                <a:latin typeface="Arial" panose="020B0604020202020204" pitchFamily="34" charset="0"/>
                <a:cs typeface="Arial" panose="020B0604020202020204" pitchFamily="34" charset="0"/>
              </a:rPr>
              <a:t>Trưng bày, giới thiệu, nhận xét sản phẩm</a:t>
            </a:r>
            <a:endParaRPr lang="vi-VN" sz="2800" dirty="0">
              <a:solidFill>
                <a:schemeClr val="accent2"/>
              </a:solidFill>
              <a:effectLst/>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A17AA84-7F04-67C5-2F77-A9F5B29507D0}"/>
              </a:ext>
            </a:extLst>
          </p:cNvPr>
          <p:cNvGrpSpPr/>
          <p:nvPr/>
        </p:nvGrpSpPr>
        <p:grpSpPr>
          <a:xfrm>
            <a:off x="6791925" y="1742688"/>
            <a:ext cx="849900" cy="849900"/>
            <a:chOff x="6791925" y="1742688"/>
            <a:chExt cx="849900" cy="849900"/>
          </a:xfrm>
        </p:grpSpPr>
        <p:sp>
          <p:nvSpPr>
            <p:cNvPr id="583" name="Google Shape;583;p38"/>
            <p:cNvSpPr/>
            <p:nvPr/>
          </p:nvSpPr>
          <p:spPr>
            <a:xfrm>
              <a:off x="6791925" y="1742688"/>
              <a:ext cx="849900" cy="84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9" name="Google Shape;589;p38"/>
            <p:cNvSpPr/>
            <p:nvPr/>
          </p:nvSpPr>
          <p:spPr>
            <a:xfrm>
              <a:off x="7029080" y="1981123"/>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ED544CC-5B55-A79F-8982-65B5491A0DFA}"/>
              </a:ext>
            </a:extLst>
          </p:cNvPr>
          <p:cNvGrpSpPr/>
          <p:nvPr/>
        </p:nvGrpSpPr>
        <p:grpSpPr>
          <a:xfrm>
            <a:off x="1503280" y="1742688"/>
            <a:ext cx="849900" cy="849900"/>
            <a:chOff x="1503280" y="1742688"/>
            <a:chExt cx="849900" cy="849900"/>
          </a:xfrm>
        </p:grpSpPr>
        <p:sp>
          <p:nvSpPr>
            <p:cNvPr id="580" name="Google Shape;580;p38"/>
            <p:cNvSpPr/>
            <p:nvPr/>
          </p:nvSpPr>
          <p:spPr>
            <a:xfrm>
              <a:off x="1503280" y="1742688"/>
              <a:ext cx="849900" cy="84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0" name="Google Shape;590;p38"/>
            <p:cNvSpPr/>
            <p:nvPr/>
          </p:nvSpPr>
          <p:spPr>
            <a:xfrm>
              <a:off x="1793741" y="1982153"/>
              <a:ext cx="268977" cy="370969"/>
            </a:xfrm>
            <a:custGeom>
              <a:avLst/>
              <a:gdLst/>
              <a:ahLst/>
              <a:cxnLst/>
              <a:rect l="l" t="t" r="r" b="b"/>
              <a:pathLst>
                <a:path w="9138" h="12603" extrusionOk="0">
                  <a:moveTo>
                    <a:pt x="5420" y="788"/>
                  </a:moveTo>
                  <a:cubicBezTo>
                    <a:pt x="7026" y="788"/>
                    <a:pt x="8287" y="2080"/>
                    <a:pt x="8287" y="3655"/>
                  </a:cubicBezTo>
                  <a:lnTo>
                    <a:pt x="8287" y="4978"/>
                  </a:lnTo>
                  <a:lnTo>
                    <a:pt x="5829" y="4978"/>
                  </a:lnTo>
                  <a:lnTo>
                    <a:pt x="5829" y="3718"/>
                  </a:lnTo>
                  <a:cubicBezTo>
                    <a:pt x="5829" y="3151"/>
                    <a:pt x="5451" y="2710"/>
                    <a:pt x="4979" y="2521"/>
                  </a:cubicBezTo>
                  <a:lnTo>
                    <a:pt x="4979" y="788"/>
                  </a:lnTo>
                  <a:close/>
                  <a:moveTo>
                    <a:pt x="4159" y="882"/>
                  </a:moveTo>
                  <a:lnTo>
                    <a:pt x="4159" y="2615"/>
                  </a:lnTo>
                  <a:cubicBezTo>
                    <a:pt x="3687" y="2773"/>
                    <a:pt x="3340" y="3245"/>
                    <a:pt x="3340" y="3781"/>
                  </a:cubicBezTo>
                  <a:lnTo>
                    <a:pt x="3340" y="5041"/>
                  </a:lnTo>
                  <a:lnTo>
                    <a:pt x="851" y="5041"/>
                  </a:lnTo>
                  <a:lnTo>
                    <a:pt x="851" y="3749"/>
                  </a:lnTo>
                  <a:cubicBezTo>
                    <a:pt x="851" y="2143"/>
                    <a:pt x="2175" y="882"/>
                    <a:pt x="3781" y="882"/>
                  </a:cubicBezTo>
                  <a:close/>
                  <a:moveTo>
                    <a:pt x="4569" y="3308"/>
                  </a:moveTo>
                  <a:cubicBezTo>
                    <a:pt x="4790" y="3308"/>
                    <a:pt x="4947" y="3497"/>
                    <a:pt x="4947" y="3749"/>
                  </a:cubicBezTo>
                  <a:lnTo>
                    <a:pt x="4947" y="5388"/>
                  </a:lnTo>
                  <a:cubicBezTo>
                    <a:pt x="4947" y="5620"/>
                    <a:pt x="4736" y="5830"/>
                    <a:pt x="4504" y="5830"/>
                  </a:cubicBezTo>
                  <a:cubicBezTo>
                    <a:pt x="4453" y="5830"/>
                    <a:pt x="4400" y="5820"/>
                    <a:pt x="4348" y="5797"/>
                  </a:cubicBezTo>
                  <a:cubicBezTo>
                    <a:pt x="4191" y="5703"/>
                    <a:pt x="4128" y="5608"/>
                    <a:pt x="4128" y="5388"/>
                  </a:cubicBezTo>
                  <a:lnTo>
                    <a:pt x="4128" y="3718"/>
                  </a:lnTo>
                  <a:cubicBezTo>
                    <a:pt x="4159" y="3466"/>
                    <a:pt x="4348" y="3308"/>
                    <a:pt x="4569" y="3308"/>
                  </a:cubicBezTo>
                  <a:close/>
                  <a:moveTo>
                    <a:pt x="8287" y="5797"/>
                  </a:moveTo>
                  <a:lnTo>
                    <a:pt x="8287" y="8948"/>
                  </a:lnTo>
                  <a:cubicBezTo>
                    <a:pt x="8287" y="10554"/>
                    <a:pt x="6995" y="11815"/>
                    <a:pt x="5420" y="11815"/>
                  </a:cubicBezTo>
                  <a:lnTo>
                    <a:pt x="3781" y="11815"/>
                  </a:lnTo>
                  <a:cubicBezTo>
                    <a:pt x="2143" y="11815"/>
                    <a:pt x="883" y="10523"/>
                    <a:pt x="851" y="8948"/>
                  </a:cubicBezTo>
                  <a:lnTo>
                    <a:pt x="851" y="5797"/>
                  </a:lnTo>
                  <a:lnTo>
                    <a:pt x="3403" y="5797"/>
                  </a:lnTo>
                  <a:cubicBezTo>
                    <a:pt x="3498" y="6018"/>
                    <a:pt x="3655" y="6270"/>
                    <a:pt x="3876" y="6427"/>
                  </a:cubicBezTo>
                  <a:cubicBezTo>
                    <a:pt x="4098" y="6579"/>
                    <a:pt x="4340" y="6649"/>
                    <a:pt x="4575" y="6649"/>
                  </a:cubicBezTo>
                  <a:cubicBezTo>
                    <a:pt x="5073" y="6649"/>
                    <a:pt x="5542" y="6332"/>
                    <a:pt x="5735" y="5797"/>
                  </a:cubicBezTo>
                  <a:close/>
                  <a:moveTo>
                    <a:pt x="3750" y="0"/>
                  </a:moveTo>
                  <a:cubicBezTo>
                    <a:pt x="1702" y="0"/>
                    <a:pt x="1" y="1670"/>
                    <a:pt x="1" y="3718"/>
                  </a:cubicBezTo>
                  <a:lnTo>
                    <a:pt x="1" y="8885"/>
                  </a:lnTo>
                  <a:cubicBezTo>
                    <a:pt x="1" y="10932"/>
                    <a:pt x="1639" y="12602"/>
                    <a:pt x="3750" y="12602"/>
                  </a:cubicBezTo>
                  <a:lnTo>
                    <a:pt x="5388" y="12602"/>
                  </a:lnTo>
                  <a:cubicBezTo>
                    <a:pt x="7436" y="12602"/>
                    <a:pt x="9137" y="10964"/>
                    <a:pt x="9074" y="8885"/>
                  </a:cubicBezTo>
                  <a:lnTo>
                    <a:pt x="9074" y="3686"/>
                  </a:lnTo>
                  <a:cubicBezTo>
                    <a:pt x="9137" y="1670"/>
                    <a:pt x="7467"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834B500-6D10-9A2F-C75B-8A401F83DBD4}"/>
              </a:ext>
            </a:extLst>
          </p:cNvPr>
          <p:cNvGrpSpPr/>
          <p:nvPr/>
        </p:nvGrpSpPr>
        <p:grpSpPr>
          <a:xfrm>
            <a:off x="4210400" y="3521688"/>
            <a:ext cx="849900" cy="849900"/>
            <a:chOff x="4210400" y="3521688"/>
            <a:chExt cx="849900" cy="849900"/>
          </a:xfrm>
        </p:grpSpPr>
        <p:sp>
          <p:nvSpPr>
            <p:cNvPr id="581" name="Google Shape;581;p38"/>
            <p:cNvSpPr/>
            <p:nvPr/>
          </p:nvSpPr>
          <p:spPr>
            <a:xfrm>
              <a:off x="4210400" y="3521688"/>
              <a:ext cx="849900" cy="849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1" name="Google Shape;591;p38"/>
            <p:cNvSpPr/>
            <p:nvPr/>
          </p:nvSpPr>
          <p:spPr>
            <a:xfrm>
              <a:off x="4525440" y="3759299"/>
              <a:ext cx="219821" cy="374678"/>
            </a:xfrm>
            <a:custGeom>
              <a:avLst/>
              <a:gdLst/>
              <a:ahLst/>
              <a:cxnLst/>
              <a:rect l="l" t="t" r="r" b="b"/>
              <a:pathLst>
                <a:path w="7468" h="12729" extrusionOk="0">
                  <a:moveTo>
                    <a:pt x="3715" y="5763"/>
                  </a:moveTo>
                  <a:cubicBezTo>
                    <a:pt x="3853" y="5763"/>
                    <a:pt x="3994" y="5833"/>
                    <a:pt x="4096" y="5955"/>
                  </a:cubicBezTo>
                  <a:cubicBezTo>
                    <a:pt x="4285" y="6239"/>
                    <a:pt x="4096" y="6585"/>
                    <a:pt x="3718" y="6585"/>
                  </a:cubicBezTo>
                  <a:cubicBezTo>
                    <a:pt x="3561" y="6585"/>
                    <a:pt x="3466" y="6491"/>
                    <a:pt x="3372" y="6396"/>
                  </a:cubicBezTo>
                  <a:cubicBezTo>
                    <a:pt x="3246" y="6239"/>
                    <a:pt x="3309" y="5955"/>
                    <a:pt x="3498" y="5829"/>
                  </a:cubicBezTo>
                  <a:cubicBezTo>
                    <a:pt x="3565" y="5784"/>
                    <a:pt x="3639" y="5763"/>
                    <a:pt x="3715" y="5763"/>
                  </a:cubicBezTo>
                  <a:close/>
                  <a:moveTo>
                    <a:pt x="4128" y="1922"/>
                  </a:moveTo>
                  <a:lnTo>
                    <a:pt x="6554" y="6176"/>
                  </a:lnTo>
                  <a:lnTo>
                    <a:pt x="5104" y="9074"/>
                  </a:lnTo>
                  <a:lnTo>
                    <a:pt x="2300" y="9074"/>
                  </a:lnTo>
                  <a:cubicBezTo>
                    <a:pt x="1954" y="8349"/>
                    <a:pt x="977" y="6333"/>
                    <a:pt x="851" y="6176"/>
                  </a:cubicBezTo>
                  <a:lnTo>
                    <a:pt x="3309" y="1922"/>
                  </a:lnTo>
                  <a:lnTo>
                    <a:pt x="3309" y="5010"/>
                  </a:lnTo>
                  <a:cubicBezTo>
                    <a:pt x="2836" y="5167"/>
                    <a:pt x="2458" y="5640"/>
                    <a:pt x="2458" y="6176"/>
                  </a:cubicBezTo>
                  <a:cubicBezTo>
                    <a:pt x="2458" y="6837"/>
                    <a:pt x="3025" y="7436"/>
                    <a:pt x="3718" y="7436"/>
                  </a:cubicBezTo>
                  <a:cubicBezTo>
                    <a:pt x="4411" y="7436"/>
                    <a:pt x="4978" y="6900"/>
                    <a:pt x="4947" y="6176"/>
                  </a:cubicBezTo>
                  <a:cubicBezTo>
                    <a:pt x="4947" y="5640"/>
                    <a:pt x="4600" y="5199"/>
                    <a:pt x="4128" y="5010"/>
                  </a:cubicBezTo>
                  <a:lnTo>
                    <a:pt x="4128" y="1922"/>
                  </a:lnTo>
                  <a:close/>
                  <a:moveTo>
                    <a:pt x="4947" y="9893"/>
                  </a:moveTo>
                  <a:lnTo>
                    <a:pt x="4947" y="11815"/>
                  </a:lnTo>
                  <a:lnTo>
                    <a:pt x="2458" y="11815"/>
                  </a:lnTo>
                  <a:lnTo>
                    <a:pt x="2458" y="9893"/>
                  </a:lnTo>
                  <a:close/>
                  <a:moveTo>
                    <a:pt x="3592" y="1"/>
                  </a:moveTo>
                  <a:cubicBezTo>
                    <a:pt x="3529" y="32"/>
                    <a:pt x="3466" y="95"/>
                    <a:pt x="3435" y="127"/>
                  </a:cubicBezTo>
                  <a:cubicBezTo>
                    <a:pt x="3435" y="127"/>
                    <a:pt x="3435" y="158"/>
                    <a:pt x="3372" y="158"/>
                  </a:cubicBezTo>
                  <a:lnTo>
                    <a:pt x="3372" y="190"/>
                  </a:lnTo>
                  <a:lnTo>
                    <a:pt x="64" y="5987"/>
                  </a:lnTo>
                  <a:cubicBezTo>
                    <a:pt x="1" y="6113"/>
                    <a:pt x="1" y="6270"/>
                    <a:pt x="64" y="6396"/>
                  </a:cubicBezTo>
                  <a:lnTo>
                    <a:pt x="1670" y="9610"/>
                  </a:lnTo>
                  <a:lnTo>
                    <a:pt x="1670" y="12288"/>
                  </a:lnTo>
                  <a:cubicBezTo>
                    <a:pt x="1670" y="12540"/>
                    <a:pt x="1891" y="12729"/>
                    <a:pt x="2080" y="12729"/>
                  </a:cubicBezTo>
                  <a:lnTo>
                    <a:pt x="5388" y="12729"/>
                  </a:lnTo>
                  <a:cubicBezTo>
                    <a:pt x="5608" y="12729"/>
                    <a:pt x="5829" y="12540"/>
                    <a:pt x="5829" y="12288"/>
                  </a:cubicBezTo>
                  <a:lnTo>
                    <a:pt x="5829" y="9610"/>
                  </a:lnTo>
                  <a:lnTo>
                    <a:pt x="7436" y="6396"/>
                  </a:lnTo>
                  <a:cubicBezTo>
                    <a:pt x="7467" y="6239"/>
                    <a:pt x="7436" y="6113"/>
                    <a:pt x="7404" y="5987"/>
                  </a:cubicBezTo>
                  <a:lnTo>
                    <a:pt x="4096" y="190"/>
                  </a:lnTo>
                  <a:lnTo>
                    <a:pt x="4096" y="158"/>
                  </a:lnTo>
                  <a:cubicBezTo>
                    <a:pt x="4096" y="158"/>
                    <a:pt x="4096" y="127"/>
                    <a:pt x="4033" y="127"/>
                  </a:cubicBezTo>
                  <a:cubicBezTo>
                    <a:pt x="4002" y="95"/>
                    <a:pt x="3970" y="32"/>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cxnSp>
        <p:nvCxnSpPr>
          <p:cNvPr id="596" name="Google Shape;596;p38"/>
          <p:cNvCxnSpPr>
            <a:stCxn id="580" idx="5"/>
            <a:endCxn id="581" idx="2"/>
          </p:cNvCxnSpPr>
          <p:nvPr/>
        </p:nvCxnSpPr>
        <p:spPr>
          <a:xfrm>
            <a:off x="2228715" y="2468123"/>
            <a:ext cx="1981685" cy="1478515"/>
          </a:xfrm>
          <a:prstGeom prst="straightConnector1">
            <a:avLst/>
          </a:prstGeom>
          <a:noFill/>
          <a:ln w="19050" cap="flat" cmpd="sng">
            <a:solidFill>
              <a:schemeClr val="dk1"/>
            </a:solidFill>
            <a:prstDash val="dash"/>
            <a:round/>
            <a:headEnd type="none" w="med" len="med"/>
            <a:tailEnd type="none" w="med" len="med"/>
          </a:ln>
        </p:spPr>
      </p:cxnSp>
      <p:cxnSp>
        <p:nvCxnSpPr>
          <p:cNvPr id="597" name="Google Shape;597;p38"/>
          <p:cNvCxnSpPr>
            <a:stCxn id="581" idx="6"/>
            <a:endCxn id="583" idx="3"/>
          </p:cNvCxnSpPr>
          <p:nvPr/>
        </p:nvCxnSpPr>
        <p:spPr>
          <a:xfrm flipV="1">
            <a:off x="5060300" y="2468123"/>
            <a:ext cx="1856090" cy="1478515"/>
          </a:xfrm>
          <a:prstGeom prst="straightConnector1">
            <a:avLst/>
          </a:prstGeom>
          <a:noFill/>
          <a:ln w="19050" cap="flat" cmpd="sng">
            <a:solidFill>
              <a:schemeClr val="dk1"/>
            </a:solidFill>
            <a:prstDash val="dash"/>
            <a:round/>
            <a:headEnd type="none" w="med" len="med"/>
            <a:tailEnd type="none" w="med" len="med"/>
          </a:ln>
        </p:spPr>
      </p:cxnSp>
      <p:sp>
        <p:nvSpPr>
          <p:cNvPr id="599" name="Google Shape;599;p38"/>
          <p:cNvSpPr/>
          <p:nvPr/>
        </p:nvSpPr>
        <p:spPr>
          <a:xfrm>
            <a:off x="7005275" y="1112200"/>
            <a:ext cx="297600" cy="297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rPr>
              <a:t> </a:t>
            </a:r>
            <a:endParaRPr>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6921304-E08E-64CD-CF80-B2D69A724CDC}"/>
              </a:ext>
            </a:extLst>
          </p:cNvPr>
          <p:cNvSpPr txBox="1"/>
          <p:nvPr/>
        </p:nvSpPr>
        <p:spPr>
          <a:xfrm>
            <a:off x="1189577" y="2892547"/>
            <a:ext cx="1463660" cy="1420325"/>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cs typeface="Arial" panose="020B0604020202020204" pitchFamily="34" charset="0"/>
              </a:rPr>
              <a:t>Ý tưởng thiết kế sản phẩm.</a:t>
            </a:r>
          </a:p>
        </p:txBody>
      </p:sp>
      <p:sp>
        <p:nvSpPr>
          <p:cNvPr id="7" name="TextBox 6">
            <a:extLst>
              <a:ext uri="{FF2B5EF4-FFF2-40B4-BE49-F238E27FC236}">
                <a16:creationId xmlns:a16="http://schemas.microsoft.com/office/drawing/2014/main" id="{DDC93849-4957-08A4-AB33-49CCFB66E2DB}"/>
              </a:ext>
            </a:extLst>
          </p:cNvPr>
          <p:cNvSpPr txBox="1"/>
          <p:nvPr/>
        </p:nvSpPr>
        <p:spPr>
          <a:xfrm>
            <a:off x="3737880" y="1650232"/>
            <a:ext cx="1794940" cy="1420325"/>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cs typeface="Arial" panose="020B0604020202020204" pitchFamily="34" charset="0"/>
              </a:rPr>
              <a:t>Quy trình thực hiện </a:t>
            </a:r>
          </a:p>
          <a:p>
            <a:pPr algn="ctr">
              <a:lnSpc>
                <a:spcPct val="150000"/>
              </a:lnSpc>
            </a:pPr>
            <a:r>
              <a:rPr lang="vi-VN" sz="2000" dirty="0">
                <a:effectLst/>
                <a:latin typeface="Arial" panose="020B0604020202020204" pitchFamily="34" charset="0"/>
                <a:cs typeface="Arial" panose="020B0604020202020204" pitchFamily="34" charset="0"/>
              </a:rPr>
              <a:t>sản phẩm.</a:t>
            </a:r>
          </a:p>
        </p:txBody>
      </p:sp>
      <p:sp>
        <p:nvSpPr>
          <p:cNvPr id="10" name="TextBox 9">
            <a:extLst>
              <a:ext uri="{FF2B5EF4-FFF2-40B4-BE49-F238E27FC236}">
                <a16:creationId xmlns:a16="http://schemas.microsoft.com/office/drawing/2014/main" id="{AD9B8712-5048-0476-66C3-A99B4096987A}"/>
              </a:ext>
            </a:extLst>
          </p:cNvPr>
          <p:cNvSpPr txBox="1"/>
          <p:nvPr/>
        </p:nvSpPr>
        <p:spPr>
          <a:xfrm>
            <a:off x="6199253" y="2892547"/>
            <a:ext cx="2060828" cy="1420325"/>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cs typeface="Arial" panose="020B0604020202020204" pitchFamily="34" charset="0"/>
              </a:rPr>
              <a:t>Nhận xét, góp ý cho sản phẩm của bạn.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barn(inVertical)">
                                      <p:cBhvr>
                                        <p:cTn id="7" dur="500"/>
                                        <p:tgtEl>
                                          <p:spTgt spid="5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96"/>
                                        </p:tgtEl>
                                        <p:attrNameLst>
                                          <p:attrName>style.visibility</p:attrName>
                                        </p:attrNameLst>
                                      </p:cBhvr>
                                      <p:to>
                                        <p:strVal val="visible"/>
                                      </p:to>
                                    </p:set>
                                    <p:animEffect transition="in" filter="wipe(up)">
                                      <p:cBhvr>
                                        <p:cTn id="22" dur="500"/>
                                        <p:tgtEl>
                                          <p:spTgt spid="596"/>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97"/>
                                        </p:tgtEl>
                                        <p:attrNameLst>
                                          <p:attrName>style.visibility</p:attrName>
                                        </p:attrNameLst>
                                      </p:cBhvr>
                                      <p:to>
                                        <p:strVal val="visible"/>
                                      </p:to>
                                    </p:set>
                                    <p:animEffect transition="in" filter="wipe(left)">
                                      <p:cBhvr>
                                        <p:cTn id="35" dur="500"/>
                                        <p:tgtEl>
                                          <p:spTgt spid="597"/>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p:bldP spid="3"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4" name="Google Shape;474;p33">
            <a:extLst>
              <a:ext uri="{FF2B5EF4-FFF2-40B4-BE49-F238E27FC236}">
                <a16:creationId xmlns:a16="http://schemas.microsoft.com/office/drawing/2014/main" id="{CEC70C92-28CE-68AB-29C9-5CEE4EA2B6EA}"/>
              </a:ext>
            </a:extLst>
          </p:cNvPr>
          <p:cNvSpPr/>
          <p:nvPr/>
        </p:nvSpPr>
        <p:spPr>
          <a:xfrm>
            <a:off x="304800" y="921188"/>
            <a:ext cx="7871460" cy="10751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974BE2DA-E7F2-45FC-76E3-116DAE5C7952}"/>
              </a:ext>
            </a:extLst>
          </p:cNvPr>
          <p:cNvSpPr txBox="1">
            <a:spLocks/>
          </p:cNvSpPr>
          <p:nvPr/>
        </p:nvSpPr>
        <p:spPr>
          <a:xfrm>
            <a:off x="1066725" y="222526"/>
            <a:ext cx="634761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algn="ctr"/>
            <a:r>
              <a:rPr lang="vi-VN" sz="2800" dirty="0">
                <a:solidFill>
                  <a:schemeClr val="accent2"/>
                </a:solidFill>
                <a:latin typeface="Arial" panose="020B0604020202020204" pitchFamily="34" charset="0"/>
                <a:cs typeface="Arial" panose="020B0604020202020204" pitchFamily="34" charset="0"/>
              </a:rPr>
              <a:t>Tham khảo sản phẩm của học sinh</a:t>
            </a:r>
          </a:p>
        </p:txBody>
      </p:sp>
      <p:pic>
        <p:nvPicPr>
          <p:cNvPr id="6" name="Picture 5">
            <a:extLst>
              <a:ext uri="{FF2B5EF4-FFF2-40B4-BE49-F238E27FC236}">
                <a16:creationId xmlns:a16="http://schemas.microsoft.com/office/drawing/2014/main" id="{8FB9AF3A-9C99-40AB-241C-515BEBD858C3}"/>
              </a:ext>
            </a:extLst>
          </p:cNvPr>
          <p:cNvPicPr>
            <a:picLocks noChangeAspect="1"/>
          </p:cNvPicPr>
          <p:nvPr/>
        </p:nvPicPr>
        <p:blipFill rotWithShape="1">
          <a:blip r:embed="rId3"/>
          <a:srcRect l="5851"/>
          <a:stretch/>
        </p:blipFill>
        <p:spPr>
          <a:xfrm>
            <a:off x="6210300" y="1543282"/>
            <a:ext cx="2769767" cy="2220998"/>
          </a:xfrm>
          <a:prstGeom prst="rect">
            <a:avLst/>
          </a:prstGeom>
        </p:spPr>
      </p:pic>
      <p:pic>
        <p:nvPicPr>
          <p:cNvPr id="8" name="Picture 7">
            <a:extLst>
              <a:ext uri="{FF2B5EF4-FFF2-40B4-BE49-F238E27FC236}">
                <a16:creationId xmlns:a16="http://schemas.microsoft.com/office/drawing/2014/main" id="{B73C17E8-BCB3-D74B-2507-6BA1103E9AC4}"/>
              </a:ext>
            </a:extLst>
          </p:cNvPr>
          <p:cNvPicPr>
            <a:picLocks noChangeAspect="1"/>
          </p:cNvPicPr>
          <p:nvPr/>
        </p:nvPicPr>
        <p:blipFill rotWithShape="1">
          <a:blip r:embed="rId4"/>
          <a:srcRect l="7559" t="47084" r="7559"/>
          <a:stretch/>
        </p:blipFill>
        <p:spPr>
          <a:xfrm>
            <a:off x="304800" y="1543282"/>
            <a:ext cx="5786713" cy="2220998"/>
          </a:xfrm>
          <a:prstGeom prst="rect">
            <a:avLst/>
          </a:prstGeom>
        </p:spPr>
      </p:pic>
      <p:sp>
        <p:nvSpPr>
          <p:cNvPr id="11" name="TextBox 10">
            <a:extLst>
              <a:ext uri="{FF2B5EF4-FFF2-40B4-BE49-F238E27FC236}">
                <a16:creationId xmlns:a16="http://schemas.microsoft.com/office/drawing/2014/main" id="{78B0DD41-E1BB-EAF0-C34B-645CCC97E21E}"/>
              </a:ext>
            </a:extLst>
          </p:cNvPr>
          <p:cNvSpPr txBox="1"/>
          <p:nvPr/>
        </p:nvSpPr>
        <p:spPr>
          <a:xfrm>
            <a:off x="2598420" y="4048940"/>
            <a:ext cx="5577840" cy="872034"/>
          </a:xfrm>
          <a:prstGeom prst="rect">
            <a:avLst/>
          </a:prstGeom>
          <a:noFill/>
        </p:spPr>
        <p:txBody>
          <a:bodyPr wrap="square">
            <a:spAutoFit/>
          </a:bodyPr>
          <a:lstStyle/>
          <a:p>
            <a:pPr algn="ctr">
              <a:lnSpc>
                <a:spcPct val="150000"/>
              </a:lnSpc>
            </a:pPr>
            <a:r>
              <a:rPr lang="vi-VN" sz="1800" dirty="0">
                <a:effectLst/>
                <a:latin typeface="Arial" panose="020B0604020202020204" pitchFamily="34" charset="0"/>
                <a:cs typeface="Arial" panose="020B0604020202020204" pitchFamily="34" charset="0"/>
              </a:rPr>
              <a:t>Sản phẩm của HS Trường THCS Nguyễn An Ninh</a:t>
            </a:r>
          </a:p>
          <a:p>
            <a:pPr algn="ctr">
              <a:lnSpc>
                <a:spcPct val="150000"/>
              </a:lnSpc>
            </a:pPr>
            <a:r>
              <a:rPr lang="vi-VN" sz="1800" dirty="0">
                <a:latin typeface="Arial" panose="020B0604020202020204" pitchFamily="34" charset="0"/>
                <a:cs typeface="Arial" panose="020B0604020202020204" pitchFamily="34" charset="0"/>
              </a:rPr>
              <a:t>Vũng Tàu</a:t>
            </a:r>
            <a:endParaRPr lang="vi-VN"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685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 name="Google Shape;567;p38">
            <a:extLst>
              <a:ext uri="{FF2B5EF4-FFF2-40B4-BE49-F238E27FC236}">
                <a16:creationId xmlns:a16="http://schemas.microsoft.com/office/drawing/2014/main" id="{D9C82964-67AD-C219-ABD4-06B5A6D9DF3C}"/>
              </a:ext>
            </a:extLst>
          </p:cNvPr>
          <p:cNvSpPr txBox="1">
            <a:spLocks noGrp="1"/>
          </p:cNvSpPr>
          <p:nvPr>
            <p:ph type="title"/>
          </p:nvPr>
        </p:nvSpPr>
        <p:spPr>
          <a:xfrm>
            <a:off x="1518675" y="251460"/>
            <a:ext cx="6106650" cy="1703934"/>
          </a:xfrm>
          <a:prstGeom prst="rect">
            <a:avLst/>
          </a:prstGeom>
        </p:spPr>
        <p:txBody>
          <a:bodyPr spcFirstLastPara="1" wrap="square" lIns="91425" tIns="91425" rIns="91425" bIns="91425" anchor="ctr" anchorCtr="0">
            <a:noAutofit/>
          </a:bodyPr>
          <a:lstStyle/>
          <a:p>
            <a:pPr algn="ctr">
              <a:lnSpc>
                <a:spcPct val="150000"/>
              </a:lnSpc>
            </a:pPr>
            <a:r>
              <a:rPr lang="vi-VN" sz="4000" b="1" dirty="0">
                <a:solidFill>
                  <a:schemeClr val="accent2"/>
                </a:solidFill>
                <a:effectLst/>
                <a:latin typeface="Arial" panose="020B0604020202020204" pitchFamily="34" charset="0"/>
                <a:cs typeface="Arial" panose="020B0604020202020204" pitchFamily="34" charset="0"/>
              </a:rPr>
              <a:t>TRƯNG BÀY, </a:t>
            </a:r>
            <a:br>
              <a:rPr lang="vi-VN" sz="4000" b="1" dirty="0">
                <a:solidFill>
                  <a:schemeClr val="accent2"/>
                </a:solidFill>
                <a:effectLst/>
                <a:latin typeface="Arial" panose="020B0604020202020204" pitchFamily="34" charset="0"/>
                <a:cs typeface="Arial" panose="020B0604020202020204" pitchFamily="34" charset="0"/>
              </a:rPr>
            </a:br>
            <a:r>
              <a:rPr lang="vi-VN" sz="4000" b="1" dirty="0">
                <a:solidFill>
                  <a:schemeClr val="accent2"/>
                </a:solidFill>
                <a:effectLst/>
                <a:latin typeface="Arial" panose="020B0604020202020204" pitchFamily="34" charset="0"/>
                <a:cs typeface="Arial" panose="020B0604020202020204" pitchFamily="34" charset="0"/>
              </a:rPr>
              <a:t>GIỚI THIỆU SẢN PHẨM</a:t>
            </a:r>
            <a:endParaRPr lang="vi-VN" sz="4000" dirty="0">
              <a:solidFill>
                <a:schemeClr val="accent2"/>
              </a:solidFill>
              <a:effectLst/>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482E3507-EE67-9153-783A-DE12FA06DF5C}"/>
              </a:ext>
            </a:extLst>
          </p:cNvPr>
          <p:cNvSpPr/>
          <p:nvPr/>
        </p:nvSpPr>
        <p:spPr>
          <a:xfrm>
            <a:off x="2200865" y="2293769"/>
            <a:ext cx="6310675" cy="3131671"/>
          </a:xfrm>
          <a:custGeom>
            <a:avLst/>
            <a:gdLst/>
            <a:ahLst/>
            <a:cxnLst/>
            <a:rect l="l" t="t" r="r" b="b"/>
            <a:pathLst>
              <a:path w="1575921" h="782051">
                <a:moveTo>
                  <a:pt x="0" y="0"/>
                </a:moveTo>
                <a:lnTo>
                  <a:pt x="1575921" y="0"/>
                </a:lnTo>
                <a:lnTo>
                  <a:pt x="1575921" y="782051"/>
                </a:lnTo>
                <a:lnTo>
                  <a:pt x="0" y="7820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Tree>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grpSp>
        <p:nvGrpSpPr>
          <p:cNvPr id="1688" name="Google Shape;1688;p55"/>
          <p:cNvGrpSpPr/>
          <p:nvPr/>
        </p:nvGrpSpPr>
        <p:grpSpPr>
          <a:xfrm>
            <a:off x="4783834" y="1000558"/>
            <a:ext cx="3526511" cy="3342262"/>
            <a:chOff x="1330525" y="475000"/>
            <a:chExt cx="5027100" cy="4764450"/>
          </a:xfrm>
        </p:grpSpPr>
        <p:sp>
          <p:nvSpPr>
            <p:cNvPr id="1689" name="Google Shape;1689;p55"/>
            <p:cNvSpPr/>
            <p:nvPr/>
          </p:nvSpPr>
          <p:spPr>
            <a:xfrm>
              <a:off x="1509850" y="981925"/>
              <a:ext cx="4645250" cy="3854050"/>
            </a:xfrm>
            <a:custGeom>
              <a:avLst/>
              <a:gdLst/>
              <a:ahLst/>
              <a:cxnLst/>
              <a:rect l="l" t="t" r="r" b="b"/>
              <a:pathLst>
                <a:path w="185810" h="154162" extrusionOk="0">
                  <a:moveTo>
                    <a:pt x="108676" y="1"/>
                  </a:moveTo>
                  <a:cubicBezTo>
                    <a:pt x="103897" y="1"/>
                    <a:pt x="99106" y="472"/>
                    <a:pt x="94396" y="1278"/>
                  </a:cubicBezTo>
                  <a:cubicBezTo>
                    <a:pt x="77669" y="4142"/>
                    <a:pt x="61688" y="11261"/>
                    <a:pt x="48373" y="21780"/>
                  </a:cubicBezTo>
                  <a:cubicBezTo>
                    <a:pt x="44442" y="24885"/>
                    <a:pt x="39834" y="29586"/>
                    <a:pt x="40840" y="35083"/>
                  </a:cubicBezTo>
                  <a:cubicBezTo>
                    <a:pt x="41462" y="38484"/>
                    <a:pt x="44303" y="41364"/>
                    <a:pt x="44138" y="44818"/>
                  </a:cubicBezTo>
                  <a:cubicBezTo>
                    <a:pt x="43837" y="51086"/>
                    <a:pt x="36728" y="55155"/>
                    <a:pt x="32273" y="58336"/>
                  </a:cubicBezTo>
                  <a:cubicBezTo>
                    <a:pt x="26131" y="62719"/>
                    <a:pt x="19990" y="67102"/>
                    <a:pt x="13848" y="71486"/>
                  </a:cubicBezTo>
                  <a:cubicBezTo>
                    <a:pt x="9726" y="74428"/>
                    <a:pt x="5449" y="77547"/>
                    <a:pt x="3158" y="82063"/>
                  </a:cubicBezTo>
                  <a:cubicBezTo>
                    <a:pt x="0" y="88286"/>
                    <a:pt x="2068" y="97098"/>
                    <a:pt x="8359" y="100120"/>
                  </a:cubicBezTo>
                  <a:cubicBezTo>
                    <a:pt x="11639" y="101695"/>
                    <a:pt x="15846" y="101810"/>
                    <a:pt x="18129" y="104643"/>
                  </a:cubicBezTo>
                  <a:cubicBezTo>
                    <a:pt x="19853" y="106782"/>
                    <a:pt x="19874" y="109831"/>
                    <a:pt x="19331" y="112523"/>
                  </a:cubicBezTo>
                  <a:cubicBezTo>
                    <a:pt x="16893" y="124603"/>
                    <a:pt x="17307" y="135094"/>
                    <a:pt x="28094" y="143121"/>
                  </a:cubicBezTo>
                  <a:cubicBezTo>
                    <a:pt x="39098" y="151311"/>
                    <a:pt x="53108" y="154161"/>
                    <a:pt x="66952" y="154161"/>
                  </a:cubicBezTo>
                  <a:cubicBezTo>
                    <a:pt x="69386" y="154161"/>
                    <a:pt x="71814" y="154073"/>
                    <a:pt x="74221" y="153911"/>
                  </a:cubicBezTo>
                  <a:cubicBezTo>
                    <a:pt x="86699" y="153068"/>
                    <a:pt x="99364" y="150285"/>
                    <a:pt x="109796" y="143388"/>
                  </a:cubicBezTo>
                  <a:cubicBezTo>
                    <a:pt x="114809" y="140074"/>
                    <a:pt x="119358" y="135642"/>
                    <a:pt x="121877" y="130114"/>
                  </a:cubicBezTo>
                  <a:cubicBezTo>
                    <a:pt x="124284" y="124833"/>
                    <a:pt x="124498" y="118680"/>
                    <a:pt x="129446" y="114789"/>
                  </a:cubicBezTo>
                  <a:cubicBezTo>
                    <a:pt x="131781" y="112953"/>
                    <a:pt x="134707" y="112059"/>
                    <a:pt x="137582" y="111315"/>
                  </a:cubicBezTo>
                  <a:cubicBezTo>
                    <a:pt x="145763" y="109199"/>
                    <a:pt x="154191" y="107975"/>
                    <a:pt x="162172" y="105198"/>
                  </a:cubicBezTo>
                  <a:cubicBezTo>
                    <a:pt x="171535" y="101939"/>
                    <a:pt x="181038" y="96407"/>
                    <a:pt x="183818" y="86197"/>
                  </a:cubicBezTo>
                  <a:cubicBezTo>
                    <a:pt x="185809" y="78884"/>
                    <a:pt x="183893" y="70628"/>
                    <a:pt x="178885" y="64941"/>
                  </a:cubicBezTo>
                  <a:cubicBezTo>
                    <a:pt x="178661" y="64686"/>
                    <a:pt x="178432" y="64435"/>
                    <a:pt x="178195" y="64189"/>
                  </a:cubicBezTo>
                  <a:cubicBezTo>
                    <a:pt x="173002" y="58768"/>
                    <a:pt x="165424" y="55600"/>
                    <a:pt x="161597" y="49136"/>
                  </a:cubicBezTo>
                  <a:cubicBezTo>
                    <a:pt x="159347" y="45335"/>
                    <a:pt x="158682" y="40840"/>
                    <a:pt x="157629" y="36549"/>
                  </a:cubicBezTo>
                  <a:cubicBezTo>
                    <a:pt x="155693" y="28651"/>
                    <a:pt x="152230" y="21009"/>
                    <a:pt x="146765" y="14986"/>
                  </a:cubicBezTo>
                  <a:cubicBezTo>
                    <a:pt x="140436" y="8011"/>
                    <a:pt x="131659" y="3511"/>
                    <a:pt x="122468" y="1457"/>
                  </a:cubicBezTo>
                  <a:cubicBezTo>
                    <a:pt x="117940" y="445"/>
                    <a:pt x="113314" y="1"/>
                    <a:pt x="1086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1417025" y="4850725"/>
              <a:ext cx="1054450" cy="309400"/>
            </a:xfrm>
            <a:custGeom>
              <a:avLst/>
              <a:gdLst/>
              <a:ahLst/>
              <a:cxnLst/>
              <a:rect l="l" t="t" r="r" b="b"/>
              <a:pathLst>
                <a:path w="42178" h="12376" extrusionOk="0">
                  <a:moveTo>
                    <a:pt x="26701" y="0"/>
                  </a:moveTo>
                  <a:cubicBezTo>
                    <a:pt x="23712" y="0"/>
                    <a:pt x="21200" y="1606"/>
                    <a:pt x="21694" y="5910"/>
                  </a:cubicBezTo>
                  <a:lnTo>
                    <a:pt x="21694" y="5910"/>
                  </a:lnTo>
                  <a:cubicBezTo>
                    <a:pt x="21315" y="3101"/>
                    <a:pt x="17168" y="1777"/>
                    <a:pt x="14497" y="1777"/>
                  </a:cubicBezTo>
                  <a:cubicBezTo>
                    <a:pt x="14330" y="1777"/>
                    <a:pt x="14168" y="1782"/>
                    <a:pt x="14013" y="1793"/>
                  </a:cubicBezTo>
                  <a:cubicBezTo>
                    <a:pt x="11655" y="1951"/>
                    <a:pt x="7699" y="5162"/>
                    <a:pt x="10076" y="6710"/>
                  </a:cubicBezTo>
                  <a:cubicBezTo>
                    <a:pt x="8790" y="6284"/>
                    <a:pt x="7122" y="5959"/>
                    <a:pt x="5754" y="5959"/>
                  </a:cubicBezTo>
                  <a:cubicBezTo>
                    <a:pt x="5222" y="5959"/>
                    <a:pt x="4736" y="6008"/>
                    <a:pt x="4334" y="6119"/>
                  </a:cubicBezTo>
                  <a:cubicBezTo>
                    <a:pt x="2302" y="6686"/>
                    <a:pt x="1" y="10721"/>
                    <a:pt x="2991" y="11359"/>
                  </a:cubicBezTo>
                  <a:cubicBezTo>
                    <a:pt x="2991" y="11359"/>
                    <a:pt x="17415" y="12245"/>
                    <a:pt x="24687" y="12245"/>
                  </a:cubicBezTo>
                  <a:cubicBezTo>
                    <a:pt x="24720" y="12245"/>
                    <a:pt x="24753" y="12244"/>
                    <a:pt x="24787" y="12244"/>
                  </a:cubicBezTo>
                  <a:cubicBezTo>
                    <a:pt x="24800" y="12244"/>
                    <a:pt x="24813" y="12244"/>
                    <a:pt x="24826" y="12244"/>
                  </a:cubicBezTo>
                  <a:cubicBezTo>
                    <a:pt x="26474" y="12244"/>
                    <a:pt x="28428" y="12375"/>
                    <a:pt x="30407" y="12375"/>
                  </a:cubicBezTo>
                  <a:cubicBezTo>
                    <a:pt x="33244" y="12375"/>
                    <a:pt x="36131" y="12106"/>
                    <a:pt x="38235" y="10799"/>
                  </a:cubicBezTo>
                  <a:cubicBezTo>
                    <a:pt x="42178" y="8348"/>
                    <a:pt x="39300" y="6091"/>
                    <a:pt x="36831" y="6091"/>
                  </a:cubicBezTo>
                  <a:cubicBezTo>
                    <a:pt x="36167" y="6091"/>
                    <a:pt x="35534" y="6254"/>
                    <a:pt x="35070" y="6619"/>
                  </a:cubicBezTo>
                  <a:cubicBezTo>
                    <a:pt x="36184" y="3259"/>
                    <a:pt x="30958" y="0"/>
                    <a:pt x="26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a:off x="5303175" y="873600"/>
              <a:ext cx="1054450" cy="309400"/>
            </a:xfrm>
            <a:custGeom>
              <a:avLst/>
              <a:gdLst/>
              <a:ahLst/>
              <a:cxnLst/>
              <a:rect l="l" t="t" r="r" b="b"/>
              <a:pathLst>
                <a:path w="42178" h="12376" extrusionOk="0">
                  <a:moveTo>
                    <a:pt x="26700" y="1"/>
                  </a:moveTo>
                  <a:cubicBezTo>
                    <a:pt x="23711" y="1"/>
                    <a:pt x="21199" y="1607"/>
                    <a:pt x="21692" y="5910"/>
                  </a:cubicBezTo>
                  <a:lnTo>
                    <a:pt x="21692" y="5910"/>
                  </a:lnTo>
                  <a:cubicBezTo>
                    <a:pt x="21314" y="3102"/>
                    <a:pt x="17165" y="1778"/>
                    <a:pt x="14495" y="1778"/>
                  </a:cubicBezTo>
                  <a:cubicBezTo>
                    <a:pt x="14329" y="1778"/>
                    <a:pt x="14168" y="1783"/>
                    <a:pt x="14014" y="1794"/>
                  </a:cubicBezTo>
                  <a:cubicBezTo>
                    <a:pt x="11655" y="1952"/>
                    <a:pt x="7699" y="5162"/>
                    <a:pt x="10075" y="6711"/>
                  </a:cubicBezTo>
                  <a:cubicBezTo>
                    <a:pt x="8790" y="6286"/>
                    <a:pt x="7123" y="5959"/>
                    <a:pt x="5754" y="5959"/>
                  </a:cubicBezTo>
                  <a:cubicBezTo>
                    <a:pt x="5223" y="5959"/>
                    <a:pt x="4736" y="6009"/>
                    <a:pt x="4335" y="6120"/>
                  </a:cubicBezTo>
                  <a:cubicBezTo>
                    <a:pt x="2303" y="6686"/>
                    <a:pt x="0" y="10722"/>
                    <a:pt x="2991" y="11360"/>
                  </a:cubicBezTo>
                  <a:cubicBezTo>
                    <a:pt x="2991" y="11360"/>
                    <a:pt x="17398" y="12245"/>
                    <a:pt x="24675" y="12245"/>
                  </a:cubicBezTo>
                  <a:cubicBezTo>
                    <a:pt x="24713" y="12245"/>
                    <a:pt x="24750" y="12245"/>
                    <a:pt x="24787" y="12245"/>
                  </a:cubicBezTo>
                  <a:cubicBezTo>
                    <a:pt x="24800" y="12245"/>
                    <a:pt x="24813" y="12245"/>
                    <a:pt x="24827" y="12245"/>
                  </a:cubicBezTo>
                  <a:cubicBezTo>
                    <a:pt x="26475" y="12245"/>
                    <a:pt x="28431" y="12376"/>
                    <a:pt x="30412" y="12376"/>
                  </a:cubicBezTo>
                  <a:cubicBezTo>
                    <a:pt x="33247" y="12376"/>
                    <a:pt x="36132" y="12107"/>
                    <a:pt x="38235" y="10800"/>
                  </a:cubicBezTo>
                  <a:cubicBezTo>
                    <a:pt x="42178" y="8350"/>
                    <a:pt x="39297" y="6092"/>
                    <a:pt x="36828" y="6092"/>
                  </a:cubicBezTo>
                  <a:cubicBezTo>
                    <a:pt x="36165" y="6092"/>
                    <a:pt x="35532" y="6254"/>
                    <a:pt x="35069" y="6619"/>
                  </a:cubicBezTo>
                  <a:cubicBezTo>
                    <a:pt x="36184" y="3260"/>
                    <a:pt x="30958" y="1"/>
                    <a:pt x="267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1330525" y="1333350"/>
              <a:ext cx="1054425" cy="309400"/>
            </a:xfrm>
            <a:custGeom>
              <a:avLst/>
              <a:gdLst/>
              <a:ahLst/>
              <a:cxnLst/>
              <a:rect l="l" t="t" r="r" b="b"/>
              <a:pathLst>
                <a:path w="42177" h="12376" extrusionOk="0">
                  <a:moveTo>
                    <a:pt x="26699" y="1"/>
                  </a:moveTo>
                  <a:cubicBezTo>
                    <a:pt x="23710" y="1"/>
                    <a:pt x="21199" y="1606"/>
                    <a:pt x="21691" y="5909"/>
                  </a:cubicBezTo>
                  <a:lnTo>
                    <a:pt x="21691" y="5909"/>
                  </a:lnTo>
                  <a:cubicBezTo>
                    <a:pt x="21313" y="3103"/>
                    <a:pt x="17168" y="1778"/>
                    <a:pt x="14499" y="1778"/>
                  </a:cubicBezTo>
                  <a:cubicBezTo>
                    <a:pt x="14330" y="1778"/>
                    <a:pt x="14168" y="1783"/>
                    <a:pt x="14013" y="1794"/>
                  </a:cubicBezTo>
                  <a:cubicBezTo>
                    <a:pt x="11654" y="1952"/>
                    <a:pt x="7699" y="5162"/>
                    <a:pt x="10075" y="6711"/>
                  </a:cubicBezTo>
                  <a:cubicBezTo>
                    <a:pt x="8790" y="6285"/>
                    <a:pt x="7122" y="5959"/>
                    <a:pt x="5754" y="5959"/>
                  </a:cubicBezTo>
                  <a:cubicBezTo>
                    <a:pt x="5222" y="5959"/>
                    <a:pt x="4736" y="6009"/>
                    <a:pt x="4334" y="6120"/>
                  </a:cubicBezTo>
                  <a:cubicBezTo>
                    <a:pt x="2302" y="6686"/>
                    <a:pt x="0" y="10722"/>
                    <a:pt x="2990" y="11360"/>
                  </a:cubicBezTo>
                  <a:cubicBezTo>
                    <a:pt x="2990" y="11360"/>
                    <a:pt x="17397" y="12244"/>
                    <a:pt x="24674" y="12244"/>
                  </a:cubicBezTo>
                  <a:cubicBezTo>
                    <a:pt x="24712" y="12244"/>
                    <a:pt x="24749" y="12244"/>
                    <a:pt x="24786" y="12244"/>
                  </a:cubicBezTo>
                  <a:cubicBezTo>
                    <a:pt x="24799" y="12244"/>
                    <a:pt x="24812" y="12244"/>
                    <a:pt x="24826" y="12244"/>
                  </a:cubicBezTo>
                  <a:cubicBezTo>
                    <a:pt x="26473" y="12244"/>
                    <a:pt x="28428" y="12375"/>
                    <a:pt x="30408" y="12375"/>
                  </a:cubicBezTo>
                  <a:cubicBezTo>
                    <a:pt x="33244" y="12375"/>
                    <a:pt x="36131" y="12107"/>
                    <a:pt x="38234" y="10800"/>
                  </a:cubicBezTo>
                  <a:cubicBezTo>
                    <a:pt x="42177" y="8349"/>
                    <a:pt x="39296" y="6092"/>
                    <a:pt x="36827" y="6092"/>
                  </a:cubicBezTo>
                  <a:cubicBezTo>
                    <a:pt x="36164" y="6092"/>
                    <a:pt x="35531" y="6254"/>
                    <a:pt x="35068" y="6619"/>
                  </a:cubicBezTo>
                  <a:cubicBezTo>
                    <a:pt x="36183" y="3259"/>
                    <a:pt x="30957" y="1"/>
                    <a:pt x="26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5"/>
            <p:cNvSpPr/>
            <p:nvPr/>
          </p:nvSpPr>
          <p:spPr>
            <a:xfrm>
              <a:off x="5020475" y="4382000"/>
              <a:ext cx="1054450" cy="309400"/>
            </a:xfrm>
            <a:custGeom>
              <a:avLst/>
              <a:gdLst/>
              <a:ahLst/>
              <a:cxnLst/>
              <a:rect l="l" t="t" r="r" b="b"/>
              <a:pathLst>
                <a:path w="42178" h="12376" extrusionOk="0">
                  <a:moveTo>
                    <a:pt x="26699" y="1"/>
                  </a:moveTo>
                  <a:cubicBezTo>
                    <a:pt x="23711" y="1"/>
                    <a:pt x="21199" y="1607"/>
                    <a:pt x="21692" y="5911"/>
                  </a:cubicBezTo>
                  <a:lnTo>
                    <a:pt x="21692" y="5911"/>
                  </a:lnTo>
                  <a:cubicBezTo>
                    <a:pt x="21314" y="3104"/>
                    <a:pt x="17169" y="1779"/>
                    <a:pt x="14499" y="1779"/>
                  </a:cubicBezTo>
                  <a:cubicBezTo>
                    <a:pt x="14331" y="1779"/>
                    <a:pt x="14168" y="1784"/>
                    <a:pt x="14013" y="1794"/>
                  </a:cubicBezTo>
                  <a:cubicBezTo>
                    <a:pt x="11655" y="1952"/>
                    <a:pt x="7699" y="5162"/>
                    <a:pt x="10075" y="6711"/>
                  </a:cubicBezTo>
                  <a:cubicBezTo>
                    <a:pt x="8790" y="6286"/>
                    <a:pt x="7122" y="5960"/>
                    <a:pt x="5754" y="5960"/>
                  </a:cubicBezTo>
                  <a:cubicBezTo>
                    <a:pt x="5223" y="5960"/>
                    <a:pt x="4736" y="6009"/>
                    <a:pt x="4335" y="6121"/>
                  </a:cubicBezTo>
                  <a:cubicBezTo>
                    <a:pt x="2303" y="6687"/>
                    <a:pt x="0" y="10722"/>
                    <a:pt x="2991" y="11359"/>
                  </a:cubicBezTo>
                  <a:cubicBezTo>
                    <a:pt x="2991" y="11359"/>
                    <a:pt x="17398" y="12245"/>
                    <a:pt x="24674" y="12245"/>
                  </a:cubicBezTo>
                  <a:cubicBezTo>
                    <a:pt x="24712" y="12245"/>
                    <a:pt x="24749" y="12245"/>
                    <a:pt x="24786" y="12245"/>
                  </a:cubicBezTo>
                  <a:cubicBezTo>
                    <a:pt x="24799" y="12245"/>
                    <a:pt x="24812" y="12245"/>
                    <a:pt x="24826" y="12245"/>
                  </a:cubicBezTo>
                  <a:cubicBezTo>
                    <a:pt x="26473" y="12245"/>
                    <a:pt x="28428" y="12376"/>
                    <a:pt x="30407" y="12376"/>
                  </a:cubicBezTo>
                  <a:cubicBezTo>
                    <a:pt x="33244" y="12376"/>
                    <a:pt x="36131" y="12107"/>
                    <a:pt x="38235" y="10800"/>
                  </a:cubicBezTo>
                  <a:cubicBezTo>
                    <a:pt x="42178" y="8350"/>
                    <a:pt x="39297" y="6092"/>
                    <a:pt x="36828" y="6092"/>
                  </a:cubicBezTo>
                  <a:cubicBezTo>
                    <a:pt x="36165" y="6092"/>
                    <a:pt x="35532" y="6255"/>
                    <a:pt x="35069" y="6620"/>
                  </a:cubicBezTo>
                  <a:cubicBezTo>
                    <a:pt x="36183" y="3260"/>
                    <a:pt x="30957" y="1"/>
                    <a:pt x="26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a:off x="3642750" y="875475"/>
              <a:ext cx="547825" cy="424350"/>
            </a:xfrm>
            <a:custGeom>
              <a:avLst/>
              <a:gdLst/>
              <a:ahLst/>
              <a:cxnLst/>
              <a:rect l="l" t="t" r="r" b="b"/>
              <a:pathLst>
                <a:path w="21913" h="16974" extrusionOk="0">
                  <a:moveTo>
                    <a:pt x="4903" y="0"/>
                  </a:moveTo>
                  <a:cubicBezTo>
                    <a:pt x="3580" y="0"/>
                    <a:pt x="2204" y="104"/>
                    <a:pt x="780" y="310"/>
                  </a:cubicBezTo>
                  <a:cubicBezTo>
                    <a:pt x="302" y="377"/>
                    <a:pt x="0" y="851"/>
                    <a:pt x="105" y="1318"/>
                  </a:cubicBezTo>
                  <a:cubicBezTo>
                    <a:pt x="493" y="3033"/>
                    <a:pt x="1041" y="4607"/>
                    <a:pt x="1753" y="6045"/>
                  </a:cubicBezTo>
                  <a:cubicBezTo>
                    <a:pt x="3332" y="9251"/>
                    <a:pt x="5704" y="11783"/>
                    <a:pt x="8825" y="13671"/>
                  </a:cubicBezTo>
                  <a:cubicBezTo>
                    <a:pt x="11256" y="15148"/>
                    <a:pt x="14135" y="16238"/>
                    <a:pt x="17456" y="16953"/>
                  </a:cubicBezTo>
                  <a:cubicBezTo>
                    <a:pt x="17486" y="16960"/>
                    <a:pt x="17520" y="16967"/>
                    <a:pt x="17549" y="16974"/>
                  </a:cubicBezTo>
                  <a:lnTo>
                    <a:pt x="21912" y="9308"/>
                  </a:lnTo>
                  <a:cubicBezTo>
                    <a:pt x="21898" y="9288"/>
                    <a:pt x="21887" y="9268"/>
                    <a:pt x="21874" y="9249"/>
                  </a:cubicBezTo>
                  <a:cubicBezTo>
                    <a:pt x="20271" y="6814"/>
                    <a:pt x="18430" y="4869"/>
                    <a:pt x="16347" y="3402"/>
                  </a:cubicBezTo>
                  <a:cubicBezTo>
                    <a:pt x="13219" y="1193"/>
                    <a:pt x="9548" y="71"/>
                    <a:pt x="5358" y="4"/>
                  </a:cubicBezTo>
                  <a:cubicBezTo>
                    <a:pt x="5207" y="2"/>
                    <a:pt x="5055" y="0"/>
                    <a:pt x="49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a:off x="3863400" y="1217250"/>
              <a:ext cx="245575" cy="190550"/>
            </a:xfrm>
            <a:custGeom>
              <a:avLst/>
              <a:gdLst/>
              <a:ahLst/>
              <a:cxnLst/>
              <a:rect l="l" t="t" r="r" b="b"/>
              <a:pathLst>
                <a:path w="9823" h="7622" extrusionOk="0">
                  <a:moveTo>
                    <a:pt x="0" y="0"/>
                  </a:moveTo>
                  <a:cubicBezTo>
                    <a:pt x="3256" y="3274"/>
                    <a:pt x="6521" y="6012"/>
                    <a:pt x="9823" y="7621"/>
                  </a:cubicBezTo>
                  <a:lnTo>
                    <a:pt x="8631" y="3284"/>
                  </a:lnTo>
                  <a:cubicBezTo>
                    <a:pt x="5310" y="2567"/>
                    <a:pt x="2430" y="147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5"/>
            <p:cNvSpPr/>
            <p:nvPr/>
          </p:nvSpPr>
          <p:spPr>
            <a:xfrm>
              <a:off x="4051425" y="960525"/>
              <a:ext cx="272300" cy="146200"/>
            </a:xfrm>
            <a:custGeom>
              <a:avLst/>
              <a:gdLst/>
              <a:ahLst/>
              <a:cxnLst/>
              <a:rect l="l" t="t" r="r" b="b"/>
              <a:pathLst>
                <a:path w="10892" h="5848" extrusionOk="0">
                  <a:moveTo>
                    <a:pt x="0" y="0"/>
                  </a:moveTo>
                  <a:lnTo>
                    <a:pt x="0" y="0"/>
                  </a:lnTo>
                  <a:cubicBezTo>
                    <a:pt x="2082" y="1467"/>
                    <a:pt x="3924" y="3412"/>
                    <a:pt x="5527" y="5847"/>
                  </a:cubicBezTo>
                  <a:lnTo>
                    <a:pt x="10892" y="4373"/>
                  </a:lnTo>
                  <a:cubicBezTo>
                    <a:pt x="7977" y="2460"/>
                    <a:pt x="4201" y="109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5"/>
            <p:cNvSpPr/>
            <p:nvPr/>
          </p:nvSpPr>
          <p:spPr>
            <a:xfrm>
              <a:off x="3932725" y="1063275"/>
              <a:ext cx="299150" cy="195200"/>
            </a:xfrm>
            <a:custGeom>
              <a:avLst/>
              <a:gdLst/>
              <a:ahLst/>
              <a:cxnLst/>
              <a:rect l="l" t="t" r="r" b="b"/>
              <a:pathLst>
                <a:path w="11966" h="7808" extrusionOk="0">
                  <a:moveTo>
                    <a:pt x="1" y="0"/>
                  </a:moveTo>
                  <a:lnTo>
                    <a:pt x="7798" y="7612"/>
                  </a:lnTo>
                  <a:lnTo>
                    <a:pt x="11966" y="7808"/>
                  </a:lnTo>
                  <a:lnTo>
                    <a:pt x="10036" y="425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5"/>
            <p:cNvSpPr/>
            <p:nvPr/>
          </p:nvSpPr>
          <p:spPr>
            <a:xfrm>
              <a:off x="3754475" y="932750"/>
              <a:ext cx="139075" cy="138725"/>
            </a:xfrm>
            <a:custGeom>
              <a:avLst/>
              <a:gdLst/>
              <a:ahLst/>
              <a:cxnLst/>
              <a:rect l="l" t="t" r="r" b="b"/>
              <a:pathLst>
                <a:path w="5563" h="5549" extrusionOk="0">
                  <a:moveTo>
                    <a:pt x="2781" y="0"/>
                  </a:moveTo>
                  <a:cubicBezTo>
                    <a:pt x="1254" y="0"/>
                    <a:pt x="14" y="1235"/>
                    <a:pt x="8" y="2763"/>
                  </a:cubicBezTo>
                  <a:cubicBezTo>
                    <a:pt x="1" y="4294"/>
                    <a:pt x="1238" y="5542"/>
                    <a:pt x="2770" y="5549"/>
                  </a:cubicBezTo>
                  <a:cubicBezTo>
                    <a:pt x="2774" y="5549"/>
                    <a:pt x="2778" y="5549"/>
                    <a:pt x="2782" y="5549"/>
                  </a:cubicBezTo>
                  <a:cubicBezTo>
                    <a:pt x="4308" y="5549"/>
                    <a:pt x="5549" y="4314"/>
                    <a:pt x="5556" y="2785"/>
                  </a:cubicBezTo>
                  <a:cubicBezTo>
                    <a:pt x="5562" y="1254"/>
                    <a:pt x="4325" y="7"/>
                    <a:pt x="2794" y="0"/>
                  </a:cubicBezTo>
                  <a:cubicBezTo>
                    <a:pt x="2789" y="0"/>
                    <a:pt x="2785" y="0"/>
                    <a:pt x="2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5"/>
            <p:cNvSpPr/>
            <p:nvPr/>
          </p:nvSpPr>
          <p:spPr>
            <a:xfrm>
              <a:off x="3642725" y="873775"/>
              <a:ext cx="133925" cy="152850"/>
            </a:xfrm>
            <a:custGeom>
              <a:avLst/>
              <a:gdLst/>
              <a:ahLst/>
              <a:cxnLst/>
              <a:rect l="l" t="t" r="r" b="b"/>
              <a:pathLst>
                <a:path w="5357" h="6114" extrusionOk="0">
                  <a:moveTo>
                    <a:pt x="4824" y="0"/>
                  </a:moveTo>
                  <a:cubicBezTo>
                    <a:pt x="4187" y="0"/>
                    <a:pt x="2949" y="116"/>
                    <a:pt x="780" y="378"/>
                  </a:cubicBezTo>
                  <a:cubicBezTo>
                    <a:pt x="300" y="436"/>
                    <a:pt x="0" y="919"/>
                    <a:pt x="105" y="1386"/>
                  </a:cubicBezTo>
                  <a:cubicBezTo>
                    <a:pt x="494" y="3101"/>
                    <a:pt x="1042" y="4675"/>
                    <a:pt x="1754" y="6113"/>
                  </a:cubicBezTo>
                  <a:lnTo>
                    <a:pt x="5357" y="72"/>
                  </a:lnTo>
                  <a:cubicBezTo>
                    <a:pt x="5287" y="25"/>
                    <a:pt x="5121" y="0"/>
                    <a:pt x="4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5"/>
            <p:cNvSpPr/>
            <p:nvPr/>
          </p:nvSpPr>
          <p:spPr>
            <a:xfrm>
              <a:off x="4289150" y="1266550"/>
              <a:ext cx="87775" cy="43850"/>
            </a:xfrm>
            <a:custGeom>
              <a:avLst/>
              <a:gdLst/>
              <a:ahLst/>
              <a:cxnLst/>
              <a:rect l="l" t="t" r="r" b="b"/>
              <a:pathLst>
                <a:path w="3511" h="1754" extrusionOk="0">
                  <a:moveTo>
                    <a:pt x="493" y="1"/>
                  </a:moveTo>
                  <a:cubicBezTo>
                    <a:pt x="301" y="1"/>
                    <a:pt x="124" y="128"/>
                    <a:pt x="69" y="322"/>
                  </a:cubicBezTo>
                  <a:cubicBezTo>
                    <a:pt x="1" y="556"/>
                    <a:pt x="136" y="802"/>
                    <a:pt x="371" y="871"/>
                  </a:cubicBezTo>
                  <a:cubicBezTo>
                    <a:pt x="380" y="873"/>
                    <a:pt x="1328" y="1149"/>
                    <a:pt x="2853" y="1725"/>
                  </a:cubicBezTo>
                  <a:cubicBezTo>
                    <a:pt x="2904" y="1744"/>
                    <a:pt x="2957" y="1754"/>
                    <a:pt x="3010" y="1754"/>
                  </a:cubicBezTo>
                  <a:cubicBezTo>
                    <a:pt x="3189" y="1754"/>
                    <a:pt x="3358" y="1644"/>
                    <a:pt x="3423" y="1466"/>
                  </a:cubicBezTo>
                  <a:cubicBezTo>
                    <a:pt x="3511" y="1237"/>
                    <a:pt x="3396" y="982"/>
                    <a:pt x="3166" y="894"/>
                  </a:cubicBezTo>
                  <a:cubicBezTo>
                    <a:pt x="1604" y="306"/>
                    <a:pt x="657" y="30"/>
                    <a:pt x="618" y="19"/>
                  </a:cubicBezTo>
                  <a:cubicBezTo>
                    <a:pt x="576" y="6"/>
                    <a:pt x="534" y="1"/>
                    <a:pt x="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5"/>
            <p:cNvSpPr/>
            <p:nvPr/>
          </p:nvSpPr>
          <p:spPr>
            <a:xfrm>
              <a:off x="2628300" y="1342000"/>
              <a:ext cx="2420575" cy="3161500"/>
            </a:xfrm>
            <a:custGeom>
              <a:avLst/>
              <a:gdLst/>
              <a:ahLst/>
              <a:cxnLst/>
              <a:rect l="l" t="t" r="r" b="b"/>
              <a:pathLst>
                <a:path w="96823" h="126460" extrusionOk="0">
                  <a:moveTo>
                    <a:pt x="74422" y="0"/>
                  </a:moveTo>
                  <a:cubicBezTo>
                    <a:pt x="74258" y="0"/>
                    <a:pt x="74100" y="92"/>
                    <a:pt x="74023" y="250"/>
                  </a:cubicBezTo>
                  <a:cubicBezTo>
                    <a:pt x="73915" y="468"/>
                    <a:pt x="74006" y="734"/>
                    <a:pt x="74227" y="842"/>
                  </a:cubicBezTo>
                  <a:cubicBezTo>
                    <a:pt x="75864" y="1642"/>
                    <a:pt x="77454" y="2510"/>
                    <a:pt x="78953" y="3427"/>
                  </a:cubicBezTo>
                  <a:cubicBezTo>
                    <a:pt x="79025" y="3471"/>
                    <a:pt x="79105" y="3491"/>
                    <a:pt x="79184" y="3491"/>
                  </a:cubicBezTo>
                  <a:cubicBezTo>
                    <a:pt x="79334" y="3491"/>
                    <a:pt x="79479" y="3416"/>
                    <a:pt x="79564" y="3280"/>
                  </a:cubicBezTo>
                  <a:cubicBezTo>
                    <a:pt x="79690" y="3070"/>
                    <a:pt x="79625" y="2798"/>
                    <a:pt x="79416" y="2670"/>
                  </a:cubicBezTo>
                  <a:cubicBezTo>
                    <a:pt x="77893" y="1739"/>
                    <a:pt x="76279" y="856"/>
                    <a:pt x="74616" y="45"/>
                  </a:cubicBezTo>
                  <a:cubicBezTo>
                    <a:pt x="74553" y="15"/>
                    <a:pt x="74487" y="0"/>
                    <a:pt x="74422" y="0"/>
                  </a:cubicBezTo>
                  <a:close/>
                  <a:moveTo>
                    <a:pt x="83657" y="5678"/>
                  </a:moveTo>
                  <a:cubicBezTo>
                    <a:pt x="83524" y="5678"/>
                    <a:pt x="83393" y="5737"/>
                    <a:pt x="83304" y="5850"/>
                  </a:cubicBezTo>
                  <a:cubicBezTo>
                    <a:pt x="83155" y="6044"/>
                    <a:pt x="83191" y="6322"/>
                    <a:pt x="83385" y="6472"/>
                  </a:cubicBezTo>
                  <a:cubicBezTo>
                    <a:pt x="84843" y="7600"/>
                    <a:pt x="86197" y="8793"/>
                    <a:pt x="87409" y="10019"/>
                  </a:cubicBezTo>
                  <a:cubicBezTo>
                    <a:pt x="87497" y="10107"/>
                    <a:pt x="87612" y="10151"/>
                    <a:pt x="87726" y="10151"/>
                  </a:cubicBezTo>
                  <a:cubicBezTo>
                    <a:pt x="87839" y="10151"/>
                    <a:pt x="87951" y="10107"/>
                    <a:pt x="88036" y="10023"/>
                  </a:cubicBezTo>
                  <a:cubicBezTo>
                    <a:pt x="88210" y="9850"/>
                    <a:pt x="88211" y="9570"/>
                    <a:pt x="88040" y="9395"/>
                  </a:cubicBezTo>
                  <a:cubicBezTo>
                    <a:pt x="86799" y="8141"/>
                    <a:pt x="85416" y="6923"/>
                    <a:pt x="83928" y="5770"/>
                  </a:cubicBezTo>
                  <a:cubicBezTo>
                    <a:pt x="83847" y="5708"/>
                    <a:pt x="83751" y="5678"/>
                    <a:pt x="83657" y="5678"/>
                  </a:cubicBezTo>
                  <a:close/>
                  <a:moveTo>
                    <a:pt x="91228" y="13401"/>
                  </a:moveTo>
                  <a:cubicBezTo>
                    <a:pt x="91139" y="13401"/>
                    <a:pt x="91049" y="13427"/>
                    <a:pt x="90970" y="13483"/>
                  </a:cubicBezTo>
                  <a:cubicBezTo>
                    <a:pt x="90770" y="13626"/>
                    <a:pt x="90724" y="13903"/>
                    <a:pt x="90867" y="14101"/>
                  </a:cubicBezTo>
                  <a:cubicBezTo>
                    <a:pt x="91923" y="15582"/>
                    <a:pt x="92826" y="17132"/>
                    <a:pt x="93552" y="18709"/>
                  </a:cubicBezTo>
                  <a:cubicBezTo>
                    <a:pt x="93627" y="18871"/>
                    <a:pt x="93787" y="18967"/>
                    <a:pt x="93955" y="18967"/>
                  </a:cubicBezTo>
                  <a:cubicBezTo>
                    <a:pt x="94017" y="18967"/>
                    <a:pt x="94080" y="18955"/>
                    <a:pt x="94140" y="18929"/>
                  </a:cubicBezTo>
                  <a:cubicBezTo>
                    <a:pt x="94362" y="18826"/>
                    <a:pt x="94460" y="18564"/>
                    <a:pt x="94357" y="18340"/>
                  </a:cubicBezTo>
                  <a:cubicBezTo>
                    <a:pt x="93609" y="16711"/>
                    <a:pt x="92675" y="15111"/>
                    <a:pt x="91589" y="13587"/>
                  </a:cubicBezTo>
                  <a:cubicBezTo>
                    <a:pt x="91503" y="13465"/>
                    <a:pt x="91367" y="13401"/>
                    <a:pt x="91228" y="13401"/>
                  </a:cubicBezTo>
                  <a:close/>
                  <a:moveTo>
                    <a:pt x="95702" y="23205"/>
                  </a:moveTo>
                  <a:cubicBezTo>
                    <a:pt x="95670" y="23205"/>
                    <a:pt x="95637" y="23208"/>
                    <a:pt x="95604" y="23216"/>
                  </a:cubicBezTo>
                  <a:cubicBezTo>
                    <a:pt x="95364" y="23270"/>
                    <a:pt x="95215" y="23508"/>
                    <a:pt x="95270" y="23747"/>
                  </a:cubicBezTo>
                  <a:cubicBezTo>
                    <a:pt x="95663" y="25455"/>
                    <a:pt x="95885" y="27232"/>
                    <a:pt x="95929" y="29029"/>
                  </a:cubicBezTo>
                  <a:cubicBezTo>
                    <a:pt x="95937" y="29270"/>
                    <a:pt x="96134" y="29461"/>
                    <a:pt x="96374" y="29461"/>
                  </a:cubicBezTo>
                  <a:lnTo>
                    <a:pt x="96384" y="29461"/>
                  </a:lnTo>
                  <a:cubicBezTo>
                    <a:pt x="96630" y="29455"/>
                    <a:pt x="96823" y="29252"/>
                    <a:pt x="96816" y="29006"/>
                  </a:cubicBezTo>
                  <a:cubicBezTo>
                    <a:pt x="96770" y="27150"/>
                    <a:pt x="96540" y="25314"/>
                    <a:pt x="96135" y="23548"/>
                  </a:cubicBezTo>
                  <a:cubicBezTo>
                    <a:pt x="96088" y="23343"/>
                    <a:pt x="95904" y="23205"/>
                    <a:pt x="95702" y="23205"/>
                  </a:cubicBezTo>
                  <a:close/>
                  <a:moveTo>
                    <a:pt x="96012" y="33980"/>
                  </a:moveTo>
                  <a:cubicBezTo>
                    <a:pt x="95799" y="33980"/>
                    <a:pt x="95611" y="34138"/>
                    <a:pt x="95577" y="34356"/>
                  </a:cubicBezTo>
                  <a:cubicBezTo>
                    <a:pt x="95317" y="36055"/>
                    <a:pt x="94910" y="37811"/>
                    <a:pt x="94367" y="39573"/>
                  </a:cubicBezTo>
                  <a:cubicBezTo>
                    <a:pt x="94295" y="39808"/>
                    <a:pt x="94426" y="40055"/>
                    <a:pt x="94661" y="40127"/>
                  </a:cubicBezTo>
                  <a:cubicBezTo>
                    <a:pt x="94705" y="40142"/>
                    <a:pt x="94749" y="40148"/>
                    <a:pt x="94792" y="40148"/>
                  </a:cubicBezTo>
                  <a:cubicBezTo>
                    <a:pt x="94982" y="40148"/>
                    <a:pt x="95158" y="40025"/>
                    <a:pt x="95214" y="39835"/>
                  </a:cubicBezTo>
                  <a:cubicBezTo>
                    <a:pt x="95769" y="38030"/>
                    <a:pt x="96186" y="36232"/>
                    <a:pt x="96453" y="34491"/>
                  </a:cubicBezTo>
                  <a:cubicBezTo>
                    <a:pt x="96490" y="34249"/>
                    <a:pt x="96325" y="34023"/>
                    <a:pt x="96082" y="33986"/>
                  </a:cubicBezTo>
                  <a:cubicBezTo>
                    <a:pt x="96059" y="33982"/>
                    <a:pt x="96035" y="33980"/>
                    <a:pt x="96012" y="33980"/>
                  </a:cubicBezTo>
                  <a:close/>
                  <a:moveTo>
                    <a:pt x="92885" y="44336"/>
                  </a:moveTo>
                  <a:cubicBezTo>
                    <a:pt x="92715" y="44336"/>
                    <a:pt x="92554" y="44436"/>
                    <a:pt x="92480" y="44602"/>
                  </a:cubicBezTo>
                  <a:cubicBezTo>
                    <a:pt x="92190" y="45264"/>
                    <a:pt x="91878" y="45934"/>
                    <a:pt x="91554" y="46593"/>
                  </a:cubicBezTo>
                  <a:lnTo>
                    <a:pt x="91474" y="46755"/>
                  </a:lnTo>
                  <a:cubicBezTo>
                    <a:pt x="91323" y="47065"/>
                    <a:pt x="91170" y="47378"/>
                    <a:pt x="91020" y="47690"/>
                  </a:cubicBezTo>
                  <a:cubicBezTo>
                    <a:pt x="90847" y="48045"/>
                    <a:pt x="90545" y="48632"/>
                    <a:pt x="90081" y="49411"/>
                  </a:cubicBezTo>
                  <a:cubicBezTo>
                    <a:pt x="89955" y="49622"/>
                    <a:pt x="90025" y="49894"/>
                    <a:pt x="90235" y="50020"/>
                  </a:cubicBezTo>
                  <a:cubicBezTo>
                    <a:pt x="90307" y="50062"/>
                    <a:pt x="90385" y="50082"/>
                    <a:pt x="90462" y="50082"/>
                  </a:cubicBezTo>
                  <a:cubicBezTo>
                    <a:pt x="90614" y="50082"/>
                    <a:pt x="90761" y="50005"/>
                    <a:pt x="90845" y="49866"/>
                  </a:cubicBezTo>
                  <a:cubicBezTo>
                    <a:pt x="91325" y="49060"/>
                    <a:pt x="91639" y="48447"/>
                    <a:pt x="91818" y="48076"/>
                  </a:cubicBezTo>
                  <a:cubicBezTo>
                    <a:pt x="91967" y="47767"/>
                    <a:pt x="92120" y="47456"/>
                    <a:pt x="92272" y="47147"/>
                  </a:cubicBezTo>
                  <a:lnTo>
                    <a:pt x="92351" y="46984"/>
                  </a:lnTo>
                  <a:cubicBezTo>
                    <a:pt x="92680" y="46314"/>
                    <a:pt x="92997" y="45634"/>
                    <a:pt x="93293" y="44960"/>
                  </a:cubicBezTo>
                  <a:cubicBezTo>
                    <a:pt x="93392" y="44735"/>
                    <a:pt x="93290" y="44474"/>
                    <a:pt x="93066" y="44375"/>
                  </a:cubicBezTo>
                  <a:cubicBezTo>
                    <a:pt x="93007" y="44349"/>
                    <a:pt x="92945" y="44336"/>
                    <a:pt x="92885" y="44336"/>
                  </a:cubicBezTo>
                  <a:close/>
                  <a:moveTo>
                    <a:pt x="87341" y="53633"/>
                  </a:moveTo>
                  <a:cubicBezTo>
                    <a:pt x="87211" y="53633"/>
                    <a:pt x="87083" y="53689"/>
                    <a:pt x="86994" y="53797"/>
                  </a:cubicBezTo>
                  <a:cubicBezTo>
                    <a:pt x="85897" y="55150"/>
                    <a:pt x="84678" y="56488"/>
                    <a:pt x="83373" y="57768"/>
                  </a:cubicBezTo>
                  <a:cubicBezTo>
                    <a:pt x="83197" y="57940"/>
                    <a:pt x="83195" y="58222"/>
                    <a:pt x="83366" y="58396"/>
                  </a:cubicBezTo>
                  <a:cubicBezTo>
                    <a:pt x="83454" y="58484"/>
                    <a:pt x="83569" y="58530"/>
                    <a:pt x="83683" y="58530"/>
                  </a:cubicBezTo>
                  <a:cubicBezTo>
                    <a:pt x="83796" y="58530"/>
                    <a:pt x="83908" y="58486"/>
                    <a:pt x="83995" y="58402"/>
                  </a:cubicBezTo>
                  <a:cubicBezTo>
                    <a:pt x="85325" y="57098"/>
                    <a:pt x="86566" y="55735"/>
                    <a:pt x="87685" y="54355"/>
                  </a:cubicBezTo>
                  <a:cubicBezTo>
                    <a:pt x="87839" y="54165"/>
                    <a:pt x="87809" y="53886"/>
                    <a:pt x="87619" y="53732"/>
                  </a:cubicBezTo>
                  <a:cubicBezTo>
                    <a:pt x="87537" y="53665"/>
                    <a:pt x="87438" y="53633"/>
                    <a:pt x="87341" y="53633"/>
                  </a:cubicBezTo>
                  <a:close/>
                  <a:moveTo>
                    <a:pt x="79624" y="61239"/>
                  </a:moveTo>
                  <a:cubicBezTo>
                    <a:pt x="79527" y="61239"/>
                    <a:pt x="79429" y="61270"/>
                    <a:pt x="79346" y="61335"/>
                  </a:cubicBezTo>
                  <a:cubicBezTo>
                    <a:pt x="77971" y="62436"/>
                    <a:pt x="76506" y="63500"/>
                    <a:pt x="74992" y="64499"/>
                  </a:cubicBezTo>
                  <a:cubicBezTo>
                    <a:pt x="74788" y="64633"/>
                    <a:pt x="74731" y="64909"/>
                    <a:pt x="74866" y="65113"/>
                  </a:cubicBezTo>
                  <a:cubicBezTo>
                    <a:pt x="74952" y="65241"/>
                    <a:pt x="75092" y="65312"/>
                    <a:pt x="75237" y="65312"/>
                  </a:cubicBezTo>
                  <a:cubicBezTo>
                    <a:pt x="75320" y="65312"/>
                    <a:pt x="75404" y="65287"/>
                    <a:pt x="75480" y="65239"/>
                  </a:cubicBezTo>
                  <a:cubicBezTo>
                    <a:pt x="77017" y="64227"/>
                    <a:pt x="78505" y="63146"/>
                    <a:pt x="79901" y="62028"/>
                  </a:cubicBezTo>
                  <a:cubicBezTo>
                    <a:pt x="80093" y="61876"/>
                    <a:pt x="80124" y="61596"/>
                    <a:pt x="79970" y="61405"/>
                  </a:cubicBezTo>
                  <a:cubicBezTo>
                    <a:pt x="79883" y="61295"/>
                    <a:pt x="79754" y="61239"/>
                    <a:pt x="79624" y="61239"/>
                  </a:cubicBezTo>
                  <a:close/>
                  <a:moveTo>
                    <a:pt x="70585" y="67211"/>
                  </a:moveTo>
                  <a:cubicBezTo>
                    <a:pt x="70513" y="67211"/>
                    <a:pt x="70441" y="67228"/>
                    <a:pt x="70374" y="67265"/>
                  </a:cubicBezTo>
                  <a:cubicBezTo>
                    <a:pt x="68824" y="68107"/>
                    <a:pt x="67200" y="68910"/>
                    <a:pt x="65543" y="69650"/>
                  </a:cubicBezTo>
                  <a:cubicBezTo>
                    <a:pt x="65318" y="69750"/>
                    <a:pt x="65218" y="70013"/>
                    <a:pt x="65318" y="70237"/>
                  </a:cubicBezTo>
                  <a:cubicBezTo>
                    <a:pt x="65391" y="70402"/>
                    <a:pt x="65554" y="70500"/>
                    <a:pt x="65724" y="70500"/>
                  </a:cubicBezTo>
                  <a:cubicBezTo>
                    <a:pt x="65784" y="70500"/>
                    <a:pt x="65846" y="70486"/>
                    <a:pt x="65904" y="70461"/>
                  </a:cubicBezTo>
                  <a:cubicBezTo>
                    <a:pt x="67582" y="69710"/>
                    <a:pt x="69228" y="68898"/>
                    <a:pt x="70798" y="68044"/>
                  </a:cubicBezTo>
                  <a:cubicBezTo>
                    <a:pt x="71012" y="67927"/>
                    <a:pt x="71092" y="67658"/>
                    <a:pt x="70975" y="67443"/>
                  </a:cubicBezTo>
                  <a:cubicBezTo>
                    <a:pt x="70894" y="67295"/>
                    <a:pt x="70742" y="67211"/>
                    <a:pt x="70585" y="67211"/>
                  </a:cubicBezTo>
                  <a:close/>
                  <a:moveTo>
                    <a:pt x="60696" y="71648"/>
                  </a:moveTo>
                  <a:cubicBezTo>
                    <a:pt x="60646" y="71648"/>
                    <a:pt x="60595" y="71656"/>
                    <a:pt x="60545" y="71674"/>
                  </a:cubicBezTo>
                  <a:cubicBezTo>
                    <a:pt x="58887" y="72278"/>
                    <a:pt x="57164" y="72844"/>
                    <a:pt x="55422" y="73353"/>
                  </a:cubicBezTo>
                  <a:cubicBezTo>
                    <a:pt x="55186" y="73422"/>
                    <a:pt x="55050" y="73668"/>
                    <a:pt x="55120" y="73904"/>
                  </a:cubicBezTo>
                  <a:cubicBezTo>
                    <a:pt x="55176" y="74096"/>
                    <a:pt x="55354" y="74222"/>
                    <a:pt x="55546" y="74222"/>
                  </a:cubicBezTo>
                  <a:cubicBezTo>
                    <a:pt x="55587" y="74222"/>
                    <a:pt x="55629" y="74217"/>
                    <a:pt x="55670" y="74204"/>
                  </a:cubicBezTo>
                  <a:cubicBezTo>
                    <a:pt x="57430" y="73688"/>
                    <a:pt x="59173" y="73117"/>
                    <a:pt x="60849" y="72506"/>
                  </a:cubicBezTo>
                  <a:cubicBezTo>
                    <a:pt x="61079" y="72423"/>
                    <a:pt x="61197" y="72168"/>
                    <a:pt x="61114" y="71938"/>
                  </a:cubicBezTo>
                  <a:cubicBezTo>
                    <a:pt x="61048" y="71758"/>
                    <a:pt x="60877" y="71648"/>
                    <a:pt x="60696" y="71648"/>
                  </a:cubicBezTo>
                  <a:close/>
                  <a:moveTo>
                    <a:pt x="50301" y="74700"/>
                  </a:moveTo>
                  <a:cubicBezTo>
                    <a:pt x="50268" y="74700"/>
                    <a:pt x="50235" y="74704"/>
                    <a:pt x="50202" y="74711"/>
                  </a:cubicBezTo>
                  <a:cubicBezTo>
                    <a:pt x="48479" y="75107"/>
                    <a:pt x="46698" y="75465"/>
                    <a:pt x="44910" y="75776"/>
                  </a:cubicBezTo>
                  <a:cubicBezTo>
                    <a:pt x="44669" y="75818"/>
                    <a:pt x="44506" y="76048"/>
                    <a:pt x="44548" y="76289"/>
                  </a:cubicBezTo>
                  <a:cubicBezTo>
                    <a:pt x="44586" y="76506"/>
                    <a:pt x="44773" y="76658"/>
                    <a:pt x="44984" y="76658"/>
                  </a:cubicBezTo>
                  <a:cubicBezTo>
                    <a:pt x="45010" y="76658"/>
                    <a:pt x="45035" y="76656"/>
                    <a:pt x="45061" y="76649"/>
                  </a:cubicBezTo>
                  <a:cubicBezTo>
                    <a:pt x="46866" y="76336"/>
                    <a:pt x="48662" y="75976"/>
                    <a:pt x="50399" y="75577"/>
                  </a:cubicBezTo>
                  <a:cubicBezTo>
                    <a:pt x="50638" y="75521"/>
                    <a:pt x="50788" y="75284"/>
                    <a:pt x="50732" y="75045"/>
                  </a:cubicBezTo>
                  <a:cubicBezTo>
                    <a:pt x="50686" y="74839"/>
                    <a:pt x="50502" y="74700"/>
                    <a:pt x="50301" y="74700"/>
                  </a:cubicBezTo>
                  <a:close/>
                  <a:moveTo>
                    <a:pt x="39631" y="76563"/>
                  </a:moveTo>
                  <a:cubicBezTo>
                    <a:pt x="39611" y="76563"/>
                    <a:pt x="39590" y="76564"/>
                    <a:pt x="39569" y="76567"/>
                  </a:cubicBezTo>
                  <a:cubicBezTo>
                    <a:pt x="37821" y="76783"/>
                    <a:pt x="36012" y="76966"/>
                    <a:pt x="34194" y="77107"/>
                  </a:cubicBezTo>
                  <a:cubicBezTo>
                    <a:pt x="33949" y="77127"/>
                    <a:pt x="33767" y="77341"/>
                    <a:pt x="33787" y="77585"/>
                  </a:cubicBezTo>
                  <a:cubicBezTo>
                    <a:pt x="33804" y="77819"/>
                    <a:pt x="33998" y="77994"/>
                    <a:pt x="34228" y="77994"/>
                  </a:cubicBezTo>
                  <a:cubicBezTo>
                    <a:pt x="34240" y="77994"/>
                    <a:pt x="34251" y="77993"/>
                    <a:pt x="34265" y="77992"/>
                  </a:cubicBezTo>
                  <a:cubicBezTo>
                    <a:pt x="36097" y="77848"/>
                    <a:pt x="37919" y="77666"/>
                    <a:pt x="39680" y="77448"/>
                  </a:cubicBezTo>
                  <a:cubicBezTo>
                    <a:pt x="39922" y="77417"/>
                    <a:pt x="40096" y="77197"/>
                    <a:pt x="40065" y="76952"/>
                  </a:cubicBezTo>
                  <a:cubicBezTo>
                    <a:pt x="40037" y="76730"/>
                    <a:pt x="39850" y="76563"/>
                    <a:pt x="39631" y="76563"/>
                  </a:cubicBezTo>
                  <a:close/>
                  <a:moveTo>
                    <a:pt x="28826" y="77413"/>
                  </a:moveTo>
                  <a:cubicBezTo>
                    <a:pt x="28816" y="77413"/>
                    <a:pt x="28807" y="77414"/>
                    <a:pt x="28798" y="77414"/>
                  </a:cubicBezTo>
                  <a:lnTo>
                    <a:pt x="28188" y="77436"/>
                  </a:lnTo>
                  <a:cubicBezTo>
                    <a:pt x="26524" y="77490"/>
                    <a:pt x="24897" y="77600"/>
                    <a:pt x="23355" y="77762"/>
                  </a:cubicBezTo>
                  <a:cubicBezTo>
                    <a:pt x="23111" y="77788"/>
                    <a:pt x="22934" y="78005"/>
                    <a:pt x="22959" y="78250"/>
                  </a:cubicBezTo>
                  <a:cubicBezTo>
                    <a:pt x="22983" y="78478"/>
                    <a:pt x="23175" y="78647"/>
                    <a:pt x="23400" y="78647"/>
                  </a:cubicBezTo>
                  <a:cubicBezTo>
                    <a:pt x="23415" y="78647"/>
                    <a:pt x="23431" y="78647"/>
                    <a:pt x="23447" y="78643"/>
                  </a:cubicBezTo>
                  <a:cubicBezTo>
                    <a:pt x="24969" y="78484"/>
                    <a:pt x="26573" y="78377"/>
                    <a:pt x="28218" y="78323"/>
                  </a:cubicBezTo>
                  <a:lnTo>
                    <a:pt x="28830" y="78301"/>
                  </a:lnTo>
                  <a:cubicBezTo>
                    <a:pt x="29075" y="78292"/>
                    <a:pt x="29266" y="78087"/>
                    <a:pt x="29257" y="77841"/>
                  </a:cubicBezTo>
                  <a:cubicBezTo>
                    <a:pt x="29248" y="77606"/>
                    <a:pt x="29052" y="77413"/>
                    <a:pt x="28826" y="77413"/>
                  </a:cubicBezTo>
                  <a:close/>
                  <a:moveTo>
                    <a:pt x="18043" y="78595"/>
                  </a:moveTo>
                  <a:cubicBezTo>
                    <a:pt x="18012" y="78595"/>
                    <a:pt x="17982" y="78598"/>
                    <a:pt x="17951" y="78605"/>
                  </a:cubicBezTo>
                  <a:cubicBezTo>
                    <a:pt x="16069" y="79006"/>
                    <a:pt x="14295" y="79510"/>
                    <a:pt x="12679" y="80108"/>
                  </a:cubicBezTo>
                  <a:cubicBezTo>
                    <a:pt x="12449" y="80192"/>
                    <a:pt x="12331" y="80447"/>
                    <a:pt x="12416" y="80677"/>
                  </a:cubicBezTo>
                  <a:cubicBezTo>
                    <a:pt x="12482" y="80857"/>
                    <a:pt x="12651" y="80967"/>
                    <a:pt x="12832" y="80967"/>
                  </a:cubicBezTo>
                  <a:cubicBezTo>
                    <a:pt x="12883" y="80967"/>
                    <a:pt x="12935" y="80959"/>
                    <a:pt x="12986" y="80939"/>
                  </a:cubicBezTo>
                  <a:cubicBezTo>
                    <a:pt x="14563" y="80356"/>
                    <a:pt x="16295" y="79863"/>
                    <a:pt x="18136" y="79472"/>
                  </a:cubicBezTo>
                  <a:cubicBezTo>
                    <a:pt x="18375" y="79421"/>
                    <a:pt x="18529" y="79186"/>
                    <a:pt x="18478" y="78946"/>
                  </a:cubicBezTo>
                  <a:cubicBezTo>
                    <a:pt x="18433" y="78738"/>
                    <a:pt x="18248" y="78595"/>
                    <a:pt x="18043" y="78595"/>
                  </a:cubicBezTo>
                  <a:close/>
                  <a:moveTo>
                    <a:pt x="7957" y="82433"/>
                  </a:moveTo>
                  <a:cubicBezTo>
                    <a:pt x="7876" y="82433"/>
                    <a:pt x="7795" y="82455"/>
                    <a:pt x="7722" y="82501"/>
                  </a:cubicBezTo>
                  <a:cubicBezTo>
                    <a:pt x="6059" y="83541"/>
                    <a:pt x="4635" y="84741"/>
                    <a:pt x="3491" y="86066"/>
                  </a:cubicBezTo>
                  <a:cubicBezTo>
                    <a:pt x="3331" y="86251"/>
                    <a:pt x="3349" y="86531"/>
                    <a:pt x="3536" y="86692"/>
                  </a:cubicBezTo>
                  <a:cubicBezTo>
                    <a:pt x="3619" y="86764"/>
                    <a:pt x="3723" y="86798"/>
                    <a:pt x="3825" y="86798"/>
                  </a:cubicBezTo>
                  <a:cubicBezTo>
                    <a:pt x="3950" y="86798"/>
                    <a:pt x="4073" y="86746"/>
                    <a:pt x="4160" y="86646"/>
                  </a:cubicBezTo>
                  <a:cubicBezTo>
                    <a:pt x="5248" y="85388"/>
                    <a:pt x="6605" y="84247"/>
                    <a:pt x="8192" y="83253"/>
                  </a:cubicBezTo>
                  <a:cubicBezTo>
                    <a:pt x="8399" y="83123"/>
                    <a:pt x="8463" y="82850"/>
                    <a:pt x="8333" y="82642"/>
                  </a:cubicBezTo>
                  <a:cubicBezTo>
                    <a:pt x="8249" y="82507"/>
                    <a:pt x="8105" y="82433"/>
                    <a:pt x="7957" y="82433"/>
                  </a:cubicBezTo>
                  <a:close/>
                  <a:moveTo>
                    <a:pt x="1137" y="90578"/>
                  </a:moveTo>
                  <a:cubicBezTo>
                    <a:pt x="951" y="90578"/>
                    <a:pt x="777" y="90695"/>
                    <a:pt x="715" y="90881"/>
                  </a:cubicBezTo>
                  <a:cubicBezTo>
                    <a:pt x="241" y="92299"/>
                    <a:pt x="1" y="93802"/>
                    <a:pt x="1" y="95347"/>
                  </a:cubicBezTo>
                  <a:cubicBezTo>
                    <a:pt x="1" y="95696"/>
                    <a:pt x="12" y="96050"/>
                    <a:pt x="36" y="96398"/>
                  </a:cubicBezTo>
                  <a:cubicBezTo>
                    <a:pt x="53" y="96633"/>
                    <a:pt x="248" y="96811"/>
                    <a:pt x="479" y="96811"/>
                  </a:cubicBezTo>
                  <a:lnTo>
                    <a:pt x="511" y="96811"/>
                  </a:lnTo>
                  <a:cubicBezTo>
                    <a:pt x="755" y="96795"/>
                    <a:pt x="940" y="96582"/>
                    <a:pt x="922" y="96338"/>
                  </a:cubicBezTo>
                  <a:cubicBezTo>
                    <a:pt x="900" y="96010"/>
                    <a:pt x="888" y="95677"/>
                    <a:pt x="888" y="95348"/>
                  </a:cubicBezTo>
                  <a:cubicBezTo>
                    <a:pt x="888" y="93899"/>
                    <a:pt x="1113" y="92491"/>
                    <a:pt x="1557" y="91163"/>
                  </a:cubicBezTo>
                  <a:cubicBezTo>
                    <a:pt x="1635" y="90929"/>
                    <a:pt x="1510" y="90678"/>
                    <a:pt x="1278" y="90601"/>
                  </a:cubicBezTo>
                  <a:cubicBezTo>
                    <a:pt x="1231" y="90585"/>
                    <a:pt x="1184" y="90578"/>
                    <a:pt x="1137" y="90578"/>
                  </a:cubicBezTo>
                  <a:close/>
                  <a:moveTo>
                    <a:pt x="1710" y="101182"/>
                  </a:moveTo>
                  <a:cubicBezTo>
                    <a:pt x="1656" y="101182"/>
                    <a:pt x="1601" y="101192"/>
                    <a:pt x="1547" y="101213"/>
                  </a:cubicBezTo>
                  <a:cubicBezTo>
                    <a:pt x="1320" y="101304"/>
                    <a:pt x="1208" y="101561"/>
                    <a:pt x="1297" y="101789"/>
                  </a:cubicBezTo>
                  <a:cubicBezTo>
                    <a:pt x="1941" y="103419"/>
                    <a:pt x="2820" y="105051"/>
                    <a:pt x="3913" y="106640"/>
                  </a:cubicBezTo>
                  <a:cubicBezTo>
                    <a:pt x="3999" y="106766"/>
                    <a:pt x="4137" y="106833"/>
                    <a:pt x="4278" y="106833"/>
                  </a:cubicBezTo>
                  <a:cubicBezTo>
                    <a:pt x="4365" y="106833"/>
                    <a:pt x="4452" y="106807"/>
                    <a:pt x="4531" y="106755"/>
                  </a:cubicBezTo>
                  <a:cubicBezTo>
                    <a:pt x="4733" y="106616"/>
                    <a:pt x="4784" y="106339"/>
                    <a:pt x="4645" y="106137"/>
                  </a:cubicBezTo>
                  <a:cubicBezTo>
                    <a:pt x="3590" y="104602"/>
                    <a:pt x="2742" y="103031"/>
                    <a:pt x="2123" y="101463"/>
                  </a:cubicBezTo>
                  <a:cubicBezTo>
                    <a:pt x="2054" y="101288"/>
                    <a:pt x="1888" y="101182"/>
                    <a:pt x="1710" y="101182"/>
                  </a:cubicBezTo>
                  <a:close/>
                  <a:moveTo>
                    <a:pt x="7733" y="110119"/>
                  </a:moveTo>
                  <a:cubicBezTo>
                    <a:pt x="7621" y="110119"/>
                    <a:pt x="7509" y="110161"/>
                    <a:pt x="7422" y="110246"/>
                  </a:cubicBezTo>
                  <a:cubicBezTo>
                    <a:pt x="7248" y="110416"/>
                    <a:pt x="7244" y="110698"/>
                    <a:pt x="7415" y="110873"/>
                  </a:cubicBezTo>
                  <a:cubicBezTo>
                    <a:pt x="8650" y="112136"/>
                    <a:pt x="10031" y="113360"/>
                    <a:pt x="11518" y="114511"/>
                  </a:cubicBezTo>
                  <a:cubicBezTo>
                    <a:pt x="11599" y="114573"/>
                    <a:pt x="11693" y="114603"/>
                    <a:pt x="11789" y="114603"/>
                  </a:cubicBezTo>
                  <a:cubicBezTo>
                    <a:pt x="11922" y="114603"/>
                    <a:pt x="12053" y="114544"/>
                    <a:pt x="12140" y="114431"/>
                  </a:cubicBezTo>
                  <a:cubicBezTo>
                    <a:pt x="12290" y="114238"/>
                    <a:pt x="12254" y="113959"/>
                    <a:pt x="12061" y="113809"/>
                  </a:cubicBezTo>
                  <a:cubicBezTo>
                    <a:pt x="10605" y="112683"/>
                    <a:pt x="9256" y="111487"/>
                    <a:pt x="8049" y="110252"/>
                  </a:cubicBezTo>
                  <a:cubicBezTo>
                    <a:pt x="7963" y="110164"/>
                    <a:pt x="7848" y="110119"/>
                    <a:pt x="7733" y="110119"/>
                  </a:cubicBezTo>
                  <a:close/>
                  <a:moveTo>
                    <a:pt x="16270" y="116770"/>
                  </a:moveTo>
                  <a:cubicBezTo>
                    <a:pt x="16120" y="116770"/>
                    <a:pt x="15973" y="116847"/>
                    <a:pt x="15890" y="116985"/>
                  </a:cubicBezTo>
                  <a:cubicBezTo>
                    <a:pt x="15764" y="117195"/>
                    <a:pt x="15831" y="117467"/>
                    <a:pt x="16041" y="117595"/>
                  </a:cubicBezTo>
                  <a:cubicBezTo>
                    <a:pt x="17568" y="118511"/>
                    <a:pt x="19191" y="119377"/>
                    <a:pt x="20868" y="120164"/>
                  </a:cubicBezTo>
                  <a:cubicBezTo>
                    <a:pt x="20930" y="120194"/>
                    <a:pt x="20994" y="120207"/>
                    <a:pt x="21056" y="120207"/>
                  </a:cubicBezTo>
                  <a:cubicBezTo>
                    <a:pt x="21224" y="120207"/>
                    <a:pt x="21383" y="120113"/>
                    <a:pt x="21459" y="119952"/>
                  </a:cubicBezTo>
                  <a:cubicBezTo>
                    <a:pt x="21562" y="119730"/>
                    <a:pt x="21467" y="119465"/>
                    <a:pt x="21245" y="119361"/>
                  </a:cubicBezTo>
                  <a:cubicBezTo>
                    <a:pt x="19597" y="118586"/>
                    <a:pt x="17999" y="117735"/>
                    <a:pt x="16499" y="116833"/>
                  </a:cubicBezTo>
                  <a:cubicBezTo>
                    <a:pt x="16427" y="116790"/>
                    <a:pt x="16348" y="116770"/>
                    <a:pt x="16270" y="116770"/>
                  </a:cubicBezTo>
                  <a:close/>
                  <a:moveTo>
                    <a:pt x="26069" y="121395"/>
                  </a:moveTo>
                  <a:cubicBezTo>
                    <a:pt x="25888" y="121395"/>
                    <a:pt x="25717" y="121507"/>
                    <a:pt x="25652" y="121687"/>
                  </a:cubicBezTo>
                  <a:cubicBezTo>
                    <a:pt x="25568" y="121918"/>
                    <a:pt x="25688" y="122173"/>
                    <a:pt x="25917" y="122256"/>
                  </a:cubicBezTo>
                  <a:cubicBezTo>
                    <a:pt x="27599" y="122864"/>
                    <a:pt x="29352" y="123417"/>
                    <a:pt x="31126" y="123895"/>
                  </a:cubicBezTo>
                  <a:cubicBezTo>
                    <a:pt x="31165" y="123906"/>
                    <a:pt x="31203" y="123911"/>
                    <a:pt x="31242" y="123911"/>
                  </a:cubicBezTo>
                  <a:cubicBezTo>
                    <a:pt x="31437" y="123911"/>
                    <a:pt x="31617" y="123780"/>
                    <a:pt x="31672" y="123584"/>
                  </a:cubicBezTo>
                  <a:cubicBezTo>
                    <a:pt x="31735" y="123348"/>
                    <a:pt x="31595" y="123104"/>
                    <a:pt x="31359" y="123040"/>
                  </a:cubicBezTo>
                  <a:cubicBezTo>
                    <a:pt x="29607" y="122566"/>
                    <a:pt x="27879" y="122022"/>
                    <a:pt x="26220" y="121422"/>
                  </a:cubicBezTo>
                  <a:cubicBezTo>
                    <a:pt x="26170" y="121404"/>
                    <a:pt x="26119" y="121395"/>
                    <a:pt x="26069" y="121395"/>
                  </a:cubicBezTo>
                  <a:close/>
                  <a:moveTo>
                    <a:pt x="36530" y="124232"/>
                  </a:moveTo>
                  <a:cubicBezTo>
                    <a:pt x="36320" y="124232"/>
                    <a:pt x="36132" y="124379"/>
                    <a:pt x="36092" y="124592"/>
                  </a:cubicBezTo>
                  <a:cubicBezTo>
                    <a:pt x="36047" y="124834"/>
                    <a:pt x="36206" y="125066"/>
                    <a:pt x="36447" y="125111"/>
                  </a:cubicBezTo>
                  <a:cubicBezTo>
                    <a:pt x="38206" y="125443"/>
                    <a:pt x="40020" y="125717"/>
                    <a:pt x="41841" y="125927"/>
                  </a:cubicBezTo>
                  <a:cubicBezTo>
                    <a:pt x="41858" y="125928"/>
                    <a:pt x="41876" y="125930"/>
                    <a:pt x="41892" y="125930"/>
                  </a:cubicBezTo>
                  <a:cubicBezTo>
                    <a:pt x="42114" y="125930"/>
                    <a:pt x="42307" y="125763"/>
                    <a:pt x="42333" y="125537"/>
                  </a:cubicBezTo>
                  <a:cubicBezTo>
                    <a:pt x="42360" y="125292"/>
                    <a:pt x="42186" y="125074"/>
                    <a:pt x="41943" y="125045"/>
                  </a:cubicBezTo>
                  <a:cubicBezTo>
                    <a:pt x="40143" y="124839"/>
                    <a:pt x="38350" y="124567"/>
                    <a:pt x="36611" y="124239"/>
                  </a:cubicBezTo>
                  <a:cubicBezTo>
                    <a:pt x="36584" y="124234"/>
                    <a:pt x="36556" y="124232"/>
                    <a:pt x="36530" y="124232"/>
                  </a:cubicBezTo>
                  <a:close/>
                  <a:moveTo>
                    <a:pt x="47284" y="125477"/>
                  </a:moveTo>
                  <a:cubicBezTo>
                    <a:pt x="47053" y="125477"/>
                    <a:pt x="46866" y="125667"/>
                    <a:pt x="46855" y="125900"/>
                  </a:cubicBezTo>
                  <a:cubicBezTo>
                    <a:pt x="46844" y="126146"/>
                    <a:pt x="47032" y="126353"/>
                    <a:pt x="47277" y="126364"/>
                  </a:cubicBezTo>
                  <a:cubicBezTo>
                    <a:pt x="48612" y="126428"/>
                    <a:pt x="49977" y="126460"/>
                    <a:pt x="51333" y="126460"/>
                  </a:cubicBezTo>
                  <a:cubicBezTo>
                    <a:pt x="51795" y="126460"/>
                    <a:pt x="52261" y="126456"/>
                    <a:pt x="52731" y="126446"/>
                  </a:cubicBezTo>
                  <a:cubicBezTo>
                    <a:pt x="52975" y="126443"/>
                    <a:pt x="53170" y="126241"/>
                    <a:pt x="53167" y="125997"/>
                  </a:cubicBezTo>
                  <a:cubicBezTo>
                    <a:pt x="53163" y="125759"/>
                    <a:pt x="52981" y="125560"/>
                    <a:pt x="52738" y="125560"/>
                  </a:cubicBezTo>
                  <a:cubicBezTo>
                    <a:pt x="52731" y="125560"/>
                    <a:pt x="52724" y="125560"/>
                    <a:pt x="52717" y="125560"/>
                  </a:cubicBezTo>
                  <a:cubicBezTo>
                    <a:pt x="52252" y="125568"/>
                    <a:pt x="51789" y="125571"/>
                    <a:pt x="51327" y="125571"/>
                  </a:cubicBezTo>
                  <a:cubicBezTo>
                    <a:pt x="49978" y="125571"/>
                    <a:pt x="48640" y="125540"/>
                    <a:pt x="47319" y="125478"/>
                  </a:cubicBezTo>
                  <a:cubicBezTo>
                    <a:pt x="47307" y="125477"/>
                    <a:pt x="47296" y="125477"/>
                    <a:pt x="47284" y="1254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5"/>
            <p:cNvSpPr/>
            <p:nvPr/>
          </p:nvSpPr>
          <p:spPr>
            <a:xfrm>
              <a:off x="4072850" y="4468650"/>
              <a:ext cx="89500" cy="28175"/>
            </a:xfrm>
            <a:custGeom>
              <a:avLst/>
              <a:gdLst/>
              <a:ahLst/>
              <a:cxnLst/>
              <a:rect l="l" t="t" r="r" b="b"/>
              <a:pathLst>
                <a:path w="3580" h="1127" extrusionOk="0">
                  <a:moveTo>
                    <a:pt x="3110" y="1"/>
                  </a:moveTo>
                  <a:cubicBezTo>
                    <a:pt x="3095" y="1"/>
                    <a:pt x="3081" y="1"/>
                    <a:pt x="3067" y="3"/>
                  </a:cubicBezTo>
                  <a:cubicBezTo>
                    <a:pt x="2187" y="94"/>
                    <a:pt x="1300" y="174"/>
                    <a:pt x="428" y="241"/>
                  </a:cubicBezTo>
                  <a:cubicBezTo>
                    <a:pt x="184" y="259"/>
                    <a:pt x="0" y="474"/>
                    <a:pt x="20" y="717"/>
                  </a:cubicBezTo>
                  <a:cubicBezTo>
                    <a:pt x="36" y="949"/>
                    <a:pt x="231" y="1127"/>
                    <a:pt x="461" y="1127"/>
                  </a:cubicBezTo>
                  <a:cubicBezTo>
                    <a:pt x="473" y="1127"/>
                    <a:pt x="484" y="1127"/>
                    <a:pt x="497" y="1126"/>
                  </a:cubicBezTo>
                  <a:cubicBezTo>
                    <a:pt x="1377" y="1058"/>
                    <a:pt x="2273" y="978"/>
                    <a:pt x="3159" y="885"/>
                  </a:cubicBezTo>
                  <a:cubicBezTo>
                    <a:pt x="3403" y="860"/>
                    <a:pt x="3580" y="641"/>
                    <a:pt x="3554" y="398"/>
                  </a:cubicBezTo>
                  <a:cubicBezTo>
                    <a:pt x="3530" y="168"/>
                    <a:pt x="3338" y="1"/>
                    <a:pt x="3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5259000" y="1131500"/>
              <a:ext cx="2225" cy="10125"/>
            </a:xfrm>
            <a:custGeom>
              <a:avLst/>
              <a:gdLst/>
              <a:ahLst/>
              <a:cxnLst/>
              <a:rect l="l" t="t" r="r" b="b"/>
              <a:pathLst>
                <a:path w="89" h="405" extrusionOk="0">
                  <a:moveTo>
                    <a:pt x="1" y="1"/>
                  </a:moveTo>
                  <a:lnTo>
                    <a:pt x="89" y="404"/>
                  </a:lnTo>
                  <a:cubicBezTo>
                    <a:pt x="75" y="268"/>
                    <a:pt x="45" y="130"/>
                    <a:pt x="1" y="1"/>
                  </a:cubicBezTo>
                  <a:close/>
                </a:path>
              </a:pathLst>
            </a:custGeom>
            <a:solidFill>
              <a:srgbClr val="FF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2517450" y="1949175"/>
              <a:ext cx="1115475" cy="1086800"/>
            </a:xfrm>
            <a:custGeom>
              <a:avLst/>
              <a:gdLst/>
              <a:ahLst/>
              <a:cxnLst/>
              <a:rect l="l" t="t" r="r" b="b"/>
              <a:pathLst>
                <a:path w="44619" h="43472" extrusionOk="0">
                  <a:moveTo>
                    <a:pt x="22195" y="0"/>
                  </a:moveTo>
                  <a:cubicBezTo>
                    <a:pt x="21710" y="0"/>
                    <a:pt x="21218" y="93"/>
                    <a:pt x="20753" y="233"/>
                  </a:cubicBezTo>
                  <a:cubicBezTo>
                    <a:pt x="20346" y="357"/>
                    <a:pt x="19884" y="595"/>
                    <a:pt x="19846" y="1018"/>
                  </a:cubicBezTo>
                  <a:cubicBezTo>
                    <a:pt x="19818" y="1326"/>
                    <a:pt x="20029" y="1597"/>
                    <a:pt x="20224" y="1838"/>
                  </a:cubicBezTo>
                  <a:cubicBezTo>
                    <a:pt x="22315" y="4427"/>
                    <a:pt x="23640" y="7627"/>
                    <a:pt x="23984" y="10938"/>
                  </a:cubicBezTo>
                  <a:cubicBezTo>
                    <a:pt x="24020" y="11279"/>
                    <a:pt x="23902" y="11633"/>
                    <a:pt x="23635" y="11848"/>
                  </a:cubicBezTo>
                  <a:cubicBezTo>
                    <a:pt x="23484" y="11971"/>
                    <a:pt x="23326" y="12024"/>
                    <a:pt x="23167" y="12024"/>
                  </a:cubicBezTo>
                  <a:cubicBezTo>
                    <a:pt x="22614" y="12024"/>
                    <a:pt x="22057" y="11383"/>
                    <a:pt x="21774" y="10809"/>
                  </a:cubicBezTo>
                  <a:cubicBezTo>
                    <a:pt x="21065" y="9376"/>
                    <a:pt x="20464" y="7889"/>
                    <a:pt x="19982" y="6364"/>
                  </a:cubicBezTo>
                  <a:cubicBezTo>
                    <a:pt x="19345" y="4350"/>
                    <a:pt x="18854" y="2166"/>
                    <a:pt x="16765" y="1031"/>
                  </a:cubicBezTo>
                  <a:cubicBezTo>
                    <a:pt x="16379" y="820"/>
                    <a:pt x="15953" y="717"/>
                    <a:pt x="15529" y="717"/>
                  </a:cubicBezTo>
                  <a:cubicBezTo>
                    <a:pt x="14926" y="717"/>
                    <a:pt x="14326" y="925"/>
                    <a:pt x="13848" y="1329"/>
                  </a:cubicBezTo>
                  <a:cubicBezTo>
                    <a:pt x="13746" y="1410"/>
                    <a:pt x="13652" y="1508"/>
                    <a:pt x="13592" y="1628"/>
                  </a:cubicBezTo>
                  <a:cubicBezTo>
                    <a:pt x="13346" y="2133"/>
                    <a:pt x="13822" y="2673"/>
                    <a:pt x="14234" y="3054"/>
                  </a:cubicBezTo>
                  <a:cubicBezTo>
                    <a:pt x="16175" y="4846"/>
                    <a:pt x="17655" y="7136"/>
                    <a:pt x="18487" y="9644"/>
                  </a:cubicBezTo>
                  <a:cubicBezTo>
                    <a:pt x="18617" y="10034"/>
                    <a:pt x="18447" y="10487"/>
                    <a:pt x="18072" y="10650"/>
                  </a:cubicBezTo>
                  <a:cubicBezTo>
                    <a:pt x="17986" y="10687"/>
                    <a:pt x="17903" y="10704"/>
                    <a:pt x="17824" y="10704"/>
                  </a:cubicBezTo>
                  <a:cubicBezTo>
                    <a:pt x="17486" y="10704"/>
                    <a:pt x="17211" y="10401"/>
                    <a:pt x="16998" y="10126"/>
                  </a:cubicBezTo>
                  <a:cubicBezTo>
                    <a:pt x="15387" y="8051"/>
                    <a:pt x="13777" y="5975"/>
                    <a:pt x="12166" y="3900"/>
                  </a:cubicBezTo>
                  <a:cubicBezTo>
                    <a:pt x="11651" y="3236"/>
                    <a:pt x="11067" y="2523"/>
                    <a:pt x="10147" y="2523"/>
                  </a:cubicBezTo>
                  <a:cubicBezTo>
                    <a:pt x="10001" y="2523"/>
                    <a:pt x="9846" y="2541"/>
                    <a:pt x="9682" y="2580"/>
                  </a:cubicBezTo>
                  <a:cubicBezTo>
                    <a:pt x="9389" y="2649"/>
                    <a:pt x="9112" y="2785"/>
                    <a:pt x="8872" y="2966"/>
                  </a:cubicBezTo>
                  <a:cubicBezTo>
                    <a:pt x="8064" y="3576"/>
                    <a:pt x="7685" y="4510"/>
                    <a:pt x="7324" y="5416"/>
                  </a:cubicBezTo>
                  <a:cubicBezTo>
                    <a:pt x="10167" y="5591"/>
                    <a:pt x="12807" y="7677"/>
                    <a:pt x="13576" y="10433"/>
                  </a:cubicBezTo>
                  <a:cubicBezTo>
                    <a:pt x="13686" y="10834"/>
                    <a:pt x="13565" y="11287"/>
                    <a:pt x="13222" y="11526"/>
                  </a:cubicBezTo>
                  <a:cubicBezTo>
                    <a:pt x="13096" y="11613"/>
                    <a:pt x="12974" y="11648"/>
                    <a:pt x="12857" y="11648"/>
                  </a:cubicBezTo>
                  <a:cubicBezTo>
                    <a:pt x="12663" y="11648"/>
                    <a:pt x="12482" y="11554"/>
                    <a:pt x="12318" y="11450"/>
                  </a:cubicBezTo>
                  <a:cubicBezTo>
                    <a:pt x="10874" y="10535"/>
                    <a:pt x="10162" y="8745"/>
                    <a:pt x="8708" y="7847"/>
                  </a:cubicBezTo>
                  <a:cubicBezTo>
                    <a:pt x="8002" y="7410"/>
                    <a:pt x="7176" y="7226"/>
                    <a:pt x="6341" y="7226"/>
                  </a:cubicBezTo>
                  <a:cubicBezTo>
                    <a:pt x="5846" y="7226"/>
                    <a:pt x="5347" y="7291"/>
                    <a:pt x="4869" y="7406"/>
                  </a:cubicBezTo>
                  <a:cubicBezTo>
                    <a:pt x="3584" y="7715"/>
                    <a:pt x="2405" y="8356"/>
                    <a:pt x="1244" y="8990"/>
                  </a:cubicBezTo>
                  <a:cubicBezTo>
                    <a:pt x="638" y="9321"/>
                    <a:pt x="0" y="9679"/>
                    <a:pt x="13" y="10646"/>
                  </a:cubicBezTo>
                  <a:cubicBezTo>
                    <a:pt x="23" y="11262"/>
                    <a:pt x="306" y="11849"/>
                    <a:pt x="756" y="12270"/>
                  </a:cubicBezTo>
                  <a:cubicBezTo>
                    <a:pt x="1519" y="12986"/>
                    <a:pt x="2569" y="13256"/>
                    <a:pt x="3547" y="13615"/>
                  </a:cubicBezTo>
                  <a:cubicBezTo>
                    <a:pt x="5148" y="14202"/>
                    <a:pt x="6642" y="15083"/>
                    <a:pt x="7931" y="16199"/>
                  </a:cubicBezTo>
                  <a:cubicBezTo>
                    <a:pt x="7710" y="16469"/>
                    <a:pt x="7410" y="16571"/>
                    <a:pt x="7077" y="16571"/>
                  </a:cubicBezTo>
                  <a:cubicBezTo>
                    <a:pt x="6545" y="16571"/>
                    <a:pt x="5930" y="16309"/>
                    <a:pt x="5432" y="16056"/>
                  </a:cubicBezTo>
                  <a:cubicBezTo>
                    <a:pt x="4171" y="15414"/>
                    <a:pt x="2818" y="14957"/>
                    <a:pt x="1425" y="14699"/>
                  </a:cubicBezTo>
                  <a:cubicBezTo>
                    <a:pt x="1339" y="14683"/>
                    <a:pt x="1248" y="14669"/>
                    <a:pt x="1159" y="14669"/>
                  </a:cubicBezTo>
                  <a:cubicBezTo>
                    <a:pt x="1042" y="14669"/>
                    <a:pt x="930" y="14693"/>
                    <a:pt x="843" y="14768"/>
                  </a:cubicBezTo>
                  <a:cubicBezTo>
                    <a:pt x="771" y="14829"/>
                    <a:pt x="726" y="14919"/>
                    <a:pt x="691" y="15007"/>
                  </a:cubicBezTo>
                  <a:cubicBezTo>
                    <a:pt x="396" y="15747"/>
                    <a:pt x="539" y="16605"/>
                    <a:pt x="1075" y="17193"/>
                  </a:cubicBezTo>
                  <a:cubicBezTo>
                    <a:pt x="2134" y="18352"/>
                    <a:pt x="3559" y="18505"/>
                    <a:pt x="4970" y="18505"/>
                  </a:cubicBezTo>
                  <a:cubicBezTo>
                    <a:pt x="5199" y="18505"/>
                    <a:pt x="5427" y="18501"/>
                    <a:pt x="5654" y="18497"/>
                  </a:cubicBezTo>
                  <a:cubicBezTo>
                    <a:pt x="7120" y="18467"/>
                    <a:pt x="8587" y="18437"/>
                    <a:pt x="10052" y="18407"/>
                  </a:cubicBezTo>
                  <a:cubicBezTo>
                    <a:pt x="10073" y="18406"/>
                    <a:pt x="10094" y="18406"/>
                    <a:pt x="10116" y="18406"/>
                  </a:cubicBezTo>
                  <a:cubicBezTo>
                    <a:pt x="10529" y="18406"/>
                    <a:pt x="11020" y="18488"/>
                    <a:pt x="11091" y="18924"/>
                  </a:cubicBezTo>
                  <a:cubicBezTo>
                    <a:pt x="11136" y="19206"/>
                    <a:pt x="10961" y="19474"/>
                    <a:pt x="10713" y="19615"/>
                  </a:cubicBezTo>
                  <a:cubicBezTo>
                    <a:pt x="9858" y="20095"/>
                    <a:pt x="8949" y="20253"/>
                    <a:pt x="8011" y="20253"/>
                  </a:cubicBezTo>
                  <a:cubicBezTo>
                    <a:pt x="6200" y="20253"/>
                    <a:pt x="4279" y="19663"/>
                    <a:pt x="2428" y="19661"/>
                  </a:cubicBezTo>
                  <a:cubicBezTo>
                    <a:pt x="2192" y="19661"/>
                    <a:pt x="1936" y="19677"/>
                    <a:pt x="1758" y="19832"/>
                  </a:cubicBezTo>
                  <a:cubicBezTo>
                    <a:pt x="1414" y="20136"/>
                    <a:pt x="1577" y="20771"/>
                    <a:pt x="1638" y="21096"/>
                  </a:cubicBezTo>
                  <a:cubicBezTo>
                    <a:pt x="1841" y="22168"/>
                    <a:pt x="2409" y="23154"/>
                    <a:pt x="3308" y="23772"/>
                  </a:cubicBezTo>
                  <a:cubicBezTo>
                    <a:pt x="3877" y="24162"/>
                    <a:pt x="4392" y="24310"/>
                    <a:pt x="4872" y="24310"/>
                  </a:cubicBezTo>
                  <a:cubicBezTo>
                    <a:pt x="5688" y="24310"/>
                    <a:pt x="6403" y="23883"/>
                    <a:pt x="7100" y="23493"/>
                  </a:cubicBezTo>
                  <a:cubicBezTo>
                    <a:pt x="9258" y="22286"/>
                    <a:pt x="11621" y="21309"/>
                    <a:pt x="14103" y="21309"/>
                  </a:cubicBezTo>
                  <a:cubicBezTo>
                    <a:pt x="14344" y="21309"/>
                    <a:pt x="14587" y="21318"/>
                    <a:pt x="14831" y="21337"/>
                  </a:cubicBezTo>
                  <a:cubicBezTo>
                    <a:pt x="15646" y="21402"/>
                    <a:pt x="16353" y="22012"/>
                    <a:pt x="16419" y="22826"/>
                  </a:cubicBezTo>
                  <a:cubicBezTo>
                    <a:pt x="16528" y="24164"/>
                    <a:pt x="14876" y="24612"/>
                    <a:pt x="13618" y="24719"/>
                  </a:cubicBezTo>
                  <a:cubicBezTo>
                    <a:pt x="11241" y="24920"/>
                    <a:pt x="8876" y="25251"/>
                    <a:pt x="6536" y="25709"/>
                  </a:cubicBezTo>
                  <a:cubicBezTo>
                    <a:pt x="6172" y="25780"/>
                    <a:pt x="5798" y="25861"/>
                    <a:pt x="5500" y="26080"/>
                  </a:cubicBezTo>
                  <a:cubicBezTo>
                    <a:pt x="5041" y="26422"/>
                    <a:pt x="4864" y="27032"/>
                    <a:pt x="4850" y="27604"/>
                  </a:cubicBezTo>
                  <a:cubicBezTo>
                    <a:pt x="4805" y="29492"/>
                    <a:pt x="6288" y="31196"/>
                    <a:pt x="8080" y="31792"/>
                  </a:cubicBezTo>
                  <a:cubicBezTo>
                    <a:pt x="8700" y="31999"/>
                    <a:pt x="9344" y="32092"/>
                    <a:pt x="9993" y="32092"/>
                  </a:cubicBezTo>
                  <a:cubicBezTo>
                    <a:pt x="11220" y="32092"/>
                    <a:pt x="12461" y="31761"/>
                    <a:pt x="13582" y="31241"/>
                  </a:cubicBezTo>
                  <a:cubicBezTo>
                    <a:pt x="15521" y="30340"/>
                    <a:pt x="17165" y="28915"/>
                    <a:pt x="18837" y="27597"/>
                  </a:cubicBezTo>
                  <a:cubicBezTo>
                    <a:pt x="19206" y="27306"/>
                    <a:pt x="19658" y="27121"/>
                    <a:pt x="20127" y="27121"/>
                  </a:cubicBezTo>
                  <a:cubicBezTo>
                    <a:pt x="20135" y="27121"/>
                    <a:pt x="20143" y="27122"/>
                    <a:pt x="20150" y="27122"/>
                  </a:cubicBezTo>
                  <a:cubicBezTo>
                    <a:pt x="21670" y="27141"/>
                    <a:pt x="21797" y="28772"/>
                    <a:pt x="21117" y="29652"/>
                  </a:cubicBezTo>
                  <a:cubicBezTo>
                    <a:pt x="20594" y="30332"/>
                    <a:pt x="19756" y="30673"/>
                    <a:pt x="18960" y="30985"/>
                  </a:cubicBezTo>
                  <a:cubicBezTo>
                    <a:pt x="16707" y="31868"/>
                    <a:pt x="14455" y="32751"/>
                    <a:pt x="12205" y="33634"/>
                  </a:cubicBezTo>
                  <a:cubicBezTo>
                    <a:pt x="11512" y="33906"/>
                    <a:pt x="10750" y="34234"/>
                    <a:pt x="10763" y="35223"/>
                  </a:cubicBezTo>
                  <a:cubicBezTo>
                    <a:pt x="10768" y="35582"/>
                    <a:pt x="10895" y="35931"/>
                    <a:pt x="11098" y="36227"/>
                  </a:cubicBezTo>
                  <a:cubicBezTo>
                    <a:pt x="12010" y="37564"/>
                    <a:pt x="13609" y="38276"/>
                    <a:pt x="15198" y="38276"/>
                  </a:cubicBezTo>
                  <a:cubicBezTo>
                    <a:pt x="16140" y="38276"/>
                    <a:pt x="17077" y="38026"/>
                    <a:pt x="17866" y="37508"/>
                  </a:cubicBezTo>
                  <a:cubicBezTo>
                    <a:pt x="20716" y="35639"/>
                    <a:pt x="21177" y="31247"/>
                    <a:pt x="24180" y="29639"/>
                  </a:cubicBezTo>
                  <a:cubicBezTo>
                    <a:pt x="24321" y="29563"/>
                    <a:pt x="24472" y="29494"/>
                    <a:pt x="24632" y="29494"/>
                  </a:cubicBezTo>
                  <a:cubicBezTo>
                    <a:pt x="24753" y="29494"/>
                    <a:pt x="24879" y="29533"/>
                    <a:pt x="25010" y="29640"/>
                  </a:cubicBezTo>
                  <a:cubicBezTo>
                    <a:pt x="25289" y="29868"/>
                    <a:pt x="25384" y="30252"/>
                    <a:pt x="25311" y="30606"/>
                  </a:cubicBezTo>
                  <a:cubicBezTo>
                    <a:pt x="24940" y="32393"/>
                    <a:pt x="23666" y="33783"/>
                    <a:pt x="22464" y="35125"/>
                  </a:cubicBezTo>
                  <a:cubicBezTo>
                    <a:pt x="21207" y="36529"/>
                    <a:pt x="19929" y="38063"/>
                    <a:pt x="19805" y="39997"/>
                  </a:cubicBezTo>
                  <a:cubicBezTo>
                    <a:pt x="19735" y="41101"/>
                    <a:pt x="20124" y="42210"/>
                    <a:pt x="20989" y="42897"/>
                  </a:cubicBezTo>
                  <a:cubicBezTo>
                    <a:pt x="21497" y="43300"/>
                    <a:pt x="22044" y="43472"/>
                    <a:pt x="22584" y="43472"/>
                  </a:cubicBezTo>
                  <a:cubicBezTo>
                    <a:pt x="23711" y="43472"/>
                    <a:pt x="24806" y="42722"/>
                    <a:pt x="25438" y="41753"/>
                  </a:cubicBezTo>
                  <a:cubicBezTo>
                    <a:pt x="26175" y="40625"/>
                    <a:pt x="26421" y="39257"/>
                    <a:pt x="26650" y="37930"/>
                  </a:cubicBezTo>
                  <a:cubicBezTo>
                    <a:pt x="26871" y="36660"/>
                    <a:pt x="27091" y="35388"/>
                    <a:pt x="27311" y="34117"/>
                  </a:cubicBezTo>
                  <a:cubicBezTo>
                    <a:pt x="27449" y="33325"/>
                    <a:pt x="27608" y="32484"/>
                    <a:pt x="28241" y="31939"/>
                  </a:cubicBezTo>
                  <a:cubicBezTo>
                    <a:pt x="28498" y="31719"/>
                    <a:pt x="28826" y="31583"/>
                    <a:pt x="29155" y="31583"/>
                  </a:cubicBezTo>
                  <a:cubicBezTo>
                    <a:pt x="29285" y="31583"/>
                    <a:pt x="29416" y="31605"/>
                    <a:pt x="29543" y="31651"/>
                  </a:cubicBezTo>
                  <a:cubicBezTo>
                    <a:pt x="30288" y="31919"/>
                    <a:pt x="30384" y="32783"/>
                    <a:pt x="30120" y="33423"/>
                  </a:cubicBezTo>
                  <a:cubicBezTo>
                    <a:pt x="29906" y="33946"/>
                    <a:pt x="29506" y="34363"/>
                    <a:pt x="29154" y="34804"/>
                  </a:cubicBezTo>
                  <a:cubicBezTo>
                    <a:pt x="27818" y="36476"/>
                    <a:pt x="27079" y="38721"/>
                    <a:pt x="27988" y="40855"/>
                  </a:cubicBezTo>
                  <a:cubicBezTo>
                    <a:pt x="28308" y="41609"/>
                    <a:pt x="28873" y="42244"/>
                    <a:pt x="29574" y="42667"/>
                  </a:cubicBezTo>
                  <a:cubicBezTo>
                    <a:pt x="29867" y="42846"/>
                    <a:pt x="30207" y="42997"/>
                    <a:pt x="30552" y="42997"/>
                  </a:cubicBezTo>
                  <a:cubicBezTo>
                    <a:pt x="30939" y="42997"/>
                    <a:pt x="31334" y="42806"/>
                    <a:pt x="31679" y="42249"/>
                  </a:cubicBezTo>
                  <a:cubicBezTo>
                    <a:pt x="31889" y="41908"/>
                    <a:pt x="32002" y="41517"/>
                    <a:pt x="32046" y="41121"/>
                  </a:cubicBezTo>
                  <a:cubicBezTo>
                    <a:pt x="32311" y="38739"/>
                    <a:pt x="32577" y="36355"/>
                    <a:pt x="32842" y="33972"/>
                  </a:cubicBezTo>
                  <a:cubicBezTo>
                    <a:pt x="32922" y="33245"/>
                    <a:pt x="33177" y="32335"/>
                    <a:pt x="33902" y="32254"/>
                  </a:cubicBezTo>
                  <a:cubicBezTo>
                    <a:pt x="34554" y="32849"/>
                    <a:pt x="34645" y="33840"/>
                    <a:pt x="34548" y="34717"/>
                  </a:cubicBezTo>
                  <a:cubicBezTo>
                    <a:pt x="34429" y="35808"/>
                    <a:pt x="34094" y="36909"/>
                    <a:pt x="34587" y="37974"/>
                  </a:cubicBezTo>
                  <a:cubicBezTo>
                    <a:pt x="34828" y="38493"/>
                    <a:pt x="35306" y="38891"/>
                    <a:pt x="35876" y="38930"/>
                  </a:cubicBezTo>
                  <a:cubicBezTo>
                    <a:pt x="35908" y="38932"/>
                    <a:pt x="35940" y="38933"/>
                    <a:pt x="35971" y="38933"/>
                  </a:cubicBezTo>
                  <a:cubicBezTo>
                    <a:pt x="36858" y="38933"/>
                    <a:pt x="37372" y="38089"/>
                    <a:pt x="37710" y="37323"/>
                  </a:cubicBezTo>
                  <a:cubicBezTo>
                    <a:pt x="38506" y="35523"/>
                    <a:pt x="39032" y="33378"/>
                    <a:pt x="38120" y="31632"/>
                  </a:cubicBezTo>
                  <a:cubicBezTo>
                    <a:pt x="36791" y="29081"/>
                    <a:pt x="32958" y="28423"/>
                    <a:pt x="32063" y="25690"/>
                  </a:cubicBezTo>
                  <a:cubicBezTo>
                    <a:pt x="32059" y="25679"/>
                    <a:pt x="32057" y="25668"/>
                    <a:pt x="32053" y="25658"/>
                  </a:cubicBezTo>
                  <a:cubicBezTo>
                    <a:pt x="31621" y="24280"/>
                    <a:pt x="32729" y="22969"/>
                    <a:pt x="34089" y="22969"/>
                  </a:cubicBezTo>
                  <a:cubicBezTo>
                    <a:pt x="34257" y="22969"/>
                    <a:pt x="34429" y="22990"/>
                    <a:pt x="34602" y="23032"/>
                  </a:cubicBezTo>
                  <a:cubicBezTo>
                    <a:pt x="35773" y="23319"/>
                    <a:pt x="37274" y="23835"/>
                    <a:pt x="37959" y="24680"/>
                  </a:cubicBezTo>
                  <a:cubicBezTo>
                    <a:pt x="38200" y="24977"/>
                    <a:pt x="38464" y="25337"/>
                    <a:pt x="38847" y="25346"/>
                  </a:cubicBezTo>
                  <a:cubicBezTo>
                    <a:pt x="38851" y="25346"/>
                    <a:pt x="38856" y="25346"/>
                    <a:pt x="38860" y="25346"/>
                  </a:cubicBezTo>
                  <a:cubicBezTo>
                    <a:pt x="39046" y="25346"/>
                    <a:pt x="39221" y="25260"/>
                    <a:pt x="39384" y="25169"/>
                  </a:cubicBezTo>
                  <a:cubicBezTo>
                    <a:pt x="43011" y="23164"/>
                    <a:pt x="44618" y="18144"/>
                    <a:pt x="42746" y="14424"/>
                  </a:cubicBezTo>
                  <a:cubicBezTo>
                    <a:pt x="42596" y="14125"/>
                    <a:pt x="42368" y="13860"/>
                    <a:pt x="42060" y="13731"/>
                  </a:cubicBezTo>
                  <a:cubicBezTo>
                    <a:pt x="41919" y="13671"/>
                    <a:pt x="41790" y="13645"/>
                    <a:pt x="41672" y="13645"/>
                  </a:cubicBezTo>
                  <a:cubicBezTo>
                    <a:pt x="41271" y="13645"/>
                    <a:pt x="40987" y="13941"/>
                    <a:pt x="40737" y="14222"/>
                  </a:cubicBezTo>
                  <a:cubicBezTo>
                    <a:pt x="40135" y="14895"/>
                    <a:pt x="39548" y="15583"/>
                    <a:pt x="38981" y="16285"/>
                  </a:cubicBezTo>
                  <a:cubicBezTo>
                    <a:pt x="38744" y="16577"/>
                    <a:pt x="38430" y="16703"/>
                    <a:pt x="38121" y="16703"/>
                  </a:cubicBezTo>
                  <a:cubicBezTo>
                    <a:pt x="37448" y="16703"/>
                    <a:pt x="36798" y="16106"/>
                    <a:pt x="37018" y="15320"/>
                  </a:cubicBezTo>
                  <a:cubicBezTo>
                    <a:pt x="37021" y="15311"/>
                    <a:pt x="37023" y="15301"/>
                    <a:pt x="37026" y="15294"/>
                  </a:cubicBezTo>
                  <a:cubicBezTo>
                    <a:pt x="37284" y="14423"/>
                    <a:pt x="37947" y="13742"/>
                    <a:pt x="38414" y="12962"/>
                  </a:cubicBezTo>
                  <a:cubicBezTo>
                    <a:pt x="39677" y="10852"/>
                    <a:pt x="39410" y="7885"/>
                    <a:pt x="37528" y="6169"/>
                  </a:cubicBezTo>
                  <a:cubicBezTo>
                    <a:pt x="36989" y="5677"/>
                    <a:pt x="36288" y="5414"/>
                    <a:pt x="35565" y="5414"/>
                  </a:cubicBezTo>
                  <a:cubicBezTo>
                    <a:pt x="35477" y="5414"/>
                    <a:pt x="35389" y="5418"/>
                    <a:pt x="35302" y="5425"/>
                  </a:cubicBezTo>
                  <a:cubicBezTo>
                    <a:pt x="35111" y="5442"/>
                    <a:pt x="34911" y="5484"/>
                    <a:pt x="34767" y="5609"/>
                  </a:cubicBezTo>
                  <a:cubicBezTo>
                    <a:pt x="34516" y="5822"/>
                    <a:pt x="34497" y="6197"/>
                    <a:pt x="34517" y="6528"/>
                  </a:cubicBezTo>
                  <a:cubicBezTo>
                    <a:pt x="34583" y="7603"/>
                    <a:pt x="34850" y="8684"/>
                    <a:pt x="34671" y="9746"/>
                  </a:cubicBezTo>
                  <a:cubicBezTo>
                    <a:pt x="34495" y="10795"/>
                    <a:pt x="33692" y="11856"/>
                    <a:pt x="32634" y="11856"/>
                  </a:cubicBezTo>
                  <a:cubicBezTo>
                    <a:pt x="32621" y="11856"/>
                    <a:pt x="32607" y="11856"/>
                    <a:pt x="32594" y="11855"/>
                  </a:cubicBezTo>
                  <a:cubicBezTo>
                    <a:pt x="32957" y="9998"/>
                    <a:pt x="32981" y="8076"/>
                    <a:pt x="32664" y="6211"/>
                  </a:cubicBezTo>
                  <a:cubicBezTo>
                    <a:pt x="32444" y="4911"/>
                    <a:pt x="32044" y="3611"/>
                    <a:pt x="31257" y="2553"/>
                  </a:cubicBezTo>
                  <a:cubicBezTo>
                    <a:pt x="30459" y="1483"/>
                    <a:pt x="29211" y="690"/>
                    <a:pt x="27873" y="690"/>
                  </a:cubicBezTo>
                  <a:cubicBezTo>
                    <a:pt x="27689" y="690"/>
                    <a:pt x="27503" y="705"/>
                    <a:pt x="27316" y="736"/>
                  </a:cubicBezTo>
                  <a:cubicBezTo>
                    <a:pt x="26845" y="816"/>
                    <a:pt x="26418" y="1106"/>
                    <a:pt x="26226" y="1544"/>
                  </a:cubicBezTo>
                  <a:cubicBezTo>
                    <a:pt x="25935" y="2208"/>
                    <a:pt x="26336" y="2659"/>
                    <a:pt x="26675" y="3096"/>
                  </a:cubicBezTo>
                  <a:cubicBezTo>
                    <a:pt x="28090" y="4923"/>
                    <a:pt x="28737" y="7340"/>
                    <a:pt x="28372" y="9621"/>
                  </a:cubicBezTo>
                  <a:cubicBezTo>
                    <a:pt x="28316" y="9967"/>
                    <a:pt x="28225" y="10337"/>
                    <a:pt x="27758" y="10440"/>
                  </a:cubicBezTo>
                  <a:cubicBezTo>
                    <a:pt x="27694" y="10454"/>
                    <a:pt x="27629" y="10461"/>
                    <a:pt x="27565" y="10461"/>
                  </a:cubicBezTo>
                  <a:cubicBezTo>
                    <a:pt x="27285" y="10461"/>
                    <a:pt x="27011" y="10332"/>
                    <a:pt x="26817" y="10124"/>
                  </a:cubicBezTo>
                  <a:cubicBezTo>
                    <a:pt x="25477" y="8680"/>
                    <a:pt x="25639" y="6589"/>
                    <a:pt x="25572" y="4687"/>
                  </a:cubicBezTo>
                  <a:cubicBezTo>
                    <a:pt x="25511" y="2931"/>
                    <a:pt x="24992" y="893"/>
                    <a:pt x="23369" y="220"/>
                  </a:cubicBezTo>
                  <a:cubicBezTo>
                    <a:pt x="22996" y="65"/>
                    <a:pt x="22598" y="0"/>
                    <a:pt x="22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5"/>
            <p:cNvSpPr/>
            <p:nvPr/>
          </p:nvSpPr>
          <p:spPr>
            <a:xfrm>
              <a:off x="3202725" y="1648775"/>
              <a:ext cx="765675" cy="1185375"/>
            </a:xfrm>
            <a:custGeom>
              <a:avLst/>
              <a:gdLst/>
              <a:ahLst/>
              <a:cxnLst/>
              <a:rect l="l" t="t" r="r" b="b"/>
              <a:pathLst>
                <a:path w="30627" h="47415" extrusionOk="0">
                  <a:moveTo>
                    <a:pt x="25028" y="0"/>
                  </a:moveTo>
                  <a:cubicBezTo>
                    <a:pt x="24957" y="0"/>
                    <a:pt x="24887" y="2"/>
                    <a:pt x="24819" y="6"/>
                  </a:cubicBezTo>
                  <a:cubicBezTo>
                    <a:pt x="22264" y="149"/>
                    <a:pt x="19767" y="792"/>
                    <a:pt x="17289" y="1434"/>
                  </a:cubicBezTo>
                  <a:cubicBezTo>
                    <a:pt x="14960" y="2038"/>
                    <a:pt x="12494" y="2720"/>
                    <a:pt x="10866" y="4492"/>
                  </a:cubicBezTo>
                  <a:cubicBezTo>
                    <a:pt x="10355" y="5047"/>
                    <a:pt x="9927" y="5804"/>
                    <a:pt x="10132" y="6531"/>
                  </a:cubicBezTo>
                  <a:cubicBezTo>
                    <a:pt x="10233" y="6892"/>
                    <a:pt x="10478" y="7192"/>
                    <a:pt x="10694" y="7499"/>
                  </a:cubicBezTo>
                  <a:cubicBezTo>
                    <a:pt x="11494" y="8637"/>
                    <a:pt x="11957" y="10010"/>
                    <a:pt x="12007" y="11399"/>
                  </a:cubicBezTo>
                  <a:cubicBezTo>
                    <a:pt x="10806" y="10496"/>
                    <a:pt x="9606" y="9594"/>
                    <a:pt x="8405" y="8690"/>
                  </a:cubicBezTo>
                  <a:cubicBezTo>
                    <a:pt x="8245" y="8570"/>
                    <a:pt x="8071" y="8445"/>
                    <a:pt x="7871" y="8438"/>
                  </a:cubicBezTo>
                  <a:cubicBezTo>
                    <a:pt x="7864" y="8438"/>
                    <a:pt x="7858" y="8438"/>
                    <a:pt x="7851" y="8438"/>
                  </a:cubicBezTo>
                  <a:cubicBezTo>
                    <a:pt x="7649" y="8438"/>
                    <a:pt x="7465" y="8559"/>
                    <a:pt x="7297" y="8675"/>
                  </a:cubicBezTo>
                  <a:cubicBezTo>
                    <a:pt x="6324" y="9352"/>
                    <a:pt x="5340" y="10034"/>
                    <a:pt x="4535" y="10904"/>
                  </a:cubicBezTo>
                  <a:cubicBezTo>
                    <a:pt x="3337" y="12199"/>
                    <a:pt x="2578" y="13891"/>
                    <a:pt x="2408" y="15646"/>
                  </a:cubicBezTo>
                  <a:cubicBezTo>
                    <a:pt x="2380" y="15931"/>
                    <a:pt x="2369" y="16229"/>
                    <a:pt x="2476" y="16495"/>
                  </a:cubicBezTo>
                  <a:cubicBezTo>
                    <a:pt x="2604" y="16815"/>
                    <a:pt x="2883" y="17046"/>
                    <a:pt x="3152" y="17263"/>
                  </a:cubicBezTo>
                  <a:cubicBezTo>
                    <a:pt x="4437" y="18300"/>
                    <a:pt x="5722" y="19338"/>
                    <a:pt x="7007" y="20375"/>
                  </a:cubicBezTo>
                  <a:cubicBezTo>
                    <a:pt x="5003" y="20822"/>
                    <a:pt x="3057" y="21523"/>
                    <a:pt x="1231" y="22460"/>
                  </a:cubicBezTo>
                  <a:cubicBezTo>
                    <a:pt x="915" y="22623"/>
                    <a:pt x="588" y="22805"/>
                    <a:pt x="399" y="23107"/>
                  </a:cubicBezTo>
                  <a:cubicBezTo>
                    <a:pt x="222" y="23391"/>
                    <a:pt x="194" y="23742"/>
                    <a:pt x="173" y="24078"/>
                  </a:cubicBezTo>
                  <a:cubicBezTo>
                    <a:pt x="34" y="26382"/>
                    <a:pt x="1" y="28693"/>
                    <a:pt x="73" y="31002"/>
                  </a:cubicBezTo>
                  <a:cubicBezTo>
                    <a:pt x="2259" y="30949"/>
                    <a:pt x="4447" y="30897"/>
                    <a:pt x="6633" y="30843"/>
                  </a:cubicBezTo>
                  <a:cubicBezTo>
                    <a:pt x="6809" y="30839"/>
                    <a:pt x="6988" y="30836"/>
                    <a:pt x="7167" y="30836"/>
                  </a:cubicBezTo>
                  <a:cubicBezTo>
                    <a:pt x="7942" y="30836"/>
                    <a:pt x="8725" y="30904"/>
                    <a:pt x="9381" y="31298"/>
                  </a:cubicBezTo>
                  <a:cubicBezTo>
                    <a:pt x="8649" y="32695"/>
                    <a:pt x="7246" y="33647"/>
                    <a:pt x="5755" y="34164"/>
                  </a:cubicBezTo>
                  <a:cubicBezTo>
                    <a:pt x="4266" y="34682"/>
                    <a:pt x="2673" y="34816"/>
                    <a:pt x="1100" y="34947"/>
                  </a:cubicBezTo>
                  <a:cubicBezTo>
                    <a:pt x="2226" y="36431"/>
                    <a:pt x="3364" y="37926"/>
                    <a:pt x="4779" y="39138"/>
                  </a:cubicBezTo>
                  <a:cubicBezTo>
                    <a:pt x="6194" y="40349"/>
                    <a:pt x="7929" y="41268"/>
                    <a:pt x="9786" y="41391"/>
                  </a:cubicBezTo>
                  <a:cubicBezTo>
                    <a:pt x="9936" y="41401"/>
                    <a:pt x="10085" y="41406"/>
                    <a:pt x="10234" y="41406"/>
                  </a:cubicBezTo>
                  <a:cubicBezTo>
                    <a:pt x="11666" y="41406"/>
                    <a:pt x="13077" y="40962"/>
                    <a:pt x="14400" y="40398"/>
                  </a:cubicBezTo>
                  <a:cubicBezTo>
                    <a:pt x="14626" y="40302"/>
                    <a:pt x="14872" y="40200"/>
                    <a:pt x="15111" y="40200"/>
                  </a:cubicBezTo>
                  <a:cubicBezTo>
                    <a:pt x="15191" y="40200"/>
                    <a:pt x="15270" y="40212"/>
                    <a:pt x="15348" y="40238"/>
                  </a:cubicBezTo>
                  <a:cubicBezTo>
                    <a:pt x="15649" y="40341"/>
                    <a:pt x="15831" y="40638"/>
                    <a:pt x="15994" y="40911"/>
                  </a:cubicBezTo>
                  <a:cubicBezTo>
                    <a:pt x="17371" y="43217"/>
                    <a:pt x="19238" y="45230"/>
                    <a:pt x="21431" y="46780"/>
                  </a:cubicBezTo>
                  <a:lnTo>
                    <a:pt x="21959" y="47414"/>
                  </a:lnTo>
                  <a:cubicBezTo>
                    <a:pt x="22548" y="47208"/>
                    <a:pt x="23090" y="46866"/>
                    <a:pt x="23531" y="46424"/>
                  </a:cubicBezTo>
                  <a:cubicBezTo>
                    <a:pt x="23659" y="46295"/>
                    <a:pt x="23783" y="46148"/>
                    <a:pt x="23806" y="45968"/>
                  </a:cubicBezTo>
                  <a:cubicBezTo>
                    <a:pt x="23834" y="45742"/>
                    <a:pt x="23695" y="45533"/>
                    <a:pt x="23564" y="45346"/>
                  </a:cubicBezTo>
                  <a:cubicBezTo>
                    <a:pt x="22607" y="43980"/>
                    <a:pt x="21785" y="42519"/>
                    <a:pt x="21114" y="40993"/>
                  </a:cubicBezTo>
                  <a:cubicBezTo>
                    <a:pt x="20998" y="40724"/>
                    <a:pt x="20887" y="40400"/>
                    <a:pt x="21046" y="40154"/>
                  </a:cubicBezTo>
                  <a:cubicBezTo>
                    <a:pt x="21163" y="39974"/>
                    <a:pt x="21384" y="39901"/>
                    <a:pt x="21590" y="39845"/>
                  </a:cubicBezTo>
                  <a:cubicBezTo>
                    <a:pt x="23451" y="39340"/>
                    <a:pt x="25522" y="39212"/>
                    <a:pt x="27009" y="37983"/>
                  </a:cubicBezTo>
                  <a:cubicBezTo>
                    <a:pt x="28339" y="36884"/>
                    <a:pt x="28908" y="35131"/>
                    <a:pt x="29319" y="33456"/>
                  </a:cubicBezTo>
                  <a:cubicBezTo>
                    <a:pt x="30161" y="30020"/>
                    <a:pt x="30601" y="26486"/>
                    <a:pt x="30627" y="22949"/>
                  </a:cubicBezTo>
                  <a:lnTo>
                    <a:pt x="30627" y="22949"/>
                  </a:lnTo>
                  <a:cubicBezTo>
                    <a:pt x="28176" y="24274"/>
                    <a:pt x="25471" y="25126"/>
                    <a:pt x="22704" y="25446"/>
                  </a:cubicBezTo>
                  <a:cubicBezTo>
                    <a:pt x="22487" y="25471"/>
                    <a:pt x="22260" y="25489"/>
                    <a:pt x="22034" y="25489"/>
                  </a:cubicBezTo>
                  <a:cubicBezTo>
                    <a:pt x="21446" y="25489"/>
                    <a:pt x="20867" y="25368"/>
                    <a:pt x="20498" y="24934"/>
                  </a:cubicBezTo>
                  <a:cubicBezTo>
                    <a:pt x="23053" y="22533"/>
                    <a:pt x="26158" y="20721"/>
                    <a:pt x="29505" y="19679"/>
                  </a:cubicBezTo>
                  <a:cubicBezTo>
                    <a:pt x="27915" y="16842"/>
                    <a:pt x="26326" y="14007"/>
                    <a:pt x="24735" y="11169"/>
                  </a:cubicBezTo>
                  <a:cubicBezTo>
                    <a:pt x="24623" y="10967"/>
                    <a:pt x="24500" y="10755"/>
                    <a:pt x="24303" y="10632"/>
                  </a:cubicBezTo>
                  <a:cubicBezTo>
                    <a:pt x="24114" y="10513"/>
                    <a:pt x="23884" y="10495"/>
                    <a:pt x="23658" y="10495"/>
                  </a:cubicBezTo>
                  <a:cubicBezTo>
                    <a:pt x="23614" y="10495"/>
                    <a:pt x="23571" y="10495"/>
                    <a:pt x="23528" y="10496"/>
                  </a:cubicBezTo>
                  <a:cubicBezTo>
                    <a:pt x="21455" y="10531"/>
                    <a:pt x="19379" y="10565"/>
                    <a:pt x="17305" y="10600"/>
                  </a:cubicBezTo>
                  <a:cubicBezTo>
                    <a:pt x="18314" y="9214"/>
                    <a:pt x="19728" y="8130"/>
                    <a:pt x="21329" y="7518"/>
                  </a:cubicBezTo>
                  <a:cubicBezTo>
                    <a:pt x="22045" y="7243"/>
                    <a:pt x="22805" y="7058"/>
                    <a:pt x="23459" y="6661"/>
                  </a:cubicBezTo>
                  <a:cubicBezTo>
                    <a:pt x="25214" y="5593"/>
                    <a:pt x="25764" y="3345"/>
                    <a:pt x="26159" y="1328"/>
                  </a:cubicBezTo>
                  <a:cubicBezTo>
                    <a:pt x="26216" y="1042"/>
                    <a:pt x="26269" y="733"/>
                    <a:pt x="26138" y="472"/>
                  </a:cubicBezTo>
                  <a:cubicBezTo>
                    <a:pt x="25947" y="91"/>
                    <a:pt x="25472" y="0"/>
                    <a:pt x="25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5"/>
            <p:cNvSpPr/>
            <p:nvPr/>
          </p:nvSpPr>
          <p:spPr>
            <a:xfrm>
              <a:off x="3333925" y="1767550"/>
              <a:ext cx="510675" cy="938250"/>
            </a:xfrm>
            <a:custGeom>
              <a:avLst/>
              <a:gdLst/>
              <a:ahLst/>
              <a:cxnLst/>
              <a:rect l="l" t="t" r="r" b="b"/>
              <a:pathLst>
                <a:path w="20427" h="37530" extrusionOk="0">
                  <a:moveTo>
                    <a:pt x="13664" y="0"/>
                  </a:moveTo>
                  <a:cubicBezTo>
                    <a:pt x="13511" y="0"/>
                    <a:pt x="13353" y="57"/>
                    <a:pt x="13215" y="194"/>
                  </a:cubicBezTo>
                  <a:cubicBezTo>
                    <a:pt x="9670" y="3686"/>
                    <a:pt x="8203" y="8115"/>
                    <a:pt x="7882" y="12871"/>
                  </a:cubicBezTo>
                  <a:cubicBezTo>
                    <a:pt x="6012" y="12375"/>
                    <a:pt x="4138" y="11447"/>
                    <a:pt x="2332" y="10755"/>
                  </a:cubicBezTo>
                  <a:cubicBezTo>
                    <a:pt x="2244" y="10722"/>
                    <a:pt x="2158" y="10707"/>
                    <a:pt x="2076" y="10707"/>
                  </a:cubicBezTo>
                  <a:cubicBezTo>
                    <a:pt x="1431" y="10707"/>
                    <a:pt x="1017" y="11642"/>
                    <a:pt x="1713" y="11909"/>
                  </a:cubicBezTo>
                  <a:cubicBezTo>
                    <a:pt x="3651" y="12650"/>
                    <a:pt x="5754" y="13776"/>
                    <a:pt x="7815" y="14281"/>
                  </a:cubicBezTo>
                  <a:cubicBezTo>
                    <a:pt x="7777" y="15990"/>
                    <a:pt x="7875" y="17731"/>
                    <a:pt x="8062" y="19478"/>
                  </a:cubicBezTo>
                  <a:cubicBezTo>
                    <a:pt x="5644" y="19741"/>
                    <a:pt x="3224" y="20003"/>
                    <a:pt x="805" y="20266"/>
                  </a:cubicBezTo>
                  <a:cubicBezTo>
                    <a:pt x="1" y="20352"/>
                    <a:pt x="21" y="21579"/>
                    <a:pt x="783" y="21579"/>
                  </a:cubicBezTo>
                  <a:cubicBezTo>
                    <a:pt x="810" y="21579"/>
                    <a:pt x="837" y="21578"/>
                    <a:pt x="866" y="21575"/>
                  </a:cubicBezTo>
                  <a:cubicBezTo>
                    <a:pt x="3316" y="21309"/>
                    <a:pt x="5767" y="21042"/>
                    <a:pt x="8219" y="20776"/>
                  </a:cubicBezTo>
                  <a:cubicBezTo>
                    <a:pt x="8288" y="21300"/>
                    <a:pt x="9368" y="27281"/>
                    <a:pt x="9796" y="29142"/>
                  </a:cubicBezTo>
                  <a:cubicBezTo>
                    <a:pt x="8897" y="28626"/>
                    <a:pt x="7891" y="28353"/>
                    <a:pt x="6834" y="28353"/>
                  </a:cubicBezTo>
                  <a:cubicBezTo>
                    <a:pt x="6710" y="28353"/>
                    <a:pt x="6585" y="28357"/>
                    <a:pt x="6460" y="28364"/>
                  </a:cubicBezTo>
                  <a:cubicBezTo>
                    <a:pt x="5636" y="28412"/>
                    <a:pt x="5674" y="29674"/>
                    <a:pt x="6474" y="29674"/>
                  </a:cubicBezTo>
                  <a:cubicBezTo>
                    <a:pt x="6489" y="29674"/>
                    <a:pt x="6504" y="29674"/>
                    <a:pt x="6520" y="29673"/>
                  </a:cubicBezTo>
                  <a:cubicBezTo>
                    <a:pt x="6554" y="29671"/>
                    <a:pt x="6590" y="29670"/>
                    <a:pt x="6626" y="29670"/>
                  </a:cubicBezTo>
                  <a:cubicBezTo>
                    <a:pt x="7904" y="29670"/>
                    <a:pt x="10110" y="30932"/>
                    <a:pt x="10220" y="30948"/>
                  </a:cubicBezTo>
                  <a:cubicBezTo>
                    <a:pt x="10732" y="33101"/>
                    <a:pt x="11245" y="35166"/>
                    <a:pt x="11663" y="37076"/>
                  </a:cubicBezTo>
                  <a:cubicBezTo>
                    <a:pt x="11734" y="37394"/>
                    <a:pt x="11962" y="37530"/>
                    <a:pt x="12207" y="37530"/>
                  </a:cubicBezTo>
                  <a:cubicBezTo>
                    <a:pt x="12596" y="37530"/>
                    <a:pt x="13024" y="37185"/>
                    <a:pt x="12913" y="36683"/>
                  </a:cubicBezTo>
                  <a:cubicBezTo>
                    <a:pt x="12403" y="34362"/>
                    <a:pt x="11761" y="31972"/>
                    <a:pt x="11154" y="29560"/>
                  </a:cubicBezTo>
                  <a:cubicBezTo>
                    <a:pt x="11827" y="28284"/>
                    <a:pt x="14116" y="27762"/>
                    <a:pt x="15379" y="27304"/>
                  </a:cubicBezTo>
                  <a:cubicBezTo>
                    <a:pt x="16785" y="26795"/>
                    <a:pt x="18217" y="26379"/>
                    <a:pt x="19668" y="26026"/>
                  </a:cubicBezTo>
                  <a:cubicBezTo>
                    <a:pt x="20426" y="25841"/>
                    <a:pt x="20143" y="24756"/>
                    <a:pt x="19447" y="24756"/>
                  </a:cubicBezTo>
                  <a:cubicBezTo>
                    <a:pt x="19392" y="24756"/>
                    <a:pt x="19334" y="24763"/>
                    <a:pt x="19274" y="24778"/>
                  </a:cubicBezTo>
                  <a:cubicBezTo>
                    <a:pt x="17277" y="25262"/>
                    <a:pt x="15321" y="25878"/>
                    <a:pt x="13421" y="26661"/>
                  </a:cubicBezTo>
                  <a:cubicBezTo>
                    <a:pt x="12524" y="27031"/>
                    <a:pt x="11522" y="27381"/>
                    <a:pt x="10772" y="28007"/>
                  </a:cubicBezTo>
                  <a:cubicBezTo>
                    <a:pt x="10383" y="26393"/>
                    <a:pt x="10025" y="24773"/>
                    <a:pt x="9751" y="23161"/>
                  </a:cubicBezTo>
                  <a:cubicBezTo>
                    <a:pt x="10610" y="22808"/>
                    <a:pt x="11472" y="22454"/>
                    <a:pt x="12332" y="22100"/>
                  </a:cubicBezTo>
                  <a:cubicBezTo>
                    <a:pt x="13018" y="21818"/>
                    <a:pt x="12791" y="20800"/>
                    <a:pt x="12185" y="20800"/>
                  </a:cubicBezTo>
                  <a:cubicBezTo>
                    <a:pt x="12108" y="20800"/>
                    <a:pt x="12025" y="20816"/>
                    <a:pt x="11938" y="20852"/>
                  </a:cubicBezTo>
                  <a:cubicBezTo>
                    <a:pt x="11139" y="21180"/>
                    <a:pt x="10342" y="21508"/>
                    <a:pt x="9545" y="21836"/>
                  </a:cubicBezTo>
                  <a:cubicBezTo>
                    <a:pt x="9391" y="20738"/>
                    <a:pt x="9279" y="19646"/>
                    <a:pt x="9229" y="18564"/>
                  </a:cubicBezTo>
                  <a:cubicBezTo>
                    <a:pt x="9169" y="17253"/>
                    <a:pt x="9165" y="15883"/>
                    <a:pt x="9234" y="14499"/>
                  </a:cubicBezTo>
                  <a:cubicBezTo>
                    <a:pt x="9285" y="14500"/>
                    <a:pt x="9336" y="14501"/>
                    <a:pt x="9387" y="14501"/>
                  </a:cubicBezTo>
                  <a:cubicBezTo>
                    <a:pt x="11187" y="14501"/>
                    <a:pt x="13211" y="13728"/>
                    <a:pt x="14864" y="13384"/>
                  </a:cubicBezTo>
                  <a:cubicBezTo>
                    <a:pt x="15635" y="13224"/>
                    <a:pt x="15336" y="12120"/>
                    <a:pt x="14621" y="12120"/>
                  </a:cubicBezTo>
                  <a:cubicBezTo>
                    <a:pt x="14573" y="12120"/>
                    <a:pt x="14522" y="12125"/>
                    <a:pt x="14470" y="12136"/>
                  </a:cubicBezTo>
                  <a:cubicBezTo>
                    <a:pt x="12844" y="12473"/>
                    <a:pt x="11078" y="13049"/>
                    <a:pt x="9390" y="13049"/>
                  </a:cubicBezTo>
                  <a:cubicBezTo>
                    <a:pt x="9372" y="13049"/>
                    <a:pt x="9354" y="13049"/>
                    <a:pt x="9336" y="13049"/>
                  </a:cubicBezTo>
                  <a:cubicBezTo>
                    <a:pt x="9745" y="8611"/>
                    <a:pt x="11048" y="4167"/>
                    <a:pt x="14172" y="1090"/>
                  </a:cubicBezTo>
                  <a:cubicBezTo>
                    <a:pt x="14634" y="633"/>
                    <a:pt x="14173" y="0"/>
                    <a:pt x="13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5"/>
            <p:cNvSpPr/>
            <p:nvPr/>
          </p:nvSpPr>
          <p:spPr>
            <a:xfrm>
              <a:off x="2643350" y="2570350"/>
              <a:ext cx="1180975" cy="576550"/>
            </a:xfrm>
            <a:custGeom>
              <a:avLst/>
              <a:gdLst/>
              <a:ahLst/>
              <a:cxnLst/>
              <a:rect l="l" t="t" r="r" b="b"/>
              <a:pathLst>
                <a:path w="47239" h="23062" extrusionOk="0">
                  <a:moveTo>
                    <a:pt x="31120" y="0"/>
                  </a:moveTo>
                  <a:cubicBezTo>
                    <a:pt x="29025" y="0"/>
                    <a:pt x="26931" y="206"/>
                    <a:pt x="24877" y="613"/>
                  </a:cubicBezTo>
                  <a:cubicBezTo>
                    <a:pt x="23803" y="826"/>
                    <a:pt x="22517" y="1330"/>
                    <a:pt x="22399" y="2421"/>
                  </a:cubicBezTo>
                  <a:cubicBezTo>
                    <a:pt x="22333" y="3060"/>
                    <a:pt x="22615" y="3930"/>
                    <a:pt x="22029" y="4193"/>
                  </a:cubicBezTo>
                  <a:cubicBezTo>
                    <a:pt x="21871" y="3429"/>
                    <a:pt x="21068" y="2933"/>
                    <a:pt x="20292" y="2879"/>
                  </a:cubicBezTo>
                  <a:cubicBezTo>
                    <a:pt x="20230" y="2875"/>
                    <a:pt x="20168" y="2873"/>
                    <a:pt x="20106" y="2873"/>
                  </a:cubicBezTo>
                  <a:cubicBezTo>
                    <a:pt x="19391" y="2873"/>
                    <a:pt x="18696" y="3140"/>
                    <a:pt x="18034" y="3419"/>
                  </a:cubicBezTo>
                  <a:cubicBezTo>
                    <a:pt x="15870" y="4338"/>
                    <a:pt x="13781" y="5432"/>
                    <a:pt x="11794" y="6693"/>
                  </a:cubicBezTo>
                  <a:cubicBezTo>
                    <a:pt x="11569" y="6835"/>
                    <a:pt x="11337" y="6990"/>
                    <a:pt x="11226" y="7233"/>
                  </a:cubicBezTo>
                  <a:cubicBezTo>
                    <a:pt x="11138" y="7430"/>
                    <a:pt x="11144" y="7656"/>
                    <a:pt x="11153" y="7872"/>
                  </a:cubicBezTo>
                  <a:cubicBezTo>
                    <a:pt x="11189" y="8760"/>
                    <a:pt x="11226" y="9648"/>
                    <a:pt x="11260" y="10535"/>
                  </a:cubicBezTo>
                  <a:cubicBezTo>
                    <a:pt x="11265" y="10587"/>
                    <a:pt x="11265" y="10640"/>
                    <a:pt x="11267" y="10690"/>
                  </a:cubicBezTo>
                  <a:cubicBezTo>
                    <a:pt x="11238" y="10658"/>
                    <a:pt x="11213" y="10624"/>
                    <a:pt x="11182" y="10592"/>
                  </a:cubicBezTo>
                  <a:cubicBezTo>
                    <a:pt x="10492" y="9801"/>
                    <a:pt x="9798" y="9011"/>
                    <a:pt x="9109" y="8218"/>
                  </a:cubicBezTo>
                  <a:cubicBezTo>
                    <a:pt x="8941" y="8025"/>
                    <a:pt x="8741" y="7813"/>
                    <a:pt x="8484" y="7805"/>
                  </a:cubicBezTo>
                  <a:cubicBezTo>
                    <a:pt x="8478" y="7805"/>
                    <a:pt x="8473" y="7805"/>
                    <a:pt x="8467" y="7805"/>
                  </a:cubicBezTo>
                  <a:cubicBezTo>
                    <a:pt x="8239" y="7805"/>
                    <a:pt x="8045" y="7964"/>
                    <a:pt x="7876" y="8118"/>
                  </a:cubicBezTo>
                  <a:cubicBezTo>
                    <a:pt x="4010" y="11561"/>
                    <a:pt x="1267" y="16247"/>
                    <a:pt x="162" y="21304"/>
                  </a:cubicBezTo>
                  <a:cubicBezTo>
                    <a:pt x="72" y="21709"/>
                    <a:pt x="0" y="22155"/>
                    <a:pt x="194" y="22519"/>
                  </a:cubicBezTo>
                  <a:cubicBezTo>
                    <a:pt x="391" y="22885"/>
                    <a:pt x="813" y="23061"/>
                    <a:pt x="1235" y="23061"/>
                  </a:cubicBezTo>
                  <a:cubicBezTo>
                    <a:pt x="1373" y="23061"/>
                    <a:pt x="1511" y="23042"/>
                    <a:pt x="1641" y="23005"/>
                  </a:cubicBezTo>
                  <a:cubicBezTo>
                    <a:pt x="2170" y="22855"/>
                    <a:pt x="2601" y="22482"/>
                    <a:pt x="3021" y="22125"/>
                  </a:cubicBezTo>
                  <a:cubicBezTo>
                    <a:pt x="6829" y="18866"/>
                    <a:pt x="11064" y="16104"/>
                    <a:pt x="15581" y="13932"/>
                  </a:cubicBezTo>
                  <a:cubicBezTo>
                    <a:pt x="15763" y="13842"/>
                    <a:pt x="15945" y="13756"/>
                    <a:pt x="16133" y="13670"/>
                  </a:cubicBezTo>
                  <a:cubicBezTo>
                    <a:pt x="16778" y="13366"/>
                    <a:pt x="17433" y="13076"/>
                    <a:pt x="18091" y="12794"/>
                  </a:cubicBezTo>
                  <a:cubicBezTo>
                    <a:pt x="18912" y="12447"/>
                    <a:pt x="19743" y="12119"/>
                    <a:pt x="20531" y="11706"/>
                  </a:cubicBezTo>
                  <a:cubicBezTo>
                    <a:pt x="20092" y="10917"/>
                    <a:pt x="19868" y="10006"/>
                    <a:pt x="19887" y="9100"/>
                  </a:cubicBezTo>
                  <a:cubicBezTo>
                    <a:pt x="19892" y="8837"/>
                    <a:pt x="19950" y="8523"/>
                    <a:pt x="20191" y="8418"/>
                  </a:cubicBezTo>
                  <a:cubicBezTo>
                    <a:pt x="20249" y="8392"/>
                    <a:pt x="20312" y="8381"/>
                    <a:pt x="20376" y="8381"/>
                  </a:cubicBezTo>
                  <a:cubicBezTo>
                    <a:pt x="20458" y="8381"/>
                    <a:pt x="20542" y="8398"/>
                    <a:pt x="20622" y="8420"/>
                  </a:cubicBezTo>
                  <a:cubicBezTo>
                    <a:pt x="21409" y="8639"/>
                    <a:pt x="22025" y="9365"/>
                    <a:pt x="22116" y="10174"/>
                  </a:cubicBezTo>
                  <a:cubicBezTo>
                    <a:pt x="22148" y="10433"/>
                    <a:pt x="22157" y="10749"/>
                    <a:pt x="22389" y="10869"/>
                  </a:cubicBezTo>
                  <a:cubicBezTo>
                    <a:pt x="22484" y="10916"/>
                    <a:pt x="22589" y="10920"/>
                    <a:pt x="22694" y="10921"/>
                  </a:cubicBezTo>
                  <a:cubicBezTo>
                    <a:pt x="25004" y="10937"/>
                    <a:pt x="27314" y="10958"/>
                    <a:pt x="29623" y="10977"/>
                  </a:cubicBezTo>
                  <a:cubicBezTo>
                    <a:pt x="29511" y="9988"/>
                    <a:pt x="29444" y="8848"/>
                    <a:pt x="30146" y="8143"/>
                  </a:cubicBezTo>
                  <a:cubicBezTo>
                    <a:pt x="30341" y="7948"/>
                    <a:pt x="30627" y="7809"/>
                    <a:pt x="30893" y="7809"/>
                  </a:cubicBezTo>
                  <a:cubicBezTo>
                    <a:pt x="31040" y="7809"/>
                    <a:pt x="31180" y="7851"/>
                    <a:pt x="31296" y="7948"/>
                  </a:cubicBezTo>
                  <a:cubicBezTo>
                    <a:pt x="31922" y="8478"/>
                    <a:pt x="31097" y="9818"/>
                    <a:pt x="31812" y="10213"/>
                  </a:cubicBezTo>
                  <a:cubicBezTo>
                    <a:pt x="31938" y="10281"/>
                    <a:pt x="32082" y="10296"/>
                    <a:pt x="32226" y="10296"/>
                  </a:cubicBezTo>
                  <a:cubicBezTo>
                    <a:pt x="32281" y="10296"/>
                    <a:pt x="32336" y="10294"/>
                    <a:pt x="32390" y="10292"/>
                  </a:cubicBezTo>
                  <a:cubicBezTo>
                    <a:pt x="32895" y="10269"/>
                    <a:pt x="33400" y="10258"/>
                    <a:pt x="33905" y="10258"/>
                  </a:cubicBezTo>
                  <a:cubicBezTo>
                    <a:pt x="36269" y="10258"/>
                    <a:pt x="38632" y="10506"/>
                    <a:pt x="40942" y="10997"/>
                  </a:cubicBezTo>
                  <a:cubicBezTo>
                    <a:pt x="41905" y="11202"/>
                    <a:pt x="42881" y="11448"/>
                    <a:pt x="43857" y="11448"/>
                  </a:cubicBezTo>
                  <a:cubicBezTo>
                    <a:pt x="44077" y="11448"/>
                    <a:pt x="44297" y="11436"/>
                    <a:pt x="44518" y="11407"/>
                  </a:cubicBezTo>
                  <a:cubicBezTo>
                    <a:pt x="45711" y="11249"/>
                    <a:pt x="46927" y="10481"/>
                    <a:pt x="47176" y="9303"/>
                  </a:cubicBezTo>
                  <a:cubicBezTo>
                    <a:pt x="47236" y="9019"/>
                    <a:pt x="47239" y="8728"/>
                    <a:pt x="47194" y="8438"/>
                  </a:cubicBezTo>
                  <a:cubicBezTo>
                    <a:pt x="47161" y="8171"/>
                    <a:pt x="47087" y="7902"/>
                    <a:pt x="46991" y="7642"/>
                  </a:cubicBezTo>
                  <a:cubicBezTo>
                    <a:pt x="46961" y="7553"/>
                    <a:pt x="46925" y="7464"/>
                    <a:pt x="46887" y="7378"/>
                  </a:cubicBezTo>
                  <a:cubicBezTo>
                    <a:pt x="46196" y="5768"/>
                    <a:pt x="44859" y="4502"/>
                    <a:pt x="43358" y="3598"/>
                  </a:cubicBezTo>
                  <a:cubicBezTo>
                    <a:pt x="42137" y="2860"/>
                    <a:pt x="40805" y="2336"/>
                    <a:pt x="39459" y="1857"/>
                  </a:cubicBezTo>
                  <a:cubicBezTo>
                    <a:pt x="39332" y="1812"/>
                    <a:pt x="39201" y="1790"/>
                    <a:pt x="39072" y="1790"/>
                  </a:cubicBezTo>
                  <a:cubicBezTo>
                    <a:pt x="38674" y="1790"/>
                    <a:pt x="38292" y="1996"/>
                    <a:pt x="38081" y="2353"/>
                  </a:cubicBezTo>
                  <a:cubicBezTo>
                    <a:pt x="37914" y="2635"/>
                    <a:pt x="37717" y="2951"/>
                    <a:pt x="37512" y="3238"/>
                  </a:cubicBezTo>
                  <a:cubicBezTo>
                    <a:pt x="37414" y="3373"/>
                    <a:pt x="37274" y="3433"/>
                    <a:pt x="37136" y="3433"/>
                  </a:cubicBezTo>
                  <a:cubicBezTo>
                    <a:pt x="36886" y="3433"/>
                    <a:pt x="36642" y="3238"/>
                    <a:pt x="36656" y="2938"/>
                  </a:cubicBezTo>
                  <a:cubicBezTo>
                    <a:pt x="36683" y="2345"/>
                    <a:pt x="36847" y="1693"/>
                    <a:pt x="36511" y="1228"/>
                  </a:cubicBezTo>
                  <a:cubicBezTo>
                    <a:pt x="36337" y="989"/>
                    <a:pt x="36057" y="849"/>
                    <a:pt x="35787" y="735"/>
                  </a:cubicBezTo>
                  <a:cubicBezTo>
                    <a:pt x="34854" y="339"/>
                    <a:pt x="33858" y="102"/>
                    <a:pt x="32847" y="47"/>
                  </a:cubicBezTo>
                  <a:cubicBezTo>
                    <a:pt x="32272" y="16"/>
                    <a:pt x="31696" y="0"/>
                    <a:pt x="3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5"/>
            <p:cNvSpPr/>
            <p:nvPr/>
          </p:nvSpPr>
          <p:spPr>
            <a:xfrm>
              <a:off x="2762750" y="2600050"/>
              <a:ext cx="1148450" cy="391175"/>
            </a:xfrm>
            <a:custGeom>
              <a:avLst/>
              <a:gdLst/>
              <a:ahLst/>
              <a:cxnLst/>
              <a:rect l="l" t="t" r="r" b="b"/>
              <a:pathLst>
                <a:path w="45938" h="15647" extrusionOk="0">
                  <a:moveTo>
                    <a:pt x="26881" y="0"/>
                  </a:moveTo>
                  <a:cubicBezTo>
                    <a:pt x="26738" y="0"/>
                    <a:pt x="26602" y="87"/>
                    <a:pt x="26597" y="273"/>
                  </a:cubicBezTo>
                  <a:cubicBezTo>
                    <a:pt x="26574" y="1127"/>
                    <a:pt x="26657" y="1974"/>
                    <a:pt x="26855" y="2805"/>
                  </a:cubicBezTo>
                  <a:cubicBezTo>
                    <a:pt x="26865" y="2846"/>
                    <a:pt x="26883" y="2880"/>
                    <a:pt x="26903" y="2911"/>
                  </a:cubicBezTo>
                  <a:cubicBezTo>
                    <a:pt x="26760" y="2908"/>
                    <a:pt x="26616" y="2907"/>
                    <a:pt x="26473" y="2907"/>
                  </a:cubicBezTo>
                  <a:cubicBezTo>
                    <a:pt x="26235" y="2907"/>
                    <a:pt x="25996" y="2910"/>
                    <a:pt x="25757" y="2914"/>
                  </a:cubicBezTo>
                  <a:cubicBezTo>
                    <a:pt x="25757" y="2892"/>
                    <a:pt x="25763" y="2872"/>
                    <a:pt x="25757" y="2847"/>
                  </a:cubicBezTo>
                  <a:cubicBezTo>
                    <a:pt x="25697" y="2539"/>
                    <a:pt x="25761" y="2254"/>
                    <a:pt x="25945" y="2000"/>
                  </a:cubicBezTo>
                  <a:cubicBezTo>
                    <a:pt x="26113" y="1770"/>
                    <a:pt x="25898" y="1523"/>
                    <a:pt x="25678" y="1523"/>
                  </a:cubicBezTo>
                  <a:cubicBezTo>
                    <a:pt x="25593" y="1523"/>
                    <a:pt x="25507" y="1560"/>
                    <a:pt x="25442" y="1648"/>
                  </a:cubicBezTo>
                  <a:cubicBezTo>
                    <a:pt x="25171" y="2018"/>
                    <a:pt x="25068" y="2474"/>
                    <a:pt x="25148" y="2923"/>
                  </a:cubicBezTo>
                  <a:cubicBezTo>
                    <a:pt x="24149" y="2958"/>
                    <a:pt x="23150" y="3036"/>
                    <a:pt x="22158" y="3158"/>
                  </a:cubicBezTo>
                  <a:cubicBezTo>
                    <a:pt x="19265" y="3512"/>
                    <a:pt x="16453" y="4250"/>
                    <a:pt x="13786" y="5323"/>
                  </a:cubicBezTo>
                  <a:cubicBezTo>
                    <a:pt x="13388" y="4538"/>
                    <a:pt x="12848" y="3863"/>
                    <a:pt x="12172" y="3296"/>
                  </a:cubicBezTo>
                  <a:cubicBezTo>
                    <a:pt x="12114" y="3247"/>
                    <a:pt x="12054" y="3226"/>
                    <a:pt x="11997" y="3226"/>
                  </a:cubicBezTo>
                  <a:cubicBezTo>
                    <a:pt x="11758" y="3226"/>
                    <a:pt x="11576" y="3595"/>
                    <a:pt x="11819" y="3799"/>
                  </a:cubicBezTo>
                  <a:cubicBezTo>
                    <a:pt x="12407" y="4291"/>
                    <a:pt x="12866" y="4883"/>
                    <a:pt x="13215" y="5560"/>
                  </a:cubicBezTo>
                  <a:cubicBezTo>
                    <a:pt x="11046" y="6479"/>
                    <a:pt x="8974" y="7620"/>
                    <a:pt x="7035" y="8963"/>
                  </a:cubicBezTo>
                  <a:cubicBezTo>
                    <a:pt x="6995" y="8942"/>
                    <a:pt x="6951" y="8933"/>
                    <a:pt x="6908" y="8933"/>
                  </a:cubicBezTo>
                  <a:cubicBezTo>
                    <a:pt x="6738" y="8933"/>
                    <a:pt x="6564" y="9078"/>
                    <a:pt x="6591" y="9275"/>
                  </a:cubicBezTo>
                  <a:cubicBezTo>
                    <a:pt x="4232" y="10961"/>
                    <a:pt x="2076" y="12945"/>
                    <a:pt x="186" y="15181"/>
                  </a:cubicBezTo>
                  <a:cubicBezTo>
                    <a:pt x="0" y="15401"/>
                    <a:pt x="217" y="15646"/>
                    <a:pt x="446" y="15646"/>
                  </a:cubicBezTo>
                  <a:cubicBezTo>
                    <a:pt x="531" y="15646"/>
                    <a:pt x="618" y="15612"/>
                    <a:pt x="687" y="15530"/>
                  </a:cubicBezTo>
                  <a:cubicBezTo>
                    <a:pt x="2501" y="13386"/>
                    <a:pt x="4565" y="11479"/>
                    <a:pt x="6824" y="9851"/>
                  </a:cubicBezTo>
                  <a:cubicBezTo>
                    <a:pt x="7190" y="10677"/>
                    <a:pt x="7594" y="11484"/>
                    <a:pt x="8040" y="12274"/>
                  </a:cubicBezTo>
                  <a:cubicBezTo>
                    <a:pt x="8105" y="12388"/>
                    <a:pt x="8210" y="12436"/>
                    <a:pt x="8315" y="12436"/>
                  </a:cubicBezTo>
                  <a:cubicBezTo>
                    <a:pt x="8523" y="12436"/>
                    <a:pt x="8727" y="12247"/>
                    <a:pt x="8598" y="12018"/>
                  </a:cubicBezTo>
                  <a:cubicBezTo>
                    <a:pt x="8133" y="11197"/>
                    <a:pt x="7716" y="10354"/>
                    <a:pt x="7336" y="9491"/>
                  </a:cubicBezTo>
                  <a:cubicBezTo>
                    <a:pt x="11357" y="6702"/>
                    <a:pt x="15960" y="4786"/>
                    <a:pt x="20832" y="3970"/>
                  </a:cubicBezTo>
                  <a:lnTo>
                    <a:pt x="20832" y="3970"/>
                  </a:lnTo>
                  <a:cubicBezTo>
                    <a:pt x="20538" y="4739"/>
                    <a:pt x="20463" y="5567"/>
                    <a:pt x="20615" y="6389"/>
                  </a:cubicBezTo>
                  <a:cubicBezTo>
                    <a:pt x="20645" y="6558"/>
                    <a:pt x="20777" y="6634"/>
                    <a:pt x="20910" y="6634"/>
                  </a:cubicBezTo>
                  <a:cubicBezTo>
                    <a:pt x="21083" y="6634"/>
                    <a:pt x="21260" y="6504"/>
                    <a:pt x="21219" y="6284"/>
                  </a:cubicBezTo>
                  <a:cubicBezTo>
                    <a:pt x="21065" y="5441"/>
                    <a:pt x="21183" y="4625"/>
                    <a:pt x="21548" y="3858"/>
                  </a:cubicBezTo>
                  <a:cubicBezTo>
                    <a:pt x="21625" y="3847"/>
                    <a:pt x="21702" y="3835"/>
                    <a:pt x="21779" y="3824"/>
                  </a:cubicBezTo>
                  <a:cubicBezTo>
                    <a:pt x="23311" y="3614"/>
                    <a:pt x="24860" y="3508"/>
                    <a:pt x="26408" y="3508"/>
                  </a:cubicBezTo>
                  <a:cubicBezTo>
                    <a:pt x="28880" y="3508"/>
                    <a:pt x="31353" y="3778"/>
                    <a:pt x="33761" y="4325"/>
                  </a:cubicBezTo>
                  <a:cubicBezTo>
                    <a:pt x="35802" y="4789"/>
                    <a:pt x="37803" y="5448"/>
                    <a:pt x="39778" y="6135"/>
                  </a:cubicBezTo>
                  <a:cubicBezTo>
                    <a:pt x="41934" y="6885"/>
                    <a:pt x="44006" y="7808"/>
                    <a:pt x="45306" y="9774"/>
                  </a:cubicBezTo>
                  <a:cubicBezTo>
                    <a:pt x="45364" y="9862"/>
                    <a:pt x="45440" y="9899"/>
                    <a:pt x="45517" y="9899"/>
                  </a:cubicBezTo>
                  <a:cubicBezTo>
                    <a:pt x="45726" y="9899"/>
                    <a:pt x="45938" y="9623"/>
                    <a:pt x="45779" y="9384"/>
                  </a:cubicBezTo>
                  <a:cubicBezTo>
                    <a:pt x="44574" y="7562"/>
                    <a:pt x="42723" y="6573"/>
                    <a:pt x="40724" y="5822"/>
                  </a:cubicBezTo>
                  <a:cubicBezTo>
                    <a:pt x="39412" y="5329"/>
                    <a:pt x="38070" y="4879"/>
                    <a:pt x="36716" y="4478"/>
                  </a:cubicBezTo>
                  <a:cubicBezTo>
                    <a:pt x="36731" y="4422"/>
                    <a:pt x="36728" y="4358"/>
                    <a:pt x="36702" y="4291"/>
                  </a:cubicBezTo>
                  <a:cubicBezTo>
                    <a:pt x="36478" y="3712"/>
                    <a:pt x="36579" y="3088"/>
                    <a:pt x="36947" y="2595"/>
                  </a:cubicBezTo>
                  <a:cubicBezTo>
                    <a:pt x="37118" y="2365"/>
                    <a:pt x="36902" y="2118"/>
                    <a:pt x="36680" y="2118"/>
                  </a:cubicBezTo>
                  <a:cubicBezTo>
                    <a:pt x="36596" y="2118"/>
                    <a:pt x="36510" y="2154"/>
                    <a:pt x="36444" y="2241"/>
                  </a:cubicBezTo>
                  <a:cubicBezTo>
                    <a:pt x="35998" y="2840"/>
                    <a:pt x="35871" y="3584"/>
                    <a:pt x="36060" y="4288"/>
                  </a:cubicBezTo>
                  <a:cubicBezTo>
                    <a:pt x="35365" y="4093"/>
                    <a:pt x="34666" y="3909"/>
                    <a:pt x="33966" y="3749"/>
                  </a:cubicBezTo>
                  <a:cubicBezTo>
                    <a:pt x="31816" y="3260"/>
                    <a:pt x="29621" y="2991"/>
                    <a:pt x="27419" y="2924"/>
                  </a:cubicBezTo>
                  <a:cubicBezTo>
                    <a:pt x="27461" y="2867"/>
                    <a:pt x="27481" y="2791"/>
                    <a:pt x="27459" y="2698"/>
                  </a:cubicBezTo>
                  <a:cubicBezTo>
                    <a:pt x="27273" y="1917"/>
                    <a:pt x="27187" y="1127"/>
                    <a:pt x="27209" y="324"/>
                  </a:cubicBezTo>
                  <a:cubicBezTo>
                    <a:pt x="27214" y="114"/>
                    <a:pt x="27043" y="0"/>
                    <a:pt x="268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5"/>
            <p:cNvSpPr/>
            <p:nvPr/>
          </p:nvSpPr>
          <p:spPr>
            <a:xfrm>
              <a:off x="2992375" y="2859150"/>
              <a:ext cx="54300" cy="59475"/>
            </a:xfrm>
            <a:custGeom>
              <a:avLst/>
              <a:gdLst/>
              <a:ahLst/>
              <a:cxnLst/>
              <a:rect l="l" t="t" r="r" b="b"/>
              <a:pathLst>
                <a:path w="2172" h="2379" extrusionOk="0">
                  <a:moveTo>
                    <a:pt x="459" y="1"/>
                  </a:moveTo>
                  <a:cubicBezTo>
                    <a:pt x="221" y="1"/>
                    <a:pt x="1" y="275"/>
                    <a:pt x="206" y="490"/>
                  </a:cubicBezTo>
                  <a:cubicBezTo>
                    <a:pt x="752" y="1068"/>
                    <a:pt x="1225" y="1693"/>
                    <a:pt x="1620" y="2379"/>
                  </a:cubicBezTo>
                  <a:cubicBezTo>
                    <a:pt x="1802" y="2289"/>
                    <a:pt x="1984" y="2203"/>
                    <a:pt x="2172" y="2117"/>
                  </a:cubicBezTo>
                  <a:cubicBezTo>
                    <a:pt x="1755" y="1386"/>
                    <a:pt x="1262" y="710"/>
                    <a:pt x="682" y="100"/>
                  </a:cubicBezTo>
                  <a:cubicBezTo>
                    <a:pt x="615" y="30"/>
                    <a:pt x="536" y="1"/>
                    <a:pt x="4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5"/>
            <p:cNvSpPr/>
            <p:nvPr/>
          </p:nvSpPr>
          <p:spPr>
            <a:xfrm>
              <a:off x="3548450" y="2700425"/>
              <a:ext cx="22925" cy="111925"/>
            </a:xfrm>
            <a:custGeom>
              <a:avLst/>
              <a:gdLst/>
              <a:ahLst/>
              <a:cxnLst/>
              <a:rect l="l" t="t" r="r" b="b"/>
              <a:pathLst>
                <a:path w="917" h="4477" extrusionOk="0">
                  <a:moveTo>
                    <a:pt x="581" y="0"/>
                  </a:moveTo>
                  <a:cubicBezTo>
                    <a:pt x="439" y="0"/>
                    <a:pt x="305" y="87"/>
                    <a:pt x="303" y="272"/>
                  </a:cubicBezTo>
                  <a:cubicBezTo>
                    <a:pt x="289" y="1572"/>
                    <a:pt x="199" y="2866"/>
                    <a:pt x="28" y="4157"/>
                  </a:cubicBezTo>
                  <a:cubicBezTo>
                    <a:pt x="0" y="4365"/>
                    <a:pt x="161" y="4476"/>
                    <a:pt x="325" y="4476"/>
                  </a:cubicBezTo>
                  <a:cubicBezTo>
                    <a:pt x="470" y="4476"/>
                    <a:pt x="616" y="4390"/>
                    <a:pt x="640" y="4208"/>
                  </a:cubicBezTo>
                  <a:cubicBezTo>
                    <a:pt x="811" y="2918"/>
                    <a:pt x="902" y="1624"/>
                    <a:pt x="914" y="324"/>
                  </a:cubicBezTo>
                  <a:cubicBezTo>
                    <a:pt x="917" y="114"/>
                    <a:pt x="744" y="0"/>
                    <a:pt x="581" y="0"/>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5"/>
            <p:cNvSpPr/>
            <p:nvPr/>
          </p:nvSpPr>
          <p:spPr>
            <a:xfrm>
              <a:off x="3600500" y="2755250"/>
              <a:ext cx="24800" cy="74550"/>
            </a:xfrm>
            <a:custGeom>
              <a:avLst/>
              <a:gdLst/>
              <a:ahLst/>
              <a:cxnLst/>
              <a:rect l="l" t="t" r="r" b="b"/>
              <a:pathLst>
                <a:path w="992" h="2982" extrusionOk="0">
                  <a:moveTo>
                    <a:pt x="602" y="0"/>
                  </a:moveTo>
                  <a:cubicBezTo>
                    <a:pt x="489" y="0"/>
                    <a:pt x="380" y="59"/>
                    <a:pt x="332" y="198"/>
                  </a:cubicBezTo>
                  <a:cubicBezTo>
                    <a:pt x="50" y="1022"/>
                    <a:pt x="1" y="1890"/>
                    <a:pt x="196" y="2740"/>
                  </a:cubicBezTo>
                  <a:cubicBezTo>
                    <a:pt x="233" y="2906"/>
                    <a:pt x="369" y="2982"/>
                    <a:pt x="502" y="2982"/>
                  </a:cubicBezTo>
                  <a:cubicBezTo>
                    <a:pt x="677" y="2982"/>
                    <a:pt x="850" y="2853"/>
                    <a:pt x="799" y="2634"/>
                  </a:cubicBezTo>
                  <a:cubicBezTo>
                    <a:pt x="628" y="1884"/>
                    <a:pt x="663" y="1133"/>
                    <a:pt x="911" y="404"/>
                  </a:cubicBezTo>
                  <a:cubicBezTo>
                    <a:pt x="991" y="169"/>
                    <a:pt x="792" y="0"/>
                    <a:pt x="602" y="0"/>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5"/>
            <p:cNvSpPr/>
            <p:nvPr/>
          </p:nvSpPr>
          <p:spPr>
            <a:xfrm>
              <a:off x="4071300" y="3130775"/>
              <a:ext cx="1088275" cy="947450"/>
            </a:xfrm>
            <a:custGeom>
              <a:avLst/>
              <a:gdLst/>
              <a:ahLst/>
              <a:cxnLst/>
              <a:rect l="l" t="t" r="r" b="b"/>
              <a:pathLst>
                <a:path w="43531" h="37898" extrusionOk="0">
                  <a:moveTo>
                    <a:pt x="24669" y="0"/>
                  </a:moveTo>
                  <a:cubicBezTo>
                    <a:pt x="22680" y="0"/>
                    <a:pt x="20779" y="1255"/>
                    <a:pt x="19942" y="3045"/>
                  </a:cubicBezTo>
                  <a:cubicBezTo>
                    <a:pt x="19576" y="3827"/>
                    <a:pt x="19394" y="4711"/>
                    <a:pt x="18845" y="5377"/>
                  </a:cubicBezTo>
                  <a:cubicBezTo>
                    <a:pt x="18840" y="5384"/>
                    <a:pt x="18834" y="5390"/>
                    <a:pt x="18829" y="5396"/>
                  </a:cubicBezTo>
                  <a:cubicBezTo>
                    <a:pt x="18613" y="5650"/>
                    <a:pt x="18340" y="5759"/>
                    <a:pt x="18070" y="5759"/>
                  </a:cubicBezTo>
                  <a:cubicBezTo>
                    <a:pt x="17422" y="5759"/>
                    <a:pt x="16794" y="5131"/>
                    <a:pt x="17027" y="4365"/>
                  </a:cubicBezTo>
                  <a:cubicBezTo>
                    <a:pt x="17277" y="3546"/>
                    <a:pt x="17506" y="2718"/>
                    <a:pt x="17715" y="1886"/>
                  </a:cubicBezTo>
                  <a:cubicBezTo>
                    <a:pt x="17828" y="1437"/>
                    <a:pt x="17932" y="932"/>
                    <a:pt x="17397" y="585"/>
                  </a:cubicBezTo>
                  <a:cubicBezTo>
                    <a:pt x="17194" y="453"/>
                    <a:pt x="16953" y="399"/>
                    <a:pt x="16711" y="399"/>
                  </a:cubicBezTo>
                  <a:cubicBezTo>
                    <a:pt x="16636" y="399"/>
                    <a:pt x="16562" y="404"/>
                    <a:pt x="16488" y="413"/>
                  </a:cubicBezTo>
                  <a:cubicBezTo>
                    <a:pt x="12565" y="920"/>
                    <a:pt x="9471" y="4855"/>
                    <a:pt x="9822" y="8773"/>
                  </a:cubicBezTo>
                  <a:cubicBezTo>
                    <a:pt x="9838" y="8954"/>
                    <a:pt x="9864" y="9143"/>
                    <a:pt x="9969" y="9291"/>
                  </a:cubicBezTo>
                  <a:cubicBezTo>
                    <a:pt x="10180" y="9588"/>
                    <a:pt x="10602" y="9605"/>
                    <a:pt x="10965" y="9636"/>
                  </a:cubicBezTo>
                  <a:cubicBezTo>
                    <a:pt x="11994" y="9724"/>
                    <a:pt x="13199" y="10631"/>
                    <a:pt x="14047" y="11400"/>
                  </a:cubicBezTo>
                  <a:cubicBezTo>
                    <a:pt x="15189" y="12433"/>
                    <a:pt x="14813" y="14361"/>
                    <a:pt x="13337" y="14802"/>
                  </a:cubicBezTo>
                  <a:cubicBezTo>
                    <a:pt x="13327" y="14804"/>
                    <a:pt x="13317" y="14808"/>
                    <a:pt x="13306" y="14810"/>
                  </a:cubicBezTo>
                  <a:cubicBezTo>
                    <a:pt x="12980" y="14903"/>
                    <a:pt x="12655" y="14944"/>
                    <a:pt x="12330" y="14944"/>
                  </a:cubicBezTo>
                  <a:cubicBezTo>
                    <a:pt x="10187" y="14944"/>
                    <a:pt x="8072" y="13180"/>
                    <a:pt x="5860" y="13180"/>
                  </a:cubicBezTo>
                  <a:cubicBezTo>
                    <a:pt x="5710" y="13180"/>
                    <a:pt x="5559" y="13188"/>
                    <a:pt x="5409" y="13206"/>
                  </a:cubicBezTo>
                  <a:cubicBezTo>
                    <a:pt x="3551" y="13418"/>
                    <a:pt x="2143" y="14971"/>
                    <a:pt x="1151" y="16555"/>
                  </a:cubicBezTo>
                  <a:cubicBezTo>
                    <a:pt x="712" y="17253"/>
                    <a:pt x="309" y="18141"/>
                    <a:pt x="861" y="18853"/>
                  </a:cubicBezTo>
                  <a:cubicBezTo>
                    <a:pt x="1139" y="19208"/>
                    <a:pt x="1575" y="19382"/>
                    <a:pt x="2021" y="19382"/>
                  </a:cubicBezTo>
                  <a:cubicBezTo>
                    <a:pt x="2114" y="19382"/>
                    <a:pt x="2208" y="19375"/>
                    <a:pt x="2300" y="19360"/>
                  </a:cubicBezTo>
                  <a:cubicBezTo>
                    <a:pt x="3397" y="19182"/>
                    <a:pt x="4087" y="18331"/>
                    <a:pt x="4882" y="17658"/>
                  </a:cubicBezTo>
                  <a:cubicBezTo>
                    <a:pt x="5416" y="17204"/>
                    <a:pt x="6085" y="16810"/>
                    <a:pt x="6767" y="16810"/>
                  </a:cubicBezTo>
                  <a:cubicBezTo>
                    <a:pt x="6898" y="16810"/>
                    <a:pt x="7030" y="16824"/>
                    <a:pt x="7162" y="16856"/>
                  </a:cubicBezTo>
                  <a:cubicBezTo>
                    <a:pt x="7484" y="17469"/>
                    <a:pt x="6902" y="18155"/>
                    <a:pt x="6375" y="18603"/>
                  </a:cubicBezTo>
                  <a:cubicBezTo>
                    <a:pt x="4642" y="20080"/>
                    <a:pt x="2908" y="21556"/>
                    <a:pt x="1175" y="23033"/>
                  </a:cubicBezTo>
                  <a:cubicBezTo>
                    <a:pt x="885" y="23279"/>
                    <a:pt x="637" y="23576"/>
                    <a:pt x="482" y="23922"/>
                  </a:cubicBezTo>
                  <a:cubicBezTo>
                    <a:pt x="1" y="24997"/>
                    <a:pt x="642" y="25512"/>
                    <a:pt x="1273" y="25802"/>
                  </a:cubicBezTo>
                  <a:cubicBezTo>
                    <a:pt x="1769" y="26030"/>
                    <a:pt x="2311" y="26151"/>
                    <a:pt x="2855" y="26151"/>
                  </a:cubicBezTo>
                  <a:cubicBezTo>
                    <a:pt x="3084" y="26151"/>
                    <a:pt x="3314" y="26130"/>
                    <a:pt x="3540" y="26085"/>
                  </a:cubicBezTo>
                  <a:cubicBezTo>
                    <a:pt x="5703" y="25666"/>
                    <a:pt x="7078" y="23890"/>
                    <a:pt x="7681" y="21950"/>
                  </a:cubicBezTo>
                  <a:cubicBezTo>
                    <a:pt x="7840" y="21438"/>
                    <a:pt x="7956" y="20901"/>
                    <a:pt x="8253" y="20455"/>
                  </a:cubicBezTo>
                  <a:cubicBezTo>
                    <a:pt x="8505" y="20075"/>
                    <a:pt x="8935" y="19773"/>
                    <a:pt x="9378" y="19773"/>
                  </a:cubicBezTo>
                  <a:cubicBezTo>
                    <a:pt x="9572" y="19773"/>
                    <a:pt x="9769" y="19831"/>
                    <a:pt x="9954" y="19966"/>
                  </a:cubicBezTo>
                  <a:cubicBezTo>
                    <a:pt x="10317" y="20232"/>
                    <a:pt x="10470" y="20697"/>
                    <a:pt x="10419" y="21144"/>
                  </a:cubicBezTo>
                  <a:cubicBezTo>
                    <a:pt x="10328" y="21932"/>
                    <a:pt x="9750" y="22504"/>
                    <a:pt x="9199" y="23035"/>
                  </a:cubicBezTo>
                  <a:lnTo>
                    <a:pt x="6551" y="25582"/>
                  </a:lnTo>
                  <a:cubicBezTo>
                    <a:pt x="5628" y="26470"/>
                    <a:pt x="4683" y="27392"/>
                    <a:pt x="4188" y="28571"/>
                  </a:cubicBezTo>
                  <a:cubicBezTo>
                    <a:pt x="3559" y="30068"/>
                    <a:pt x="3844" y="32107"/>
                    <a:pt x="5654" y="32679"/>
                  </a:cubicBezTo>
                  <a:cubicBezTo>
                    <a:pt x="5932" y="32766"/>
                    <a:pt x="6217" y="32807"/>
                    <a:pt x="6501" y="32807"/>
                  </a:cubicBezTo>
                  <a:cubicBezTo>
                    <a:pt x="7237" y="32807"/>
                    <a:pt x="7967" y="32530"/>
                    <a:pt x="8566" y="32066"/>
                  </a:cubicBezTo>
                  <a:cubicBezTo>
                    <a:pt x="10021" y="30941"/>
                    <a:pt x="10549" y="29119"/>
                    <a:pt x="10985" y="27383"/>
                  </a:cubicBezTo>
                  <a:cubicBezTo>
                    <a:pt x="11400" y="25722"/>
                    <a:pt x="11816" y="23981"/>
                    <a:pt x="13024" y="22739"/>
                  </a:cubicBezTo>
                  <a:cubicBezTo>
                    <a:pt x="13209" y="22550"/>
                    <a:pt x="13461" y="22430"/>
                    <a:pt x="13717" y="22430"/>
                  </a:cubicBezTo>
                  <a:cubicBezTo>
                    <a:pt x="13793" y="22430"/>
                    <a:pt x="13870" y="22440"/>
                    <a:pt x="13945" y="22463"/>
                  </a:cubicBezTo>
                  <a:cubicBezTo>
                    <a:pt x="14301" y="22571"/>
                    <a:pt x="14359" y="22851"/>
                    <a:pt x="14386" y="23115"/>
                  </a:cubicBezTo>
                  <a:cubicBezTo>
                    <a:pt x="14718" y="26335"/>
                    <a:pt x="11509" y="29032"/>
                    <a:pt x="11554" y="32269"/>
                  </a:cubicBezTo>
                  <a:cubicBezTo>
                    <a:pt x="11587" y="34678"/>
                    <a:pt x="13715" y="36903"/>
                    <a:pt x="16162" y="36913"/>
                  </a:cubicBezTo>
                  <a:cubicBezTo>
                    <a:pt x="16164" y="36913"/>
                    <a:pt x="16166" y="36913"/>
                    <a:pt x="16168" y="36913"/>
                  </a:cubicBezTo>
                  <a:cubicBezTo>
                    <a:pt x="16507" y="36913"/>
                    <a:pt x="16848" y="36828"/>
                    <a:pt x="17130" y="36642"/>
                  </a:cubicBezTo>
                  <a:cubicBezTo>
                    <a:pt x="17915" y="36126"/>
                    <a:pt x="17769" y="35353"/>
                    <a:pt x="17613" y="34662"/>
                  </a:cubicBezTo>
                  <a:cubicBezTo>
                    <a:pt x="17110" y="32420"/>
                    <a:pt x="16607" y="30180"/>
                    <a:pt x="16104" y="27938"/>
                  </a:cubicBezTo>
                  <a:cubicBezTo>
                    <a:pt x="15925" y="27144"/>
                    <a:pt x="15750" y="26304"/>
                    <a:pt x="16005" y="25531"/>
                  </a:cubicBezTo>
                  <a:cubicBezTo>
                    <a:pt x="16217" y="24891"/>
                    <a:pt x="16846" y="24347"/>
                    <a:pt x="17487" y="24347"/>
                  </a:cubicBezTo>
                  <a:cubicBezTo>
                    <a:pt x="17848" y="24347"/>
                    <a:pt x="18213" y="24520"/>
                    <a:pt x="18510" y="24947"/>
                  </a:cubicBezTo>
                  <a:cubicBezTo>
                    <a:pt x="18768" y="25320"/>
                    <a:pt x="18868" y="25781"/>
                    <a:pt x="18834" y="26233"/>
                  </a:cubicBezTo>
                  <a:cubicBezTo>
                    <a:pt x="18686" y="28250"/>
                    <a:pt x="18440" y="30302"/>
                    <a:pt x="18763" y="32306"/>
                  </a:cubicBezTo>
                  <a:cubicBezTo>
                    <a:pt x="19049" y="34076"/>
                    <a:pt x="19833" y="35836"/>
                    <a:pt x="21256" y="36928"/>
                  </a:cubicBezTo>
                  <a:cubicBezTo>
                    <a:pt x="22062" y="37546"/>
                    <a:pt x="23094" y="37898"/>
                    <a:pt x="24103" y="37898"/>
                  </a:cubicBezTo>
                  <a:cubicBezTo>
                    <a:pt x="24876" y="37898"/>
                    <a:pt x="25635" y="37692"/>
                    <a:pt x="26269" y="37241"/>
                  </a:cubicBezTo>
                  <a:cubicBezTo>
                    <a:pt x="26712" y="36925"/>
                    <a:pt x="27098" y="36461"/>
                    <a:pt x="27122" y="35918"/>
                  </a:cubicBezTo>
                  <a:cubicBezTo>
                    <a:pt x="27138" y="35566"/>
                    <a:pt x="27000" y="35229"/>
                    <a:pt x="26864" y="34906"/>
                  </a:cubicBezTo>
                  <a:cubicBezTo>
                    <a:pt x="25979" y="32820"/>
                    <a:pt x="24981" y="30785"/>
                    <a:pt x="23876" y="28809"/>
                  </a:cubicBezTo>
                  <a:cubicBezTo>
                    <a:pt x="23291" y="27763"/>
                    <a:pt x="22764" y="26225"/>
                    <a:pt x="23874" y="25599"/>
                  </a:cubicBezTo>
                  <a:cubicBezTo>
                    <a:pt x="24099" y="25472"/>
                    <a:pt x="24344" y="25413"/>
                    <a:pt x="24588" y="25413"/>
                  </a:cubicBezTo>
                  <a:cubicBezTo>
                    <a:pt x="25078" y="25413"/>
                    <a:pt x="25567" y="25652"/>
                    <a:pt x="25890" y="26058"/>
                  </a:cubicBezTo>
                  <a:cubicBezTo>
                    <a:pt x="27523" y="28103"/>
                    <a:pt x="28088" y="30719"/>
                    <a:pt x="28307" y="33285"/>
                  </a:cubicBezTo>
                  <a:cubicBezTo>
                    <a:pt x="28408" y="34488"/>
                    <a:pt x="28462" y="35770"/>
                    <a:pt x="30104" y="36417"/>
                  </a:cubicBezTo>
                  <a:cubicBezTo>
                    <a:pt x="30531" y="36585"/>
                    <a:pt x="30979" y="36664"/>
                    <a:pt x="31429" y="36664"/>
                  </a:cubicBezTo>
                  <a:cubicBezTo>
                    <a:pt x="31997" y="36664"/>
                    <a:pt x="32567" y="36538"/>
                    <a:pt x="33097" y="36309"/>
                  </a:cubicBezTo>
                  <a:cubicBezTo>
                    <a:pt x="33388" y="36184"/>
                    <a:pt x="33973" y="35975"/>
                    <a:pt x="34029" y="35543"/>
                  </a:cubicBezTo>
                  <a:cubicBezTo>
                    <a:pt x="34057" y="35320"/>
                    <a:pt x="33934" y="35108"/>
                    <a:pt x="33809" y="34924"/>
                  </a:cubicBezTo>
                  <a:cubicBezTo>
                    <a:pt x="32311" y="32716"/>
                    <a:pt x="29663" y="31100"/>
                    <a:pt x="29438" y="28381"/>
                  </a:cubicBezTo>
                  <a:cubicBezTo>
                    <a:pt x="29416" y="28111"/>
                    <a:pt x="29534" y="27830"/>
                    <a:pt x="29781" y="27716"/>
                  </a:cubicBezTo>
                  <a:cubicBezTo>
                    <a:pt x="29853" y="27683"/>
                    <a:pt x="29923" y="27668"/>
                    <a:pt x="29991" y="27668"/>
                  </a:cubicBezTo>
                  <a:cubicBezTo>
                    <a:pt x="30300" y="27668"/>
                    <a:pt x="30561" y="27980"/>
                    <a:pt x="30741" y="28257"/>
                  </a:cubicBezTo>
                  <a:cubicBezTo>
                    <a:pt x="31496" y="29427"/>
                    <a:pt x="32254" y="30596"/>
                    <a:pt x="33009" y="31765"/>
                  </a:cubicBezTo>
                  <a:cubicBezTo>
                    <a:pt x="33846" y="33058"/>
                    <a:pt x="34755" y="34422"/>
                    <a:pt x="36470" y="34673"/>
                  </a:cubicBezTo>
                  <a:cubicBezTo>
                    <a:pt x="36563" y="34687"/>
                    <a:pt x="36656" y="34694"/>
                    <a:pt x="36749" y="34694"/>
                  </a:cubicBezTo>
                  <a:cubicBezTo>
                    <a:pt x="37400" y="34694"/>
                    <a:pt x="38022" y="34361"/>
                    <a:pt x="38394" y="33813"/>
                  </a:cubicBezTo>
                  <a:cubicBezTo>
                    <a:pt x="38445" y="33738"/>
                    <a:pt x="38491" y="33656"/>
                    <a:pt x="38501" y="33567"/>
                  </a:cubicBezTo>
                  <a:cubicBezTo>
                    <a:pt x="38523" y="33375"/>
                    <a:pt x="38380" y="33208"/>
                    <a:pt x="38245" y="33071"/>
                  </a:cubicBezTo>
                  <a:cubicBezTo>
                    <a:pt x="37302" y="32114"/>
                    <a:pt x="36222" y="31293"/>
                    <a:pt x="35047" y="30641"/>
                  </a:cubicBezTo>
                  <a:cubicBezTo>
                    <a:pt x="34293" y="30223"/>
                    <a:pt x="33358" y="29576"/>
                    <a:pt x="33606" y="28752"/>
                  </a:cubicBezTo>
                  <a:lnTo>
                    <a:pt x="33606" y="28752"/>
                  </a:lnTo>
                  <a:cubicBezTo>
                    <a:pt x="35170" y="29173"/>
                    <a:pt x="36657" y="29879"/>
                    <a:pt x="37971" y="30827"/>
                  </a:cubicBezTo>
                  <a:cubicBezTo>
                    <a:pt x="38773" y="31404"/>
                    <a:pt x="39543" y="32086"/>
                    <a:pt x="40513" y="32307"/>
                  </a:cubicBezTo>
                  <a:cubicBezTo>
                    <a:pt x="40680" y="32345"/>
                    <a:pt x="40851" y="32365"/>
                    <a:pt x="41022" y="32365"/>
                  </a:cubicBezTo>
                  <a:cubicBezTo>
                    <a:pt x="41432" y="32365"/>
                    <a:pt x="41838" y="32253"/>
                    <a:pt x="42184" y="32028"/>
                  </a:cubicBezTo>
                  <a:cubicBezTo>
                    <a:pt x="42954" y="31525"/>
                    <a:pt x="42894" y="30833"/>
                    <a:pt x="42833" y="30179"/>
                  </a:cubicBezTo>
                  <a:cubicBezTo>
                    <a:pt x="42715" y="28928"/>
                    <a:pt x="42592" y="27661"/>
                    <a:pt x="42151" y="26485"/>
                  </a:cubicBezTo>
                  <a:cubicBezTo>
                    <a:pt x="41712" y="25308"/>
                    <a:pt x="40908" y="24213"/>
                    <a:pt x="39763" y="23699"/>
                  </a:cubicBezTo>
                  <a:cubicBezTo>
                    <a:pt x="38283" y="23035"/>
                    <a:pt x="36495" y="23425"/>
                    <a:pt x="35009" y="22776"/>
                  </a:cubicBezTo>
                  <a:cubicBezTo>
                    <a:pt x="34738" y="22657"/>
                    <a:pt x="34463" y="22492"/>
                    <a:pt x="34468" y="22104"/>
                  </a:cubicBezTo>
                  <a:cubicBezTo>
                    <a:pt x="34473" y="21706"/>
                    <a:pt x="34765" y="21370"/>
                    <a:pt x="35140" y="21244"/>
                  </a:cubicBezTo>
                  <a:cubicBezTo>
                    <a:pt x="35775" y="21032"/>
                    <a:pt x="36438" y="20931"/>
                    <a:pt x="37101" y="20931"/>
                  </a:cubicBezTo>
                  <a:cubicBezTo>
                    <a:pt x="39132" y="20931"/>
                    <a:pt x="41168" y="21879"/>
                    <a:pt x="42411" y="23494"/>
                  </a:cubicBezTo>
                  <a:cubicBezTo>
                    <a:pt x="42933" y="22728"/>
                    <a:pt x="43467" y="21932"/>
                    <a:pt x="43515" y="20972"/>
                  </a:cubicBezTo>
                  <a:cubicBezTo>
                    <a:pt x="43531" y="20686"/>
                    <a:pt x="43491" y="20396"/>
                    <a:pt x="43390" y="20130"/>
                  </a:cubicBezTo>
                  <a:cubicBezTo>
                    <a:pt x="42977" y="19036"/>
                    <a:pt x="41954" y="18937"/>
                    <a:pt x="41030" y="18877"/>
                  </a:cubicBezTo>
                  <a:lnTo>
                    <a:pt x="33562" y="18388"/>
                  </a:lnTo>
                  <a:cubicBezTo>
                    <a:pt x="33156" y="18361"/>
                    <a:pt x="32665" y="18284"/>
                    <a:pt x="32578" y="17822"/>
                  </a:cubicBezTo>
                  <a:cubicBezTo>
                    <a:pt x="32505" y="17440"/>
                    <a:pt x="32772" y="17065"/>
                    <a:pt x="33148" y="16960"/>
                  </a:cubicBezTo>
                  <a:cubicBezTo>
                    <a:pt x="34458" y="16591"/>
                    <a:pt x="35819" y="16407"/>
                    <a:pt x="37179" y="16407"/>
                  </a:cubicBezTo>
                  <a:cubicBezTo>
                    <a:pt x="38328" y="16407"/>
                    <a:pt x="39476" y="16538"/>
                    <a:pt x="40594" y="16801"/>
                  </a:cubicBezTo>
                  <a:cubicBezTo>
                    <a:pt x="40814" y="16852"/>
                    <a:pt x="41063" y="16898"/>
                    <a:pt x="41297" y="16898"/>
                  </a:cubicBezTo>
                  <a:cubicBezTo>
                    <a:pt x="41614" y="16898"/>
                    <a:pt x="41904" y="16814"/>
                    <a:pt x="42057" y="16548"/>
                  </a:cubicBezTo>
                  <a:cubicBezTo>
                    <a:pt x="42119" y="16437"/>
                    <a:pt x="42146" y="16309"/>
                    <a:pt x="42165" y="16185"/>
                  </a:cubicBezTo>
                  <a:cubicBezTo>
                    <a:pt x="42270" y="15179"/>
                    <a:pt x="41744" y="14197"/>
                    <a:pt x="40846" y="13731"/>
                  </a:cubicBezTo>
                  <a:cubicBezTo>
                    <a:pt x="40129" y="13361"/>
                    <a:pt x="39416" y="13221"/>
                    <a:pt x="38708" y="13221"/>
                  </a:cubicBezTo>
                  <a:cubicBezTo>
                    <a:pt x="37434" y="13221"/>
                    <a:pt x="36175" y="13672"/>
                    <a:pt x="34939" y="14038"/>
                  </a:cubicBezTo>
                  <a:cubicBezTo>
                    <a:pt x="33482" y="14469"/>
                    <a:pt x="31993" y="14789"/>
                    <a:pt x="30488" y="14993"/>
                  </a:cubicBezTo>
                  <a:cubicBezTo>
                    <a:pt x="30362" y="15010"/>
                    <a:pt x="30228" y="15019"/>
                    <a:pt x="30091" y="15019"/>
                  </a:cubicBezTo>
                  <a:cubicBezTo>
                    <a:pt x="29386" y="15019"/>
                    <a:pt x="28621" y="14774"/>
                    <a:pt x="28679" y="14081"/>
                  </a:cubicBezTo>
                  <a:cubicBezTo>
                    <a:pt x="28708" y="13757"/>
                    <a:pt x="28924" y="13476"/>
                    <a:pt x="29211" y="13322"/>
                  </a:cubicBezTo>
                  <a:cubicBezTo>
                    <a:pt x="31593" y="12049"/>
                    <a:pt x="34294" y="11382"/>
                    <a:pt x="36995" y="11382"/>
                  </a:cubicBezTo>
                  <a:cubicBezTo>
                    <a:pt x="37454" y="11382"/>
                    <a:pt x="37912" y="11401"/>
                    <a:pt x="38370" y="11440"/>
                  </a:cubicBezTo>
                  <a:cubicBezTo>
                    <a:pt x="38468" y="11448"/>
                    <a:pt x="38570" y="11456"/>
                    <a:pt x="38671" y="11456"/>
                  </a:cubicBezTo>
                  <a:cubicBezTo>
                    <a:pt x="38870" y="11456"/>
                    <a:pt x="39065" y="11425"/>
                    <a:pt x="39215" y="11302"/>
                  </a:cubicBezTo>
                  <a:cubicBezTo>
                    <a:pt x="39527" y="11046"/>
                    <a:pt x="39468" y="10557"/>
                    <a:pt x="39349" y="10170"/>
                  </a:cubicBezTo>
                  <a:cubicBezTo>
                    <a:pt x="39097" y="9364"/>
                    <a:pt x="38674" y="8569"/>
                    <a:pt x="37968" y="8105"/>
                  </a:cubicBezTo>
                  <a:cubicBezTo>
                    <a:pt x="37498" y="7795"/>
                    <a:pt x="36972" y="7666"/>
                    <a:pt x="36427" y="7666"/>
                  </a:cubicBezTo>
                  <a:cubicBezTo>
                    <a:pt x="35359" y="7666"/>
                    <a:pt x="34219" y="8160"/>
                    <a:pt x="33281" y="8748"/>
                  </a:cubicBezTo>
                  <a:cubicBezTo>
                    <a:pt x="31901" y="9611"/>
                    <a:pt x="30500" y="10702"/>
                    <a:pt x="28884" y="10702"/>
                  </a:cubicBezTo>
                  <a:cubicBezTo>
                    <a:pt x="28706" y="10702"/>
                    <a:pt x="28525" y="10688"/>
                    <a:pt x="28341" y="10660"/>
                  </a:cubicBezTo>
                  <a:cubicBezTo>
                    <a:pt x="28012" y="10609"/>
                    <a:pt x="27717" y="10396"/>
                    <a:pt x="27593" y="10087"/>
                  </a:cubicBezTo>
                  <a:cubicBezTo>
                    <a:pt x="27425" y="9664"/>
                    <a:pt x="27667" y="9395"/>
                    <a:pt x="27910" y="9169"/>
                  </a:cubicBezTo>
                  <a:cubicBezTo>
                    <a:pt x="29386" y="7786"/>
                    <a:pt x="31409" y="7017"/>
                    <a:pt x="33431" y="7017"/>
                  </a:cubicBezTo>
                  <a:cubicBezTo>
                    <a:pt x="33603" y="7017"/>
                    <a:pt x="33774" y="7022"/>
                    <a:pt x="33945" y="7033"/>
                  </a:cubicBezTo>
                  <a:cubicBezTo>
                    <a:pt x="34097" y="7043"/>
                    <a:pt x="34252" y="7057"/>
                    <a:pt x="34405" y="7057"/>
                  </a:cubicBezTo>
                  <a:cubicBezTo>
                    <a:pt x="34781" y="7057"/>
                    <a:pt x="35144" y="6975"/>
                    <a:pt x="35406" y="6561"/>
                  </a:cubicBezTo>
                  <a:cubicBezTo>
                    <a:pt x="35648" y="6177"/>
                    <a:pt x="35648" y="5688"/>
                    <a:pt x="35462" y="5274"/>
                  </a:cubicBezTo>
                  <a:cubicBezTo>
                    <a:pt x="34847" y="3922"/>
                    <a:pt x="33378" y="3208"/>
                    <a:pt x="31936" y="3141"/>
                  </a:cubicBezTo>
                  <a:cubicBezTo>
                    <a:pt x="31851" y="3137"/>
                    <a:pt x="31765" y="3135"/>
                    <a:pt x="31679" y="3135"/>
                  </a:cubicBezTo>
                  <a:cubicBezTo>
                    <a:pt x="30516" y="3135"/>
                    <a:pt x="29371" y="3496"/>
                    <a:pt x="28310" y="3978"/>
                  </a:cubicBezTo>
                  <a:cubicBezTo>
                    <a:pt x="26676" y="4723"/>
                    <a:pt x="25176" y="5764"/>
                    <a:pt x="23908" y="7036"/>
                  </a:cubicBezTo>
                  <a:cubicBezTo>
                    <a:pt x="23313" y="6203"/>
                    <a:pt x="23721" y="4985"/>
                    <a:pt x="24463" y="4280"/>
                  </a:cubicBezTo>
                  <a:cubicBezTo>
                    <a:pt x="25204" y="3574"/>
                    <a:pt x="26195" y="3210"/>
                    <a:pt x="27076" y="2689"/>
                  </a:cubicBezTo>
                  <a:cubicBezTo>
                    <a:pt x="27345" y="2530"/>
                    <a:pt x="27631" y="2316"/>
                    <a:pt x="27666" y="2005"/>
                  </a:cubicBezTo>
                  <a:cubicBezTo>
                    <a:pt x="27687" y="1823"/>
                    <a:pt x="27615" y="1644"/>
                    <a:pt x="27527" y="1485"/>
                  </a:cubicBezTo>
                  <a:cubicBezTo>
                    <a:pt x="27150" y="807"/>
                    <a:pt x="26512" y="311"/>
                    <a:pt x="25758" y="129"/>
                  </a:cubicBezTo>
                  <a:cubicBezTo>
                    <a:pt x="25396" y="42"/>
                    <a:pt x="25031" y="0"/>
                    <a:pt x="24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5"/>
            <p:cNvSpPr/>
            <p:nvPr/>
          </p:nvSpPr>
          <p:spPr>
            <a:xfrm>
              <a:off x="3978650" y="2583250"/>
              <a:ext cx="1009125" cy="951100"/>
            </a:xfrm>
            <a:custGeom>
              <a:avLst/>
              <a:gdLst/>
              <a:ahLst/>
              <a:cxnLst/>
              <a:rect l="l" t="t" r="r" b="b"/>
              <a:pathLst>
                <a:path w="40365" h="38044" extrusionOk="0">
                  <a:moveTo>
                    <a:pt x="34962" y="1"/>
                  </a:moveTo>
                  <a:cubicBezTo>
                    <a:pt x="34934" y="1"/>
                    <a:pt x="34906" y="3"/>
                    <a:pt x="34877" y="6"/>
                  </a:cubicBezTo>
                  <a:cubicBezTo>
                    <a:pt x="34602" y="42"/>
                    <a:pt x="34386" y="249"/>
                    <a:pt x="34191" y="444"/>
                  </a:cubicBezTo>
                  <a:cubicBezTo>
                    <a:pt x="32814" y="1826"/>
                    <a:pt x="31339" y="3456"/>
                    <a:pt x="31433" y="5406"/>
                  </a:cubicBezTo>
                  <a:cubicBezTo>
                    <a:pt x="31468" y="6133"/>
                    <a:pt x="31725" y="6828"/>
                    <a:pt x="31891" y="7537"/>
                  </a:cubicBezTo>
                  <a:cubicBezTo>
                    <a:pt x="32260" y="9122"/>
                    <a:pt x="32161" y="10811"/>
                    <a:pt x="31606" y="12341"/>
                  </a:cubicBezTo>
                  <a:cubicBezTo>
                    <a:pt x="30529" y="10690"/>
                    <a:pt x="29454" y="9040"/>
                    <a:pt x="28377" y="7389"/>
                  </a:cubicBezTo>
                  <a:cubicBezTo>
                    <a:pt x="28239" y="7178"/>
                    <a:pt x="28088" y="6954"/>
                    <a:pt x="27857" y="6851"/>
                  </a:cubicBezTo>
                  <a:cubicBezTo>
                    <a:pt x="27737" y="6798"/>
                    <a:pt x="27607" y="6782"/>
                    <a:pt x="27474" y="6782"/>
                  </a:cubicBezTo>
                  <a:cubicBezTo>
                    <a:pt x="27384" y="6782"/>
                    <a:pt x="27294" y="6789"/>
                    <a:pt x="27205" y="6797"/>
                  </a:cubicBezTo>
                  <a:lnTo>
                    <a:pt x="17973" y="7570"/>
                  </a:lnTo>
                  <a:cubicBezTo>
                    <a:pt x="18935" y="10757"/>
                    <a:pt x="19161" y="14164"/>
                    <a:pt x="18631" y="17450"/>
                  </a:cubicBezTo>
                  <a:cubicBezTo>
                    <a:pt x="17888" y="17370"/>
                    <a:pt x="17400" y="16651"/>
                    <a:pt x="17056" y="15987"/>
                  </a:cubicBezTo>
                  <a:cubicBezTo>
                    <a:pt x="15834" y="13640"/>
                    <a:pt x="15066" y="11059"/>
                    <a:pt x="14804" y="8427"/>
                  </a:cubicBezTo>
                  <a:cubicBezTo>
                    <a:pt x="12036" y="10329"/>
                    <a:pt x="9488" y="12555"/>
                    <a:pt x="7234" y="15046"/>
                  </a:cubicBezTo>
                  <a:cubicBezTo>
                    <a:pt x="6135" y="16259"/>
                    <a:pt x="5059" y="17641"/>
                    <a:pt x="4902" y="19271"/>
                  </a:cubicBezTo>
                  <a:cubicBezTo>
                    <a:pt x="4725" y="21094"/>
                    <a:pt x="5726" y="22792"/>
                    <a:pt x="6319" y="24525"/>
                  </a:cubicBezTo>
                  <a:cubicBezTo>
                    <a:pt x="6385" y="24715"/>
                    <a:pt x="6445" y="24930"/>
                    <a:pt x="6366" y="25116"/>
                  </a:cubicBezTo>
                  <a:cubicBezTo>
                    <a:pt x="6257" y="25371"/>
                    <a:pt x="5944" y="25457"/>
                    <a:pt x="5670" y="25507"/>
                  </a:cubicBezTo>
                  <a:cubicBezTo>
                    <a:pt x="4241" y="25769"/>
                    <a:pt x="2789" y="25899"/>
                    <a:pt x="1336" y="25899"/>
                  </a:cubicBezTo>
                  <a:cubicBezTo>
                    <a:pt x="1205" y="25899"/>
                    <a:pt x="1074" y="25898"/>
                    <a:pt x="943" y="25896"/>
                  </a:cubicBezTo>
                  <a:cubicBezTo>
                    <a:pt x="912" y="25895"/>
                    <a:pt x="882" y="25895"/>
                    <a:pt x="851" y="25895"/>
                  </a:cubicBezTo>
                  <a:cubicBezTo>
                    <a:pt x="661" y="25895"/>
                    <a:pt x="465" y="25913"/>
                    <a:pt x="325" y="26036"/>
                  </a:cubicBezTo>
                  <a:cubicBezTo>
                    <a:pt x="195" y="26148"/>
                    <a:pt x="145" y="26326"/>
                    <a:pt x="113" y="26493"/>
                  </a:cubicBezTo>
                  <a:cubicBezTo>
                    <a:pt x="0" y="27076"/>
                    <a:pt x="19" y="27684"/>
                    <a:pt x="171" y="28258"/>
                  </a:cubicBezTo>
                  <a:lnTo>
                    <a:pt x="946" y="28343"/>
                  </a:lnTo>
                  <a:cubicBezTo>
                    <a:pt x="3015" y="29125"/>
                    <a:pt x="5228" y="29527"/>
                    <a:pt x="7440" y="29527"/>
                  </a:cubicBezTo>
                  <a:cubicBezTo>
                    <a:pt x="7779" y="29527"/>
                    <a:pt x="8118" y="29518"/>
                    <a:pt x="8456" y="29499"/>
                  </a:cubicBezTo>
                  <a:cubicBezTo>
                    <a:pt x="8542" y="29494"/>
                    <a:pt x="8631" y="29490"/>
                    <a:pt x="8720" y="29490"/>
                  </a:cubicBezTo>
                  <a:cubicBezTo>
                    <a:pt x="8940" y="29490"/>
                    <a:pt x="9157" y="29519"/>
                    <a:pt x="9329" y="29649"/>
                  </a:cubicBezTo>
                  <a:cubicBezTo>
                    <a:pt x="9579" y="29838"/>
                    <a:pt x="9647" y="30174"/>
                    <a:pt x="9708" y="30480"/>
                  </a:cubicBezTo>
                  <a:cubicBezTo>
                    <a:pt x="9995" y="31962"/>
                    <a:pt x="10455" y="33447"/>
                    <a:pt x="11380" y="34638"/>
                  </a:cubicBezTo>
                  <a:cubicBezTo>
                    <a:pt x="12465" y="36036"/>
                    <a:pt x="14111" y="36910"/>
                    <a:pt x="15817" y="37378"/>
                  </a:cubicBezTo>
                  <a:cubicBezTo>
                    <a:pt x="17522" y="37849"/>
                    <a:pt x="19305" y="37947"/>
                    <a:pt x="21071" y="38044"/>
                  </a:cubicBezTo>
                  <a:cubicBezTo>
                    <a:pt x="20337" y="36737"/>
                    <a:pt x="19597" y="35412"/>
                    <a:pt x="19210" y="33964"/>
                  </a:cubicBezTo>
                  <a:cubicBezTo>
                    <a:pt x="18824" y="32516"/>
                    <a:pt x="18827" y="30906"/>
                    <a:pt x="19537" y="29586"/>
                  </a:cubicBezTo>
                  <a:cubicBezTo>
                    <a:pt x="20348" y="29963"/>
                    <a:pt x="20872" y="30754"/>
                    <a:pt x="21356" y="31507"/>
                  </a:cubicBezTo>
                  <a:cubicBezTo>
                    <a:pt x="22478" y="33256"/>
                    <a:pt x="23601" y="35004"/>
                    <a:pt x="24722" y="36752"/>
                  </a:cubicBezTo>
                  <a:cubicBezTo>
                    <a:pt x="26575" y="35582"/>
                    <a:pt x="28376" y="34326"/>
                    <a:pt x="30115" y="32989"/>
                  </a:cubicBezTo>
                  <a:cubicBezTo>
                    <a:pt x="30367" y="32794"/>
                    <a:pt x="30629" y="32587"/>
                    <a:pt x="30758" y="32295"/>
                  </a:cubicBezTo>
                  <a:cubicBezTo>
                    <a:pt x="30896" y="31986"/>
                    <a:pt x="30865" y="31631"/>
                    <a:pt x="30825" y="31296"/>
                  </a:cubicBezTo>
                  <a:cubicBezTo>
                    <a:pt x="30591" y="29361"/>
                    <a:pt x="30109" y="27457"/>
                    <a:pt x="29393" y="25643"/>
                  </a:cubicBezTo>
                  <a:lnTo>
                    <a:pt x="29393" y="25643"/>
                  </a:lnTo>
                  <a:cubicBezTo>
                    <a:pt x="30892" y="26102"/>
                    <a:pt x="32393" y="26562"/>
                    <a:pt x="33891" y="27020"/>
                  </a:cubicBezTo>
                  <a:cubicBezTo>
                    <a:pt x="34130" y="27093"/>
                    <a:pt x="34378" y="27167"/>
                    <a:pt x="34625" y="27167"/>
                  </a:cubicBezTo>
                  <a:cubicBezTo>
                    <a:pt x="34703" y="27167"/>
                    <a:pt x="34780" y="27160"/>
                    <a:pt x="34856" y="27143"/>
                  </a:cubicBezTo>
                  <a:cubicBezTo>
                    <a:pt x="35122" y="27086"/>
                    <a:pt x="35350" y="26918"/>
                    <a:pt x="35559" y="26746"/>
                  </a:cubicBezTo>
                  <a:cubicBezTo>
                    <a:pt x="36849" y="25677"/>
                    <a:pt x="37778" y="24181"/>
                    <a:pt x="38158" y="22550"/>
                  </a:cubicBezTo>
                  <a:cubicBezTo>
                    <a:pt x="38415" y="21454"/>
                    <a:pt x="38429" y="20317"/>
                    <a:pt x="38442" y="19191"/>
                  </a:cubicBezTo>
                  <a:cubicBezTo>
                    <a:pt x="38445" y="18991"/>
                    <a:pt x="38442" y="18773"/>
                    <a:pt x="38324" y="18612"/>
                  </a:cubicBezTo>
                  <a:cubicBezTo>
                    <a:pt x="38213" y="18459"/>
                    <a:pt x="38021" y="18388"/>
                    <a:pt x="37841" y="18326"/>
                  </a:cubicBezTo>
                  <a:cubicBezTo>
                    <a:pt x="36493" y="17862"/>
                    <a:pt x="35145" y="17400"/>
                    <a:pt x="33795" y="16935"/>
                  </a:cubicBezTo>
                  <a:cubicBezTo>
                    <a:pt x="34879" y="16257"/>
                    <a:pt x="36159" y="15891"/>
                    <a:pt x="37437" y="15891"/>
                  </a:cubicBezTo>
                  <a:cubicBezTo>
                    <a:pt x="37479" y="15891"/>
                    <a:pt x="37520" y="15892"/>
                    <a:pt x="37562" y="15893"/>
                  </a:cubicBezTo>
                  <a:cubicBezTo>
                    <a:pt x="37707" y="15895"/>
                    <a:pt x="37854" y="15902"/>
                    <a:pt x="37999" y="15902"/>
                  </a:cubicBezTo>
                  <a:cubicBezTo>
                    <a:pt x="38211" y="15902"/>
                    <a:pt x="38422" y="15887"/>
                    <a:pt x="38621" y="15821"/>
                  </a:cubicBezTo>
                  <a:cubicBezTo>
                    <a:pt x="39303" y="15595"/>
                    <a:pt x="39670" y="14857"/>
                    <a:pt x="39836" y="14159"/>
                  </a:cubicBezTo>
                  <a:cubicBezTo>
                    <a:pt x="40364" y="11935"/>
                    <a:pt x="39589" y="9632"/>
                    <a:pt x="38825" y="7479"/>
                  </a:cubicBezTo>
                  <a:cubicBezTo>
                    <a:pt x="38012" y="5188"/>
                    <a:pt x="37191" y="2882"/>
                    <a:pt x="35944" y="797"/>
                  </a:cubicBezTo>
                  <a:cubicBezTo>
                    <a:pt x="35718" y="417"/>
                    <a:pt x="35387" y="1"/>
                    <a:pt x="34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5"/>
            <p:cNvSpPr/>
            <p:nvPr/>
          </p:nvSpPr>
          <p:spPr>
            <a:xfrm>
              <a:off x="4134400" y="2775225"/>
              <a:ext cx="732300" cy="553500"/>
            </a:xfrm>
            <a:custGeom>
              <a:avLst/>
              <a:gdLst/>
              <a:ahLst/>
              <a:cxnLst/>
              <a:rect l="l" t="t" r="r" b="b"/>
              <a:pathLst>
                <a:path w="29292" h="22140" extrusionOk="0">
                  <a:moveTo>
                    <a:pt x="28552" y="1"/>
                  </a:moveTo>
                  <a:cubicBezTo>
                    <a:pt x="28297" y="1"/>
                    <a:pt x="28053" y="145"/>
                    <a:pt x="27991" y="474"/>
                  </a:cubicBezTo>
                  <a:cubicBezTo>
                    <a:pt x="27231" y="4568"/>
                    <a:pt x="24430" y="7958"/>
                    <a:pt x="21155" y="10639"/>
                  </a:cubicBezTo>
                  <a:cubicBezTo>
                    <a:pt x="20239" y="9305"/>
                    <a:pt x="19748" y="7588"/>
                    <a:pt x="19142" y="6114"/>
                  </a:cubicBezTo>
                  <a:cubicBezTo>
                    <a:pt x="19026" y="5830"/>
                    <a:pt x="18776" y="5708"/>
                    <a:pt x="18530" y="5708"/>
                  </a:cubicBezTo>
                  <a:cubicBezTo>
                    <a:pt x="18141" y="5708"/>
                    <a:pt x="17764" y="6015"/>
                    <a:pt x="17951" y="6469"/>
                  </a:cubicBezTo>
                  <a:cubicBezTo>
                    <a:pt x="18577" y="7993"/>
                    <a:pt x="19054" y="10070"/>
                    <a:pt x="20067" y="11491"/>
                  </a:cubicBezTo>
                  <a:cubicBezTo>
                    <a:pt x="19015" y="12281"/>
                    <a:pt x="17936" y="13006"/>
                    <a:pt x="16873" y="13657"/>
                  </a:cubicBezTo>
                  <a:cubicBezTo>
                    <a:pt x="15995" y="14193"/>
                    <a:pt x="15077" y="14686"/>
                    <a:pt x="14132" y="15148"/>
                  </a:cubicBezTo>
                  <a:cubicBezTo>
                    <a:pt x="13965" y="14347"/>
                    <a:pt x="13799" y="13545"/>
                    <a:pt x="13633" y="12744"/>
                  </a:cubicBezTo>
                  <a:cubicBezTo>
                    <a:pt x="13569" y="12436"/>
                    <a:pt x="13348" y="12304"/>
                    <a:pt x="13113" y="12304"/>
                  </a:cubicBezTo>
                  <a:cubicBezTo>
                    <a:pt x="12745" y="12304"/>
                    <a:pt x="12342" y="12624"/>
                    <a:pt x="12440" y="13098"/>
                  </a:cubicBezTo>
                  <a:cubicBezTo>
                    <a:pt x="12620" y="13961"/>
                    <a:pt x="12800" y="14825"/>
                    <a:pt x="12979" y="15691"/>
                  </a:cubicBezTo>
                  <a:cubicBezTo>
                    <a:pt x="11565" y="16331"/>
                    <a:pt x="10100" y="16911"/>
                    <a:pt x="8624" y="17463"/>
                  </a:cubicBezTo>
                  <a:cubicBezTo>
                    <a:pt x="8717" y="16542"/>
                    <a:pt x="8459" y="15566"/>
                    <a:pt x="8273" y="14664"/>
                  </a:cubicBezTo>
                  <a:cubicBezTo>
                    <a:pt x="7880" y="12752"/>
                    <a:pt x="7322" y="10886"/>
                    <a:pt x="6643" y="9056"/>
                  </a:cubicBezTo>
                  <a:cubicBezTo>
                    <a:pt x="6534" y="8766"/>
                    <a:pt x="6288" y="8642"/>
                    <a:pt x="6044" y="8642"/>
                  </a:cubicBezTo>
                  <a:cubicBezTo>
                    <a:pt x="5660" y="8642"/>
                    <a:pt x="5280" y="8951"/>
                    <a:pt x="5450" y="9411"/>
                  </a:cubicBezTo>
                  <a:cubicBezTo>
                    <a:pt x="5945" y="10742"/>
                    <a:pt x="6379" y="12089"/>
                    <a:pt x="6726" y="13464"/>
                  </a:cubicBezTo>
                  <a:cubicBezTo>
                    <a:pt x="7038" y="14701"/>
                    <a:pt x="7845" y="16780"/>
                    <a:pt x="7199" y="17987"/>
                  </a:cubicBezTo>
                  <a:cubicBezTo>
                    <a:pt x="4978" y="18793"/>
                    <a:pt x="2755" y="19561"/>
                    <a:pt x="660" y="20393"/>
                  </a:cubicBezTo>
                  <a:cubicBezTo>
                    <a:pt x="0" y="20655"/>
                    <a:pt x="208" y="21632"/>
                    <a:pt x="787" y="21632"/>
                  </a:cubicBezTo>
                  <a:cubicBezTo>
                    <a:pt x="857" y="21632"/>
                    <a:pt x="933" y="21617"/>
                    <a:pt x="1014" y="21585"/>
                  </a:cubicBezTo>
                  <a:cubicBezTo>
                    <a:pt x="2740" y="20900"/>
                    <a:pt x="4636" y="20204"/>
                    <a:pt x="6603" y="19462"/>
                  </a:cubicBezTo>
                  <a:cubicBezTo>
                    <a:pt x="6675" y="19541"/>
                    <a:pt x="8965" y="20665"/>
                    <a:pt x="9574" y="21695"/>
                  </a:cubicBezTo>
                  <a:cubicBezTo>
                    <a:pt x="9698" y="21902"/>
                    <a:pt x="9880" y="21988"/>
                    <a:pt x="10063" y="21988"/>
                  </a:cubicBezTo>
                  <a:cubicBezTo>
                    <a:pt x="10488" y="21988"/>
                    <a:pt x="10920" y="21525"/>
                    <a:pt x="10636" y="21045"/>
                  </a:cubicBezTo>
                  <a:cubicBezTo>
                    <a:pt x="10056" y="20068"/>
                    <a:pt x="9236" y="19318"/>
                    <a:pt x="8247" y="18834"/>
                  </a:cubicBezTo>
                  <a:cubicBezTo>
                    <a:pt x="9940" y="18181"/>
                    <a:pt x="15219" y="15850"/>
                    <a:pt x="15668" y="15625"/>
                  </a:cubicBezTo>
                  <a:lnTo>
                    <a:pt x="18951" y="21834"/>
                  </a:lnTo>
                  <a:cubicBezTo>
                    <a:pt x="19066" y="22050"/>
                    <a:pt x="19243" y="22140"/>
                    <a:pt x="19425" y="22140"/>
                  </a:cubicBezTo>
                  <a:cubicBezTo>
                    <a:pt x="19839" y="22140"/>
                    <a:pt x="20271" y="21674"/>
                    <a:pt x="20013" y="21185"/>
                  </a:cubicBezTo>
                  <a:cubicBezTo>
                    <a:pt x="18933" y="19142"/>
                    <a:pt x="17853" y="17099"/>
                    <a:pt x="16772" y="15056"/>
                  </a:cubicBezTo>
                  <a:cubicBezTo>
                    <a:pt x="18248" y="14274"/>
                    <a:pt x="19670" y="13426"/>
                    <a:pt x="20993" y="12488"/>
                  </a:cubicBezTo>
                  <a:cubicBezTo>
                    <a:pt x="22487" y="13840"/>
                    <a:pt x="24490" y="14896"/>
                    <a:pt x="26105" y="16026"/>
                  </a:cubicBezTo>
                  <a:cubicBezTo>
                    <a:pt x="26214" y="16102"/>
                    <a:pt x="26320" y="16135"/>
                    <a:pt x="26419" y="16135"/>
                  </a:cubicBezTo>
                  <a:cubicBezTo>
                    <a:pt x="26915" y="16135"/>
                    <a:pt x="27224" y="15304"/>
                    <a:pt x="26683" y="14926"/>
                  </a:cubicBezTo>
                  <a:cubicBezTo>
                    <a:pt x="25179" y="13872"/>
                    <a:pt x="23453" y="12891"/>
                    <a:pt x="22068" y="11685"/>
                  </a:cubicBezTo>
                  <a:cubicBezTo>
                    <a:pt x="25640" y="8901"/>
                    <a:pt x="28344" y="5392"/>
                    <a:pt x="29206" y="747"/>
                  </a:cubicBezTo>
                  <a:cubicBezTo>
                    <a:pt x="29291" y="287"/>
                    <a:pt x="28912" y="1"/>
                    <a:pt x="28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5"/>
            <p:cNvSpPr/>
            <p:nvPr/>
          </p:nvSpPr>
          <p:spPr>
            <a:xfrm>
              <a:off x="4104425" y="3218075"/>
              <a:ext cx="1094500" cy="633500"/>
            </a:xfrm>
            <a:custGeom>
              <a:avLst/>
              <a:gdLst/>
              <a:ahLst/>
              <a:cxnLst/>
              <a:rect l="l" t="t" r="r" b="b"/>
              <a:pathLst>
                <a:path w="43780" h="25340" extrusionOk="0">
                  <a:moveTo>
                    <a:pt x="29180" y="1"/>
                  </a:moveTo>
                  <a:cubicBezTo>
                    <a:pt x="28991" y="1"/>
                    <a:pt x="28795" y="24"/>
                    <a:pt x="28657" y="149"/>
                  </a:cubicBezTo>
                  <a:cubicBezTo>
                    <a:pt x="28475" y="312"/>
                    <a:pt x="28458" y="588"/>
                    <a:pt x="28455" y="831"/>
                  </a:cubicBezTo>
                  <a:cubicBezTo>
                    <a:pt x="28436" y="1828"/>
                    <a:pt x="28416" y="2827"/>
                    <a:pt x="28399" y="3824"/>
                  </a:cubicBezTo>
                  <a:cubicBezTo>
                    <a:pt x="28396" y="3866"/>
                    <a:pt x="28399" y="3906"/>
                    <a:pt x="28396" y="3947"/>
                  </a:cubicBezTo>
                  <a:cubicBezTo>
                    <a:pt x="28368" y="3910"/>
                    <a:pt x="28335" y="3871"/>
                    <a:pt x="28307" y="3830"/>
                  </a:cubicBezTo>
                  <a:cubicBezTo>
                    <a:pt x="27790" y="3166"/>
                    <a:pt x="27272" y="2497"/>
                    <a:pt x="26757" y="1830"/>
                  </a:cubicBezTo>
                  <a:cubicBezTo>
                    <a:pt x="26631" y="1667"/>
                    <a:pt x="26497" y="1499"/>
                    <a:pt x="26312" y="1410"/>
                  </a:cubicBezTo>
                  <a:cubicBezTo>
                    <a:pt x="26192" y="1353"/>
                    <a:pt x="26061" y="1334"/>
                    <a:pt x="25927" y="1334"/>
                  </a:cubicBezTo>
                  <a:cubicBezTo>
                    <a:pt x="25809" y="1334"/>
                    <a:pt x="25689" y="1348"/>
                    <a:pt x="25571" y="1364"/>
                  </a:cubicBezTo>
                  <a:cubicBezTo>
                    <a:pt x="23356" y="1663"/>
                    <a:pt x="21169" y="2144"/>
                    <a:pt x="19035" y="2800"/>
                  </a:cubicBezTo>
                  <a:cubicBezTo>
                    <a:pt x="18325" y="3019"/>
                    <a:pt x="17597" y="3272"/>
                    <a:pt x="17063" y="3788"/>
                  </a:cubicBezTo>
                  <a:cubicBezTo>
                    <a:pt x="16532" y="4301"/>
                    <a:pt x="16252" y="5152"/>
                    <a:pt x="16604" y="5804"/>
                  </a:cubicBezTo>
                  <a:cubicBezTo>
                    <a:pt x="16550" y="5819"/>
                    <a:pt x="16498" y="5826"/>
                    <a:pt x="16449" y="5826"/>
                  </a:cubicBezTo>
                  <a:cubicBezTo>
                    <a:pt x="15956" y="5826"/>
                    <a:pt x="15650" y="5128"/>
                    <a:pt x="15251" y="4742"/>
                  </a:cubicBezTo>
                  <a:cubicBezTo>
                    <a:pt x="14961" y="4465"/>
                    <a:pt x="14598" y="4356"/>
                    <a:pt x="14210" y="4356"/>
                  </a:cubicBezTo>
                  <a:cubicBezTo>
                    <a:pt x="13590" y="4356"/>
                    <a:pt x="12905" y="4633"/>
                    <a:pt x="12345" y="4943"/>
                  </a:cubicBezTo>
                  <a:cubicBezTo>
                    <a:pt x="10125" y="6167"/>
                    <a:pt x="8055" y="7668"/>
                    <a:pt x="6206" y="9403"/>
                  </a:cubicBezTo>
                  <a:cubicBezTo>
                    <a:pt x="5503" y="10061"/>
                    <a:pt x="4925" y="10841"/>
                    <a:pt x="4489" y="11700"/>
                  </a:cubicBezTo>
                  <a:cubicBezTo>
                    <a:pt x="4363" y="11948"/>
                    <a:pt x="4246" y="12220"/>
                    <a:pt x="4265" y="12501"/>
                  </a:cubicBezTo>
                  <a:cubicBezTo>
                    <a:pt x="4303" y="13045"/>
                    <a:pt x="4822" y="13419"/>
                    <a:pt x="5205" y="13832"/>
                  </a:cubicBezTo>
                  <a:cubicBezTo>
                    <a:pt x="5479" y="14128"/>
                    <a:pt x="5248" y="14587"/>
                    <a:pt x="4882" y="14587"/>
                  </a:cubicBezTo>
                  <a:cubicBezTo>
                    <a:pt x="4845" y="14587"/>
                    <a:pt x="4806" y="14582"/>
                    <a:pt x="4766" y="14572"/>
                  </a:cubicBezTo>
                  <a:cubicBezTo>
                    <a:pt x="4442" y="14490"/>
                    <a:pt x="4104" y="14381"/>
                    <a:pt x="3812" y="14279"/>
                  </a:cubicBezTo>
                  <a:cubicBezTo>
                    <a:pt x="3693" y="14237"/>
                    <a:pt x="3572" y="14217"/>
                    <a:pt x="3452" y="14217"/>
                  </a:cubicBezTo>
                  <a:cubicBezTo>
                    <a:pt x="3072" y="14217"/>
                    <a:pt x="2708" y="14417"/>
                    <a:pt x="2507" y="14760"/>
                  </a:cubicBezTo>
                  <a:cubicBezTo>
                    <a:pt x="1822" y="15931"/>
                    <a:pt x="1173" y="17126"/>
                    <a:pt x="737" y="18408"/>
                  </a:cubicBezTo>
                  <a:cubicBezTo>
                    <a:pt x="198" y="19984"/>
                    <a:pt x="0" y="21720"/>
                    <a:pt x="483" y="23313"/>
                  </a:cubicBezTo>
                  <a:cubicBezTo>
                    <a:pt x="508" y="23399"/>
                    <a:pt x="536" y="23485"/>
                    <a:pt x="568" y="23569"/>
                  </a:cubicBezTo>
                  <a:cubicBezTo>
                    <a:pt x="657" y="23815"/>
                    <a:pt x="768" y="24056"/>
                    <a:pt x="906" y="24271"/>
                  </a:cubicBezTo>
                  <a:cubicBezTo>
                    <a:pt x="1052" y="24508"/>
                    <a:pt x="1232" y="24718"/>
                    <a:pt x="1448" y="24888"/>
                  </a:cubicBezTo>
                  <a:cubicBezTo>
                    <a:pt x="1853" y="25202"/>
                    <a:pt x="2347" y="25340"/>
                    <a:pt x="2856" y="25340"/>
                  </a:cubicBezTo>
                  <a:cubicBezTo>
                    <a:pt x="3484" y="25340"/>
                    <a:pt x="4135" y="25131"/>
                    <a:pt x="4668" y="24791"/>
                  </a:cubicBezTo>
                  <a:cubicBezTo>
                    <a:pt x="5631" y="24173"/>
                    <a:pt x="6311" y="23213"/>
                    <a:pt x="7016" y="22309"/>
                  </a:cubicBezTo>
                  <a:cubicBezTo>
                    <a:pt x="8689" y="20162"/>
                    <a:pt x="10638" y="18227"/>
                    <a:pt x="12801" y="16569"/>
                  </a:cubicBezTo>
                  <a:cubicBezTo>
                    <a:pt x="12947" y="16455"/>
                    <a:pt x="13103" y="16333"/>
                    <a:pt x="13171" y="16158"/>
                  </a:cubicBezTo>
                  <a:cubicBezTo>
                    <a:pt x="13450" y="15433"/>
                    <a:pt x="12032" y="14964"/>
                    <a:pt x="12162" y="14197"/>
                  </a:cubicBezTo>
                  <a:cubicBezTo>
                    <a:pt x="12228" y="13827"/>
                    <a:pt x="12643" y="13632"/>
                    <a:pt x="13023" y="13632"/>
                  </a:cubicBezTo>
                  <a:cubicBezTo>
                    <a:pt x="13055" y="13632"/>
                    <a:pt x="13086" y="13633"/>
                    <a:pt x="13117" y="13636"/>
                  </a:cubicBezTo>
                  <a:cubicBezTo>
                    <a:pt x="14059" y="13720"/>
                    <a:pt x="14707" y="14588"/>
                    <a:pt x="15230" y="15376"/>
                  </a:cubicBezTo>
                  <a:cubicBezTo>
                    <a:pt x="16896" y="13950"/>
                    <a:pt x="18562" y="12523"/>
                    <a:pt x="20230" y="11100"/>
                  </a:cubicBezTo>
                  <a:cubicBezTo>
                    <a:pt x="20305" y="11034"/>
                    <a:pt x="20379" y="10967"/>
                    <a:pt x="20419" y="10875"/>
                  </a:cubicBezTo>
                  <a:cubicBezTo>
                    <a:pt x="20516" y="10646"/>
                    <a:pt x="20328" y="10410"/>
                    <a:pt x="20193" y="10202"/>
                  </a:cubicBezTo>
                  <a:cubicBezTo>
                    <a:pt x="19765" y="9557"/>
                    <a:pt x="19769" y="8653"/>
                    <a:pt x="20208" y="8013"/>
                  </a:cubicBezTo>
                  <a:cubicBezTo>
                    <a:pt x="20287" y="7898"/>
                    <a:pt x="20386" y="7786"/>
                    <a:pt x="20520" y="7749"/>
                  </a:cubicBezTo>
                  <a:cubicBezTo>
                    <a:pt x="20556" y="7738"/>
                    <a:pt x="20591" y="7733"/>
                    <a:pt x="20626" y="7733"/>
                  </a:cubicBezTo>
                  <a:cubicBezTo>
                    <a:pt x="20827" y="7733"/>
                    <a:pt x="21019" y="7896"/>
                    <a:pt x="21158" y="8057"/>
                  </a:cubicBezTo>
                  <a:cubicBezTo>
                    <a:pt x="21726" y="8705"/>
                    <a:pt x="22119" y="9504"/>
                    <a:pt x="22282" y="10346"/>
                  </a:cubicBezTo>
                  <a:cubicBezTo>
                    <a:pt x="23109" y="10165"/>
                    <a:pt x="23914" y="9895"/>
                    <a:pt x="24721" y="9645"/>
                  </a:cubicBezTo>
                  <a:cubicBezTo>
                    <a:pt x="25371" y="9448"/>
                    <a:pt x="26024" y="9259"/>
                    <a:pt x="26680" y="9086"/>
                  </a:cubicBezTo>
                  <a:cubicBezTo>
                    <a:pt x="26869" y="9034"/>
                    <a:pt x="27054" y="8986"/>
                    <a:pt x="27240" y="8940"/>
                  </a:cubicBezTo>
                  <a:cubicBezTo>
                    <a:pt x="31700" y="7797"/>
                    <a:pt x="36303" y="7215"/>
                    <a:pt x="40907" y="7215"/>
                  </a:cubicBezTo>
                  <a:cubicBezTo>
                    <a:pt x="41064" y="7215"/>
                    <a:pt x="41221" y="7216"/>
                    <a:pt x="41377" y="7217"/>
                  </a:cubicBezTo>
                  <a:cubicBezTo>
                    <a:pt x="41449" y="7218"/>
                    <a:pt x="41521" y="7218"/>
                    <a:pt x="41593" y="7218"/>
                  </a:cubicBezTo>
                  <a:cubicBezTo>
                    <a:pt x="42048" y="7218"/>
                    <a:pt x="42507" y="7198"/>
                    <a:pt x="42918" y="7014"/>
                  </a:cubicBezTo>
                  <a:cubicBezTo>
                    <a:pt x="43395" y="6800"/>
                    <a:pt x="43779" y="6288"/>
                    <a:pt x="43676" y="5773"/>
                  </a:cubicBezTo>
                  <a:cubicBezTo>
                    <a:pt x="43594" y="5389"/>
                    <a:pt x="43269" y="5111"/>
                    <a:pt x="42956" y="4871"/>
                  </a:cubicBezTo>
                  <a:cubicBezTo>
                    <a:pt x="39062" y="1872"/>
                    <a:pt x="34204" y="143"/>
                    <a:pt x="29289" y="3"/>
                  </a:cubicBezTo>
                  <a:cubicBezTo>
                    <a:pt x="29254" y="2"/>
                    <a:pt x="29217" y="1"/>
                    <a:pt x="29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5"/>
            <p:cNvSpPr/>
            <p:nvPr/>
          </p:nvSpPr>
          <p:spPr>
            <a:xfrm>
              <a:off x="4092725" y="3285475"/>
              <a:ext cx="931725" cy="636425"/>
            </a:xfrm>
            <a:custGeom>
              <a:avLst/>
              <a:gdLst/>
              <a:ahLst/>
              <a:cxnLst/>
              <a:rect l="l" t="t" r="r" b="b"/>
              <a:pathLst>
                <a:path w="37269" h="25457" extrusionOk="0">
                  <a:moveTo>
                    <a:pt x="21187" y="1"/>
                  </a:moveTo>
                  <a:cubicBezTo>
                    <a:pt x="21073" y="1"/>
                    <a:pt x="20967" y="65"/>
                    <a:pt x="20942" y="213"/>
                  </a:cubicBezTo>
                  <a:cubicBezTo>
                    <a:pt x="20797" y="1039"/>
                    <a:pt x="20818" y="1860"/>
                    <a:pt x="21007" y="2673"/>
                  </a:cubicBezTo>
                  <a:cubicBezTo>
                    <a:pt x="18412" y="3524"/>
                    <a:pt x="15919" y="4705"/>
                    <a:pt x="13599" y="6217"/>
                  </a:cubicBezTo>
                  <a:cubicBezTo>
                    <a:pt x="12803" y="6735"/>
                    <a:pt x="12031" y="7290"/>
                    <a:pt x="11282" y="7875"/>
                  </a:cubicBezTo>
                  <a:cubicBezTo>
                    <a:pt x="11067" y="7498"/>
                    <a:pt x="10712" y="7230"/>
                    <a:pt x="10289" y="7127"/>
                  </a:cubicBezTo>
                  <a:cubicBezTo>
                    <a:pt x="10262" y="7120"/>
                    <a:pt x="10237" y="7117"/>
                    <a:pt x="10213" y="7117"/>
                  </a:cubicBezTo>
                  <a:cubicBezTo>
                    <a:pt x="9905" y="7117"/>
                    <a:pt x="9801" y="7606"/>
                    <a:pt x="10139" y="7690"/>
                  </a:cubicBezTo>
                  <a:cubicBezTo>
                    <a:pt x="10427" y="7760"/>
                    <a:pt x="10648" y="7929"/>
                    <a:pt x="10792" y="8191"/>
                  </a:cubicBezTo>
                  <a:cubicBezTo>
                    <a:pt x="10804" y="8212"/>
                    <a:pt x="10819" y="8224"/>
                    <a:pt x="10833" y="8240"/>
                  </a:cubicBezTo>
                  <a:cubicBezTo>
                    <a:pt x="10550" y="8468"/>
                    <a:pt x="10271" y="8699"/>
                    <a:pt x="9998" y="8938"/>
                  </a:cubicBezTo>
                  <a:cubicBezTo>
                    <a:pt x="9994" y="8903"/>
                    <a:pt x="9988" y="8868"/>
                    <a:pt x="9968" y="8832"/>
                  </a:cubicBezTo>
                  <a:cubicBezTo>
                    <a:pt x="9604" y="8107"/>
                    <a:pt x="9147" y="7440"/>
                    <a:pt x="8608" y="6834"/>
                  </a:cubicBezTo>
                  <a:cubicBezTo>
                    <a:pt x="8549" y="6768"/>
                    <a:pt x="8481" y="6740"/>
                    <a:pt x="8415" y="6740"/>
                  </a:cubicBezTo>
                  <a:cubicBezTo>
                    <a:pt x="8201" y="6740"/>
                    <a:pt x="8005" y="7032"/>
                    <a:pt x="8195" y="7245"/>
                  </a:cubicBezTo>
                  <a:cubicBezTo>
                    <a:pt x="8702" y="7814"/>
                    <a:pt x="9123" y="8443"/>
                    <a:pt x="9465" y="9124"/>
                  </a:cubicBezTo>
                  <a:cubicBezTo>
                    <a:pt x="9506" y="9205"/>
                    <a:pt x="9567" y="9248"/>
                    <a:pt x="9632" y="9264"/>
                  </a:cubicBezTo>
                  <a:cubicBezTo>
                    <a:pt x="8071" y="10659"/>
                    <a:pt x="6641" y="12196"/>
                    <a:pt x="5377" y="13867"/>
                  </a:cubicBezTo>
                  <a:cubicBezTo>
                    <a:pt x="4966" y="14411"/>
                    <a:pt x="4571" y="14971"/>
                    <a:pt x="4185" y="15538"/>
                  </a:cubicBezTo>
                  <a:cubicBezTo>
                    <a:pt x="3893" y="14910"/>
                    <a:pt x="3346" y="14447"/>
                    <a:pt x="2656" y="14285"/>
                  </a:cubicBezTo>
                  <a:cubicBezTo>
                    <a:pt x="2630" y="14279"/>
                    <a:pt x="2605" y="14276"/>
                    <a:pt x="2582" y="14276"/>
                  </a:cubicBezTo>
                  <a:cubicBezTo>
                    <a:pt x="2272" y="14276"/>
                    <a:pt x="2166" y="14769"/>
                    <a:pt x="2506" y="14848"/>
                  </a:cubicBezTo>
                  <a:cubicBezTo>
                    <a:pt x="3075" y="14981"/>
                    <a:pt x="3529" y="15374"/>
                    <a:pt x="3721" y="15931"/>
                  </a:cubicBezTo>
                  <a:cubicBezTo>
                    <a:pt x="3743" y="15997"/>
                    <a:pt x="3780" y="16044"/>
                    <a:pt x="3825" y="16077"/>
                  </a:cubicBezTo>
                  <a:cubicBezTo>
                    <a:pt x="3085" y="17194"/>
                    <a:pt x="2385" y="18342"/>
                    <a:pt x="1735" y="19502"/>
                  </a:cubicBezTo>
                  <a:cubicBezTo>
                    <a:pt x="741" y="21272"/>
                    <a:pt x="0" y="23121"/>
                    <a:pt x="237" y="25182"/>
                  </a:cubicBezTo>
                  <a:cubicBezTo>
                    <a:pt x="258" y="25365"/>
                    <a:pt x="414" y="25457"/>
                    <a:pt x="559" y="25457"/>
                  </a:cubicBezTo>
                  <a:cubicBezTo>
                    <a:pt x="705" y="25457"/>
                    <a:pt x="841" y="25364"/>
                    <a:pt x="819" y="25177"/>
                  </a:cubicBezTo>
                  <a:cubicBezTo>
                    <a:pt x="563" y="22954"/>
                    <a:pt x="1505" y="21016"/>
                    <a:pt x="2613" y="19153"/>
                  </a:cubicBezTo>
                  <a:cubicBezTo>
                    <a:pt x="3630" y="17447"/>
                    <a:pt x="4681" y="15745"/>
                    <a:pt x="5880" y="14160"/>
                  </a:cubicBezTo>
                  <a:cubicBezTo>
                    <a:pt x="8183" y="11120"/>
                    <a:pt x="11058" y="8506"/>
                    <a:pt x="14282" y="6472"/>
                  </a:cubicBezTo>
                  <a:cubicBezTo>
                    <a:pt x="14344" y="6433"/>
                    <a:pt x="14408" y="6395"/>
                    <a:pt x="14471" y="6356"/>
                  </a:cubicBezTo>
                  <a:cubicBezTo>
                    <a:pt x="15204" y="6689"/>
                    <a:pt x="15789" y="7210"/>
                    <a:pt x="16191" y="7917"/>
                  </a:cubicBezTo>
                  <a:cubicBezTo>
                    <a:pt x="16249" y="8017"/>
                    <a:pt x="16336" y="8059"/>
                    <a:pt x="16425" y="8059"/>
                  </a:cubicBezTo>
                  <a:cubicBezTo>
                    <a:pt x="16623" y="8059"/>
                    <a:pt x="16824" y="7850"/>
                    <a:pt x="16695" y="7624"/>
                  </a:cubicBezTo>
                  <a:cubicBezTo>
                    <a:pt x="16303" y="6936"/>
                    <a:pt x="15744" y="6378"/>
                    <a:pt x="15058" y="5999"/>
                  </a:cubicBezTo>
                  <a:cubicBezTo>
                    <a:pt x="19097" y="3615"/>
                    <a:pt x="23616" y="2193"/>
                    <a:pt x="28242" y="1762"/>
                  </a:cubicBezTo>
                  <a:cubicBezTo>
                    <a:pt x="28494" y="2621"/>
                    <a:pt x="28706" y="3490"/>
                    <a:pt x="28869" y="4370"/>
                  </a:cubicBezTo>
                  <a:cubicBezTo>
                    <a:pt x="28897" y="4517"/>
                    <a:pt x="29003" y="4581"/>
                    <a:pt x="29116" y="4581"/>
                  </a:cubicBezTo>
                  <a:cubicBezTo>
                    <a:pt x="29287" y="4581"/>
                    <a:pt x="29474" y="4436"/>
                    <a:pt x="29432" y="4215"/>
                  </a:cubicBezTo>
                  <a:cubicBezTo>
                    <a:pt x="29274" y="3370"/>
                    <a:pt x="29073" y="2535"/>
                    <a:pt x="28836" y="1711"/>
                  </a:cubicBezTo>
                  <a:cubicBezTo>
                    <a:pt x="29644" y="1650"/>
                    <a:pt x="30455" y="1620"/>
                    <a:pt x="31267" y="1620"/>
                  </a:cubicBezTo>
                  <a:cubicBezTo>
                    <a:pt x="33103" y="1620"/>
                    <a:pt x="34944" y="1775"/>
                    <a:pt x="36766" y="2087"/>
                  </a:cubicBezTo>
                  <a:cubicBezTo>
                    <a:pt x="36786" y="2091"/>
                    <a:pt x="36804" y="2092"/>
                    <a:pt x="36823" y="2092"/>
                  </a:cubicBezTo>
                  <a:cubicBezTo>
                    <a:pt x="37149" y="2092"/>
                    <a:pt x="37268" y="1585"/>
                    <a:pt x="36916" y="1524"/>
                  </a:cubicBezTo>
                  <a:cubicBezTo>
                    <a:pt x="35043" y="1203"/>
                    <a:pt x="33152" y="1044"/>
                    <a:pt x="31266" y="1044"/>
                  </a:cubicBezTo>
                  <a:cubicBezTo>
                    <a:pt x="30393" y="1044"/>
                    <a:pt x="29520" y="1078"/>
                    <a:pt x="28652" y="1146"/>
                  </a:cubicBezTo>
                  <a:cubicBezTo>
                    <a:pt x="28595" y="1059"/>
                    <a:pt x="28505" y="1020"/>
                    <a:pt x="28414" y="1020"/>
                  </a:cubicBezTo>
                  <a:cubicBezTo>
                    <a:pt x="28298" y="1020"/>
                    <a:pt x="28182" y="1084"/>
                    <a:pt x="28139" y="1192"/>
                  </a:cubicBezTo>
                  <a:cubicBezTo>
                    <a:pt x="25910" y="1403"/>
                    <a:pt x="23707" y="1837"/>
                    <a:pt x="21568" y="2497"/>
                  </a:cubicBezTo>
                  <a:cubicBezTo>
                    <a:pt x="21408" y="1791"/>
                    <a:pt x="21380" y="1080"/>
                    <a:pt x="21505" y="363"/>
                  </a:cubicBezTo>
                  <a:cubicBezTo>
                    <a:pt x="21543" y="144"/>
                    <a:pt x="21357" y="1"/>
                    <a:pt x="21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5"/>
            <p:cNvSpPr/>
            <p:nvPr/>
          </p:nvSpPr>
          <p:spPr>
            <a:xfrm>
              <a:off x="4766425" y="3378675"/>
              <a:ext cx="19025" cy="66550"/>
            </a:xfrm>
            <a:custGeom>
              <a:avLst/>
              <a:gdLst/>
              <a:ahLst/>
              <a:cxnLst/>
              <a:rect l="l" t="t" r="r" b="b"/>
              <a:pathLst>
                <a:path w="761" h="2662" extrusionOk="0">
                  <a:moveTo>
                    <a:pt x="364" y="0"/>
                  </a:moveTo>
                  <a:cubicBezTo>
                    <a:pt x="216" y="0"/>
                    <a:pt x="62" y="95"/>
                    <a:pt x="50" y="284"/>
                  </a:cubicBezTo>
                  <a:cubicBezTo>
                    <a:pt x="1" y="1084"/>
                    <a:pt x="56" y="1875"/>
                    <a:pt x="200" y="2662"/>
                  </a:cubicBezTo>
                  <a:cubicBezTo>
                    <a:pt x="389" y="2610"/>
                    <a:pt x="574" y="2562"/>
                    <a:pt x="760" y="2516"/>
                  </a:cubicBezTo>
                  <a:cubicBezTo>
                    <a:pt x="629" y="1776"/>
                    <a:pt x="590" y="1032"/>
                    <a:pt x="634" y="276"/>
                  </a:cubicBezTo>
                  <a:cubicBezTo>
                    <a:pt x="646" y="92"/>
                    <a:pt x="508" y="0"/>
                    <a:pt x="364" y="0"/>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5"/>
            <p:cNvSpPr/>
            <p:nvPr/>
          </p:nvSpPr>
          <p:spPr>
            <a:xfrm>
              <a:off x="4261025" y="3605250"/>
              <a:ext cx="84750" cy="81075"/>
            </a:xfrm>
            <a:custGeom>
              <a:avLst/>
              <a:gdLst/>
              <a:ahLst/>
              <a:cxnLst/>
              <a:rect l="l" t="t" r="r" b="b"/>
              <a:pathLst>
                <a:path w="3390" h="3243" extrusionOk="0">
                  <a:moveTo>
                    <a:pt x="407" y="1"/>
                  </a:moveTo>
                  <a:cubicBezTo>
                    <a:pt x="195" y="1"/>
                    <a:pt x="0" y="292"/>
                    <a:pt x="186" y="507"/>
                  </a:cubicBezTo>
                  <a:cubicBezTo>
                    <a:pt x="990" y="1445"/>
                    <a:pt x="1848" y="2329"/>
                    <a:pt x="2760" y="3163"/>
                  </a:cubicBezTo>
                  <a:cubicBezTo>
                    <a:pt x="2821" y="3219"/>
                    <a:pt x="2889" y="3242"/>
                    <a:pt x="2955" y="3242"/>
                  </a:cubicBezTo>
                  <a:cubicBezTo>
                    <a:pt x="3186" y="3242"/>
                    <a:pt x="3390" y="2949"/>
                    <a:pt x="3174" y="2752"/>
                  </a:cubicBezTo>
                  <a:cubicBezTo>
                    <a:pt x="2261" y="1918"/>
                    <a:pt x="1404" y="1034"/>
                    <a:pt x="599" y="96"/>
                  </a:cubicBezTo>
                  <a:cubicBezTo>
                    <a:pt x="541" y="29"/>
                    <a:pt x="473" y="1"/>
                    <a:pt x="407"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5"/>
            <p:cNvSpPr/>
            <p:nvPr/>
          </p:nvSpPr>
          <p:spPr>
            <a:xfrm>
              <a:off x="4255925" y="3677325"/>
              <a:ext cx="58450" cy="56200"/>
            </a:xfrm>
            <a:custGeom>
              <a:avLst/>
              <a:gdLst/>
              <a:ahLst/>
              <a:cxnLst/>
              <a:rect l="l" t="t" r="r" b="b"/>
              <a:pathLst>
                <a:path w="2338" h="2248" extrusionOk="0">
                  <a:moveTo>
                    <a:pt x="418" y="1"/>
                  </a:moveTo>
                  <a:cubicBezTo>
                    <a:pt x="166" y="1"/>
                    <a:pt x="0" y="385"/>
                    <a:pt x="271" y="547"/>
                  </a:cubicBezTo>
                  <a:cubicBezTo>
                    <a:pt x="899" y="924"/>
                    <a:pt x="1381" y="1450"/>
                    <a:pt x="1716" y="2100"/>
                  </a:cubicBezTo>
                  <a:cubicBezTo>
                    <a:pt x="1769" y="2204"/>
                    <a:pt x="1855" y="2247"/>
                    <a:pt x="1942" y="2247"/>
                  </a:cubicBezTo>
                  <a:cubicBezTo>
                    <a:pt x="2135" y="2247"/>
                    <a:pt x="2337" y="2036"/>
                    <a:pt x="2220" y="1807"/>
                  </a:cubicBezTo>
                  <a:cubicBezTo>
                    <a:pt x="1841" y="1072"/>
                    <a:pt x="1273" y="471"/>
                    <a:pt x="565" y="44"/>
                  </a:cubicBezTo>
                  <a:cubicBezTo>
                    <a:pt x="515" y="14"/>
                    <a:pt x="465" y="1"/>
                    <a:pt x="418" y="1"/>
                  </a:cubicBezTo>
                  <a:close/>
                </a:path>
              </a:pathLst>
            </a:custGeom>
            <a:solidFill>
              <a:srgbClr val="F7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5"/>
            <p:cNvSpPr/>
            <p:nvPr/>
          </p:nvSpPr>
          <p:spPr>
            <a:xfrm>
              <a:off x="3316975" y="1962450"/>
              <a:ext cx="1423150" cy="1866225"/>
            </a:xfrm>
            <a:custGeom>
              <a:avLst/>
              <a:gdLst/>
              <a:ahLst/>
              <a:cxnLst/>
              <a:rect l="l" t="t" r="r" b="b"/>
              <a:pathLst>
                <a:path w="56926" h="74649" extrusionOk="0">
                  <a:moveTo>
                    <a:pt x="28491" y="0"/>
                  </a:moveTo>
                  <a:cubicBezTo>
                    <a:pt x="28262" y="0"/>
                    <a:pt x="28033" y="3"/>
                    <a:pt x="27803" y="8"/>
                  </a:cubicBezTo>
                  <a:cubicBezTo>
                    <a:pt x="12417" y="372"/>
                    <a:pt x="1" y="13148"/>
                    <a:pt x="54" y="28536"/>
                  </a:cubicBezTo>
                  <a:cubicBezTo>
                    <a:pt x="85" y="37412"/>
                    <a:pt x="4185" y="45325"/>
                    <a:pt x="10584" y="50517"/>
                  </a:cubicBezTo>
                  <a:cubicBezTo>
                    <a:pt x="12855" y="52361"/>
                    <a:pt x="14132" y="55163"/>
                    <a:pt x="14132" y="58089"/>
                  </a:cubicBezTo>
                  <a:lnTo>
                    <a:pt x="14132" y="60695"/>
                  </a:lnTo>
                  <a:cubicBezTo>
                    <a:pt x="14132" y="68625"/>
                    <a:pt x="20561" y="74649"/>
                    <a:pt x="28490" y="74649"/>
                  </a:cubicBezTo>
                  <a:cubicBezTo>
                    <a:pt x="36420" y="74649"/>
                    <a:pt x="42848" y="68625"/>
                    <a:pt x="42848" y="60695"/>
                  </a:cubicBezTo>
                  <a:lnTo>
                    <a:pt x="42848" y="58088"/>
                  </a:lnTo>
                  <a:cubicBezTo>
                    <a:pt x="42848" y="55134"/>
                    <a:pt x="44170" y="52334"/>
                    <a:pt x="46459" y="50467"/>
                  </a:cubicBezTo>
                  <a:cubicBezTo>
                    <a:pt x="52845" y="45255"/>
                    <a:pt x="56926" y="37323"/>
                    <a:pt x="56926" y="28436"/>
                  </a:cubicBezTo>
                  <a:cubicBezTo>
                    <a:pt x="56926" y="12733"/>
                    <a:pt x="44195" y="0"/>
                    <a:pt x="28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5"/>
            <p:cNvSpPr/>
            <p:nvPr/>
          </p:nvSpPr>
          <p:spPr>
            <a:xfrm>
              <a:off x="3753625" y="2682875"/>
              <a:ext cx="544050" cy="1053375"/>
            </a:xfrm>
            <a:custGeom>
              <a:avLst/>
              <a:gdLst/>
              <a:ahLst/>
              <a:cxnLst/>
              <a:rect l="l" t="t" r="r" b="b"/>
              <a:pathLst>
                <a:path w="21762" h="42135" extrusionOk="0">
                  <a:moveTo>
                    <a:pt x="3393" y="1087"/>
                  </a:moveTo>
                  <a:cubicBezTo>
                    <a:pt x="4585" y="1087"/>
                    <a:pt x="5555" y="2106"/>
                    <a:pt x="5555" y="3358"/>
                  </a:cubicBezTo>
                  <a:lnTo>
                    <a:pt x="5555" y="5630"/>
                  </a:lnTo>
                  <a:lnTo>
                    <a:pt x="3251" y="5630"/>
                  </a:lnTo>
                  <a:cubicBezTo>
                    <a:pt x="2059" y="5630"/>
                    <a:pt x="1089" y="4610"/>
                    <a:pt x="1089" y="3358"/>
                  </a:cubicBezTo>
                  <a:cubicBezTo>
                    <a:pt x="1089" y="2106"/>
                    <a:pt x="2059" y="1087"/>
                    <a:pt x="3251" y="1087"/>
                  </a:cubicBezTo>
                  <a:close/>
                  <a:moveTo>
                    <a:pt x="18511" y="1088"/>
                  </a:moveTo>
                  <a:cubicBezTo>
                    <a:pt x="19704" y="1088"/>
                    <a:pt x="20674" y="2108"/>
                    <a:pt x="20674" y="3360"/>
                  </a:cubicBezTo>
                  <a:cubicBezTo>
                    <a:pt x="20674" y="4612"/>
                    <a:pt x="19704" y="5631"/>
                    <a:pt x="18511" y="5631"/>
                  </a:cubicBezTo>
                  <a:lnTo>
                    <a:pt x="16172" y="5631"/>
                  </a:lnTo>
                  <a:lnTo>
                    <a:pt x="16172" y="3360"/>
                  </a:lnTo>
                  <a:cubicBezTo>
                    <a:pt x="16172" y="2108"/>
                    <a:pt x="17142" y="1088"/>
                    <a:pt x="18334" y="1088"/>
                  </a:cubicBezTo>
                  <a:close/>
                  <a:moveTo>
                    <a:pt x="3251" y="0"/>
                  </a:moveTo>
                  <a:cubicBezTo>
                    <a:pt x="1458" y="0"/>
                    <a:pt x="1" y="1507"/>
                    <a:pt x="1" y="3360"/>
                  </a:cubicBezTo>
                  <a:cubicBezTo>
                    <a:pt x="1" y="5211"/>
                    <a:pt x="1458" y="6719"/>
                    <a:pt x="3251" y="6719"/>
                  </a:cubicBezTo>
                  <a:lnTo>
                    <a:pt x="5555" y="6719"/>
                  </a:lnTo>
                  <a:lnTo>
                    <a:pt x="5555" y="41590"/>
                  </a:lnTo>
                  <a:lnTo>
                    <a:pt x="6643" y="41590"/>
                  </a:lnTo>
                  <a:lnTo>
                    <a:pt x="6643" y="6719"/>
                  </a:lnTo>
                  <a:lnTo>
                    <a:pt x="15084" y="6719"/>
                  </a:lnTo>
                  <a:lnTo>
                    <a:pt x="15096" y="42134"/>
                  </a:lnTo>
                  <a:lnTo>
                    <a:pt x="16172" y="42134"/>
                  </a:lnTo>
                  <a:lnTo>
                    <a:pt x="16172" y="6719"/>
                  </a:lnTo>
                  <a:lnTo>
                    <a:pt x="18511" y="6719"/>
                  </a:lnTo>
                  <a:cubicBezTo>
                    <a:pt x="20304" y="6719"/>
                    <a:pt x="21762" y="5213"/>
                    <a:pt x="21762" y="3360"/>
                  </a:cubicBezTo>
                  <a:cubicBezTo>
                    <a:pt x="21762" y="1508"/>
                    <a:pt x="20304" y="0"/>
                    <a:pt x="18511" y="0"/>
                  </a:cubicBezTo>
                  <a:lnTo>
                    <a:pt x="18334" y="0"/>
                  </a:lnTo>
                  <a:cubicBezTo>
                    <a:pt x="16542" y="0"/>
                    <a:pt x="15084" y="1507"/>
                    <a:pt x="15084" y="3360"/>
                  </a:cubicBezTo>
                  <a:lnTo>
                    <a:pt x="15084" y="5631"/>
                  </a:lnTo>
                  <a:lnTo>
                    <a:pt x="6643" y="5631"/>
                  </a:lnTo>
                  <a:lnTo>
                    <a:pt x="6643" y="3360"/>
                  </a:lnTo>
                  <a:cubicBezTo>
                    <a:pt x="6643" y="1508"/>
                    <a:pt x="5186" y="0"/>
                    <a:pt x="3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5"/>
            <p:cNvSpPr/>
            <p:nvPr/>
          </p:nvSpPr>
          <p:spPr>
            <a:xfrm>
              <a:off x="3670300" y="3540650"/>
              <a:ext cx="719425" cy="844300"/>
            </a:xfrm>
            <a:custGeom>
              <a:avLst/>
              <a:gdLst/>
              <a:ahLst/>
              <a:cxnLst/>
              <a:rect l="l" t="t" r="r" b="b"/>
              <a:pathLst>
                <a:path w="28777" h="33772" extrusionOk="0">
                  <a:moveTo>
                    <a:pt x="1" y="0"/>
                  </a:moveTo>
                  <a:lnTo>
                    <a:pt x="1" y="19384"/>
                  </a:lnTo>
                  <a:cubicBezTo>
                    <a:pt x="1" y="27330"/>
                    <a:pt x="6442" y="33771"/>
                    <a:pt x="14388" y="33771"/>
                  </a:cubicBezTo>
                  <a:cubicBezTo>
                    <a:pt x="22334" y="33771"/>
                    <a:pt x="28776" y="27330"/>
                    <a:pt x="28777" y="19384"/>
                  </a:cubicBezTo>
                  <a:lnTo>
                    <a:pt x="28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5"/>
            <p:cNvSpPr/>
            <p:nvPr/>
          </p:nvSpPr>
          <p:spPr>
            <a:xfrm>
              <a:off x="3619300" y="3845000"/>
              <a:ext cx="819875" cy="91125"/>
            </a:xfrm>
            <a:custGeom>
              <a:avLst/>
              <a:gdLst/>
              <a:ahLst/>
              <a:cxnLst/>
              <a:rect l="l" t="t" r="r" b="b"/>
              <a:pathLst>
                <a:path w="32795" h="3645" extrusionOk="0">
                  <a:moveTo>
                    <a:pt x="1822" y="0"/>
                  </a:moveTo>
                  <a:cubicBezTo>
                    <a:pt x="820" y="0"/>
                    <a:pt x="0" y="821"/>
                    <a:pt x="0" y="1823"/>
                  </a:cubicBezTo>
                  <a:cubicBezTo>
                    <a:pt x="0" y="2824"/>
                    <a:pt x="820" y="3645"/>
                    <a:pt x="1822" y="3645"/>
                  </a:cubicBezTo>
                  <a:lnTo>
                    <a:pt x="30973" y="3645"/>
                  </a:lnTo>
                  <a:cubicBezTo>
                    <a:pt x="31975" y="3645"/>
                    <a:pt x="32795" y="2824"/>
                    <a:pt x="32795" y="1823"/>
                  </a:cubicBezTo>
                  <a:cubicBezTo>
                    <a:pt x="32795" y="821"/>
                    <a:pt x="31975" y="0"/>
                    <a:pt x="30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5"/>
            <p:cNvSpPr/>
            <p:nvPr/>
          </p:nvSpPr>
          <p:spPr>
            <a:xfrm>
              <a:off x="3619300" y="3524475"/>
              <a:ext cx="819875" cy="91125"/>
            </a:xfrm>
            <a:custGeom>
              <a:avLst/>
              <a:gdLst/>
              <a:ahLst/>
              <a:cxnLst/>
              <a:rect l="l" t="t" r="r" b="b"/>
              <a:pathLst>
                <a:path w="32795" h="3645" extrusionOk="0">
                  <a:moveTo>
                    <a:pt x="1822" y="0"/>
                  </a:moveTo>
                  <a:cubicBezTo>
                    <a:pt x="820" y="0"/>
                    <a:pt x="0" y="821"/>
                    <a:pt x="0" y="1822"/>
                  </a:cubicBezTo>
                  <a:cubicBezTo>
                    <a:pt x="0" y="2824"/>
                    <a:pt x="820" y="3645"/>
                    <a:pt x="1822" y="3645"/>
                  </a:cubicBezTo>
                  <a:lnTo>
                    <a:pt x="30973" y="3645"/>
                  </a:lnTo>
                  <a:cubicBezTo>
                    <a:pt x="31975" y="3645"/>
                    <a:pt x="32795" y="2824"/>
                    <a:pt x="32795" y="1822"/>
                  </a:cubicBezTo>
                  <a:cubicBezTo>
                    <a:pt x="32795" y="821"/>
                    <a:pt x="31975" y="0"/>
                    <a:pt x="30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5"/>
            <p:cNvSpPr/>
            <p:nvPr/>
          </p:nvSpPr>
          <p:spPr>
            <a:xfrm>
              <a:off x="3619300" y="4002775"/>
              <a:ext cx="819875" cy="91125"/>
            </a:xfrm>
            <a:custGeom>
              <a:avLst/>
              <a:gdLst/>
              <a:ahLst/>
              <a:cxnLst/>
              <a:rect l="l" t="t" r="r" b="b"/>
              <a:pathLst>
                <a:path w="32795" h="3645" extrusionOk="0">
                  <a:moveTo>
                    <a:pt x="1822" y="0"/>
                  </a:moveTo>
                  <a:cubicBezTo>
                    <a:pt x="820" y="0"/>
                    <a:pt x="0" y="820"/>
                    <a:pt x="0" y="1822"/>
                  </a:cubicBezTo>
                  <a:cubicBezTo>
                    <a:pt x="0" y="2824"/>
                    <a:pt x="820" y="3645"/>
                    <a:pt x="1822" y="3645"/>
                  </a:cubicBezTo>
                  <a:lnTo>
                    <a:pt x="30973" y="3645"/>
                  </a:lnTo>
                  <a:cubicBezTo>
                    <a:pt x="31975" y="3645"/>
                    <a:pt x="32795" y="2824"/>
                    <a:pt x="32795" y="1822"/>
                  </a:cubicBezTo>
                  <a:cubicBezTo>
                    <a:pt x="32795" y="820"/>
                    <a:pt x="31975" y="0"/>
                    <a:pt x="309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5"/>
            <p:cNvSpPr/>
            <p:nvPr/>
          </p:nvSpPr>
          <p:spPr>
            <a:xfrm>
              <a:off x="2103525" y="2822350"/>
              <a:ext cx="907850" cy="1005100"/>
            </a:xfrm>
            <a:custGeom>
              <a:avLst/>
              <a:gdLst/>
              <a:ahLst/>
              <a:cxnLst/>
              <a:rect l="l" t="t" r="r" b="b"/>
              <a:pathLst>
                <a:path w="36314" h="40204" extrusionOk="0">
                  <a:moveTo>
                    <a:pt x="20340" y="0"/>
                  </a:moveTo>
                  <a:cubicBezTo>
                    <a:pt x="20316" y="0"/>
                    <a:pt x="20291" y="1"/>
                    <a:pt x="20267" y="1"/>
                  </a:cubicBezTo>
                  <a:cubicBezTo>
                    <a:pt x="17168" y="86"/>
                    <a:pt x="19300" y="4191"/>
                    <a:pt x="17165" y="6128"/>
                  </a:cubicBezTo>
                  <a:cubicBezTo>
                    <a:pt x="16236" y="6970"/>
                    <a:pt x="15367" y="7067"/>
                    <a:pt x="14507" y="7067"/>
                  </a:cubicBezTo>
                  <a:cubicBezTo>
                    <a:pt x="14249" y="7067"/>
                    <a:pt x="13992" y="7059"/>
                    <a:pt x="13735" y="7059"/>
                  </a:cubicBezTo>
                  <a:cubicBezTo>
                    <a:pt x="12874" y="7059"/>
                    <a:pt x="12006" y="7156"/>
                    <a:pt x="11077" y="7998"/>
                  </a:cubicBezTo>
                  <a:cubicBezTo>
                    <a:pt x="8940" y="9935"/>
                    <a:pt x="10757" y="11938"/>
                    <a:pt x="8621" y="13874"/>
                  </a:cubicBezTo>
                  <a:cubicBezTo>
                    <a:pt x="7692" y="14717"/>
                    <a:pt x="6823" y="14814"/>
                    <a:pt x="5962" y="14814"/>
                  </a:cubicBezTo>
                  <a:cubicBezTo>
                    <a:pt x="5704" y="14814"/>
                    <a:pt x="5447" y="14806"/>
                    <a:pt x="5190" y="14806"/>
                  </a:cubicBezTo>
                  <a:cubicBezTo>
                    <a:pt x="4329" y="14806"/>
                    <a:pt x="3460" y="14903"/>
                    <a:pt x="2531" y="15746"/>
                  </a:cubicBezTo>
                  <a:cubicBezTo>
                    <a:pt x="395" y="17683"/>
                    <a:pt x="774" y="17929"/>
                    <a:pt x="385" y="21006"/>
                  </a:cubicBezTo>
                  <a:cubicBezTo>
                    <a:pt x="111" y="23184"/>
                    <a:pt x="1" y="23204"/>
                    <a:pt x="1661" y="25037"/>
                  </a:cubicBezTo>
                  <a:cubicBezTo>
                    <a:pt x="3322" y="26869"/>
                    <a:pt x="4978" y="25369"/>
                    <a:pt x="6640" y="27203"/>
                  </a:cubicBezTo>
                  <a:cubicBezTo>
                    <a:pt x="8301" y="29035"/>
                    <a:pt x="6646" y="30535"/>
                    <a:pt x="8308" y="32367"/>
                  </a:cubicBezTo>
                  <a:cubicBezTo>
                    <a:pt x="9971" y="34201"/>
                    <a:pt x="11625" y="32701"/>
                    <a:pt x="13288" y="34535"/>
                  </a:cubicBezTo>
                  <a:cubicBezTo>
                    <a:pt x="14938" y="36354"/>
                    <a:pt x="13868" y="40204"/>
                    <a:pt x="15999" y="40204"/>
                  </a:cubicBezTo>
                  <a:cubicBezTo>
                    <a:pt x="16015" y="40204"/>
                    <a:pt x="16031" y="40204"/>
                    <a:pt x="16048" y="40203"/>
                  </a:cubicBezTo>
                  <a:cubicBezTo>
                    <a:pt x="19146" y="40118"/>
                    <a:pt x="17014" y="36014"/>
                    <a:pt x="19149" y="34076"/>
                  </a:cubicBezTo>
                  <a:cubicBezTo>
                    <a:pt x="20078" y="33234"/>
                    <a:pt x="20947" y="33137"/>
                    <a:pt x="21807" y="33137"/>
                  </a:cubicBezTo>
                  <a:cubicBezTo>
                    <a:pt x="22065" y="33137"/>
                    <a:pt x="22321" y="33146"/>
                    <a:pt x="22579" y="33146"/>
                  </a:cubicBezTo>
                  <a:cubicBezTo>
                    <a:pt x="23440" y="33146"/>
                    <a:pt x="24308" y="33049"/>
                    <a:pt x="25237" y="32207"/>
                  </a:cubicBezTo>
                  <a:cubicBezTo>
                    <a:pt x="27373" y="30271"/>
                    <a:pt x="25556" y="28266"/>
                    <a:pt x="27694" y="26330"/>
                  </a:cubicBezTo>
                  <a:cubicBezTo>
                    <a:pt x="28623" y="25487"/>
                    <a:pt x="29491" y="25390"/>
                    <a:pt x="30352" y="25390"/>
                  </a:cubicBezTo>
                  <a:cubicBezTo>
                    <a:pt x="30610" y="25390"/>
                    <a:pt x="30867" y="25399"/>
                    <a:pt x="31124" y="25399"/>
                  </a:cubicBezTo>
                  <a:cubicBezTo>
                    <a:pt x="31985" y="25399"/>
                    <a:pt x="32854" y="25302"/>
                    <a:pt x="33783" y="24459"/>
                  </a:cubicBezTo>
                  <a:cubicBezTo>
                    <a:pt x="35919" y="22522"/>
                    <a:pt x="35541" y="22275"/>
                    <a:pt x="35928" y="19200"/>
                  </a:cubicBezTo>
                  <a:cubicBezTo>
                    <a:pt x="36203" y="17021"/>
                    <a:pt x="36313" y="17000"/>
                    <a:pt x="34653" y="15168"/>
                  </a:cubicBezTo>
                  <a:cubicBezTo>
                    <a:pt x="32991" y="13336"/>
                    <a:pt x="31336" y="14835"/>
                    <a:pt x="29675" y="13002"/>
                  </a:cubicBezTo>
                  <a:cubicBezTo>
                    <a:pt x="28013" y="11170"/>
                    <a:pt x="29668" y="9670"/>
                    <a:pt x="28007" y="7838"/>
                  </a:cubicBezTo>
                  <a:cubicBezTo>
                    <a:pt x="26344" y="6004"/>
                    <a:pt x="23975" y="7505"/>
                    <a:pt x="22804" y="5360"/>
                  </a:cubicBezTo>
                  <a:cubicBezTo>
                    <a:pt x="21266" y="2536"/>
                    <a:pt x="22437" y="0"/>
                    <a:pt x="203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5"/>
            <p:cNvSpPr/>
            <p:nvPr/>
          </p:nvSpPr>
          <p:spPr>
            <a:xfrm>
              <a:off x="2406750" y="3103800"/>
              <a:ext cx="290475" cy="380825"/>
            </a:xfrm>
            <a:custGeom>
              <a:avLst/>
              <a:gdLst/>
              <a:ahLst/>
              <a:cxnLst/>
              <a:rect l="l" t="t" r="r" b="b"/>
              <a:pathLst>
                <a:path w="11619" h="15233" extrusionOk="0">
                  <a:moveTo>
                    <a:pt x="5815" y="0"/>
                  </a:moveTo>
                  <a:cubicBezTo>
                    <a:pt x="5769" y="0"/>
                    <a:pt x="5722" y="1"/>
                    <a:pt x="5675" y="2"/>
                  </a:cubicBezTo>
                  <a:cubicBezTo>
                    <a:pt x="2535" y="76"/>
                    <a:pt x="1" y="2683"/>
                    <a:pt x="13" y="5823"/>
                  </a:cubicBezTo>
                  <a:cubicBezTo>
                    <a:pt x="19" y="7635"/>
                    <a:pt x="856" y="9250"/>
                    <a:pt x="2162" y="10309"/>
                  </a:cubicBezTo>
                  <a:cubicBezTo>
                    <a:pt x="2626" y="10685"/>
                    <a:pt x="2885" y="11258"/>
                    <a:pt x="2885" y="11854"/>
                  </a:cubicBezTo>
                  <a:lnTo>
                    <a:pt x="2885" y="12386"/>
                  </a:lnTo>
                  <a:cubicBezTo>
                    <a:pt x="2885" y="14004"/>
                    <a:pt x="4197" y="15232"/>
                    <a:pt x="5815" y="15232"/>
                  </a:cubicBezTo>
                  <a:cubicBezTo>
                    <a:pt x="7433" y="15232"/>
                    <a:pt x="8746" y="14004"/>
                    <a:pt x="8746" y="12386"/>
                  </a:cubicBezTo>
                  <a:lnTo>
                    <a:pt x="8746" y="11853"/>
                  </a:lnTo>
                  <a:cubicBezTo>
                    <a:pt x="8746" y="11249"/>
                    <a:pt x="9014" y="10679"/>
                    <a:pt x="9482" y="10298"/>
                  </a:cubicBezTo>
                  <a:cubicBezTo>
                    <a:pt x="10785" y="9235"/>
                    <a:pt x="11619" y="7616"/>
                    <a:pt x="11619" y="5803"/>
                  </a:cubicBezTo>
                  <a:cubicBezTo>
                    <a:pt x="11619" y="2598"/>
                    <a:pt x="9021" y="0"/>
                    <a:pt x="5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5"/>
            <p:cNvSpPr/>
            <p:nvPr/>
          </p:nvSpPr>
          <p:spPr>
            <a:xfrm>
              <a:off x="2495850" y="3250825"/>
              <a:ext cx="111050" cy="214950"/>
            </a:xfrm>
            <a:custGeom>
              <a:avLst/>
              <a:gdLst/>
              <a:ahLst/>
              <a:cxnLst/>
              <a:rect l="l" t="t" r="r" b="b"/>
              <a:pathLst>
                <a:path w="4442" h="8598" extrusionOk="0">
                  <a:moveTo>
                    <a:pt x="695" y="220"/>
                  </a:moveTo>
                  <a:cubicBezTo>
                    <a:pt x="938" y="220"/>
                    <a:pt x="1136" y="429"/>
                    <a:pt x="1136" y="684"/>
                  </a:cubicBezTo>
                  <a:lnTo>
                    <a:pt x="1136" y="1147"/>
                  </a:lnTo>
                  <a:lnTo>
                    <a:pt x="665" y="1147"/>
                  </a:lnTo>
                  <a:cubicBezTo>
                    <a:pt x="422" y="1147"/>
                    <a:pt x="224" y="939"/>
                    <a:pt x="224" y="684"/>
                  </a:cubicBezTo>
                  <a:cubicBezTo>
                    <a:pt x="224" y="429"/>
                    <a:pt x="422" y="220"/>
                    <a:pt x="665" y="220"/>
                  </a:cubicBezTo>
                  <a:close/>
                  <a:moveTo>
                    <a:pt x="3779" y="223"/>
                  </a:moveTo>
                  <a:cubicBezTo>
                    <a:pt x="4023" y="223"/>
                    <a:pt x="4221" y="430"/>
                    <a:pt x="4221" y="685"/>
                  </a:cubicBezTo>
                  <a:cubicBezTo>
                    <a:pt x="4221" y="941"/>
                    <a:pt x="4023" y="1148"/>
                    <a:pt x="3779" y="1148"/>
                  </a:cubicBezTo>
                  <a:lnTo>
                    <a:pt x="3302" y="1148"/>
                  </a:lnTo>
                  <a:lnTo>
                    <a:pt x="3302" y="685"/>
                  </a:lnTo>
                  <a:cubicBezTo>
                    <a:pt x="3302" y="430"/>
                    <a:pt x="3499" y="223"/>
                    <a:pt x="3743" y="223"/>
                  </a:cubicBezTo>
                  <a:close/>
                  <a:moveTo>
                    <a:pt x="664" y="1"/>
                  </a:moveTo>
                  <a:cubicBezTo>
                    <a:pt x="298" y="1"/>
                    <a:pt x="1" y="308"/>
                    <a:pt x="1" y="686"/>
                  </a:cubicBezTo>
                  <a:cubicBezTo>
                    <a:pt x="1" y="1063"/>
                    <a:pt x="298" y="1371"/>
                    <a:pt x="664" y="1371"/>
                  </a:cubicBezTo>
                  <a:lnTo>
                    <a:pt x="1135" y="1371"/>
                  </a:lnTo>
                  <a:lnTo>
                    <a:pt x="1135" y="8488"/>
                  </a:lnTo>
                  <a:lnTo>
                    <a:pt x="1358" y="8488"/>
                  </a:lnTo>
                  <a:lnTo>
                    <a:pt x="1358" y="1371"/>
                  </a:lnTo>
                  <a:lnTo>
                    <a:pt x="3079" y="1371"/>
                  </a:lnTo>
                  <a:lnTo>
                    <a:pt x="3082" y="8598"/>
                  </a:lnTo>
                  <a:lnTo>
                    <a:pt x="3301" y="8598"/>
                  </a:lnTo>
                  <a:lnTo>
                    <a:pt x="3301" y="1371"/>
                  </a:lnTo>
                  <a:lnTo>
                    <a:pt x="3778" y="1371"/>
                  </a:lnTo>
                  <a:cubicBezTo>
                    <a:pt x="4144" y="1371"/>
                    <a:pt x="4441" y="1065"/>
                    <a:pt x="4441" y="686"/>
                  </a:cubicBezTo>
                  <a:cubicBezTo>
                    <a:pt x="4441" y="309"/>
                    <a:pt x="4144" y="1"/>
                    <a:pt x="3778" y="1"/>
                  </a:cubicBezTo>
                  <a:lnTo>
                    <a:pt x="3742" y="1"/>
                  </a:lnTo>
                  <a:cubicBezTo>
                    <a:pt x="3376" y="1"/>
                    <a:pt x="3078" y="308"/>
                    <a:pt x="3078" y="686"/>
                  </a:cubicBezTo>
                  <a:lnTo>
                    <a:pt x="3078" y="1149"/>
                  </a:lnTo>
                  <a:lnTo>
                    <a:pt x="1357" y="1149"/>
                  </a:lnTo>
                  <a:lnTo>
                    <a:pt x="1357" y="686"/>
                  </a:lnTo>
                  <a:cubicBezTo>
                    <a:pt x="1357" y="309"/>
                    <a:pt x="1059" y="1"/>
                    <a:pt x="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5"/>
            <p:cNvSpPr/>
            <p:nvPr/>
          </p:nvSpPr>
          <p:spPr>
            <a:xfrm>
              <a:off x="2478875" y="3425825"/>
              <a:ext cx="146825" cy="172325"/>
            </a:xfrm>
            <a:custGeom>
              <a:avLst/>
              <a:gdLst/>
              <a:ahLst/>
              <a:cxnLst/>
              <a:rect l="l" t="t" r="r" b="b"/>
              <a:pathLst>
                <a:path w="5873" h="6893" extrusionOk="0">
                  <a:moveTo>
                    <a:pt x="0" y="1"/>
                  </a:moveTo>
                  <a:lnTo>
                    <a:pt x="0" y="3957"/>
                  </a:lnTo>
                  <a:cubicBezTo>
                    <a:pt x="0" y="5579"/>
                    <a:pt x="1314" y="6892"/>
                    <a:pt x="2936" y="6892"/>
                  </a:cubicBezTo>
                  <a:cubicBezTo>
                    <a:pt x="4558" y="6892"/>
                    <a:pt x="5872" y="5579"/>
                    <a:pt x="5873" y="3957"/>
                  </a:cubicBezTo>
                  <a:lnTo>
                    <a:pt x="58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5"/>
            <p:cNvSpPr/>
            <p:nvPr/>
          </p:nvSpPr>
          <p:spPr>
            <a:xfrm>
              <a:off x="2468450" y="3487925"/>
              <a:ext cx="167350" cy="18625"/>
            </a:xfrm>
            <a:custGeom>
              <a:avLst/>
              <a:gdLst/>
              <a:ahLst/>
              <a:cxnLst/>
              <a:rect l="l" t="t" r="r" b="b"/>
              <a:pathLst>
                <a:path w="6694" h="745" extrusionOk="0">
                  <a:moveTo>
                    <a:pt x="373" y="1"/>
                  </a:moveTo>
                  <a:cubicBezTo>
                    <a:pt x="168" y="1"/>
                    <a:pt x="0" y="169"/>
                    <a:pt x="0" y="373"/>
                  </a:cubicBezTo>
                  <a:cubicBezTo>
                    <a:pt x="0" y="579"/>
                    <a:pt x="169" y="745"/>
                    <a:pt x="373" y="745"/>
                  </a:cubicBezTo>
                  <a:lnTo>
                    <a:pt x="6322" y="745"/>
                  </a:lnTo>
                  <a:cubicBezTo>
                    <a:pt x="6525" y="745"/>
                    <a:pt x="6693" y="579"/>
                    <a:pt x="6693" y="373"/>
                  </a:cubicBezTo>
                  <a:cubicBezTo>
                    <a:pt x="6693" y="168"/>
                    <a:pt x="6525" y="1"/>
                    <a:pt x="6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5"/>
            <p:cNvSpPr/>
            <p:nvPr/>
          </p:nvSpPr>
          <p:spPr>
            <a:xfrm>
              <a:off x="2468450" y="3422550"/>
              <a:ext cx="167350" cy="18625"/>
            </a:xfrm>
            <a:custGeom>
              <a:avLst/>
              <a:gdLst/>
              <a:ahLst/>
              <a:cxnLst/>
              <a:rect l="l" t="t" r="r" b="b"/>
              <a:pathLst>
                <a:path w="6694" h="745" extrusionOk="0">
                  <a:moveTo>
                    <a:pt x="373" y="0"/>
                  </a:moveTo>
                  <a:cubicBezTo>
                    <a:pt x="168" y="0"/>
                    <a:pt x="0" y="167"/>
                    <a:pt x="0" y="372"/>
                  </a:cubicBezTo>
                  <a:cubicBezTo>
                    <a:pt x="0" y="577"/>
                    <a:pt x="169" y="744"/>
                    <a:pt x="373" y="744"/>
                  </a:cubicBezTo>
                  <a:lnTo>
                    <a:pt x="6322" y="744"/>
                  </a:lnTo>
                  <a:cubicBezTo>
                    <a:pt x="6525" y="744"/>
                    <a:pt x="6693" y="577"/>
                    <a:pt x="6693" y="372"/>
                  </a:cubicBezTo>
                  <a:cubicBezTo>
                    <a:pt x="6693" y="166"/>
                    <a:pt x="6525" y="0"/>
                    <a:pt x="6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5"/>
            <p:cNvSpPr/>
            <p:nvPr/>
          </p:nvSpPr>
          <p:spPr>
            <a:xfrm>
              <a:off x="2468450" y="3520125"/>
              <a:ext cx="167350" cy="18650"/>
            </a:xfrm>
            <a:custGeom>
              <a:avLst/>
              <a:gdLst/>
              <a:ahLst/>
              <a:cxnLst/>
              <a:rect l="l" t="t" r="r" b="b"/>
              <a:pathLst>
                <a:path w="6694" h="746" extrusionOk="0">
                  <a:moveTo>
                    <a:pt x="373" y="1"/>
                  </a:moveTo>
                  <a:cubicBezTo>
                    <a:pt x="168" y="1"/>
                    <a:pt x="0" y="169"/>
                    <a:pt x="0" y="374"/>
                  </a:cubicBezTo>
                  <a:cubicBezTo>
                    <a:pt x="0" y="579"/>
                    <a:pt x="169" y="745"/>
                    <a:pt x="373" y="745"/>
                  </a:cubicBezTo>
                  <a:lnTo>
                    <a:pt x="6322" y="745"/>
                  </a:lnTo>
                  <a:cubicBezTo>
                    <a:pt x="6525" y="745"/>
                    <a:pt x="6693" y="578"/>
                    <a:pt x="6693" y="374"/>
                  </a:cubicBezTo>
                  <a:cubicBezTo>
                    <a:pt x="6693" y="168"/>
                    <a:pt x="6525" y="1"/>
                    <a:pt x="6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5"/>
            <p:cNvSpPr/>
            <p:nvPr/>
          </p:nvSpPr>
          <p:spPr>
            <a:xfrm>
              <a:off x="2321000" y="4128050"/>
              <a:ext cx="517800" cy="921825"/>
            </a:xfrm>
            <a:custGeom>
              <a:avLst/>
              <a:gdLst/>
              <a:ahLst/>
              <a:cxnLst/>
              <a:rect l="l" t="t" r="r" b="b"/>
              <a:pathLst>
                <a:path w="20712" h="36873" extrusionOk="0">
                  <a:moveTo>
                    <a:pt x="6092" y="1"/>
                  </a:moveTo>
                  <a:lnTo>
                    <a:pt x="0" y="8553"/>
                  </a:lnTo>
                  <a:lnTo>
                    <a:pt x="1028" y="9456"/>
                  </a:lnTo>
                  <a:lnTo>
                    <a:pt x="8433" y="15971"/>
                  </a:lnTo>
                  <a:lnTo>
                    <a:pt x="15946" y="36873"/>
                  </a:lnTo>
                  <a:lnTo>
                    <a:pt x="17554" y="36386"/>
                  </a:lnTo>
                  <a:lnTo>
                    <a:pt x="20110" y="35625"/>
                  </a:lnTo>
                  <a:lnTo>
                    <a:pt x="20712" y="35444"/>
                  </a:lnTo>
                  <a:lnTo>
                    <a:pt x="12950" y="11680"/>
                  </a:lnTo>
                  <a:lnTo>
                    <a:pt x="8900" y="4785"/>
                  </a:lnTo>
                  <a:lnTo>
                    <a:pt x="60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5"/>
            <p:cNvSpPr/>
            <p:nvPr/>
          </p:nvSpPr>
          <p:spPr>
            <a:xfrm>
              <a:off x="2911525" y="5224450"/>
              <a:ext cx="25675" cy="14850"/>
            </a:xfrm>
            <a:custGeom>
              <a:avLst/>
              <a:gdLst/>
              <a:ahLst/>
              <a:cxnLst/>
              <a:rect l="l" t="t" r="r" b="b"/>
              <a:pathLst>
                <a:path w="1027" h="594" extrusionOk="0">
                  <a:moveTo>
                    <a:pt x="1027" y="0"/>
                  </a:moveTo>
                  <a:cubicBezTo>
                    <a:pt x="800" y="417"/>
                    <a:pt x="407" y="568"/>
                    <a:pt x="0" y="594"/>
                  </a:cubicBezTo>
                  <a:cubicBezTo>
                    <a:pt x="407" y="570"/>
                    <a:pt x="801" y="418"/>
                    <a:pt x="1027"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5"/>
            <p:cNvSpPr/>
            <p:nvPr/>
          </p:nvSpPr>
          <p:spPr>
            <a:xfrm>
              <a:off x="2786675" y="5136550"/>
              <a:ext cx="44100" cy="43150"/>
            </a:xfrm>
            <a:custGeom>
              <a:avLst/>
              <a:gdLst/>
              <a:ahLst/>
              <a:cxnLst/>
              <a:rect l="l" t="t" r="r" b="b"/>
              <a:pathLst>
                <a:path w="1764" h="1726" extrusionOk="0">
                  <a:moveTo>
                    <a:pt x="0" y="1"/>
                  </a:moveTo>
                  <a:cubicBezTo>
                    <a:pt x="307" y="232"/>
                    <a:pt x="707" y="521"/>
                    <a:pt x="1262" y="1078"/>
                  </a:cubicBezTo>
                  <a:cubicBezTo>
                    <a:pt x="1406" y="1223"/>
                    <a:pt x="1579" y="1459"/>
                    <a:pt x="1764" y="1725"/>
                  </a:cubicBezTo>
                  <a:cubicBezTo>
                    <a:pt x="1579" y="1458"/>
                    <a:pt x="1407" y="1223"/>
                    <a:pt x="1263" y="1076"/>
                  </a:cubicBezTo>
                  <a:cubicBezTo>
                    <a:pt x="708" y="520"/>
                    <a:pt x="308" y="232"/>
                    <a:pt x="0" y="1"/>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5"/>
            <p:cNvSpPr/>
            <p:nvPr/>
          </p:nvSpPr>
          <p:spPr>
            <a:xfrm>
              <a:off x="2760750" y="5088975"/>
              <a:ext cx="100" cy="925"/>
            </a:xfrm>
            <a:custGeom>
              <a:avLst/>
              <a:gdLst/>
              <a:ahLst/>
              <a:cxnLst/>
              <a:rect l="l" t="t" r="r" b="b"/>
              <a:pathLst>
                <a:path w="4" h="37" extrusionOk="0">
                  <a:moveTo>
                    <a:pt x="3" y="36"/>
                  </a:moveTo>
                  <a:cubicBezTo>
                    <a:pt x="3" y="25"/>
                    <a:pt x="0" y="12"/>
                    <a:pt x="0" y="0"/>
                  </a:cubicBezTo>
                  <a:cubicBezTo>
                    <a:pt x="0" y="12"/>
                    <a:pt x="3" y="25"/>
                    <a:pt x="3" y="36"/>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5"/>
            <p:cNvSpPr/>
            <p:nvPr/>
          </p:nvSpPr>
          <p:spPr>
            <a:xfrm>
              <a:off x="2759875" y="5018650"/>
              <a:ext cx="182050" cy="179550"/>
            </a:xfrm>
            <a:custGeom>
              <a:avLst/>
              <a:gdLst/>
              <a:ahLst/>
              <a:cxnLst/>
              <a:rect l="l" t="t" r="r" b="b"/>
              <a:pathLst>
                <a:path w="7282" h="7182" extrusionOk="0">
                  <a:moveTo>
                    <a:pt x="83" y="2279"/>
                  </a:moveTo>
                  <a:cubicBezTo>
                    <a:pt x="48" y="2434"/>
                    <a:pt x="30" y="2608"/>
                    <a:pt x="35" y="2800"/>
                  </a:cubicBezTo>
                  <a:cubicBezTo>
                    <a:pt x="30" y="2608"/>
                    <a:pt x="50" y="2433"/>
                    <a:pt x="83" y="2279"/>
                  </a:cubicBezTo>
                  <a:close/>
                  <a:moveTo>
                    <a:pt x="2560" y="1"/>
                  </a:moveTo>
                  <a:lnTo>
                    <a:pt x="0" y="764"/>
                  </a:lnTo>
                  <a:lnTo>
                    <a:pt x="405" y="1524"/>
                  </a:lnTo>
                  <a:cubicBezTo>
                    <a:pt x="405" y="1524"/>
                    <a:pt x="180" y="1802"/>
                    <a:pt x="83" y="2279"/>
                  </a:cubicBezTo>
                  <a:cubicBezTo>
                    <a:pt x="268" y="2040"/>
                    <a:pt x="517" y="1935"/>
                    <a:pt x="812" y="1935"/>
                  </a:cubicBezTo>
                  <a:cubicBezTo>
                    <a:pt x="2724" y="1935"/>
                    <a:pt x="6553" y="6329"/>
                    <a:pt x="7281" y="7181"/>
                  </a:cubicBezTo>
                  <a:lnTo>
                    <a:pt x="7281" y="7180"/>
                  </a:lnTo>
                  <a:cubicBezTo>
                    <a:pt x="7236" y="6627"/>
                    <a:pt x="7000" y="6098"/>
                    <a:pt x="6636" y="5668"/>
                  </a:cubicBezTo>
                  <a:lnTo>
                    <a:pt x="2944" y="1321"/>
                  </a:lnTo>
                  <a:lnTo>
                    <a:pt x="25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5"/>
            <p:cNvSpPr/>
            <p:nvPr/>
          </p:nvSpPr>
          <p:spPr>
            <a:xfrm>
              <a:off x="2878000" y="5231550"/>
              <a:ext cx="16200" cy="6175"/>
            </a:xfrm>
            <a:custGeom>
              <a:avLst/>
              <a:gdLst/>
              <a:ahLst/>
              <a:cxnLst/>
              <a:rect l="l" t="t" r="r" b="b"/>
              <a:pathLst>
                <a:path w="648" h="247" extrusionOk="0">
                  <a:moveTo>
                    <a:pt x="0" y="1"/>
                  </a:moveTo>
                  <a:lnTo>
                    <a:pt x="0" y="1"/>
                  </a:lnTo>
                  <a:cubicBezTo>
                    <a:pt x="207" y="108"/>
                    <a:pt x="422" y="195"/>
                    <a:pt x="647" y="247"/>
                  </a:cubicBezTo>
                  <a:cubicBezTo>
                    <a:pt x="422" y="195"/>
                    <a:pt x="207" y="107"/>
                    <a:pt x="0" y="1"/>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5"/>
            <p:cNvSpPr/>
            <p:nvPr/>
          </p:nvSpPr>
          <p:spPr>
            <a:xfrm>
              <a:off x="2941675" y="5198175"/>
              <a:ext cx="375" cy="10725"/>
            </a:xfrm>
            <a:custGeom>
              <a:avLst/>
              <a:gdLst/>
              <a:ahLst/>
              <a:cxnLst/>
              <a:rect l="l" t="t" r="r" b="b"/>
              <a:pathLst>
                <a:path w="15" h="429" extrusionOk="0">
                  <a:moveTo>
                    <a:pt x="8" y="0"/>
                  </a:moveTo>
                  <a:cubicBezTo>
                    <a:pt x="13" y="54"/>
                    <a:pt x="15" y="107"/>
                    <a:pt x="15" y="160"/>
                  </a:cubicBezTo>
                  <a:lnTo>
                    <a:pt x="15" y="160"/>
                  </a:lnTo>
                  <a:cubicBezTo>
                    <a:pt x="15" y="107"/>
                    <a:pt x="13" y="53"/>
                    <a:pt x="8" y="0"/>
                  </a:cubicBezTo>
                  <a:close/>
                  <a:moveTo>
                    <a:pt x="15" y="160"/>
                  </a:moveTo>
                  <a:cubicBezTo>
                    <a:pt x="15" y="249"/>
                    <a:pt x="9" y="339"/>
                    <a:pt x="0" y="428"/>
                  </a:cubicBezTo>
                  <a:cubicBezTo>
                    <a:pt x="9" y="339"/>
                    <a:pt x="15" y="250"/>
                    <a:pt x="15" y="16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5"/>
            <p:cNvSpPr/>
            <p:nvPr/>
          </p:nvSpPr>
          <p:spPr>
            <a:xfrm>
              <a:off x="2941875" y="5198150"/>
              <a:ext cx="25" cy="50"/>
            </a:xfrm>
            <a:custGeom>
              <a:avLst/>
              <a:gdLst/>
              <a:ahLst/>
              <a:cxnLst/>
              <a:rect l="l" t="t" r="r" b="b"/>
              <a:pathLst>
                <a:path w="1" h="2" extrusionOk="0">
                  <a:moveTo>
                    <a:pt x="0" y="0"/>
                  </a:moveTo>
                  <a:cubicBezTo>
                    <a:pt x="0" y="1"/>
                    <a:pt x="0" y="1"/>
                    <a:pt x="0" y="0"/>
                  </a:cubicBezTo>
                  <a:cubicBezTo>
                    <a:pt x="0" y="1"/>
                    <a:pt x="0" y="1"/>
                    <a:pt x="0"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5"/>
            <p:cNvSpPr/>
            <p:nvPr/>
          </p:nvSpPr>
          <p:spPr>
            <a:xfrm>
              <a:off x="2760750" y="5088650"/>
              <a:ext cx="25" cy="325"/>
            </a:xfrm>
            <a:custGeom>
              <a:avLst/>
              <a:gdLst/>
              <a:ahLst/>
              <a:cxnLst/>
              <a:rect l="l" t="t" r="r" b="b"/>
              <a:pathLst>
                <a:path w="1" h="13" extrusionOk="0">
                  <a:moveTo>
                    <a:pt x="0" y="0"/>
                  </a:moveTo>
                  <a:lnTo>
                    <a:pt x="0" y="12"/>
                  </a:ln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5"/>
            <p:cNvSpPr/>
            <p:nvPr/>
          </p:nvSpPr>
          <p:spPr>
            <a:xfrm>
              <a:off x="2937175" y="5208875"/>
              <a:ext cx="4525" cy="15550"/>
            </a:xfrm>
            <a:custGeom>
              <a:avLst/>
              <a:gdLst/>
              <a:ahLst/>
              <a:cxnLst/>
              <a:rect l="l" t="t" r="r" b="b"/>
              <a:pathLst>
                <a:path w="181" h="622" extrusionOk="0">
                  <a:moveTo>
                    <a:pt x="180" y="0"/>
                  </a:moveTo>
                  <a:cubicBezTo>
                    <a:pt x="179" y="8"/>
                    <a:pt x="179" y="16"/>
                    <a:pt x="179" y="23"/>
                  </a:cubicBezTo>
                  <a:cubicBezTo>
                    <a:pt x="150" y="267"/>
                    <a:pt x="87" y="462"/>
                    <a:pt x="1" y="621"/>
                  </a:cubicBezTo>
                  <a:cubicBezTo>
                    <a:pt x="88" y="462"/>
                    <a:pt x="152" y="267"/>
                    <a:pt x="180" y="23"/>
                  </a:cubicBezTo>
                  <a:cubicBezTo>
                    <a:pt x="180" y="16"/>
                    <a:pt x="179" y="8"/>
                    <a:pt x="180"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5"/>
            <p:cNvSpPr/>
            <p:nvPr/>
          </p:nvSpPr>
          <p:spPr>
            <a:xfrm>
              <a:off x="2760850" y="5089875"/>
              <a:ext cx="25850" cy="46700"/>
            </a:xfrm>
            <a:custGeom>
              <a:avLst/>
              <a:gdLst/>
              <a:ahLst/>
              <a:cxnLst/>
              <a:rect l="l" t="t" r="r" b="b"/>
              <a:pathLst>
                <a:path w="1034" h="1868" extrusionOk="0">
                  <a:moveTo>
                    <a:pt x="0" y="0"/>
                  </a:moveTo>
                  <a:cubicBezTo>
                    <a:pt x="16" y="321"/>
                    <a:pt x="100" y="689"/>
                    <a:pt x="309" y="1094"/>
                  </a:cubicBezTo>
                  <a:cubicBezTo>
                    <a:pt x="493" y="1447"/>
                    <a:pt x="713" y="1626"/>
                    <a:pt x="1033" y="1868"/>
                  </a:cubicBezTo>
                  <a:cubicBezTo>
                    <a:pt x="713" y="1626"/>
                    <a:pt x="493" y="1447"/>
                    <a:pt x="310" y="1094"/>
                  </a:cubicBezTo>
                  <a:cubicBezTo>
                    <a:pt x="101" y="689"/>
                    <a:pt x="17" y="321"/>
                    <a:pt x="0"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5"/>
            <p:cNvSpPr/>
            <p:nvPr/>
          </p:nvSpPr>
          <p:spPr>
            <a:xfrm>
              <a:off x="2830750" y="5179675"/>
              <a:ext cx="47275" cy="51900"/>
            </a:xfrm>
            <a:custGeom>
              <a:avLst/>
              <a:gdLst/>
              <a:ahLst/>
              <a:cxnLst/>
              <a:rect l="l" t="t" r="r" b="b"/>
              <a:pathLst>
                <a:path w="1891" h="2076" extrusionOk="0">
                  <a:moveTo>
                    <a:pt x="1" y="0"/>
                  </a:moveTo>
                  <a:lnTo>
                    <a:pt x="1" y="0"/>
                  </a:lnTo>
                  <a:cubicBezTo>
                    <a:pt x="414" y="596"/>
                    <a:pt x="902" y="1362"/>
                    <a:pt x="1361" y="1736"/>
                  </a:cubicBezTo>
                  <a:cubicBezTo>
                    <a:pt x="1525" y="1869"/>
                    <a:pt x="1705" y="1979"/>
                    <a:pt x="1890" y="2076"/>
                  </a:cubicBezTo>
                  <a:cubicBezTo>
                    <a:pt x="1705" y="1978"/>
                    <a:pt x="1525" y="1868"/>
                    <a:pt x="1361" y="1735"/>
                  </a:cubicBezTo>
                  <a:cubicBezTo>
                    <a:pt x="902" y="1362"/>
                    <a:pt x="414" y="595"/>
                    <a:pt x="1"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5"/>
            <p:cNvSpPr/>
            <p:nvPr/>
          </p:nvSpPr>
          <p:spPr>
            <a:xfrm>
              <a:off x="2894175" y="5237725"/>
              <a:ext cx="17375" cy="1725"/>
            </a:xfrm>
            <a:custGeom>
              <a:avLst/>
              <a:gdLst/>
              <a:ahLst/>
              <a:cxnLst/>
              <a:rect l="l" t="t" r="r" b="b"/>
              <a:pathLst>
                <a:path w="695" h="69" extrusionOk="0">
                  <a:moveTo>
                    <a:pt x="0" y="0"/>
                  </a:moveTo>
                  <a:cubicBezTo>
                    <a:pt x="125" y="30"/>
                    <a:pt x="249" y="52"/>
                    <a:pt x="377" y="63"/>
                  </a:cubicBezTo>
                  <a:cubicBezTo>
                    <a:pt x="428" y="67"/>
                    <a:pt x="479" y="68"/>
                    <a:pt x="530" y="68"/>
                  </a:cubicBezTo>
                  <a:cubicBezTo>
                    <a:pt x="584" y="68"/>
                    <a:pt x="639" y="66"/>
                    <a:pt x="694" y="63"/>
                  </a:cubicBezTo>
                  <a:lnTo>
                    <a:pt x="694" y="63"/>
                  </a:lnTo>
                  <a:cubicBezTo>
                    <a:pt x="640" y="65"/>
                    <a:pt x="585" y="67"/>
                    <a:pt x="530" y="67"/>
                  </a:cubicBezTo>
                  <a:cubicBezTo>
                    <a:pt x="479" y="67"/>
                    <a:pt x="429" y="66"/>
                    <a:pt x="379" y="62"/>
                  </a:cubicBezTo>
                  <a:cubicBezTo>
                    <a:pt x="251" y="51"/>
                    <a:pt x="125" y="30"/>
                    <a:pt x="0"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5"/>
            <p:cNvSpPr/>
            <p:nvPr/>
          </p:nvSpPr>
          <p:spPr>
            <a:xfrm>
              <a:off x="2760625" y="5067025"/>
              <a:ext cx="181500" cy="172425"/>
            </a:xfrm>
            <a:custGeom>
              <a:avLst/>
              <a:gdLst/>
              <a:ahLst/>
              <a:cxnLst/>
              <a:rect l="l" t="t" r="r" b="b"/>
              <a:pathLst>
                <a:path w="7260" h="6897" extrusionOk="0">
                  <a:moveTo>
                    <a:pt x="782" y="0"/>
                  </a:moveTo>
                  <a:cubicBezTo>
                    <a:pt x="487" y="0"/>
                    <a:pt x="238" y="105"/>
                    <a:pt x="53" y="344"/>
                  </a:cubicBezTo>
                  <a:cubicBezTo>
                    <a:pt x="20" y="498"/>
                    <a:pt x="0" y="673"/>
                    <a:pt x="5" y="865"/>
                  </a:cubicBezTo>
                  <a:cubicBezTo>
                    <a:pt x="5" y="870"/>
                    <a:pt x="5" y="873"/>
                    <a:pt x="4" y="878"/>
                  </a:cubicBezTo>
                  <a:cubicBezTo>
                    <a:pt x="4" y="890"/>
                    <a:pt x="6" y="902"/>
                    <a:pt x="6" y="914"/>
                  </a:cubicBezTo>
                  <a:cubicBezTo>
                    <a:pt x="23" y="1236"/>
                    <a:pt x="108" y="1603"/>
                    <a:pt x="317" y="2008"/>
                  </a:cubicBezTo>
                  <a:cubicBezTo>
                    <a:pt x="500" y="2360"/>
                    <a:pt x="721" y="2541"/>
                    <a:pt x="1041" y="2783"/>
                  </a:cubicBezTo>
                  <a:cubicBezTo>
                    <a:pt x="1349" y="3015"/>
                    <a:pt x="1749" y="3302"/>
                    <a:pt x="2304" y="3858"/>
                  </a:cubicBezTo>
                  <a:cubicBezTo>
                    <a:pt x="2448" y="4005"/>
                    <a:pt x="2620" y="4240"/>
                    <a:pt x="2805" y="4507"/>
                  </a:cubicBezTo>
                  <a:cubicBezTo>
                    <a:pt x="3219" y="5102"/>
                    <a:pt x="3707" y="5869"/>
                    <a:pt x="4165" y="6242"/>
                  </a:cubicBezTo>
                  <a:cubicBezTo>
                    <a:pt x="4329" y="6375"/>
                    <a:pt x="4509" y="6485"/>
                    <a:pt x="4695" y="6583"/>
                  </a:cubicBezTo>
                  <a:cubicBezTo>
                    <a:pt x="4901" y="6689"/>
                    <a:pt x="5116" y="6777"/>
                    <a:pt x="5342" y="6829"/>
                  </a:cubicBezTo>
                  <a:cubicBezTo>
                    <a:pt x="5466" y="6858"/>
                    <a:pt x="5592" y="6880"/>
                    <a:pt x="5720" y="6891"/>
                  </a:cubicBezTo>
                  <a:cubicBezTo>
                    <a:pt x="5769" y="6894"/>
                    <a:pt x="5817" y="6896"/>
                    <a:pt x="5866" y="6896"/>
                  </a:cubicBezTo>
                  <a:cubicBezTo>
                    <a:pt x="5923" y="6896"/>
                    <a:pt x="5979" y="6894"/>
                    <a:pt x="6036" y="6891"/>
                  </a:cubicBezTo>
                  <a:cubicBezTo>
                    <a:pt x="6443" y="6865"/>
                    <a:pt x="6837" y="6714"/>
                    <a:pt x="7063" y="6297"/>
                  </a:cubicBezTo>
                  <a:cubicBezTo>
                    <a:pt x="7149" y="6136"/>
                    <a:pt x="7212" y="5942"/>
                    <a:pt x="7241" y="5698"/>
                  </a:cubicBezTo>
                  <a:cubicBezTo>
                    <a:pt x="7241" y="5690"/>
                    <a:pt x="7241" y="5682"/>
                    <a:pt x="7242" y="5674"/>
                  </a:cubicBezTo>
                  <a:cubicBezTo>
                    <a:pt x="7257" y="5530"/>
                    <a:pt x="7260" y="5387"/>
                    <a:pt x="7249" y="5246"/>
                  </a:cubicBezTo>
                  <a:lnTo>
                    <a:pt x="7249" y="5245"/>
                  </a:lnTo>
                  <a:cubicBezTo>
                    <a:pt x="6523" y="4394"/>
                    <a:pt x="2694" y="0"/>
                    <a:pt x="7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5"/>
            <p:cNvSpPr/>
            <p:nvPr/>
          </p:nvSpPr>
          <p:spPr>
            <a:xfrm>
              <a:off x="2022000" y="3722950"/>
              <a:ext cx="723525" cy="655375"/>
            </a:xfrm>
            <a:custGeom>
              <a:avLst/>
              <a:gdLst/>
              <a:ahLst/>
              <a:cxnLst/>
              <a:rect l="l" t="t" r="r" b="b"/>
              <a:pathLst>
                <a:path w="28941" h="26215" extrusionOk="0">
                  <a:moveTo>
                    <a:pt x="24375" y="0"/>
                  </a:moveTo>
                  <a:cubicBezTo>
                    <a:pt x="23346" y="0"/>
                    <a:pt x="21997" y="570"/>
                    <a:pt x="20240" y="2191"/>
                  </a:cubicBezTo>
                  <a:lnTo>
                    <a:pt x="12667" y="11173"/>
                  </a:lnTo>
                  <a:lnTo>
                    <a:pt x="12522" y="11343"/>
                  </a:lnTo>
                  <a:cubicBezTo>
                    <a:pt x="12556" y="11565"/>
                    <a:pt x="12578" y="11791"/>
                    <a:pt x="12588" y="12016"/>
                  </a:cubicBezTo>
                  <a:cubicBezTo>
                    <a:pt x="12604" y="12428"/>
                    <a:pt x="12591" y="12811"/>
                    <a:pt x="12520" y="13098"/>
                  </a:cubicBezTo>
                  <a:cubicBezTo>
                    <a:pt x="12010" y="15178"/>
                    <a:pt x="10399" y="16942"/>
                    <a:pt x="8153" y="17520"/>
                  </a:cubicBezTo>
                  <a:cubicBezTo>
                    <a:pt x="7049" y="17805"/>
                    <a:pt x="5606" y="18324"/>
                    <a:pt x="4135" y="19277"/>
                  </a:cubicBezTo>
                  <a:cubicBezTo>
                    <a:pt x="3978" y="19375"/>
                    <a:pt x="3819" y="19468"/>
                    <a:pt x="3644" y="19551"/>
                  </a:cubicBezTo>
                  <a:cubicBezTo>
                    <a:pt x="3096" y="19808"/>
                    <a:pt x="1873" y="20303"/>
                    <a:pt x="480" y="20303"/>
                  </a:cubicBezTo>
                  <a:cubicBezTo>
                    <a:pt x="322" y="20303"/>
                    <a:pt x="162" y="20297"/>
                    <a:pt x="0" y="20283"/>
                  </a:cubicBezTo>
                  <a:lnTo>
                    <a:pt x="0" y="20283"/>
                  </a:lnTo>
                  <a:cubicBezTo>
                    <a:pt x="91" y="20779"/>
                    <a:pt x="197" y="21256"/>
                    <a:pt x="340" y="21687"/>
                  </a:cubicBezTo>
                  <a:cubicBezTo>
                    <a:pt x="498" y="22179"/>
                    <a:pt x="707" y="22618"/>
                    <a:pt x="1009" y="22983"/>
                  </a:cubicBezTo>
                  <a:cubicBezTo>
                    <a:pt x="2964" y="25385"/>
                    <a:pt x="5624" y="25829"/>
                    <a:pt x="7084" y="25903"/>
                  </a:cubicBezTo>
                  <a:cubicBezTo>
                    <a:pt x="7187" y="25908"/>
                    <a:pt x="7289" y="25910"/>
                    <a:pt x="7392" y="25910"/>
                  </a:cubicBezTo>
                  <a:cubicBezTo>
                    <a:pt x="8204" y="25910"/>
                    <a:pt x="9016" y="25766"/>
                    <a:pt x="9796" y="25530"/>
                  </a:cubicBezTo>
                  <a:cubicBezTo>
                    <a:pt x="16091" y="23625"/>
                    <a:pt x="16915" y="21005"/>
                    <a:pt x="21493" y="13785"/>
                  </a:cubicBezTo>
                  <a:lnTo>
                    <a:pt x="22452" y="19681"/>
                  </a:lnTo>
                  <a:lnTo>
                    <a:pt x="22999" y="26127"/>
                  </a:lnTo>
                  <a:lnTo>
                    <a:pt x="26356" y="26175"/>
                  </a:lnTo>
                  <a:lnTo>
                    <a:pt x="28941" y="26214"/>
                  </a:lnTo>
                  <a:lnTo>
                    <a:pt x="27319" y="6005"/>
                  </a:lnTo>
                  <a:lnTo>
                    <a:pt x="27319" y="6001"/>
                  </a:lnTo>
                  <a:lnTo>
                    <a:pt x="27409" y="4119"/>
                  </a:lnTo>
                  <a:cubicBezTo>
                    <a:pt x="27441" y="3404"/>
                    <a:pt x="27327" y="2686"/>
                    <a:pt x="27049" y="2038"/>
                  </a:cubicBezTo>
                  <a:cubicBezTo>
                    <a:pt x="26956" y="1827"/>
                    <a:pt x="26850" y="1627"/>
                    <a:pt x="26728" y="1434"/>
                  </a:cubicBezTo>
                  <a:cubicBezTo>
                    <a:pt x="26256" y="694"/>
                    <a:pt x="25510" y="0"/>
                    <a:pt x="24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5"/>
            <p:cNvSpPr/>
            <p:nvPr/>
          </p:nvSpPr>
          <p:spPr>
            <a:xfrm>
              <a:off x="2603675" y="4376300"/>
              <a:ext cx="133950" cy="237800"/>
            </a:xfrm>
            <a:custGeom>
              <a:avLst/>
              <a:gdLst/>
              <a:ahLst/>
              <a:cxnLst/>
              <a:rect l="l" t="t" r="r" b="b"/>
              <a:pathLst>
                <a:path w="5358" h="9512" extrusionOk="0">
                  <a:moveTo>
                    <a:pt x="233" y="0"/>
                  </a:moveTo>
                  <a:lnTo>
                    <a:pt x="549" y="1933"/>
                  </a:lnTo>
                  <a:cubicBezTo>
                    <a:pt x="549" y="1933"/>
                    <a:pt x="246" y="2125"/>
                    <a:pt x="0" y="2543"/>
                  </a:cubicBezTo>
                  <a:cubicBezTo>
                    <a:pt x="153" y="2443"/>
                    <a:pt x="311" y="2396"/>
                    <a:pt x="475" y="2396"/>
                  </a:cubicBezTo>
                  <a:cubicBezTo>
                    <a:pt x="2334" y="2396"/>
                    <a:pt x="4783" y="8409"/>
                    <a:pt x="5222" y="9512"/>
                  </a:cubicBezTo>
                  <a:cubicBezTo>
                    <a:pt x="5357" y="8974"/>
                    <a:pt x="5307" y="8396"/>
                    <a:pt x="5101" y="7872"/>
                  </a:cubicBezTo>
                  <a:lnTo>
                    <a:pt x="3017" y="2563"/>
                  </a:lnTo>
                  <a:lnTo>
                    <a:pt x="3131" y="42"/>
                  </a:lnTo>
                  <a:lnTo>
                    <a:pt x="2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5"/>
            <p:cNvSpPr/>
            <p:nvPr/>
          </p:nvSpPr>
          <p:spPr>
            <a:xfrm>
              <a:off x="2600200" y="4493775"/>
              <a:ext cx="8875" cy="14375"/>
            </a:xfrm>
            <a:custGeom>
              <a:avLst/>
              <a:gdLst/>
              <a:ahLst/>
              <a:cxnLst/>
              <a:rect l="l" t="t" r="r" b="b"/>
              <a:pathLst>
                <a:path w="355" h="575" extrusionOk="0">
                  <a:moveTo>
                    <a:pt x="1" y="1"/>
                  </a:moveTo>
                  <a:cubicBezTo>
                    <a:pt x="88" y="185"/>
                    <a:pt x="207" y="359"/>
                    <a:pt x="355" y="574"/>
                  </a:cubicBezTo>
                  <a:cubicBezTo>
                    <a:pt x="208" y="359"/>
                    <a:pt x="89" y="185"/>
                    <a:pt x="1" y="1"/>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5"/>
            <p:cNvSpPr/>
            <p:nvPr/>
          </p:nvSpPr>
          <p:spPr>
            <a:xfrm>
              <a:off x="2595600" y="4447575"/>
              <a:ext cx="4225" cy="20775"/>
            </a:xfrm>
            <a:custGeom>
              <a:avLst/>
              <a:gdLst/>
              <a:ahLst/>
              <a:cxnLst/>
              <a:rect l="l" t="t" r="r" b="b"/>
              <a:pathLst>
                <a:path w="169" h="831" extrusionOk="0">
                  <a:moveTo>
                    <a:pt x="168" y="1"/>
                  </a:moveTo>
                  <a:lnTo>
                    <a:pt x="168" y="1"/>
                  </a:lnTo>
                  <a:cubicBezTo>
                    <a:pt x="75" y="231"/>
                    <a:pt x="10" y="506"/>
                    <a:pt x="1" y="830"/>
                  </a:cubicBezTo>
                  <a:cubicBezTo>
                    <a:pt x="10" y="506"/>
                    <a:pt x="76" y="231"/>
                    <a:pt x="168" y="1"/>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5"/>
            <p:cNvSpPr/>
            <p:nvPr/>
          </p:nvSpPr>
          <p:spPr>
            <a:xfrm>
              <a:off x="2666825" y="4629075"/>
              <a:ext cx="17825" cy="11575"/>
            </a:xfrm>
            <a:custGeom>
              <a:avLst/>
              <a:gdLst/>
              <a:ahLst/>
              <a:cxnLst/>
              <a:rect l="l" t="t" r="r" b="b"/>
              <a:pathLst>
                <a:path w="713" h="463" extrusionOk="0">
                  <a:moveTo>
                    <a:pt x="0" y="0"/>
                  </a:moveTo>
                  <a:cubicBezTo>
                    <a:pt x="212" y="190"/>
                    <a:pt x="451" y="347"/>
                    <a:pt x="713" y="462"/>
                  </a:cubicBezTo>
                  <a:cubicBezTo>
                    <a:pt x="451" y="347"/>
                    <a:pt x="212" y="190"/>
                    <a:pt x="0"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5"/>
            <p:cNvSpPr/>
            <p:nvPr/>
          </p:nvSpPr>
          <p:spPr>
            <a:xfrm>
              <a:off x="2636450" y="4565700"/>
              <a:ext cx="16700" cy="47000"/>
            </a:xfrm>
            <a:custGeom>
              <a:avLst/>
              <a:gdLst/>
              <a:ahLst/>
              <a:cxnLst/>
              <a:rect l="l" t="t" r="r" b="b"/>
              <a:pathLst>
                <a:path w="668" h="1880" extrusionOk="0">
                  <a:moveTo>
                    <a:pt x="1" y="0"/>
                  </a:moveTo>
                  <a:lnTo>
                    <a:pt x="1" y="0"/>
                  </a:lnTo>
                  <a:cubicBezTo>
                    <a:pt x="183" y="660"/>
                    <a:pt x="384" y="1428"/>
                    <a:pt x="667" y="1879"/>
                  </a:cubicBezTo>
                  <a:cubicBezTo>
                    <a:pt x="385" y="1428"/>
                    <a:pt x="183" y="660"/>
                    <a:pt x="1" y="0"/>
                  </a:cubicBezTo>
                  <a:close/>
                </a:path>
              </a:pathLst>
            </a:custGeom>
            <a:solidFill>
              <a:srgbClr val="03C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5"/>
            <p:cNvSpPr/>
            <p:nvPr/>
          </p:nvSpPr>
          <p:spPr>
            <a:xfrm>
              <a:off x="2595500" y="4436200"/>
              <a:ext cx="138675" cy="208625"/>
            </a:xfrm>
            <a:custGeom>
              <a:avLst/>
              <a:gdLst/>
              <a:ahLst/>
              <a:cxnLst/>
              <a:rect l="l" t="t" r="r" b="b"/>
              <a:pathLst>
                <a:path w="5547" h="8345" extrusionOk="0">
                  <a:moveTo>
                    <a:pt x="800" y="1"/>
                  </a:moveTo>
                  <a:cubicBezTo>
                    <a:pt x="637" y="1"/>
                    <a:pt x="478" y="47"/>
                    <a:pt x="326" y="147"/>
                  </a:cubicBezTo>
                  <a:cubicBezTo>
                    <a:pt x="271" y="238"/>
                    <a:pt x="218" y="342"/>
                    <a:pt x="172" y="456"/>
                  </a:cubicBezTo>
                  <a:cubicBezTo>
                    <a:pt x="79" y="686"/>
                    <a:pt x="14" y="961"/>
                    <a:pt x="5" y="1283"/>
                  </a:cubicBezTo>
                  <a:cubicBezTo>
                    <a:pt x="1" y="1446"/>
                    <a:pt x="10" y="1621"/>
                    <a:pt x="39" y="1807"/>
                  </a:cubicBezTo>
                  <a:cubicBezTo>
                    <a:pt x="67" y="2000"/>
                    <a:pt x="118" y="2156"/>
                    <a:pt x="189" y="2304"/>
                  </a:cubicBezTo>
                  <a:cubicBezTo>
                    <a:pt x="276" y="2488"/>
                    <a:pt x="395" y="2661"/>
                    <a:pt x="543" y="2877"/>
                  </a:cubicBezTo>
                  <a:cubicBezTo>
                    <a:pt x="749" y="3180"/>
                    <a:pt x="1010" y="3570"/>
                    <a:pt x="1318" y="4201"/>
                  </a:cubicBezTo>
                  <a:cubicBezTo>
                    <a:pt x="1426" y="4425"/>
                    <a:pt x="1529" y="4782"/>
                    <a:pt x="1638" y="5177"/>
                  </a:cubicBezTo>
                  <a:cubicBezTo>
                    <a:pt x="1821" y="5837"/>
                    <a:pt x="2023" y="6607"/>
                    <a:pt x="2305" y="7059"/>
                  </a:cubicBezTo>
                  <a:cubicBezTo>
                    <a:pt x="2458" y="7303"/>
                    <a:pt x="2643" y="7525"/>
                    <a:pt x="2853" y="7715"/>
                  </a:cubicBezTo>
                  <a:cubicBezTo>
                    <a:pt x="3064" y="7905"/>
                    <a:pt x="3302" y="8062"/>
                    <a:pt x="3566" y="8177"/>
                  </a:cubicBezTo>
                  <a:cubicBezTo>
                    <a:pt x="3791" y="8274"/>
                    <a:pt x="4038" y="8344"/>
                    <a:pt x="4282" y="8344"/>
                  </a:cubicBezTo>
                  <a:cubicBezTo>
                    <a:pt x="4696" y="8344"/>
                    <a:pt x="5104" y="8145"/>
                    <a:pt x="5391" y="7542"/>
                  </a:cubicBezTo>
                  <a:cubicBezTo>
                    <a:pt x="5457" y="7403"/>
                    <a:pt x="5510" y="7262"/>
                    <a:pt x="5547" y="7117"/>
                  </a:cubicBezTo>
                  <a:cubicBezTo>
                    <a:pt x="5109" y="6013"/>
                    <a:pt x="2660" y="1"/>
                    <a:pt x="8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5"/>
            <p:cNvSpPr/>
            <p:nvPr/>
          </p:nvSpPr>
          <p:spPr>
            <a:xfrm>
              <a:off x="1876550" y="3485350"/>
              <a:ext cx="151975" cy="141675"/>
            </a:xfrm>
            <a:custGeom>
              <a:avLst/>
              <a:gdLst/>
              <a:ahLst/>
              <a:cxnLst/>
              <a:rect l="l" t="t" r="r" b="b"/>
              <a:pathLst>
                <a:path w="6079" h="5667" extrusionOk="0">
                  <a:moveTo>
                    <a:pt x="0" y="0"/>
                  </a:moveTo>
                  <a:lnTo>
                    <a:pt x="143" y="5321"/>
                  </a:lnTo>
                  <a:lnTo>
                    <a:pt x="5539" y="5665"/>
                  </a:lnTo>
                  <a:cubicBezTo>
                    <a:pt x="5548" y="5666"/>
                    <a:pt x="5558" y="5666"/>
                    <a:pt x="5567" y="5666"/>
                  </a:cubicBezTo>
                  <a:cubicBezTo>
                    <a:pt x="5877" y="5666"/>
                    <a:pt x="6079" y="5331"/>
                    <a:pt x="5925" y="5056"/>
                  </a:cubicBezTo>
                  <a:lnTo>
                    <a:pt x="3159" y="46"/>
                  </a:lnTo>
                  <a:lnTo>
                    <a:pt x="0" y="0"/>
                  </a:lnTo>
                  <a:close/>
                </a:path>
              </a:pathLst>
            </a:custGeom>
            <a:solidFill>
              <a:srgbClr val="B6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5"/>
            <p:cNvSpPr/>
            <p:nvPr/>
          </p:nvSpPr>
          <p:spPr>
            <a:xfrm>
              <a:off x="1834775" y="3278075"/>
              <a:ext cx="242175" cy="263375"/>
            </a:xfrm>
            <a:custGeom>
              <a:avLst/>
              <a:gdLst/>
              <a:ahLst/>
              <a:cxnLst/>
              <a:rect l="l" t="t" r="r" b="b"/>
              <a:pathLst>
                <a:path w="9687" h="10535" extrusionOk="0">
                  <a:moveTo>
                    <a:pt x="3547" y="1"/>
                  </a:moveTo>
                  <a:cubicBezTo>
                    <a:pt x="3051" y="1"/>
                    <a:pt x="2561" y="137"/>
                    <a:pt x="2080" y="352"/>
                  </a:cubicBezTo>
                  <a:cubicBezTo>
                    <a:pt x="1363" y="673"/>
                    <a:pt x="825" y="1526"/>
                    <a:pt x="501" y="2571"/>
                  </a:cubicBezTo>
                  <a:cubicBezTo>
                    <a:pt x="1" y="4181"/>
                    <a:pt x="189" y="5929"/>
                    <a:pt x="916" y="7452"/>
                  </a:cubicBezTo>
                  <a:lnTo>
                    <a:pt x="994" y="7615"/>
                  </a:lnTo>
                  <a:cubicBezTo>
                    <a:pt x="1462" y="8595"/>
                    <a:pt x="2213" y="9426"/>
                    <a:pt x="3174" y="9932"/>
                  </a:cubicBezTo>
                  <a:cubicBezTo>
                    <a:pt x="3881" y="10304"/>
                    <a:pt x="4630" y="10535"/>
                    <a:pt x="5306" y="10535"/>
                  </a:cubicBezTo>
                  <a:cubicBezTo>
                    <a:pt x="5706" y="10535"/>
                    <a:pt x="6080" y="10454"/>
                    <a:pt x="6403" y="10273"/>
                  </a:cubicBezTo>
                  <a:cubicBezTo>
                    <a:pt x="8028" y="9369"/>
                    <a:pt x="8680" y="7167"/>
                    <a:pt x="8173" y="5314"/>
                  </a:cubicBezTo>
                  <a:cubicBezTo>
                    <a:pt x="9686" y="4267"/>
                    <a:pt x="7426" y="3521"/>
                    <a:pt x="7423" y="3519"/>
                  </a:cubicBezTo>
                  <a:cubicBezTo>
                    <a:pt x="6104" y="870"/>
                    <a:pt x="4804" y="1"/>
                    <a:pt x="3547" y="1"/>
                  </a:cubicBezTo>
                  <a:close/>
                </a:path>
              </a:pathLst>
            </a:custGeom>
            <a:solidFill>
              <a:srgbClr val="B6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5"/>
            <p:cNvSpPr/>
            <p:nvPr/>
          </p:nvSpPr>
          <p:spPr>
            <a:xfrm>
              <a:off x="1967625" y="3420925"/>
              <a:ext cx="56700" cy="21275"/>
            </a:xfrm>
            <a:custGeom>
              <a:avLst/>
              <a:gdLst/>
              <a:ahLst/>
              <a:cxnLst/>
              <a:rect l="l" t="t" r="r" b="b"/>
              <a:pathLst>
                <a:path w="2268" h="851" extrusionOk="0">
                  <a:moveTo>
                    <a:pt x="119" y="0"/>
                  </a:moveTo>
                  <a:cubicBezTo>
                    <a:pt x="98" y="0"/>
                    <a:pt x="76" y="7"/>
                    <a:pt x="58" y="20"/>
                  </a:cubicBezTo>
                  <a:cubicBezTo>
                    <a:pt x="10" y="53"/>
                    <a:pt x="0" y="119"/>
                    <a:pt x="33" y="166"/>
                  </a:cubicBezTo>
                  <a:cubicBezTo>
                    <a:pt x="359" y="625"/>
                    <a:pt x="757" y="797"/>
                    <a:pt x="1123" y="840"/>
                  </a:cubicBezTo>
                  <a:cubicBezTo>
                    <a:pt x="1186" y="847"/>
                    <a:pt x="1248" y="850"/>
                    <a:pt x="1308" y="850"/>
                  </a:cubicBezTo>
                  <a:cubicBezTo>
                    <a:pt x="1800" y="850"/>
                    <a:pt x="2190" y="642"/>
                    <a:pt x="2198" y="638"/>
                  </a:cubicBezTo>
                  <a:cubicBezTo>
                    <a:pt x="2248" y="610"/>
                    <a:pt x="2268" y="547"/>
                    <a:pt x="2239" y="495"/>
                  </a:cubicBezTo>
                  <a:cubicBezTo>
                    <a:pt x="2220" y="460"/>
                    <a:pt x="2184" y="440"/>
                    <a:pt x="2146" y="440"/>
                  </a:cubicBezTo>
                  <a:cubicBezTo>
                    <a:pt x="2129" y="440"/>
                    <a:pt x="2112" y="444"/>
                    <a:pt x="2096" y="453"/>
                  </a:cubicBezTo>
                  <a:cubicBezTo>
                    <a:pt x="2071" y="467"/>
                    <a:pt x="1734" y="645"/>
                    <a:pt x="1315" y="645"/>
                  </a:cubicBezTo>
                  <a:cubicBezTo>
                    <a:pt x="958" y="645"/>
                    <a:pt x="541" y="516"/>
                    <a:pt x="204" y="45"/>
                  </a:cubicBezTo>
                  <a:cubicBezTo>
                    <a:pt x="184" y="15"/>
                    <a:pt x="152"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5"/>
            <p:cNvSpPr/>
            <p:nvPr/>
          </p:nvSpPr>
          <p:spPr>
            <a:xfrm>
              <a:off x="1958125" y="3324850"/>
              <a:ext cx="32875" cy="12150"/>
            </a:xfrm>
            <a:custGeom>
              <a:avLst/>
              <a:gdLst/>
              <a:ahLst/>
              <a:cxnLst/>
              <a:rect l="l" t="t" r="r" b="b"/>
              <a:pathLst>
                <a:path w="1315" h="486" extrusionOk="0">
                  <a:moveTo>
                    <a:pt x="695" y="1"/>
                  </a:moveTo>
                  <a:cubicBezTo>
                    <a:pt x="489" y="1"/>
                    <a:pt x="259" y="79"/>
                    <a:pt x="40" y="307"/>
                  </a:cubicBezTo>
                  <a:cubicBezTo>
                    <a:pt x="0" y="349"/>
                    <a:pt x="1" y="416"/>
                    <a:pt x="42" y="456"/>
                  </a:cubicBezTo>
                  <a:cubicBezTo>
                    <a:pt x="61" y="472"/>
                    <a:pt x="83" y="482"/>
                    <a:pt x="104" y="485"/>
                  </a:cubicBezTo>
                  <a:cubicBezTo>
                    <a:pt x="108" y="485"/>
                    <a:pt x="111" y="485"/>
                    <a:pt x="115" y="485"/>
                  </a:cubicBezTo>
                  <a:cubicBezTo>
                    <a:pt x="143" y="485"/>
                    <a:pt x="171" y="475"/>
                    <a:pt x="191" y="452"/>
                  </a:cubicBezTo>
                  <a:cubicBezTo>
                    <a:pt x="366" y="269"/>
                    <a:pt x="542" y="212"/>
                    <a:pt x="693" y="212"/>
                  </a:cubicBezTo>
                  <a:cubicBezTo>
                    <a:pt x="937" y="212"/>
                    <a:pt x="1117" y="361"/>
                    <a:pt x="1130" y="372"/>
                  </a:cubicBezTo>
                  <a:cubicBezTo>
                    <a:pt x="1150" y="388"/>
                    <a:pt x="1174" y="396"/>
                    <a:pt x="1198" y="396"/>
                  </a:cubicBezTo>
                  <a:cubicBezTo>
                    <a:pt x="1227" y="396"/>
                    <a:pt x="1256" y="384"/>
                    <a:pt x="1277" y="360"/>
                  </a:cubicBezTo>
                  <a:cubicBezTo>
                    <a:pt x="1314" y="316"/>
                    <a:pt x="1310" y="250"/>
                    <a:pt x="1267" y="213"/>
                  </a:cubicBezTo>
                  <a:cubicBezTo>
                    <a:pt x="1149" y="111"/>
                    <a:pt x="939"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5"/>
            <p:cNvSpPr/>
            <p:nvPr/>
          </p:nvSpPr>
          <p:spPr>
            <a:xfrm>
              <a:off x="1976075" y="3350975"/>
              <a:ext cx="21275" cy="32225"/>
            </a:xfrm>
            <a:custGeom>
              <a:avLst/>
              <a:gdLst/>
              <a:ahLst/>
              <a:cxnLst/>
              <a:rect l="l" t="t" r="r" b="b"/>
              <a:pathLst>
                <a:path w="851" h="1289" extrusionOk="0">
                  <a:moveTo>
                    <a:pt x="206" y="0"/>
                  </a:moveTo>
                  <a:cubicBezTo>
                    <a:pt x="186" y="0"/>
                    <a:pt x="168" y="4"/>
                    <a:pt x="151" y="12"/>
                  </a:cubicBezTo>
                  <a:cubicBezTo>
                    <a:pt x="1" y="77"/>
                    <a:pt x="2" y="413"/>
                    <a:pt x="153" y="762"/>
                  </a:cubicBezTo>
                  <a:cubicBezTo>
                    <a:pt x="288" y="1071"/>
                    <a:pt x="496" y="1288"/>
                    <a:pt x="646" y="1288"/>
                  </a:cubicBezTo>
                  <a:cubicBezTo>
                    <a:pt x="666" y="1288"/>
                    <a:pt x="684" y="1285"/>
                    <a:pt x="701" y="1277"/>
                  </a:cubicBezTo>
                  <a:cubicBezTo>
                    <a:pt x="851" y="1211"/>
                    <a:pt x="850" y="875"/>
                    <a:pt x="699" y="526"/>
                  </a:cubicBezTo>
                  <a:cubicBezTo>
                    <a:pt x="564" y="217"/>
                    <a:pt x="356"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5"/>
            <p:cNvSpPr/>
            <p:nvPr/>
          </p:nvSpPr>
          <p:spPr>
            <a:xfrm>
              <a:off x="1762750" y="3574975"/>
              <a:ext cx="631825" cy="655575"/>
            </a:xfrm>
            <a:custGeom>
              <a:avLst/>
              <a:gdLst/>
              <a:ahLst/>
              <a:cxnLst/>
              <a:rect l="l" t="t" r="r" b="b"/>
              <a:pathLst>
                <a:path w="25273" h="26223" extrusionOk="0">
                  <a:moveTo>
                    <a:pt x="11009" y="0"/>
                  </a:moveTo>
                  <a:cubicBezTo>
                    <a:pt x="8910" y="0"/>
                    <a:pt x="5522" y="598"/>
                    <a:pt x="2173" y="3732"/>
                  </a:cubicBezTo>
                  <a:cubicBezTo>
                    <a:pt x="1" y="6904"/>
                    <a:pt x="2256" y="11116"/>
                    <a:pt x="4984" y="15301"/>
                  </a:cubicBezTo>
                  <a:cubicBezTo>
                    <a:pt x="6705" y="18854"/>
                    <a:pt x="9702" y="26152"/>
                    <a:pt x="10369" y="26203"/>
                  </a:cubicBezTo>
                  <a:cubicBezTo>
                    <a:pt x="10529" y="26217"/>
                    <a:pt x="10688" y="26223"/>
                    <a:pt x="10844" y="26223"/>
                  </a:cubicBezTo>
                  <a:cubicBezTo>
                    <a:pt x="12239" y="26223"/>
                    <a:pt x="13466" y="25728"/>
                    <a:pt x="14013" y="25466"/>
                  </a:cubicBezTo>
                  <a:cubicBezTo>
                    <a:pt x="14185" y="25386"/>
                    <a:pt x="14342" y="25294"/>
                    <a:pt x="14501" y="25192"/>
                  </a:cubicBezTo>
                  <a:cubicBezTo>
                    <a:pt x="15973" y="24243"/>
                    <a:pt x="17414" y="23720"/>
                    <a:pt x="18520" y="23437"/>
                  </a:cubicBezTo>
                  <a:cubicBezTo>
                    <a:pt x="20767" y="22858"/>
                    <a:pt x="22374" y="21095"/>
                    <a:pt x="22887" y="19015"/>
                  </a:cubicBezTo>
                  <a:cubicBezTo>
                    <a:pt x="22958" y="18727"/>
                    <a:pt x="25272" y="13530"/>
                    <a:pt x="24337" y="12515"/>
                  </a:cubicBezTo>
                  <a:lnTo>
                    <a:pt x="24337" y="12515"/>
                  </a:lnTo>
                  <a:cubicBezTo>
                    <a:pt x="23862" y="12662"/>
                    <a:pt x="23400" y="12730"/>
                    <a:pt x="22952" y="12730"/>
                  </a:cubicBezTo>
                  <a:cubicBezTo>
                    <a:pt x="17825" y="12730"/>
                    <a:pt x="14561" y="3819"/>
                    <a:pt x="15171" y="3447"/>
                  </a:cubicBezTo>
                  <a:cubicBezTo>
                    <a:pt x="16691" y="2522"/>
                    <a:pt x="13802" y="283"/>
                    <a:pt x="13110" y="228"/>
                  </a:cubicBezTo>
                  <a:cubicBezTo>
                    <a:pt x="13110" y="228"/>
                    <a:pt x="12305" y="0"/>
                    <a:pt x="1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5"/>
            <p:cNvSpPr/>
            <p:nvPr/>
          </p:nvSpPr>
          <p:spPr>
            <a:xfrm>
              <a:off x="2340175" y="3270625"/>
              <a:ext cx="237050" cy="22350"/>
            </a:xfrm>
            <a:custGeom>
              <a:avLst/>
              <a:gdLst/>
              <a:ahLst/>
              <a:cxnLst/>
              <a:rect l="l" t="t" r="r" b="b"/>
              <a:pathLst>
                <a:path w="9482" h="894" extrusionOk="0">
                  <a:moveTo>
                    <a:pt x="8910" y="0"/>
                  </a:moveTo>
                  <a:lnTo>
                    <a:pt x="325" y="238"/>
                  </a:lnTo>
                  <a:cubicBezTo>
                    <a:pt x="144" y="244"/>
                    <a:pt x="1" y="393"/>
                    <a:pt x="7" y="575"/>
                  </a:cubicBezTo>
                  <a:cubicBezTo>
                    <a:pt x="11" y="753"/>
                    <a:pt x="157" y="893"/>
                    <a:pt x="333" y="893"/>
                  </a:cubicBezTo>
                  <a:cubicBezTo>
                    <a:pt x="337" y="893"/>
                    <a:pt x="340" y="893"/>
                    <a:pt x="343" y="893"/>
                  </a:cubicBezTo>
                  <a:lnTo>
                    <a:pt x="8928" y="654"/>
                  </a:lnTo>
                  <a:lnTo>
                    <a:pt x="9482" y="355"/>
                  </a:lnTo>
                  <a:lnTo>
                    <a:pt x="89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5"/>
            <p:cNvSpPr/>
            <p:nvPr/>
          </p:nvSpPr>
          <p:spPr>
            <a:xfrm>
              <a:off x="1953050" y="3319550"/>
              <a:ext cx="609375" cy="413300"/>
            </a:xfrm>
            <a:custGeom>
              <a:avLst/>
              <a:gdLst/>
              <a:ahLst/>
              <a:cxnLst/>
              <a:rect l="l" t="t" r="r" b="b"/>
              <a:pathLst>
                <a:path w="24375" h="16532" extrusionOk="0">
                  <a:moveTo>
                    <a:pt x="23864" y="1"/>
                  </a:moveTo>
                  <a:lnTo>
                    <a:pt x="21905" y="344"/>
                  </a:lnTo>
                  <a:cubicBezTo>
                    <a:pt x="21313" y="5457"/>
                    <a:pt x="17052" y="9357"/>
                    <a:pt x="11907" y="9495"/>
                  </a:cubicBezTo>
                  <a:lnTo>
                    <a:pt x="6420" y="9641"/>
                  </a:lnTo>
                  <a:cubicBezTo>
                    <a:pt x="5439" y="9666"/>
                    <a:pt x="4459" y="9798"/>
                    <a:pt x="3515" y="10066"/>
                  </a:cubicBezTo>
                  <a:cubicBezTo>
                    <a:pt x="621" y="10890"/>
                    <a:pt x="0" y="12269"/>
                    <a:pt x="1149" y="14080"/>
                  </a:cubicBezTo>
                  <a:cubicBezTo>
                    <a:pt x="2094" y="15573"/>
                    <a:pt x="3754" y="16461"/>
                    <a:pt x="5520" y="16526"/>
                  </a:cubicBezTo>
                  <a:cubicBezTo>
                    <a:pt x="5616" y="16530"/>
                    <a:pt x="5720" y="16532"/>
                    <a:pt x="5830" y="16532"/>
                  </a:cubicBezTo>
                  <a:cubicBezTo>
                    <a:pt x="7014" y="16532"/>
                    <a:pt x="8952" y="16339"/>
                    <a:pt x="10576" y="16148"/>
                  </a:cubicBezTo>
                  <a:cubicBezTo>
                    <a:pt x="18423" y="15227"/>
                    <a:pt x="24374" y="8417"/>
                    <a:pt x="23905" y="529"/>
                  </a:cubicBezTo>
                  <a:cubicBezTo>
                    <a:pt x="23895" y="354"/>
                    <a:pt x="23881" y="177"/>
                    <a:pt x="238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5"/>
            <p:cNvSpPr/>
            <p:nvPr/>
          </p:nvSpPr>
          <p:spPr>
            <a:xfrm>
              <a:off x="2460000" y="3237850"/>
              <a:ext cx="89925" cy="90300"/>
            </a:xfrm>
            <a:custGeom>
              <a:avLst/>
              <a:gdLst/>
              <a:ahLst/>
              <a:cxnLst/>
              <a:rect l="l" t="t" r="r" b="b"/>
              <a:pathLst>
                <a:path w="3597" h="3612" extrusionOk="0">
                  <a:moveTo>
                    <a:pt x="1325" y="1"/>
                  </a:moveTo>
                  <a:cubicBezTo>
                    <a:pt x="547" y="1"/>
                    <a:pt x="60" y="166"/>
                    <a:pt x="52" y="604"/>
                  </a:cubicBezTo>
                  <a:cubicBezTo>
                    <a:pt x="1" y="996"/>
                    <a:pt x="168" y="1384"/>
                    <a:pt x="551" y="1773"/>
                  </a:cubicBezTo>
                  <a:lnTo>
                    <a:pt x="500" y="2592"/>
                  </a:lnTo>
                  <a:cubicBezTo>
                    <a:pt x="484" y="2875"/>
                    <a:pt x="681" y="3124"/>
                    <a:pt x="958" y="3172"/>
                  </a:cubicBezTo>
                  <a:cubicBezTo>
                    <a:pt x="1038" y="3185"/>
                    <a:pt x="1130" y="3193"/>
                    <a:pt x="1236" y="3193"/>
                  </a:cubicBezTo>
                  <a:cubicBezTo>
                    <a:pt x="1356" y="3193"/>
                    <a:pt x="1494" y="3183"/>
                    <a:pt x="1651" y="3156"/>
                  </a:cubicBezTo>
                  <a:lnTo>
                    <a:pt x="1651" y="3156"/>
                  </a:lnTo>
                  <a:lnTo>
                    <a:pt x="1626" y="3612"/>
                  </a:lnTo>
                  <a:lnTo>
                    <a:pt x="3597" y="3277"/>
                  </a:lnTo>
                  <a:lnTo>
                    <a:pt x="3593" y="3262"/>
                  </a:lnTo>
                  <a:cubicBezTo>
                    <a:pt x="3544" y="2919"/>
                    <a:pt x="3525" y="2575"/>
                    <a:pt x="3547" y="2230"/>
                  </a:cubicBezTo>
                  <a:cubicBezTo>
                    <a:pt x="3591" y="1550"/>
                    <a:pt x="3511" y="221"/>
                    <a:pt x="2242" y="57"/>
                  </a:cubicBezTo>
                  <a:cubicBezTo>
                    <a:pt x="1906" y="21"/>
                    <a:pt x="1597" y="1"/>
                    <a:pt x="1325" y="1"/>
                  </a:cubicBezTo>
                  <a:close/>
                </a:path>
              </a:pathLst>
            </a:custGeom>
            <a:solidFill>
              <a:srgbClr val="AB5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5"/>
            <p:cNvSpPr/>
            <p:nvPr/>
          </p:nvSpPr>
          <p:spPr>
            <a:xfrm>
              <a:off x="1711125" y="3194525"/>
              <a:ext cx="298375" cy="360425"/>
            </a:xfrm>
            <a:custGeom>
              <a:avLst/>
              <a:gdLst/>
              <a:ahLst/>
              <a:cxnLst/>
              <a:rect l="l" t="t" r="r" b="b"/>
              <a:pathLst>
                <a:path w="11935" h="14417" extrusionOk="0">
                  <a:moveTo>
                    <a:pt x="8927" y="0"/>
                  </a:moveTo>
                  <a:cubicBezTo>
                    <a:pt x="8480" y="0"/>
                    <a:pt x="8012" y="45"/>
                    <a:pt x="7618" y="235"/>
                  </a:cubicBezTo>
                  <a:cubicBezTo>
                    <a:pt x="6998" y="535"/>
                    <a:pt x="6761" y="1117"/>
                    <a:pt x="6261" y="1534"/>
                  </a:cubicBezTo>
                  <a:cubicBezTo>
                    <a:pt x="5949" y="1794"/>
                    <a:pt x="5497" y="1842"/>
                    <a:pt x="5004" y="1842"/>
                  </a:cubicBezTo>
                  <a:cubicBezTo>
                    <a:pt x="4713" y="1842"/>
                    <a:pt x="4408" y="1825"/>
                    <a:pt x="4109" y="1825"/>
                  </a:cubicBezTo>
                  <a:cubicBezTo>
                    <a:pt x="3658" y="1825"/>
                    <a:pt x="3221" y="1864"/>
                    <a:pt x="2869" y="2056"/>
                  </a:cubicBezTo>
                  <a:cubicBezTo>
                    <a:pt x="243" y="3492"/>
                    <a:pt x="0" y="7084"/>
                    <a:pt x="736" y="9603"/>
                  </a:cubicBezTo>
                  <a:cubicBezTo>
                    <a:pt x="1432" y="11992"/>
                    <a:pt x="4336" y="14417"/>
                    <a:pt x="6858" y="14417"/>
                  </a:cubicBezTo>
                  <a:cubicBezTo>
                    <a:pt x="6859" y="14417"/>
                    <a:pt x="6860" y="14417"/>
                    <a:pt x="6861" y="14417"/>
                  </a:cubicBezTo>
                  <a:cubicBezTo>
                    <a:pt x="7503" y="14417"/>
                    <a:pt x="8098" y="14352"/>
                    <a:pt x="8719" y="14252"/>
                  </a:cubicBezTo>
                  <a:cubicBezTo>
                    <a:pt x="9061" y="14196"/>
                    <a:pt x="9413" y="14173"/>
                    <a:pt x="9747" y="14050"/>
                  </a:cubicBezTo>
                  <a:cubicBezTo>
                    <a:pt x="10190" y="13886"/>
                    <a:pt x="10196" y="13903"/>
                    <a:pt x="10141" y="13501"/>
                  </a:cubicBezTo>
                  <a:cubicBezTo>
                    <a:pt x="10070" y="12987"/>
                    <a:pt x="9717" y="12305"/>
                    <a:pt x="9543" y="11799"/>
                  </a:cubicBezTo>
                  <a:cubicBezTo>
                    <a:pt x="9378" y="11328"/>
                    <a:pt x="9148" y="10693"/>
                    <a:pt x="8887" y="10287"/>
                  </a:cubicBezTo>
                  <a:cubicBezTo>
                    <a:pt x="8759" y="10328"/>
                    <a:pt x="8637" y="10347"/>
                    <a:pt x="8520" y="10347"/>
                  </a:cubicBezTo>
                  <a:cubicBezTo>
                    <a:pt x="7691" y="10347"/>
                    <a:pt x="7151" y="9398"/>
                    <a:pt x="7192" y="8617"/>
                  </a:cubicBezTo>
                  <a:cubicBezTo>
                    <a:pt x="7233" y="7836"/>
                    <a:pt x="7467" y="7586"/>
                    <a:pt x="7797" y="7586"/>
                  </a:cubicBezTo>
                  <a:cubicBezTo>
                    <a:pt x="8213" y="7586"/>
                    <a:pt x="8779" y="7982"/>
                    <a:pt x="9306" y="8217"/>
                  </a:cubicBezTo>
                  <a:cubicBezTo>
                    <a:pt x="8653" y="7235"/>
                    <a:pt x="8352" y="5324"/>
                    <a:pt x="7095" y="4858"/>
                  </a:cubicBezTo>
                  <a:lnTo>
                    <a:pt x="7095" y="4858"/>
                  </a:lnTo>
                  <a:cubicBezTo>
                    <a:pt x="7123" y="4859"/>
                    <a:pt x="7152" y="4859"/>
                    <a:pt x="7181" y="4859"/>
                  </a:cubicBezTo>
                  <a:cubicBezTo>
                    <a:pt x="7286" y="4859"/>
                    <a:pt x="7400" y="4855"/>
                    <a:pt x="7518" y="4847"/>
                  </a:cubicBezTo>
                  <a:cubicBezTo>
                    <a:pt x="7731" y="4894"/>
                    <a:pt x="7981" y="4918"/>
                    <a:pt x="8251" y="4918"/>
                  </a:cubicBezTo>
                  <a:cubicBezTo>
                    <a:pt x="9561" y="4918"/>
                    <a:pt x="11340" y="4359"/>
                    <a:pt x="11616" y="3221"/>
                  </a:cubicBezTo>
                  <a:cubicBezTo>
                    <a:pt x="11934" y="1905"/>
                    <a:pt x="10421" y="37"/>
                    <a:pt x="9120" y="3"/>
                  </a:cubicBezTo>
                  <a:cubicBezTo>
                    <a:pt x="9056" y="1"/>
                    <a:pt x="8992" y="0"/>
                    <a:pt x="8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5"/>
            <p:cNvSpPr/>
            <p:nvPr/>
          </p:nvSpPr>
          <p:spPr>
            <a:xfrm>
              <a:off x="5701075" y="1967550"/>
              <a:ext cx="632400" cy="896000"/>
            </a:xfrm>
            <a:custGeom>
              <a:avLst/>
              <a:gdLst/>
              <a:ahLst/>
              <a:cxnLst/>
              <a:rect l="l" t="t" r="r" b="b"/>
              <a:pathLst>
                <a:path w="25296" h="35840" extrusionOk="0">
                  <a:moveTo>
                    <a:pt x="10266" y="0"/>
                  </a:moveTo>
                  <a:cubicBezTo>
                    <a:pt x="9178" y="0"/>
                    <a:pt x="8085" y="289"/>
                    <a:pt x="7106" y="896"/>
                  </a:cubicBezTo>
                  <a:cubicBezTo>
                    <a:pt x="6949" y="994"/>
                    <a:pt x="6808" y="1093"/>
                    <a:pt x="6687" y="1193"/>
                  </a:cubicBezTo>
                  <a:cubicBezTo>
                    <a:pt x="4974" y="2611"/>
                    <a:pt x="4305" y="4978"/>
                    <a:pt x="3059" y="6743"/>
                  </a:cubicBezTo>
                  <a:cubicBezTo>
                    <a:pt x="1117" y="9498"/>
                    <a:pt x="0" y="13789"/>
                    <a:pt x="2144" y="16864"/>
                  </a:cubicBezTo>
                  <a:cubicBezTo>
                    <a:pt x="2782" y="17778"/>
                    <a:pt x="3944" y="18185"/>
                    <a:pt x="4154" y="19390"/>
                  </a:cubicBezTo>
                  <a:cubicBezTo>
                    <a:pt x="4274" y="20085"/>
                    <a:pt x="4021" y="20980"/>
                    <a:pt x="3813" y="21633"/>
                  </a:cubicBezTo>
                  <a:cubicBezTo>
                    <a:pt x="3285" y="23282"/>
                    <a:pt x="2874" y="24424"/>
                    <a:pt x="3134" y="26227"/>
                  </a:cubicBezTo>
                  <a:cubicBezTo>
                    <a:pt x="3814" y="30941"/>
                    <a:pt x="9577" y="34143"/>
                    <a:pt x="13994" y="34497"/>
                  </a:cubicBezTo>
                  <a:cubicBezTo>
                    <a:pt x="15381" y="34609"/>
                    <a:pt x="21290" y="35840"/>
                    <a:pt x="23282" y="35840"/>
                  </a:cubicBezTo>
                  <a:cubicBezTo>
                    <a:pt x="23361" y="35840"/>
                    <a:pt x="23435" y="35838"/>
                    <a:pt x="23501" y="35834"/>
                  </a:cubicBezTo>
                  <a:cubicBezTo>
                    <a:pt x="20235" y="34130"/>
                    <a:pt x="21641" y="30030"/>
                    <a:pt x="23329" y="27729"/>
                  </a:cubicBezTo>
                  <a:cubicBezTo>
                    <a:pt x="25295" y="25051"/>
                    <a:pt x="23668" y="22717"/>
                    <a:pt x="21217" y="20988"/>
                  </a:cubicBezTo>
                  <a:cubicBezTo>
                    <a:pt x="20181" y="20258"/>
                    <a:pt x="19127" y="19390"/>
                    <a:pt x="18317" y="18395"/>
                  </a:cubicBezTo>
                  <a:cubicBezTo>
                    <a:pt x="17071" y="16866"/>
                    <a:pt x="17324" y="15109"/>
                    <a:pt x="17649" y="13303"/>
                  </a:cubicBezTo>
                  <a:cubicBezTo>
                    <a:pt x="17871" y="12068"/>
                    <a:pt x="18553" y="10866"/>
                    <a:pt x="18676" y="9624"/>
                  </a:cubicBezTo>
                  <a:cubicBezTo>
                    <a:pt x="18830" y="8069"/>
                    <a:pt x="18143" y="6459"/>
                    <a:pt x="17342" y="5168"/>
                  </a:cubicBezTo>
                  <a:cubicBezTo>
                    <a:pt x="17018" y="4645"/>
                    <a:pt x="16129" y="3512"/>
                    <a:pt x="15191" y="2359"/>
                  </a:cubicBezTo>
                  <a:cubicBezTo>
                    <a:pt x="13955" y="836"/>
                    <a:pt x="12118" y="0"/>
                    <a:pt x="10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5"/>
            <p:cNvSpPr/>
            <p:nvPr/>
          </p:nvSpPr>
          <p:spPr>
            <a:xfrm>
              <a:off x="5601600" y="2248250"/>
              <a:ext cx="342225" cy="190450"/>
            </a:xfrm>
            <a:custGeom>
              <a:avLst/>
              <a:gdLst/>
              <a:ahLst/>
              <a:cxnLst/>
              <a:rect l="l" t="t" r="r" b="b"/>
              <a:pathLst>
                <a:path w="13689" h="7618" extrusionOk="0">
                  <a:moveTo>
                    <a:pt x="2763" y="0"/>
                  </a:moveTo>
                  <a:cubicBezTo>
                    <a:pt x="1957" y="464"/>
                    <a:pt x="394" y="1704"/>
                    <a:pt x="0" y="2764"/>
                  </a:cubicBezTo>
                  <a:lnTo>
                    <a:pt x="9413" y="7618"/>
                  </a:lnTo>
                  <a:lnTo>
                    <a:pt x="13689" y="4203"/>
                  </a:lnTo>
                  <a:lnTo>
                    <a:pt x="27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5"/>
            <p:cNvSpPr/>
            <p:nvPr/>
          </p:nvSpPr>
          <p:spPr>
            <a:xfrm>
              <a:off x="5578500" y="1932725"/>
              <a:ext cx="218375" cy="384625"/>
            </a:xfrm>
            <a:custGeom>
              <a:avLst/>
              <a:gdLst/>
              <a:ahLst/>
              <a:cxnLst/>
              <a:rect l="l" t="t" r="r" b="b"/>
              <a:pathLst>
                <a:path w="8735" h="15385" extrusionOk="0">
                  <a:moveTo>
                    <a:pt x="5191" y="0"/>
                  </a:moveTo>
                  <a:cubicBezTo>
                    <a:pt x="5132" y="0"/>
                    <a:pt x="5090" y="25"/>
                    <a:pt x="5069" y="78"/>
                  </a:cubicBezTo>
                  <a:cubicBezTo>
                    <a:pt x="5069" y="78"/>
                    <a:pt x="4390" y="309"/>
                    <a:pt x="6537" y="2222"/>
                  </a:cubicBezTo>
                  <a:cubicBezTo>
                    <a:pt x="6537" y="2222"/>
                    <a:pt x="5971" y="1999"/>
                    <a:pt x="5251" y="1999"/>
                  </a:cubicBezTo>
                  <a:cubicBezTo>
                    <a:pt x="4389" y="1999"/>
                    <a:pt x="3306" y="2319"/>
                    <a:pt x="2715" y="3729"/>
                  </a:cubicBezTo>
                  <a:lnTo>
                    <a:pt x="255" y="12810"/>
                  </a:lnTo>
                  <a:cubicBezTo>
                    <a:pt x="1" y="13746"/>
                    <a:pt x="278" y="14719"/>
                    <a:pt x="924" y="15385"/>
                  </a:cubicBezTo>
                  <a:cubicBezTo>
                    <a:pt x="1482" y="14047"/>
                    <a:pt x="3664" y="12882"/>
                    <a:pt x="3687" y="12869"/>
                  </a:cubicBezTo>
                  <a:lnTo>
                    <a:pt x="3686" y="12869"/>
                  </a:lnTo>
                  <a:lnTo>
                    <a:pt x="4472" y="4343"/>
                  </a:lnTo>
                  <a:cubicBezTo>
                    <a:pt x="4472" y="4343"/>
                    <a:pt x="8734" y="3485"/>
                    <a:pt x="8000" y="2377"/>
                  </a:cubicBezTo>
                  <a:cubicBezTo>
                    <a:pt x="8000" y="2377"/>
                    <a:pt x="5772" y="0"/>
                    <a:pt x="5191" y="0"/>
                  </a:cubicBezTo>
                  <a:close/>
                </a:path>
              </a:pathLst>
            </a:custGeom>
            <a:solidFill>
              <a:srgbClr val="FFC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5"/>
            <p:cNvSpPr/>
            <p:nvPr/>
          </p:nvSpPr>
          <p:spPr>
            <a:xfrm>
              <a:off x="5670625" y="2254400"/>
              <a:ext cx="8900" cy="3225"/>
            </a:xfrm>
            <a:custGeom>
              <a:avLst/>
              <a:gdLst/>
              <a:ahLst/>
              <a:cxnLst/>
              <a:rect l="l" t="t" r="r" b="b"/>
              <a:pathLst>
                <a:path w="356" h="129" extrusionOk="0">
                  <a:moveTo>
                    <a:pt x="5" y="1"/>
                  </a:moveTo>
                  <a:lnTo>
                    <a:pt x="1" y="2"/>
                  </a:lnTo>
                  <a:lnTo>
                    <a:pt x="354" y="129"/>
                  </a:lnTo>
                  <a:cubicBezTo>
                    <a:pt x="355" y="129"/>
                    <a:pt x="355" y="128"/>
                    <a:pt x="356" y="128"/>
                  </a:cubicBezTo>
                  <a:lnTo>
                    <a:pt x="5" y="1"/>
                  </a:lnTo>
                  <a:close/>
                </a:path>
              </a:pathLst>
            </a:custGeom>
            <a:solidFill>
              <a:srgbClr val="322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5"/>
            <p:cNvSpPr/>
            <p:nvPr/>
          </p:nvSpPr>
          <p:spPr>
            <a:xfrm>
              <a:off x="4858425" y="1455700"/>
              <a:ext cx="1031475" cy="599800"/>
            </a:xfrm>
            <a:custGeom>
              <a:avLst/>
              <a:gdLst/>
              <a:ahLst/>
              <a:cxnLst/>
              <a:rect l="l" t="t" r="r" b="b"/>
              <a:pathLst>
                <a:path w="41259" h="23992" extrusionOk="0">
                  <a:moveTo>
                    <a:pt x="19741" y="0"/>
                  </a:moveTo>
                  <a:cubicBezTo>
                    <a:pt x="14659" y="0"/>
                    <a:pt x="9622" y="1020"/>
                    <a:pt x="5516" y="3750"/>
                  </a:cubicBezTo>
                  <a:cubicBezTo>
                    <a:pt x="2735" y="5599"/>
                    <a:pt x="706" y="8520"/>
                    <a:pt x="231" y="11713"/>
                  </a:cubicBezTo>
                  <a:cubicBezTo>
                    <a:pt x="1" y="13262"/>
                    <a:pt x="137" y="14877"/>
                    <a:pt x="730" y="16464"/>
                  </a:cubicBezTo>
                  <a:cubicBezTo>
                    <a:pt x="3096" y="22787"/>
                    <a:pt x="10510" y="23851"/>
                    <a:pt x="16502" y="23851"/>
                  </a:cubicBezTo>
                  <a:cubicBezTo>
                    <a:pt x="16858" y="23851"/>
                    <a:pt x="17208" y="23847"/>
                    <a:pt x="17552" y="23840"/>
                  </a:cubicBezTo>
                  <a:cubicBezTo>
                    <a:pt x="17840" y="23835"/>
                    <a:pt x="18161" y="23832"/>
                    <a:pt x="18505" y="23832"/>
                  </a:cubicBezTo>
                  <a:cubicBezTo>
                    <a:pt x="20341" y="23832"/>
                    <a:pt x="22861" y="23904"/>
                    <a:pt x="24911" y="23975"/>
                  </a:cubicBezTo>
                  <a:cubicBezTo>
                    <a:pt x="25226" y="23986"/>
                    <a:pt x="25542" y="23991"/>
                    <a:pt x="25857" y="23991"/>
                  </a:cubicBezTo>
                  <a:cubicBezTo>
                    <a:pt x="27953" y="23991"/>
                    <a:pt x="30043" y="23748"/>
                    <a:pt x="32084" y="23266"/>
                  </a:cubicBezTo>
                  <a:cubicBezTo>
                    <a:pt x="36619" y="22197"/>
                    <a:pt x="40141" y="18477"/>
                    <a:pt x="40705" y="13851"/>
                  </a:cubicBezTo>
                  <a:cubicBezTo>
                    <a:pt x="40729" y="13653"/>
                    <a:pt x="40750" y="13452"/>
                    <a:pt x="40765" y="13247"/>
                  </a:cubicBezTo>
                  <a:cubicBezTo>
                    <a:pt x="41258" y="6839"/>
                    <a:pt x="37811" y="3289"/>
                    <a:pt x="32156" y="1758"/>
                  </a:cubicBezTo>
                  <a:cubicBezTo>
                    <a:pt x="28338" y="724"/>
                    <a:pt x="24023" y="0"/>
                    <a:pt x="19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5"/>
            <p:cNvSpPr/>
            <p:nvPr/>
          </p:nvSpPr>
          <p:spPr>
            <a:xfrm>
              <a:off x="5118625" y="2717750"/>
              <a:ext cx="868575" cy="860775"/>
            </a:xfrm>
            <a:custGeom>
              <a:avLst/>
              <a:gdLst/>
              <a:ahLst/>
              <a:cxnLst/>
              <a:rect l="l" t="t" r="r" b="b"/>
              <a:pathLst>
                <a:path w="34743" h="34431" extrusionOk="0">
                  <a:moveTo>
                    <a:pt x="25779" y="0"/>
                  </a:moveTo>
                  <a:cubicBezTo>
                    <a:pt x="22244" y="426"/>
                    <a:pt x="15331" y="1419"/>
                    <a:pt x="11605" y="1982"/>
                  </a:cubicBezTo>
                  <a:cubicBezTo>
                    <a:pt x="11601" y="1978"/>
                    <a:pt x="11601" y="1970"/>
                    <a:pt x="11596" y="1961"/>
                  </a:cubicBezTo>
                  <a:cubicBezTo>
                    <a:pt x="9605" y="2329"/>
                    <a:pt x="7767" y="2741"/>
                    <a:pt x="6180" y="3224"/>
                  </a:cubicBezTo>
                  <a:cubicBezTo>
                    <a:pt x="2406" y="4364"/>
                    <a:pt x="1" y="5898"/>
                    <a:pt x="62" y="8126"/>
                  </a:cubicBezTo>
                  <a:cubicBezTo>
                    <a:pt x="81" y="8783"/>
                    <a:pt x="355" y="9417"/>
                    <a:pt x="763" y="9932"/>
                  </a:cubicBezTo>
                  <a:cubicBezTo>
                    <a:pt x="2852" y="12544"/>
                    <a:pt x="5280" y="14808"/>
                    <a:pt x="7981" y="16772"/>
                  </a:cubicBezTo>
                  <a:cubicBezTo>
                    <a:pt x="10163" y="18355"/>
                    <a:pt x="12532" y="19749"/>
                    <a:pt x="15052" y="20978"/>
                  </a:cubicBezTo>
                  <a:cubicBezTo>
                    <a:pt x="19182" y="22988"/>
                    <a:pt x="23724" y="24558"/>
                    <a:pt x="28559" y="25818"/>
                  </a:cubicBezTo>
                  <a:cubicBezTo>
                    <a:pt x="28621" y="25836"/>
                    <a:pt x="28675" y="25849"/>
                    <a:pt x="28732" y="25867"/>
                  </a:cubicBezTo>
                  <a:cubicBezTo>
                    <a:pt x="28799" y="27761"/>
                    <a:pt x="30507" y="30658"/>
                    <a:pt x="31954" y="32783"/>
                  </a:cubicBezTo>
                  <a:cubicBezTo>
                    <a:pt x="32273" y="33245"/>
                    <a:pt x="32575" y="33670"/>
                    <a:pt x="32845" y="34043"/>
                  </a:cubicBezTo>
                  <a:cubicBezTo>
                    <a:pt x="33035" y="34306"/>
                    <a:pt x="33314" y="34431"/>
                    <a:pt x="33592" y="34431"/>
                  </a:cubicBezTo>
                  <a:cubicBezTo>
                    <a:pt x="33664" y="34431"/>
                    <a:pt x="33737" y="34422"/>
                    <a:pt x="33807" y="34406"/>
                  </a:cubicBezTo>
                  <a:cubicBezTo>
                    <a:pt x="34114" y="34336"/>
                    <a:pt x="34388" y="34113"/>
                    <a:pt x="34499" y="33763"/>
                  </a:cubicBezTo>
                  <a:cubicBezTo>
                    <a:pt x="34743" y="32965"/>
                    <a:pt x="34654" y="32100"/>
                    <a:pt x="34243" y="31367"/>
                  </a:cubicBezTo>
                  <a:lnTo>
                    <a:pt x="32684" y="28546"/>
                  </a:lnTo>
                  <a:cubicBezTo>
                    <a:pt x="32525" y="28275"/>
                    <a:pt x="32413" y="27978"/>
                    <a:pt x="32347" y="27681"/>
                  </a:cubicBezTo>
                  <a:cubicBezTo>
                    <a:pt x="32285" y="27410"/>
                    <a:pt x="32253" y="27140"/>
                    <a:pt x="32268" y="26865"/>
                  </a:cubicBezTo>
                  <a:cubicBezTo>
                    <a:pt x="32258" y="26813"/>
                    <a:pt x="32258" y="26762"/>
                    <a:pt x="32268" y="26710"/>
                  </a:cubicBezTo>
                  <a:cubicBezTo>
                    <a:pt x="32272" y="26616"/>
                    <a:pt x="32280" y="26524"/>
                    <a:pt x="32294" y="26430"/>
                  </a:cubicBezTo>
                  <a:cubicBezTo>
                    <a:pt x="32313" y="26311"/>
                    <a:pt x="32321" y="26190"/>
                    <a:pt x="32321" y="26080"/>
                  </a:cubicBezTo>
                  <a:cubicBezTo>
                    <a:pt x="32318" y="26075"/>
                    <a:pt x="32321" y="26070"/>
                    <a:pt x="32321" y="26062"/>
                  </a:cubicBezTo>
                  <a:cubicBezTo>
                    <a:pt x="32302" y="24898"/>
                    <a:pt x="31345" y="23974"/>
                    <a:pt x="30200" y="23974"/>
                  </a:cubicBezTo>
                  <a:cubicBezTo>
                    <a:pt x="30039" y="23974"/>
                    <a:pt x="29875" y="23992"/>
                    <a:pt x="29709" y="24031"/>
                  </a:cubicBezTo>
                  <a:cubicBezTo>
                    <a:pt x="29647" y="24004"/>
                    <a:pt x="29594" y="23976"/>
                    <a:pt x="29527" y="23951"/>
                  </a:cubicBezTo>
                  <a:cubicBezTo>
                    <a:pt x="29496" y="23938"/>
                    <a:pt x="29465" y="23924"/>
                    <a:pt x="29429" y="23906"/>
                  </a:cubicBezTo>
                  <a:cubicBezTo>
                    <a:pt x="25977" y="22363"/>
                    <a:pt x="22567" y="20521"/>
                    <a:pt x="19240" y="17966"/>
                  </a:cubicBezTo>
                  <a:cubicBezTo>
                    <a:pt x="16866" y="16148"/>
                    <a:pt x="14537" y="13966"/>
                    <a:pt x="12266" y="11263"/>
                  </a:cubicBezTo>
                  <a:cubicBezTo>
                    <a:pt x="12209" y="11196"/>
                    <a:pt x="12155" y="11130"/>
                    <a:pt x="12098" y="11063"/>
                  </a:cubicBezTo>
                  <a:lnTo>
                    <a:pt x="12524" y="10975"/>
                  </a:lnTo>
                  <a:lnTo>
                    <a:pt x="12795" y="10917"/>
                  </a:lnTo>
                  <a:lnTo>
                    <a:pt x="12799" y="10917"/>
                  </a:lnTo>
                  <a:lnTo>
                    <a:pt x="13743" y="10717"/>
                  </a:lnTo>
                  <a:lnTo>
                    <a:pt x="14972" y="10460"/>
                  </a:lnTo>
                  <a:lnTo>
                    <a:pt x="29651" y="7386"/>
                  </a:lnTo>
                  <a:lnTo>
                    <a:pt x="25779" y="0"/>
                  </a:lnTo>
                  <a:close/>
                </a:path>
              </a:pathLst>
            </a:custGeom>
            <a:solidFill>
              <a:srgbClr val="FFC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5"/>
            <p:cNvSpPr/>
            <p:nvPr/>
          </p:nvSpPr>
          <p:spPr>
            <a:xfrm>
              <a:off x="5854475" y="3315375"/>
              <a:ext cx="132750" cy="263150"/>
            </a:xfrm>
            <a:custGeom>
              <a:avLst/>
              <a:gdLst/>
              <a:ahLst/>
              <a:cxnLst/>
              <a:rect l="l" t="t" r="r" b="b"/>
              <a:pathLst>
                <a:path w="5310" h="10526" extrusionOk="0">
                  <a:moveTo>
                    <a:pt x="1" y="0"/>
                  </a:moveTo>
                  <a:lnTo>
                    <a:pt x="1" y="0"/>
                  </a:lnTo>
                  <a:cubicBezTo>
                    <a:pt x="401" y="1266"/>
                    <a:pt x="1835" y="5815"/>
                    <a:pt x="2358" y="7378"/>
                  </a:cubicBezTo>
                  <a:cubicBezTo>
                    <a:pt x="2512" y="7849"/>
                    <a:pt x="2536" y="8347"/>
                    <a:pt x="2523" y="8846"/>
                  </a:cubicBezTo>
                  <a:cubicBezTo>
                    <a:pt x="2522" y="8860"/>
                    <a:pt x="2523" y="8868"/>
                    <a:pt x="2521" y="8878"/>
                  </a:cubicBezTo>
                  <a:cubicBezTo>
                    <a:pt x="2840" y="9341"/>
                    <a:pt x="3142" y="9766"/>
                    <a:pt x="3412" y="10139"/>
                  </a:cubicBezTo>
                  <a:cubicBezTo>
                    <a:pt x="3602" y="10401"/>
                    <a:pt x="3883" y="10525"/>
                    <a:pt x="4161" y="10525"/>
                  </a:cubicBezTo>
                  <a:cubicBezTo>
                    <a:pt x="4233" y="10525"/>
                    <a:pt x="4305" y="10517"/>
                    <a:pt x="4376" y="10501"/>
                  </a:cubicBezTo>
                  <a:cubicBezTo>
                    <a:pt x="4682" y="10429"/>
                    <a:pt x="4957" y="10209"/>
                    <a:pt x="5066" y="9858"/>
                  </a:cubicBezTo>
                  <a:cubicBezTo>
                    <a:pt x="5310" y="9057"/>
                    <a:pt x="5222" y="8194"/>
                    <a:pt x="4812" y="7463"/>
                  </a:cubicBezTo>
                  <a:lnTo>
                    <a:pt x="3252" y="4640"/>
                  </a:lnTo>
                  <a:cubicBezTo>
                    <a:pt x="3095" y="4367"/>
                    <a:pt x="2985" y="4074"/>
                    <a:pt x="2920" y="3773"/>
                  </a:cubicBezTo>
                  <a:cubicBezTo>
                    <a:pt x="2855" y="3505"/>
                    <a:pt x="2824" y="3232"/>
                    <a:pt x="2836" y="2959"/>
                  </a:cubicBezTo>
                  <a:cubicBezTo>
                    <a:pt x="2831" y="2905"/>
                    <a:pt x="2830" y="2856"/>
                    <a:pt x="2839" y="2805"/>
                  </a:cubicBezTo>
                  <a:cubicBezTo>
                    <a:pt x="2836" y="2647"/>
                    <a:pt x="2846" y="2492"/>
                    <a:pt x="2871" y="2334"/>
                  </a:cubicBezTo>
                  <a:cubicBezTo>
                    <a:pt x="2879" y="2278"/>
                    <a:pt x="2886" y="2227"/>
                    <a:pt x="2890" y="2172"/>
                  </a:cubicBezTo>
                  <a:cubicBezTo>
                    <a:pt x="2889" y="2168"/>
                    <a:pt x="2892" y="2163"/>
                    <a:pt x="2891" y="2154"/>
                  </a:cubicBezTo>
                  <a:cubicBezTo>
                    <a:pt x="2871" y="993"/>
                    <a:pt x="1913" y="67"/>
                    <a:pt x="771" y="67"/>
                  </a:cubicBezTo>
                  <a:cubicBezTo>
                    <a:pt x="611" y="67"/>
                    <a:pt x="447" y="85"/>
                    <a:pt x="282" y="124"/>
                  </a:cubicBezTo>
                  <a:cubicBezTo>
                    <a:pt x="218" y="100"/>
                    <a:pt x="162" y="70"/>
                    <a:pt x="99" y="46"/>
                  </a:cubicBezTo>
                  <a:cubicBezTo>
                    <a:pt x="64" y="30"/>
                    <a:pt x="35" y="1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5"/>
            <p:cNvSpPr/>
            <p:nvPr/>
          </p:nvSpPr>
          <p:spPr>
            <a:xfrm>
              <a:off x="5922200" y="2151675"/>
              <a:ext cx="108000" cy="234625"/>
            </a:xfrm>
            <a:custGeom>
              <a:avLst/>
              <a:gdLst/>
              <a:ahLst/>
              <a:cxnLst/>
              <a:rect l="l" t="t" r="r" b="b"/>
              <a:pathLst>
                <a:path w="4320" h="9385" extrusionOk="0">
                  <a:moveTo>
                    <a:pt x="2594" y="0"/>
                  </a:moveTo>
                  <a:lnTo>
                    <a:pt x="1" y="2745"/>
                  </a:lnTo>
                  <a:cubicBezTo>
                    <a:pt x="1720" y="6488"/>
                    <a:pt x="1454" y="9075"/>
                    <a:pt x="1454" y="9075"/>
                  </a:cubicBezTo>
                  <a:lnTo>
                    <a:pt x="4319" y="9385"/>
                  </a:lnTo>
                  <a:cubicBezTo>
                    <a:pt x="3919" y="5768"/>
                    <a:pt x="2594" y="0"/>
                    <a:pt x="2594" y="0"/>
                  </a:cubicBezTo>
                  <a:close/>
                </a:path>
              </a:pathLst>
            </a:custGeom>
            <a:solidFill>
              <a:srgbClr val="FF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5"/>
            <p:cNvSpPr/>
            <p:nvPr/>
          </p:nvSpPr>
          <p:spPr>
            <a:xfrm>
              <a:off x="5817400" y="1992800"/>
              <a:ext cx="290025" cy="322075"/>
            </a:xfrm>
            <a:custGeom>
              <a:avLst/>
              <a:gdLst/>
              <a:ahLst/>
              <a:cxnLst/>
              <a:rect l="l" t="t" r="r" b="b"/>
              <a:pathLst>
                <a:path w="11601" h="12883" extrusionOk="0">
                  <a:moveTo>
                    <a:pt x="5628" y="1"/>
                  </a:moveTo>
                  <a:cubicBezTo>
                    <a:pt x="3741" y="1"/>
                    <a:pt x="1963" y="1451"/>
                    <a:pt x="644" y="6447"/>
                  </a:cubicBezTo>
                  <a:cubicBezTo>
                    <a:pt x="0" y="8886"/>
                    <a:pt x="1148" y="11826"/>
                    <a:pt x="3430" y="12719"/>
                  </a:cubicBezTo>
                  <a:cubicBezTo>
                    <a:pt x="3716" y="12831"/>
                    <a:pt x="4023" y="12883"/>
                    <a:pt x="4342" y="12883"/>
                  </a:cubicBezTo>
                  <a:cubicBezTo>
                    <a:pt x="5935" y="12883"/>
                    <a:pt x="7835" y="11594"/>
                    <a:pt x="8988" y="10078"/>
                  </a:cubicBezTo>
                  <a:cubicBezTo>
                    <a:pt x="9819" y="10013"/>
                    <a:pt x="10736" y="9832"/>
                    <a:pt x="11220" y="8762"/>
                  </a:cubicBezTo>
                  <a:cubicBezTo>
                    <a:pt x="11601" y="7918"/>
                    <a:pt x="11596" y="6702"/>
                    <a:pt x="10872" y="6489"/>
                  </a:cubicBezTo>
                  <a:cubicBezTo>
                    <a:pt x="10795" y="6467"/>
                    <a:pt x="10712" y="6456"/>
                    <a:pt x="10624" y="6456"/>
                  </a:cubicBezTo>
                  <a:cubicBezTo>
                    <a:pt x="10465" y="6456"/>
                    <a:pt x="10292" y="6490"/>
                    <a:pt x="10115" y="6553"/>
                  </a:cubicBezTo>
                  <a:cubicBezTo>
                    <a:pt x="10072" y="3924"/>
                    <a:pt x="8774" y="742"/>
                    <a:pt x="6965" y="212"/>
                  </a:cubicBezTo>
                  <a:cubicBezTo>
                    <a:pt x="6517" y="80"/>
                    <a:pt x="6069" y="1"/>
                    <a:pt x="5628" y="1"/>
                  </a:cubicBezTo>
                  <a:close/>
                </a:path>
              </a:pathLst>
            </a:custGeom>
            <a:solidFill>
              <a:srgbClr val="FF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5"/>
            <p:cNvSpPr/>
            <p:nvPr/>
          </p:nvSpPr>
          <p:spPr>
            <a:xfrm>
              <a:off x="5763175" y="2344450"/>
              <a:ext cx="307475" cy="474475"/>
            </a:xfrm>
            <a:custGeom>
              <a:avLst/>
              <a:gdLst/>
              <a:ahLst/>
              <a:cxnLst/>
              <a:rect l="l" t="t" r="r" b="b"/>
              <a:pathLst>
                <a:path w="12299" h="18979" extrusionOk="0">
                  <a:moveTo>
                    <a:pt x="5822" y="0"/>
                  </a:moveTo>
                  <a:cubicBezTo>
                    <a:pt x="4096" y="0"/>
                    <a:pt x="2436" y="816"/>
                    <a:pt x="1495" y="2270"/>
                  </a:cubicBezTo>
                  <a:cubicBezTo>
                    <a:pt x="1367" y="2469"/>
                    <a:pt x="1249" y="2680"/>
                    <a:pt x="1148" y="2908"/>
                  </a:cubicBezTo>
                  <a:cubicBezTo>
                    <a:pt x="504" y="4323"/>
                    <a:pt x="709" y="5966"/>
                    <a:pt x="1497" y="7299"/>
                  </a:cubicBezTo>
                  <a:cubicBezTo>
                    <a:pt x="1654" y="7567"/>
                    <a:pt x="1820" y="7898"/>
                    <a:pt x="1956" y="8272"/>
                  </a:cubicBezTo>
                  <a:cubicBezTo>
                    <a:pt x="2550" y="9865"/>
                    <a:pt x="2375" y="11575"/>
                    <a:pt x="1615" y="13004"/>
                  </a:cubicBezTo>
                  <a:cubicBezTo>
                    <a:pt x="1227" y="13736"/>
                    <a:pt x="680" y="14395"/>
                    <a:pt x="0" y="14927"/>
                  </a:cubicBezTo>
                  <a:cubicBezTo>
                    <a:pt x="190" y="14937"/>
                    <a:pt x="6380" y="15298"/>
                    <a:pt x="10029" y="18763"/>
                  </a:cubicBezTo>
                  <a:cubicBezTo>
                    <a:pt x="10187" y="18913"/>
                    <a:pt x="10374" y="18978"/>
                    <a:pt x="10557" y="18978"/>
                  </a:cubicBezTo>
                  <a:cubicBezTo>
                    <a:pt x="10665" y="18978"/>
                    <a:pt x="10771" y="18956"/>
                    <a:pt x="10869" y="18915"/>
                  </a:cubicBezTo>
                  <a:cubicBezTo>
                    <a:pt x="11177" y="18784"/>
                    <a:pt x="11400" y="18459"/>
                    <a:pt x="11330" y="18068"/>
                  </a:cubicBezTo>
                  <a:cubicBezTo>
                    <a:pt x="11152" y="17053"/>
                    <a:pt x="10835" y="15759"/>
                    <a:pt x="10268" y="14221"/>
                  </a:cubicBezTo>
                  <a:cubicBezTo>
                    <a:pt x="9937" y="13323"/>
                    <a:pt x="9732" y="12373"/>
                    <a:pt x="9758" y="11415"/>
                  </a:cubicBezTo>
                  <a:lnTo>
                    <a:pt x="9758" y="11397"/>
                  </a:lnTo>
                  <a:cubicBezTo>
                    <a:pt x="9787" y="10190"/>
                    <a:pt x="10453" y="8228"/>
                    <a:pt x="10949" y="6926"/>
                  </a:cubicBezTo>
                  <a:cubicBezTo>
                    <a:pt x="11420" y="5691"/>
                    <a:pt x="11782" y="4417"/>
                    <a:pt x="11994" y="3112"/>
                  </a:cubicBezTo>
                  <a:cubicBezTo>
                    <a:pt x="12199" y="1845"/>
                    <a:pt x="12299" y="562"/>
                    <a:pt x="11868" y="521"/>
                  </a:cubicBezTo>
                  <a:lnTo>
                    <a:pt x="6312" y="22"/>
                  </a:lnTo>
                  <a:cubicBezTo>
                    <a:pt x="6149" y="7"/>
                    <a:pt x="5985" y="0"/>
                    <a:pt x="5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5"/>
            <p:cNvSpPr/>
            <p:nvPr/>
          </p:nvSpPr>
          <p:spPr>
            <a:xfrm>
              <a:off x="5475575" y="2946375"/>
              <a:ext cx="19625" cy="15100"/>
            </a:xfrm>
            <a:custGeom>
              <a:avLst/>
              <a:gdLst/>
              <a:ahLst/>
              <a:cxnLst/>
              <a:rect l="l" t="t" r="r" b="b"/>
              <a:pathLst>
                <a:path w="785" h="604" extrusionOk="0">
                  <a:moveTo>
                    <a:pt x="0" y="0"/>
                  </a:moveTo>
                  <a:lnTo>
                    <a:pt x="784" y="604"/>
                  </a:lnTo>
                  <a:cubicBezTo>
                    <a:pt x="493" y="334"/>
                    <a:pt x="227" y="123"/>
                    <a:pt x="0" y="0"/>
                  </a:cubicBezTo>
                  <a:close/>
                </a:path>
              </a:pathLst>
            </a:custGeom>
            <a:solidFill>
              <a:srgbClr val="FD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5"/>
            <p:cNvSpPr/>
            <p:nvPr/>
          </p:nvSpPr>
          <p:spPr>
            <a:xfrm>
              <a:off x="5031550" y="2717525"/>
              <a:ext cx="1005275" cy="1562475"/>
            </a:xfrm>
            <a:custGeom>
              <a:avLst/>
              <a:gdLst/>
              <a:ahLst/>
              <a:cxnLst/>
              <a:rect l="l" t="t" r="r" b="b"/>
              <a:pathLst>
                <a:path w="40211" h="62499" extrusionOk="0">
                  <a:moveTo>
                    <a:pt x="17759" y="9152"/>
                  </a:moveTo>
                  <a:cubicBezTo>
                    <a:pt x="17990" y="9272"/>
                    <a:pt x="18252" y="9485"/>
                    <a:pt x="18544" y="9756"/>
                  </a:cubicBezTo>
                  <a:lnTo>
                    <a:pt x="17759" y="9152"/>
                  </a:lnTo>
                  <a:close/>
                  <a:moveTo>
                    <a:pt x="29266" y="1"/>
                  </a:moveTo>
                  <a:lnTo>
                    <a:pt x="29263" y="5"/>
                  </a:lnTo>
                  <a:cubicBezTo>
                    <a:pt x="29071" y="160"/>
                    <a:pt x="28873" y="298"/>
                    <a:pt x="28655" y="426"/>
                  </a:cubicBezTo>
                  <a:cubicBezTo>
                    <a:pt x="25150" y="2547"/>
                    <a:pt x="20509" y="6660"/>
                    <a:pt x="17759" y="9152"/>
                  </a:cubicBezTo>
                  <a:cubicBezTo>
                    <a:pt x="17666" y="9247"/>
                    <a:pt x="17573" y="9339"/>
                    <a:pt x="17485" y="9432"/>
                  </a:cubicBezTo>
                  <a:cubicBezTo>
                    <a:pt x="16975" y="9943"/>
                    <a:pt x="16483" y="10458"/>
                    <a:pt x="16008" y="10981"/>
                  </a:cubicBezTo>
                  <a:cubicBezTo>
                    <a:pt x="15920" y="11079"/>
                    <a:pt x="15831" y="11172"/>
                    <a:pt x="15750" y="11270"/>
                  </a:cubicBezTo>
                  <a:cubicBezTo>
                    <a:pt x="14161" y="13031"/>
                    <a:pt x="12733" y="14868"/>
                    <a:pt x="11465" y="16779"/>
                  </a:cubicBezTo>
                  <a:cubicBezTo>
                    <a:pt x="4420" y="27337"/>
                    <a:pt x="2025" y="40176"/>
                    <a:pt x="3510" y="54904"/>
                  </a:cubicBezTo>
                  <a:cubicBezTo>
                    <a:pt x="3524" y="55024"/>
                    <a:pt x="3537" y="55148"/>
                    <a:pt x="3550" y="55272"/>
                  </a:cubicBezTo>
                  <a:lnTo>
                    <a:pt x="911" y="60200"/>
                  </a:lnTo>
                  <a:lnTo>
                    <a:pt x="285" y="61373"/>
                  </a:lnTo>
                  <a:cubicBezTo>
                    <a:pt x="0" y="61896"/>
                    <a:pt x="395" y="62499"/>
                    <a:pt x="968" y="62499"/>
                  </a:cubicBezTo>
                  <a:cubicBezTo>
                    <a:pt x="1013" y="62499"/>
                    <a:pt x="1059" y="62495"/>
                    <a:pt x="1106" y="62487"/>
                  </a:cubicBezTo>
                  <a:cubicBezTo>
                    <a:pt x="1185" y="62474"/>
                    <a:pt x="1265" y="62461"/>
                    <a:pt x="1341" y="62438"/>
                  </a:cubicBezTo>
                  <a:cubicBezTo>
                    <a:pt x="2805" y="62107"/>
                    <a:pt x="3976" y="61005"/>
                    <a:pt x="4388" y="59568"/>
                  </a:cubicBezTo>
                  <a:cubicBezTo>
                    <a:pt x="4566" y="58935"/>
                    <a:pt x="5013" y="58402"/>
                    <a:pt x="5618" y="58114"/>
                  </a:cubicBezTo>
                  <a:lnTo>
                    <a:pt x="5818" y="58016"/>
                  </a:lnTo>
                  <a:cubicBezTo>
                    <a:pt x="7361" y="57279"/>
                    <a:pt x="7823" y="55313"/>
                    <a:pt x="6754" y="54000"/>
                  </a:cubicBezTo>
                  <a:cubicBezTo>
                    <a:pt x="6754" y="54000"/>
                    <a:pt x="6718" y="53895"/>
                    <a:pt x="6675" y="53681"/>
                  </a:cubicBezTo>
                  <a:cubicBezTo>
                    <a:pt x="6647" y="53571"/>
                    <a:pt x="6616" y="53433"/>
                    <a:pt x="6590" y="53255"/>
                  </a:cubicBezTo>
                  <a:lnTo>
                    <a:pt x="6581" y="53224"/>
                  </a:lnTo>
                  <a:cubicBezTo>
                    <a:pt x="6249" y="51254"/>
                    <a:pt x="5898" y="45586"/>
                    <a:pt x="10378" y="36801"/>
                  </a:cubicBezTo>
                  <a:cubicBezTo>
                    <a:pt x="10378" y="36801"/>
                    <a:pt x="12974" y="32872"/>
                    <a:pt x="12170" y="27468"/>
                  </a:cubicBezTo>
                  <a:cubicBezTo>
                    <a:pt x="14002" y="25068"/>
                    <a:pt x="16140" y="22917"/>
                    <a:pt x="18536" y="20987"/>
                  </a:cubicBezTo>
                  <a:cubicBezTo>
                    <a:pt x="19853" y="19918"/>
                    <a:pt x="21251" y="18914"/>
                    <a:pt x="22724" y="17974"/>
                  </a:cubicBezTo>
                  <a:cubicBezTo>
                    <a:pt x="22910" y="17855"/>
                    <a:pt x="23096" y="17734"/>
                    <a:pt x="23287" y="17619"/>
                  </a:cubicBezTo>
                  <a:cubicBezTo>
                    <a:pt x="23585" y="17433"/>
                    <a:pt x="23881" y="17250"/>
                    <a:pt x="24183" y="17069"/>
                  </a:cubicBezTo>
                  <a:cubicBezTo>
                    <a:pt x="26158" y="16030"/>
                    <a:pt x="30544" y="13604"/>
                    <a:pt x="32545" y="12791"/>
                  </a:cubicBezTo>
                  <a:cubicBezTo>
                    <a:pt x="37656" y="11287"/>
                    <a:pt x="40211" y="8374"/>
                    <a:pt x="40135" y="3991"/>
                  </a:cubicBezTo>
                  <a:lnTo>
                    <a:pt x="40135" y="3991"/>
                  </a:lnTo>
                  <a:cubicBezTo>
                    <a:pt x="40036" y="4032"/>
                    <a:pt x="39929" y="4055"/>
                    <a:pt x="39821" y="4055"/>
                  </a:cubicBezTo>
                  <a:cubicBezTo>
                    <a:pt x="39638" y="4055"/>
                    <a:pt x="39453" y="3990"/>
                    <a:pt x="39297" y="3839"/>
                  </a:cubicBezTo>
                  <a:cubicBezTo>
                    <a:pt x="35646" y="375"/>
                    <a:pt x="29458" y="15"/>
                    <a:pt x="29266" y="1"/>
                  </a:cubicBezTo>
                  <a:close/>
                </a:path>
              </a:pathLst>
            </a:custGeom>
            <a:solidFill>
              <a:srgbClr val="FF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5"/>
            <p:cNvSpPr/>
            <p:nvPr/>
          </p:nvSpPr>
          <p:spPr>
            <a:xfrm>
              <a:off x="5031625" y="4048100"/>
              <a:ext cx="195475" cy="231925"/>
            </a:xfrm>
            <a:custGeom>
              <a:avLst/>
              <a:gdLst/>
              <a:ahLst/>
              <a:cxnLst/>
              <a:rect l="l" t="t" r="r" b="b"/>
              <a:pathLst>
                <a:path w="7819" h="9277" extrusionOk="0">
                  <a:moveTo>
                    <a:pt x="6578" y="0"/>
                  </a:moveTo>
                  <a:cubicBezTo>
                    <a:pt x="3738" y="4284"/>
                    <a:pt x="1630" y="7194"/>
                    <a:pt x="1058" y="7194"/>
                  </a:cubicBezTo>
                  <a:cubicBezTo>
                    <a:pt x="969" y="7194"/>
                    <a:pt x="918" y="7124"/>
                    <a:pt x="906" y="6977"/>
                  </a:cubicBezTo>
                  <a:lnTo>
                    <a:pt x="282" y="8150"/>
                  </a:lnTo>
                  <a:cubicBezTo>
                    <a:pt x="0" y="8673"/>
                    <a:pt x="395" y="9277"/>
                    <a:pt x="967" y="9277"/>
                  </a:cubicBezTo>
                  <a:cubicBezTo>
                    <a:pt x="1012" y="9277"/>
                    <a:pt x="1058" y="9273"/>
                    <a:pt x="1104" y="9266"/>
                  </a:cubicBezTo>
                  <a:cubicBezTo>
                    <a:pt x="1182" y="9250"/>
                    <a:pt x="1261" y="9236"/>
                    <a:pt x="1339" y="9217"/>
                  </a:cubicBezTo>
                  <a:cubicBezTo>
                    <a:pt x="2802" y="8884"/>
                    <a:pt x="3973" y="7782"/>
                    <a:pt x="4385" y="6345"/>
                  </a:cubicBezTo>
                  <a:cubicBezTo>
                    <a:pt x="4563" y="5710"/>
                    <a:pt x="5011" y="5178"/>
                    <a:pt x="5616" y="4891"/>
                  </a:cubicBezTo>
                  <a:lnTo>
                    <a:pt x="5815" y="4794"/>
                  </a:lnTo>
                  <a:cubicBezTo>
                    <a:pt x="7358" y="4056"/>
                    <a:pt x="7819" y="2094"/>
                    <a:pt x="6750" y="780"/>
                  </a:cubicBezTo>
                  <a:cubicBezTo>
                    <a:pt x="6750" y="780"/>
                    <a:pt x="6716" y="674"/>
                    <a:pt x="6670" y="461"/>
                  </a:cubicBezTo>
                  <a:cubicBezTo>
                    <a:pt x="6644" y="348"/>
                    <a:pt x="6613" y="210"/>
                    <a:pt x="6585" y="35"/>
                  </a:cubicBezTo>
                  <a:lnTo>
                    <a:pt x="6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5"/>
            <p:cNvSpPr/>
            <p:nvPr/>
          </p:nvSpPr>
          <p:spPr>
            <a:xfrm>
              <a:off x="5273125" y="2717600"/>
              <a:ext cx="763675" cy="440425"/>
            </a:xfrm>
            <a:custGeom>
              <a:avLst/>
              <a:gdLst/>
              <a:ahLst/>
              <a:cxnLst/>
              <a:rect l="l" t="t" r="r" b="b"/>
              <a:pathLst>
                <a:path w="30547" h="17617" extrusionOk="0">
                  <a:moveTo>
                    <a:pt x="19602" y="0"/>
                  </a:moveTo>
                  <a:lnTo>
                    <a:pt x="19599" y="3"/>
                  </a:lnTo>
                  <a:cubicBezTo>
                    <a:pt x="16064" y="429"/>
                    <a:pt x="9151" y="1423"/>
                    <a:pt x="5425" y="1986"/>
                  </a:cubicBezTo>
                  <a:cubicBezTo>
                    <a:pt x="5421" y="1982"/>
                    <a:pt x="5421" y="1973"/>
                    <a:pt x="5416" y="1964"/>
                  </a:cubicBezTo>
                  <a:cubicBezTo>
                    <a:pt x="3425" y="2333"/>
                    <a:pt x="1587" y="2747"/>
                    <a:pt x="0" y="3230"/>
                  </a:cubicBezTo>
                  <a:cubicBezTo>
                    <a:pt x="2884" y="4956"/>
                    <a:pt x="5563" y="7121"/>
                    <a:pt x="7821" y="9432"/>
                  </a:cubicBezTo>
                  <a:cubicBezTo>
                    <a:pt x="8154" y="9773"/>
                    <a:pt x="8478" y="10119"/>
                    <a:pt x="8792" y="10466"/>
                  </a:cubicBezTo>
                  <a:cubicBezTo>
                    <a:pt x="10953" y="12849"/>
                    <a:pt x="12643" y="15337"/>
                    <a:pt x="13623" y="17617"/>
                  </a:cubicBezTo>
                  <a:cubicBezTo>
                    <a:pt x="13921" y="17431"/>
                    <a:pt x="14217" y="17248"/>
                    <a:pt x="14519" y="17067"/>
                  </a:cubicBezTo>
                  <a:cubicBezTo>
                    <a:pt x="16494" y="16029"/>
                    <a:pt x="20880" y="13602"/>
                    <a:pt x="22881" y="12790"/>
                  </a:cubicBezTo>
                  <a:cubicBezTo>
                    <a:pt x="27992" y="11286"/>
                    <a:pt x="30547" y="8372"/>
                    <a:pt x="30471" y="3989"/>
                  </a:cubicBezTo>
                  <a:lnTo>
                    <a:pt x="30471" y="3989"/>
                  </a:lnTo>
                  <a:cubicBezTo>
                    <a:pt x="30372" y="4030"/>
                    <a:pt x="30265" y="4053"/>
                    <a:pt x="30157" y="4053"/>
                  </a:cubicBezTo>
                  <a:cubicBezTo>
                    <a:pt x="29974" y="4053"/>
                    <a:pt x="29789" y="3988"/>
                    <a:pt x="29633" y="3837"/>
                  </a:cubicBezTo>
                  <a:cubicBezTo>
                    <a:pt x="25982" y="373"/>
                    <a:pt x="19794" y="13"/>
                    <a:pt x="19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5"/>
            <p:cNvSpPr/>
            <p:nvPr/>
          </p:nvSpPr>
          <p:spPr>
            <a:xfrm>
              <a:off x="5869150" y="2183525"/>
              <a:ext cx="27825" cy="24175"/>
            </a:xfrm>
            <a:custGeom>
              <a:avLst/>
              <a:gdLst/>
              <a:ahLst/>
              <a:cxnLst/>
              <a:rect l="l" t="t" r="r" b="b"/>
              <a:pathLst>
                <a:path w="1113" h="967" extrusionOk="0">
                  <a:moveTo>
                    <a:pt x="992" y="0"/>
                  </a:moveTo>
                  <a:cubicBezTo>
                    <a:pt x="985" y="0"/>
                    <a:pt x="978" y="1"/>
                    <a:pt x="971" y="2"/>
                  </a:cubicBezTo>
                  <a:cubicBezTo>
                    <a:pt x="694" y="58"/>
                    <a:pt x="41" y="222"/>
                    <a:pt x="18" y="527"/>
                  </a:cubicBezTo>
                  <a:cubicBezTo>
                    <a:pt x="1" y="747"/>
                    <a:pt x="290" y="878"/>
                    <a:pt x="509" y="959"/>
                  </a:cubicBezTo>
                  <a:cubicBezTo>
                    <a:pt x="522" y="964"/>
                    <a:pt x="535" y="966"/>
                    <a:pt x="548" y="966"/>
                  </a:cubicBezTo>
                  <a:cubicBezTo>
                    <a:pt x="556" y="966"/>
                    <a:pt x="565" y="965"/>
                    <a:pt x="572" y="963"/>
                  </a:cubicBezTo>
                  <a:cubicBezTo>
                    <a:pt x="606" y="956"/>
                    <a:pt x="636" y="931"/>
                    <a:pt x="651" y="895"/>
                  </a:cubicBezTo>
                  <a:cubicBezTo>
                    <a:pt x="671" y="839"/>
                    <a:pt x="641" y="776"/>
                    <a:pt x="586" y="756"/>
                  </a:cubicBezTo>
                  <a:cubicBezTo>
                    <a:pt x="246" y="631"/>
                    <a:pt x="236" y="545"/>
                    <a:pt x="236" y="543"/>
                  </a:cubicBezTo>
                  <a:cubicBezTo>
                    <a:pt x="244" y="454"/>
                    <a:pt x="619" y="297"/>
                    <a:pt x="1015" y="215"/>
                  </a:cubicBezTo>
                  <a:cubicBezTo>
                    <a:pt x="1082" y="197"/>
                    <a:pt x="1112" y="146"/>
                    <a:pt x="1099" y="87"/>
                  </a:cubicBezTo>
                  <a:cubicBezTo>
                    <a:pt x="1088" y="35"/>
                    <a:pt x="1043"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5"/>
            <p:cNvSpPr/>
            <p:nvPr/>
          </p:nvSpPr>
          <p:spPr>
            <a:xfrm>
              <a:off x="5890450" y="2207125"/>
              <a:ext cx="60975" cy="35700"/>
            </a:xfrm>
            <a:custGeom>
              <a:avLst/>
              <a:gdLst/>
              <a:ahLst/>
              <a:cxnLst/>
              <a:rect l="l" t="t" r="r" b="b"/>
              <a:pathLst>
                <a:path w="2439" h="1428" extrusionOk="0">
                  <a:moveTo>
                    <a:pt x="2299" y="0"/>
                  </a:moveTo>
                  <a:cubicBezTo>
                    <a:pt x="2249" y="0"/>
                    <a:pt x="2201" y="31"/>
                    <a:pt x="2182" y="82"/>
                  </a:cubicBezTo>
                  <a:cubicBezTo>
                    <a:pt x="1839" y="1028"/>
                    <a:pt x="1060" y="1186"/>
                    <a:pt x="576" y="1186"/>
                  </a:cubicBezTo>
                  <a:cubicBezTo>
                    <a:pt x="348" y="1186"/>
                    <a:pt x="185" y="1151"/>
                    <a:pt x="165" y="1146"/>
                  </a:cubicBezTo>
                  <a:cubicBezTo>
                    <a:pt x="156" y="1144"/>
                    <a:pt x="146" y="1143"/>
                    <a:pt x="137" y="1143"/>
                  </a:cubicBezTo>
                  <a:cubicBezTo>
                    <a:pt x="81" y="1143"/>
                    <a:pt x="31" y="1182"/>
                    <a:pt x="16" y="1239"/>
                  </a:cubicBezTo>
                  <a:cubicBezTo>
                    <a:pt x="1" y="1304"/>
                    <a:pt x="42" y="1370"/>
                    <a:pt x="109" y="1386"/>
                  </a:cubicBezTo>
                  <a:cubicBezTo>
                    <a:pt x="115" y="1387"/>
                    <a:pt x="296" y="1427"/>
                    <a:pt x="559" y="1427"/>
                  </a:cubicBezTo>
                  <a:cubicBezTo>
                    <a:pt x="714" y="1427"/>
                    <a:pt x="898" y="1413"/>
                    <a:pt x="1091" y="1369"/>
                  </a:cubicBezTo>
                  <a:cubicBezTo>
                    <a:pt x="1584" y="1256"/>
                    <a:pt x="2134" y="946"/>
                    <a:pt x="2416" y="166"/>
                  </a:cubicBezTo>
                  <a:cubicBezTo>
                    <a:pt x="2439" y="101"/>
                    <a:pt x="2406" y="31"/>
                    <a:pt x="2341" y="8"/>
                  </a:cubicBezTo>
                  <a:cubicBezTo>
                    <a:pt x="2327" y="3"/>
                    <a:pt x="2313" y="0"/>
                    <a:pt x="2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5"/>
            <p:cNvSpPr/>
            <p:nvPr/>
          </p:nvSpPr>
          <p:spPr>
            <a:xfrm>
              <a:off x="5939350" y="2147650"/>
              <a:ext cx="20900" cy="36900"/>
            </a:xfrm>
            <a:custGeom>
              <a:avLst/>
              <a:gdLst/>
              <a:ahLst/>
              <a:cxnLst/>
              <a:rect l="l" t="t" r="r" b="b"/>
              <a:pathLst>
                <a:path w="836" h="1476" extrusionOk="0">
                  <a:moveTo>
                    <a:pt x="500" y="1"/>
                  </a:moveTo>
                  <a:cubicBezTo>
                    <a:pt x="310" y="1"/>
                    <a:pt x="116" y="297"/>
                    <a:pt x="60" y="685"/>
                  </a:cubicBezTo>
                  <a:cubicBezTo>
                    <a:pt x="0" y="1093"/>
                    <a:pt x="113" y="1445"/>
                    <a:pt x="311" y="1473"/>
                  </a:cubicBezTo>
                  <a:cubicBezTo>
                    <a:pt x="320" y="1475"/>
                    <a:pt x="329" y="1475"/>
                    <a:pt x="338" y="1475"/>
                  </a:cubicBezTo>
                  <a:cubicBezTo>
                    <a:pt x="527" y="1475"/>
                    <a:pt x="720" y="1178"/>
                    <a:pt x="777" y="791"/>
                  </a:cubicBezTo>
                  <a:cubicBezTo>
                    <a:pt x="836" y="384"/>
                    <a:pt x="723" y="32"/>
                    <a:pt x="526" y="2"/>
                  </a:cubicBezTo>
                  <a:cubicBezTo>
                    <a:pt x="517" y="1"/>
                    <a:pt x="508"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5"/>
            <p:cNvSpPr/>
            <p:nvPr/>
          </p:nvSpPr>
          <p:spPr>
            <a:xfrm>
              <a:off x="5862225" y="2140175"/>
              <a:ext cx="20925" cy="36900"/>
            </a:xfrm>
            <a:custGeom>
              <a:avLst/>
              <a:gdLst/>
              <a:ahLst/>
              <a:cxnLst/>
              <a:rect l="l" t="t" r="r" b="b"/>
              <a:pathLst>
                <a:path w="837" h="1476" extrusionOk="0">
                  <a:moveTo>
                    <a:pt x="499" y="1"/>
                  </a:moveTo>
                  <a:cubicBezTo>
                    <a:pt x="310" y="1"/>
                    <a:pt x="116" y="298"/>
                    <a:pt x="60" y="685"/>
                  </a:cubicBezTo>
                  <a:cubicBezTo>
                    <a:pt x="1" y="1092"/>
                    <a:pt x="113" y="1445"/>
                    <a:pt x="312" y="1474"/>
                  </a:cubicBezTo>
                  <a:cubicBezTo>
                    <a:pt x="320" y="1475"/>
                    <a:pt x="329" y="1476"/>
                    <a:pt x="337" y="1476"/>
                  </a:cubicBezTo>
                  <a:cubicBezTo>
                    <a:pt x="527" y="1476"/>
                    <a:pt x="721" y="1179"/>
                    <a:pt x="778" y="791"/>
                  </a:cubicBezTo>
                  <a:cubicBezTo>
                    <a:pt x="836" y="386"/>
                    <a:pt x="723" y="32"/>
                    <a:pt x="526" y="3"/>
                  </a:cubicBezTo>
                  <a:cubicBezTo>
                    <a:pt x="517" y="1"/>
                    <a:pt x="508"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5"/>
            <p:cNvSpPr/>
            <p:nvPr/>
          </p:nvSpPr>
          <p:spPr>
            <a:xfrm>
              <a:off x="5946250" y="2119500"/>
              <a:ext cx="34775" cy="22650"/>
            </a:xfrm>
            <a:custGeom>
              <a:avLst/>
              <a:gdLst/>
              <a:ahLst/>
              <a:cxnLst/>
              <a:rect l="l" t="t" r="r" b="b"/>
              <a:pathLst>
                <a:path w="1391" h="906" extrusionOk="0">
                  <a:moveTo>
                    <a:pt x="383" y="0"/>
                  </a:moveTo>
                  <a:cubicBezTo>
                    <a:pt x="277" y="0"/>
                    <a:pt x="180" y="15"/>
                    <a:pt x="103" y="37"/>
                  </a:cubicBezTo>
                  <a:cubicBezTo>
                    <a:pt x="37" y="56"/>
                    <a:pt x="0" y="124"/>
                    <a:pt x="19" y="189"/>
                  </a:cubicBezTo>
                  <a:cubicBezTo>
                    <a:pt x="33" y="243"/>
                    <a:pt x="78" y="279"/>
                    <a:pt x="134" y="279"/>
                  </a:cubicBezTo>
                  <a:cubicBezTo>
                    <a:pt x="146" y="279"/>
                    <a:pt x="158" y="278"/>
                    <a:pt x="171" y="274"/>
                  </a:cubicBezTo>
                  <a:cubicBezTo>
                    <a:pt x="178" y="272"/>
                    <a:pt x="262" y="250"/>
                    <a:pt x="380" y="250"/>
                  </a:cubicBezTo>
                  <a:cubicBezTo>
                    <a:pt x="608" y="250"/>
                    <a:pt x="964" y="335"/>
                    <a:pt x="1134" y="822"/>
                  </a:cubicBezTo>
                  <a:cubicBezTo>
                    <a:pt x="1152" y="873"/>
                    <a:pt x="1199" y="906"/>
                    <a:pt x="1250" y="906"/>
                  </a:cubicBezTo>
                  <a:cubicBezTo>
                    <a:pt x="1260" y="906"/>
                    <a:pt x="1269" y="905"/>
                    <a:pt x="1278" y="903"/>
                  </a:cubicBezTo>
                  <a:cubicBezTo>
                    <a:pt x="1282" y="902"/>
                    <a:pt x="1288" y="900"/>
                    <a:pt x="1292" y="899"/>
                  </a:cubicBezTo>
                  <a:cubicBezTo>
                    <a:pt x="1355" y="877"/>
                    <a:pt x="1390" y="807"/>
                    <a:pt x="1369" y="741"/>
                  </a:cubicBezTo>
                  <a:cubicBezTo>
                    <a:pt x="1165" y="155"/>
                    <a:pt x="724" y="0"/>
                    <a:pt x="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5"/>
            <p:cNvSpPr/>
            <p:nvPr/>
          </p:nvSpPr>
          <p:spPr>
            <a:xfrm>
              <a:off x="5862475" y="2108950"/>
              <a:ext cx="26550" cy="14750"/>
            </a:xfrm>
            <a:custGeom>
              <a:avLst/>
              <a:gdLst/>
              <a:ahLst/>
              <a:cxnLst/>
              <a:rect l="l" t="t" r="r" b="b"/>
              <a:pathLst>
                <a:path w="1062" h="590" extrusionOk="0">
                  <a:moveTo>
                    <a:pt x="658" y="0"/>
                  </a:moveTo>
                  <a:cubicBezTo>
                    <a:pt x="316" y="0"/>
                    <a:pt x="104" y="249"/>
                    <a:pt x="30" y="414"/>
                  </a:cubicBezTo>
                  <a:cubicBezTo>
                    <a:pt x="1" y="477"/>
                    <a:pt x="30" y="550"/>
                    <a:pt x="91" y="577"/>
                  </a:cubicBezTo>
                  <a:cubicBezTo>
                    <a:pt x="108" y="585"/>
                    <a:pt x="126" y="589"/>
                    <a:pt x="142" y="589"/>
                  </a:cubicBezTo>
                  <a:cubicBezTo>
                    <a:pt x="152" y="589"/>
                    <a:pt x="161" y="588"/>
                    <a:pt x="170" y="585"/>
                  </a:cubicBezTo>
                  <a:cubicBezTo>
                    <a:pt x="206" y="578"/>
                    <a:pt x="239" y="553"/>
                    <a:pt x="255" y="517"/>
                  </a:cubicBezTo>
                  <a:cubicBezTo>
                    <a:pt x="271" y="483"/>
                    <a:pt x="390" y="249"/>
                    <a:pt x="661" y="249"/>
                  </a:cubicBezTo>
                  <a:cubicBezTo>
                    <a:pt x="724" y="249"/>
                    <a:pt x="796" y="262"/>
                    <a:pt x="876" y="293"/>
                  </a:cubicBezTo>
                  <a:cubicBezTo>
                    <a:pt x="891" y="299"/>
                    <a:pt x="906" y="301"/>
                    <a:pt x="921" y="301"/>
                  </a:cubicBezTo>
                  <a:cubicBezTo>
                    <a:pt x="970" y="301"/>
                    <a:pt x="1018" y="272"/>
                    <a:pt x="1037" y="223"/>
                  </a:cubicBezTo>
                  <a:cubicBezTo>
                    <a:pt x="1061" y="158"/>
                    <a:pt x="1030" y="87"/>
                    <a:pt x="966" y="62"/>
                  </a:cubicBezTo>
                  <a:cubicBezTo>
                    <a:pt x="854" y="18"/>
                    <a:pt x="751"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5"/>
            <p:cNvSpPr/>
            <p:nvPr/>
          </p:nvSpPr>
          <p:spPr>
            <a:xfrm>
              <a:off x="5817750" y="1965475"/>
              <a:ext cx="274300" cy="289400"/>
            </a:xfrm>
            <a:custGeom>
              <a:avLst/>
              <a:gdLst/>
              <a:ahLst/>
              <a:cxnLst/>
              <a:rect l="l" t="t" r="r" b="b"/>
              <a:pathLst>
                <a:path w="10972" h="11576" extrusionOk="0">
                  <a:moveTo>
                    <a:pt x="5269" y="1"/>
                  </a:moveTo>
                  <a:cubicBezTo>
                    <a:pt x="5176" y="1"/>
                    <a:pt x="5083" y="5"/>
                    <a:pt x="4989" y="13"/>
                  </a:cubicBezTo>
                  <a:cubicBezTo>
                    <a:pt x="3390" y="158"/>
                    <a:pt x="2852" y="1394"/>
                    <a:pt x="2673" y="2169"/>
                  </a:cubicBezTo>
                  <a:cubicBezTo>
                    <a:pt x="2016" y="2243"/>
                    <a:pt x="1353" y="2424"/>
                    <a:pt x="930" y="2916"/>
                  </a:cubicBezTo>
                  <a:cubicBezTo>
                    <a:pt x="645" y="3245"/>
                    <a:pt x="509" y="3670"/>
                    <a:pt x="377" y="4084"/>
                  </a:cubicBezTo>
                  <a:cubicBezTo>
                    <a:pt x="279" y="4394"/>
                    <a:pt x="180" y="4706"/>
                    <a:pt x="134" y="5029"/>
                  </a:cubicBezTo>
                  <a:cubicBezTo>
                    <a:pt x="1" y="5962"/>
                    <a:pt x="314" y="6893"/>
                    <a:pt x="623" y="7786"/>
                  </a:cubicBezTo>
                  <a:cubicBezTo>
                    <a:pt x="439" y="6795"/>
                    <a:pt x="818" y="5716"/>
                    <a:pt x="1584" y="5057"/>
                  </a:cubicBezTo>
                  <a:cubicBezTo>
                    <a:pt x="2024" y="4679"/>
                    <a:pt x="2573" y="4429"/>
                    <a:pt x="2965" y="4004"/>
                  </a:cubicBezTo>
                  <a:cubicBezTo>
                    <a:pt x="3629" y="4794"/>
                    <a:pt x="4959" y="5330"/>
                    <a:pt x="5752" y="5595"/>
                  </a:cubicBezTo>
                  <a:cubicBezTo>
                    <a:pt x="6521" y="5850"/>
                    <a:pt x="7210" y="6338"/>
                    <a:pt x="7626" y="7033"/>
                  </a:cubicBezTo>
                  <a:cubicBezTo>
                    <a:pt x="8205" y="8006"/>
                    <a:pt x="8435" y="9533"/>
                    <a:pt x="6671" y="11575"/>
                  </a:cubicBezTo>
                  <a:cubicBezTo>
                    <a:pt x="6671" y="11575"/>
                    <a:pt x="10972" y="10576"/>
                    <a:pt x="10406" y="5497"/>
                  </a:cubicBezTo>
                  <a:cubicBezTo>
                    <a:pt x="10190" y="3548"/>
                    <a:pt x="8565" y="1816"/>
                    <a:pt x="7537" y="898"/>
                  </a:cubicBezTo>
                  <a:cubicBezTo>
                    <a:pt x="6910" y="339"/>
                    <a:pt x="6103" y="1"/>
                    <a:pt x="5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5"/>
            <p:cNvSpPr/>
            <p:nvPr/>
          </p:nvSpPr>
          <p:spPr>
            <a:xfrm>
              <a:off x="5397925" y="1952200"/>
              <a:ext cx="348375" cy="441425"/>
            </a:xfrm>
            <a:custGeom>
              <a:avLst/>
              <a:gdLst/>
              <a:ahLst/>
              <a:cxnLst/>
              <a:rect l="l" t="t" r="r" b="b"/>
              <a:pathLst>
                <a:path w="13935" h="17657" extrusionOk="0">
                  <a:moveTo>
                    <a:pt x="1071" y="0"/>
                  </a:moveTo>
                  <a:cubicBezTo>
                    <a:pt x="1071" y="0"/>
                    <a:pt x="0" y="172"/>
                    <a:pt x="1735" y="1532"/>
                  </a:cubicBezTo>
                  <a:cubicBezTo>
                    <a:pt x="1735" y="1532"/>
                    <a:pt x="679" y="1624"/>
                    <a:pt x="1254" y="2108"/>
                  </a:cubicBezTo>
                  <a:lnTo>
                    <a:pt x="1601" y="2207"/>
                  </a:lnTo>
                  <a:cubicBezTo>
                    <a:pt x="2539" y="2476"/>
                    <a:pt x="3406" y="2941"/>
                    <a:pt x="4154" y="3569"/>
                  </a:cubicBezTo>
                  <a:cubicBezTo>
                    <a:pt x="4189" y="3596"/>
                    <a:pt x="4205" y="3631"/>
                    <a:pt x="4211" y="3668"/>
                  </a:cubicBezTo>
                  <a:cubicBezTo>
                    <a:pt x="4227" y="3760"/>
                    <a:pt x="4169" y="3860"/>
                    <a:pt x="4060" y="3866"/>
                  </a:cubicBezTo>
                  <a:cubicBezTo>
                    <a:pt x="3956" y="3874"/>
                    <a:pt x="3835" y="3880"/>
                    <a:pt x="3702" y="3880"/>
                  </a:cubicBezTo>
                  <a:cubicBezTo>
                    <a:pt x="3212" y="3880"/>
                    <a:pt x="2555" y="3803"/>
                    <a:pt x="1956" y="3480"/>
                  </a:cubicBezTo>
                  <a:lnTo>
                    <a:pt x="1956" y="3480"/>
                  </a:lnTo>
                  <a:cubicBezTo>
                    <a:pt x="1955" y="3480"/>
                    <a:pt x="31" y="3619"/>
                    <a:pt x="5078" y="5518"/>
                  </a:cubicBezTo>
                  <a:cubicBezTo>
                    <a:pt x="5078" y="5518"/>
                    <a:pt x="8645" y="13700"/>
                    <a:pt x="10894" y="16700"/>
                  </a:cubicBezTo>
                  <a:cubicBezTo>
                    <a:pt x="11180" y="17078"/>
                    <a:pt x="11529" y="17403"/>
                    <a:pt x="11919" y="17656"/>
                  </a:cubicBezTo>
                  <a:cubicBezTo>
                    <a:pt x="11938" y="17601"/>
                    <a:pt x="11972" y="17552"/>
                    <a:pt x="12010" y="17503"/>
                  </a:cubicBezTo>
                  <a:cubicBezTo>
                    <a:pt x="12684" y="16708"/>
                    <a:pt x="13835" y="15209"/>
                    <a:pt x="13935" y="14203"/>
                  </a:cubicBezTo>
                  <a:lnTo>
                    <a:pt x="6817" y="4729"/>
                  </a:lnTo>
                  <a:cubicBezTo>
                    <a:pt x="6817" y="4729"/>
                    <a:pt x="6059" y="2141"/>
                    <a:pt x="1071" y="0"/>
                  </a:cubicBezTo>
                  <a:close/>
                </a:path>
              </a:pathLst>
            </a:custGeom>
            <a:solidFill>
              <a:srgbClr val="FFD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5"/>
            <p:cNvSpPr/>
            <p:nvPr/>
          </p:nvSpPr>
          <p:spPr>
            <a:xfrm>
              <a:off x="5691450" y="2301950"/>
              <a:ext cx="410850" cy="160850"/>
            </a:xfrm>
            <a:custGeom>
              <a:avLst/>
              <a:gdLst/>
              <a:ahLst/>
              <a:cxnLst/>
              <a:rect l="l" t="t" r="r" b="b"/>
              <a:pathLst>
                <a:path w="16434" h="6434" extrusionOk="0">
                  <a:moveTo>
                    <a:pt x="2035" y="1"/>
                  </a:moveTo>
                  <a:lnTo>
                    <a:pt x="2035" y="1"/>
                  </a:lnTo>
                  <a:cubicBezTo>
                    <a:pt x="2046" y="492"/>
                    <a:pt x="1098" y="2710"/>
                    <a:pt x="0" y="3542"/>
                  </a:cubicBezTo>
                  <a:cubicBezTo>
                    <a:pt x="1802" y="4324"/>
                    <a:pt x="6536" y="6268"/>
                    <a:pt x="10212" y="6426"/>
                  </a:cubicBezTo>
                  <a:cubicBezTo>
                    <a:pt x="10332" y="6431"/>
                    <a:pt x="10451" y="6433"/>
                    <a:pt x="10571" y="6433"/>
                  </a:cubicBezTo>
                  <a:cubicBezTo>
                    <a:pt x="11820" y="6433"/>
                    <a:pt x="13062" y="6147"/>
                    <a:pt x="14145" y="5524"/>
                  </a:cubicBezTo>
                  <a:cubicBezTo>
                    <a:pt x="14713" y="5201"/>
                    <a:pt x="15282" y="4766"/>
                    <a:pt x="15729" y="4200"/>
                  </a:cubicBezTo>
                  <a:cubicBezTo>
                    <a:pt x="16434" y="3309"/>
                    <a:pt x="15785" y="2034"/>
                    <a:pt x="14702" y="2034"/>
                  </a:cubicBezTo>
                  <a:cubicBezTo>
                    <a:pt x="14650" y="2034"/>
                    <a:pt x="14597" y="2036"/>
                    <a:pt x="14544" y="2042"/>
                  </a:cubicBezTo>
                  <a:cubicBezTo>
                    <a:pt x="14009" y="2102"/>
                    <a:pt x="13367" y="2137"/>
                    <a:pt x="12642" y="2137"/>
                  </a:cubicBezTo>
                  <a:cubicBezTo>
                    <a:pt x="9845" y="2137"/>
                    <a:pt x="5819" y="1617"/>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5"/>
            <p:cNvSpPr/>
            <p:nvPr/>
          </p:nvSpPr>
          <p:spPr>
            <a:xfrm>
              <a:off x="2289075" y="475000"/>
              <a:ext cx="618200" cy="333000"/>
            </a:xfrm>
            <a:custGeom>
              <a:avLst/>
              <a:gdLst/>
              <a:ahLst/>
              <a:cxnLst/>
              <a:rect l="l" t="t" r="r" b="b"/>
              <a:pathLst>
                <a:path w="24728" h="13320" extrusionOk="0">
                  <a:moveTo>
                    <a:pt x="18537" y="0"/>
                  </a:moveTo>
                  <a:cubicBezTo>
                    <a:pt x="17624" y="0"/>
                    <a:pt x="16776" y="195"/>
                    <a:pt x="16192" y="605"/>
                  </a:cubicBezTo>
                  <a:cubicBezTo>
                    <a:pt x="14055" y="2106"/>
                    <a:pt x="13715" y="3468"/>
                    <a:pt x="12098" y="3468"/>
                  </a:cubicBezTo>
                  <a:cubicBezTo>
                    <a:pt x="11542" y="3468"/>
                    <a:pt x="10835" y="3307"/>
                    <a:pt x="9853" y="2935"/>
                  </a:cubicBezTo>
                  <a:cubicBezTo>
                    <a:pt x="8865" y="2562"/>
                    <a:pt x="7777" y="2375"/>
                    <a:pt x="6726" y="2375"/>
                  </a:cubicBezTo>
                  <a:cubicBezTo>
                    <a:pt x="3153" y="2375"/>
                    <a:pt x="0" y="4527"/>
                    <a:pt x="2614" y="8793"/>
                  </a:cubicBezTo>
                  <a:cubicBezTo>
                    <a:pt x="2125" y="7694"/>
                    <a:pt x="2489" y="6636"/>
                    <a:pt x="3680" y="6636"/>
                  </a:cubicBezTo>
                  <a:cubicBezTo>
                    <a:pt x="3790" y="6636"/>
                    <a:pt x="3908" y="6646"/>
                    <a:pt x="4033" y="6665"/>
                  </a:cubicBezTo>
                  <a:cubicBezTo>
                    <a:pt x="5493" y="6888"/>
                    <a:pt x="5252" y="7868"/>
                    <a:pt x="5420" y="9048"/>
                  </a:cubicBezTo>
                  <a:cubicBezTo>
                    <a:pt x="5769" y="11488"/>
                    <a:pt x="6762" y="13320"/>
                    <a:pt x="9386" y="13320"/>
                  </a:cubicBezTo>
                  <a:cubicBezTo>
                    <a:pt x="9529" y="13320"/>
                    <a:pt x="9677" y="13314"/>
                    <a:pt x="9830" y="13303"/>
                  </a:cubicBezTo>
                  <a:cubicBezTo>
                    <a:pt x="12407" y="13116"/>
                    <a:pt x="13797" y="10781"/>
                    <a:pt x="16117" y="10679"/>
                  </a:cubicBezTo>
                  <a:cubicBezTo>
                    <a:pt x="16239" y="10674"/>
                    <a:pt x="16359" y="10672"/>
                    <a:pt x="16478" y="10672"/>
                  </a:cubicBezTo>
                  <a:cubicBezTo>
                    <a:pt x="17674" y="10672"/>
                    <a:pt x="18761" y="10915"/>
                    <a:pt x="19785" y="10915"/>
                  </a:cubicBezTo>
                  <a:cubicBezTo>
                    <a:pt x="20931" y="10915"/>
                    <a:pt x="21997" y="10610"/>
                    <a:pt x="23046" y="9321"/>
                  </a:cubicBezTo>
                  <a:cubicBezTo>
                    <a:pt x="24676" y="7320"/>
                    <a:pt x="24728" y="5020"/>
                    <a:pt x="23474" y="3238"/>
                  </a:cubicBezTo>
                  <a:cubicBezTo>
                    <a:pt x="23405" y="1175"/>
                    <a:pt x="20776" y="0"/>
                    <a:pt x="185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5"/>
            <p:cNvSpPr/>
            <p:nvPr/>
          </p:nvSpPr>
          <p:spPr>
            <a:xfrm>
              <a:off x="2494250" y="1516625"/>
              <a:ext cx="572250" cy="614350"/>
            </a:xfrm>
            <a:custGeom>
              <a:avLst/>
              <a:gdLst/>
              <a:ahLst/>
              <a:cxnLst/>
              <a:rect l="l" t="t" r="r" b="b"/>
              <a:pathLst>
                <a:path w="22890" h="24574" extrusionOk="0">
                  <a:moveTo>
                    <a:pt x="4403" y="1"/>
                  </a:moveTo>
                  <a:lnTo>
                    <a:pt x="4243" y="1288"/>
                  </a:lnTo>
                  <a:lnTo>
                    <a:pt x="4095" y="2478"/>
                  </a:lnTo>
                  <a:lnTo>
                    <a:pt x="4071" y="2652"/>
                  </a:lnTo>
                  <a:lnTo>
                    <a:pt x="3680" y="5806"/>
                  </a:lnTo>
                  <a:lnTo>
                    <a:pt x="3113" y="10357"/>
                  </a:lnTo>
                  <a:lnTo>
                    <a:pt x="3066" y="10731"/>
                  </a:lnTo>
                  <a:lnTo>
                    <a:pt x="3294" y="10835"/>
                  </a:lnTo>
                  <a:lnTo>
                    <a:pt x="3818" y="11080"/>
                  </a:lnTo>
                  <a:lnTo>
                    <a:pt x="11928" y="14823"/>
                  </a:lnTo>
                  <a:lnTo>
                    <a:pt x="2756" y="18579"/>
                  </a:lnTo>
                  <a:lnTo>
                    <a:pt x="1886" y="18935"/>
                  </a:lnTo>
                  <a:lnTo>
                    <a:pt x="1330" y="20595"/>
                  </a:lnTo>
                  <a:lnTo>
                    <a:pt x="0" y="24573"/>
                  </a:lnTo>
                  <a:cubicBezTo>
                    <a:pt x="335" y="24544"/>
                    <a:pt x="673" y="24514"/>
                    <a:pt x="1011" y="24476"/>
                  </a:cubicBezTo>
                  <a:cubicBezTo>
                    <a:pt x="1241" y="24450"/>
                    <a:pt x="1473" y="24421"/>
                    <a:pt x="1702" y="24390"/>
                  </a:cubicBezTo>
                  <a:cubicBezTo>
                    <a:pt x="9610" y="23375"/>
                    <a:pt x="18244" y="19702"/>
                    <a:pt x="20455" y="18717"/>
                  </a:cubicBezTo>
                  <a:cubicBezTo>
                    <a:pt x="20994" y="18479"/>
                    <a:pt x="21489" y="18150"/>
                    <a:pt x="21874" y="17707"/>
                  </a:cubicBezTo>
                  <a:cubicBezTo>
                    <a:pt x="22889" y="16538"/>
                    <a:pt x="22886" y="15071"/>
                    <a:pt x="22275" y="13508"/>
                  </a:cubicBezTo>
                  <a:cubicBezTo>
                    <a:pt x="20622" y="9258"/>
                    <a:pt x="14490" y="4281"/>
                    <a:pt x="12087" y="2442"/>
                  </a:cubicBezTo>
                  <a:cubicBezTo>
                    <a:pt x="11477" y="1978"/>
                    <a:pt x="11108" y="1716"/>
                    <a:pt x="11108" y="1716"/>
                  </a:cubicBezTo>
                  <a:lnTo>
                    <a:pt x="8474" y="1043"/>
                  </a:lnTo>
                  <a:lnTo>
                    <a:pt x="5349" y="245"/>
                  </a:lnTo>
                  <a:lnTo>
                    <a:pt x="44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5"/>
            <p:cNvSpPr/>
            <p:nvPr/>
          </p:nvSpPr>
          <p:spPr>
            <a:xfrm>
              <a:off x="2044875" y="2559425"/>
              <a:ext cx="127300" cy="250975"/>
            </a:xfrm>
            <a:custGeom>
              <a:avLst/>
              <a:gdLst/>
              <a:ahLst/>
              <a:cxnLst/>
              <a:rect l="l" t="t" r="r" b="b"/>
              <a:pathLst>
                <a:path w="5092" h="10039" extrusionOk="0">
                  <a:moveTo>
                    <a:pt x="2115" y="1"/>
                  </a:moveTo>
                  <a:lnTo>
                    <a:pt x="2039" y="1715"/>
                  </a:lnTo>
                  <a:cubicBezTo>
                    <a:pt x="2038" y="1715"/>
                    <a:pt x="1941" y="1676"/>
                    <a:pt x="1784" y="1676"/>
                  </a:cubicBezTo>
                  <a:cubicBezTo>
                    <a:pt x="1758" y="1676"/>
                    <a:pt x="1730" y="1678"/>
                    <a:pt x="1701" y="1680"/>
                  </a:cubicBezTo>
                  <a:cubicBezTo>
                    <a:pt x="1457" y="1704"/>
                    <a:pt x="1106" y="1833"/>
                    <a:pt x="760" y="2310"/>
                  </a:cubicBezTo>
                  <a:cubicBezTo>
                    <a:pt x="427" y="2767"/>
                    <a:pt x="349" y="3357"/>
                    <a:pt x="477" y="3908"/>
                  </a:cubicBezTo>
                  <a:cubicBezTo>
                    <a:pt x="622" y="4543"/>
                    <a:pt x="721" y="5636"/>
                    <a:pt x="227" y="7022"/>
                  </a:cubicBezTo>
                  <a:cubicBezTo>
                    <a:pt x="182" y="7149"/>
                    <a:pt x="145" y="7282"/>
                    <a:pt x="124" y="7413"/>
                  </a:cubicBezTo>
                  <a:cubicBezTo>
                    <a:pt x="63" y="7869"/>
                    <a:pt x="1" y="8924"/>
                    <a:pt x="574" y="9808"/>
                  </a:cubicBezTo>
                  <a:cubicBezTo>
                    <a:pt x="676" y="9964"/>
                    <a:pt x="840" y="10039"/>
                    <a:pt x="1005" y="10039"/>
                  </a:cubicBezTo>
                  <a:cubicBezTo>
                    <a:pt x="1204" y="10039"/>
                    <a:pt x="1404" y="9930"/>
                    <a:pt x="1495" y="9722"/>
                  </a:cubicBezTo>
                  <a:lnTo>
                    <a:pt x="4060" y="3840"/>
                  </a:lnTo>
                  <a:lnTo>
                    <a:pt x="4357" y="3152"/>
                  </a:lnTo>
                  <a:lnTo>
                    <a:pt x="5091" y="1474"/>
                  </a:lnTo>
                  <a:lnTo>
                    <a:pt x="4401" y="1134"/>
                  </a:lnTo>
                  <a:lnTo>
                    <a:pt x="21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5"/>
            <p:cNvSpPr/>
            <p:nvPr/>
          </p:nvSpPr>
          <p:spPr>
            <a:xfrm>
              <a:off x="2083250" y="1459875"/>
              <a:ext cx="544950" cy="1179350"/>
            </a:xfrm>
            <a:custGeom>
              <a:avLst/>
              <a:gdLst/>
              <a:ahLst/>
              <a:cxnLst/>
              <a:rect l="l" t="t" r="r" b="b"/>
              <a:pathLst>
                <a:path w="21798" h="47174" extrusionOk="0">
                  <a:moveTo>
                    <a:pt x="12226" y="1"/>
                  </a:moveTo>
                  <a:cubicBezTo>
                    <a:pt x="11981" y="701"/>
                    <a:pt x="11766" y="1366"/>
                    <a:pt x="11574" y="2000"/>
                  </a:cubicBezTo>
                  <a:cubicBezTo>
                    <a:pt x="9723" y="8144"/>
                    <a:pt x="10254" y="11438"/>
                    <a:pt x="10986" y="14173"/>
                  </a:cubicBezTo>
                  <a:cubicBezTo>
                    <a:pt x="12156" y="18561"/>
                    <a:pt x="11294" y="23255"/>
                    <a:pt x="8615" y="26927"/>
                  </a:cubicBezTo>
                  <a:cubicBezTo>
                    <a:pt x="5281" y="31495"/>
                    <a:pt x="1136" y="38381"/>
                    <a:pt x="1" y="45573"/>
                  </a:cubicBezTo>
                  <a:lnTo>
                    <a:pt x="166" y="45664"/>
                  </a:lnTo>
                  <a:lnTo>
                    <a:pt x="1768" y="46553"/>
                  </a:lnTo>
                  <a:lnTo>
                    <a:pt x="2822" y="47137"/>
                  </a:lnTo>
                  <a:lnTo>
                    <a:pt x="2887" y="47173"/>
                  </a:lnTo>
                  <a:lnTo>
                    <a:pt x="16447" y="28355"/>
                  </a:lnTo>
                  <a:cubicBezTo>
                    <a:pt x="16816" y="27840"/>
                    <a:pt x="17154" y="27301"/>
                    <a:pt x="17452" y="26747"/>
                  </a:cubicBezTo>
                  <a:cubicBezTo>
                    <a:pt x="18196" y="25365"/>
                    <a:pt x="18713" y="23872"/>
                    <a:pt x="18980" y="22323"/>
                  </a:cubicBezTo>
                  <a:cubicBezTo>
                    <a:pt x="19001" y="22183"/>
                    <a:pt x="19024" y="22041"/>
                    <a:pt x="19046" y="21900"/>
                  </a:cubicBezTo>
                  <a:lnTo>
                    <a:pt x="19196" y="20850"/>
                  </a:lnTo>
                  <a:lnTo>
                    <a:pt x="20258" y="13351"/>
                  </a:lnTo>
                  <a:lnTo>
                    <a:pt x="20882" y="8915"/>
                  </a:lnTo>
                  <a:lnTo>
                    <a:pt x="21443" y="4956"/>
                  </a:lnTo>
                  <a:lnTo>
                    <a:pt x="21461" y="4835"/>
                  </a:lnTo>
                  <a:lnTo>
                    <a:pt x="21790" y="2515"/>
                  </a:lnTo>
                  <a:lnTo>
                    <a:pt x="21797" y="2464"/>
                  </a:lnTo>
                  <a:lnTo>
                    <a:pt x="122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5"/>
            <p:cNvSpPr/>
            <p:nvPr/>
          </p:nvSpPr>
          <p:spPr>
            <a:xfrm>
              <a:off x="2849050" y="904150"/>
              <a:ext cx="737125" cy="260050"/>
            </a:xfrm>
            <a:custGeom>
              <a:avLst/>
              <a:gdLst/>
              <a:ahLst/>
              <a:cxnLst/>
              <a:rect l="l" t="t" r="r" b="b"/>
              <a:pathLst>
                <a:path w="29485" h="10402" extrusionOk="0">
                  <a:moveTo>
                    <a:pt x="28542" y="0"/>
                  </a:moveTo>
                  <a:cubicBezTo>
                    <a:pt x="23905" y="0"/>
                    <a:pt x="22419" y="1773"/>
                    <a:pt x="22419" y="1773"/>
                  </a:cubicBezTo>
                  <a:lnTo>
                    <a:pt x="13319" y="6900"/>
                  </a:lnTo>
                  <a:cubicBezTo>
                    <a:pt x="13302" y="6900"/>
                    <a:pt x="13285" y="6900"/>
                    <a:pt x="13268" y="6900"/>
                  </a:cubicBezTo>
                  <a:cubicBezTo>
                    <a:pt x="6378" y="6900"/>
                    <a:pt x="1312" y="2989"/>
                    <a:pt x="1311" y="2989"/>
                  </a:cubicBezTo>
                  <a:lnTo>
                    <a:pt x="1311" y="2989"/>
                  </a:lnTo>
                  <a:cubicBezTo>
                    <a:pt x="1" y="6132"/>
                    <a:pt x="3557" y="8489"/>
                    <a:pt x="3558" y="8489"/>
                  </a:cubicBezTo>
                  <a:cubicBezTo>
                    <a:pt x="6978" y="10158"/>
                    <a:pt x="10780" y="10401"/>
                    <a:pt x="12702" y="10401"/>
                  </a:cubicBezTo>
                  <a:cubicBezTo>
                    <a:pt x="12905" y="10401"/>
                    <a:pt x="13087" y="10398"/>
                    <a:pt x="13246" y="10394"/>
                  </a:cubicBezTo>
                  <a:cubicBezTo>
                    <a:pt x="13841" y="10380"/>
                    <a:pt x="14424" y="10224"/>
                    <a:pt x="14942" y="9931"/>
                  </a:cubicBezTo>
                  <a:cubicBezTo>
                    <a:pt x="17798" y="8320"/>
                    <a:pt x="23534" y="3014"/>
                    <a:pt x="23534" y="3014"/>
                  </a:cubicBezTo>
                  <a:cubicBezTo>
                    <a:pt x="24184" y="3049"/>
                    <a:pt x="24716" y="3064"/>
                    <a:pt x="25150" y="3064"/>
                  </a:cubicBezTo>
                  <a:cubicBezTo>
                    <a:pt x="27863" y="3064"/>
                    <a:pt x="26753" y="2477"/>
                    <a:pt x="26753" y="2477"/>
                  </a:cubicBezTo>
                  <a:lnTo>
                    <a:pt x="26753" y="2477"/>
                  </a:lnTo>
                  <a:cubicBezTo>
                    <a:pt x="26683" y="2483"/>
                    <a:pt x="26613" y="2485"/>
                    <a:pt x="26543" y="2485"/>
                  </a:cubicBezTo>
                  <a:cubicBezTo>
                    <a:pt x="25871" y="2485"/>
                    <a:pt x="25272" y="2231"/>
                    <a:pt x="24929" y="2050"/>
                  </a:cubicBezTo>
                  <a:cubicBezTo>
                    <a:pt x="24811" y="1988"/>
                    <a:pt x="24831" y="1814"/>
                    <a:pt x="24959" y="1777"/>
                  </a:cubicBezTo>
                  <a:cubicBezTo>
                    <a:pt x="25518" y="1612"/>
                    <a:pt x="26097" y="1529"/>
                    <a:pt x="26677" y="1529"/>
                  </a:cubicBezTo>
                  <a:cubicBezTo>
                    <a:pt x="26947" y="1529"/>
                    <a:pt x="27216" y="1547"/>
                    <a:pt x="27484" y="1583"/>
                  </a:cubicBezTo>
                  <a:lnTo>
                    <a:pt x="27798" y="1625"/>
                  </a:lnTo>
                  <a:cubicBezTo>
                    <a:pt x="28427" y="1442"/>
                    <a:pt x="27614" y="998"/>
                    <a:pt x="27614" y="998"/>
                  </a:cubicBezTo>
                  <a:cubicBezTo>
                    <a:pt x="29485" y="516"/>
                    <a:pt x="28685" y="1"/>
                    <a:pt x="28685" y="1"/>
                  </a:cubicBezTo>
                  <a:cubicBezTo>
                    <a:pt x="28637" y="1"/>
                    <a:pt x="28589" y="0"/>
                    <a:pt x="28542" y="0"/>
                  </a:cubicBezTo>
                  <a:close/>
                </a:path>
              </a:pathLst>
            </a:custGeom>
            <a:solidFill>
              <a:srgbClr val="B6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5"/>
            <p:cNvSpPr/>
            <p:nvPr/>
          </p:nvSpPr>
          <p:spPr>
            <a:xfrm>
              <a:off x="2381875" y="907575"/>
              <a:ext cx="540700" cy="673925"/>
            </a:xfrm>
            <a:custGeom>
              <a:avLst/>
              <a:gdLst/>
              <a:ahLst/>
              <a:cxnLst/>
              <a:rect l="l" t="t" r="r" b="b"/>
              <a:pathLst>
                <a:path w="21628" h="26957" extrusionOk="0">
                  <a:moveTo>
                    <a:pt x="13674" y="1"/>
                  </a:moveTo>
                  <a:cubicBezTo>
                    <a:pt x="12724" y="1"/>
                    <a:pt x="11904" y="109"/>
                    <a:pt x="11351" y="209"/>
                  </a:cubicBezTo>
                  <a:cubicBezTo>
                    <a:pt x="10948" y="280"/>
                    <a:pt x="10016" y="1002"/>
                    <a:pt x="9309" y="7138"/>
                  </a:cubicBezTo>
                  <a:cubicBezTo>
                    <a:pt x="8994" y="9885"/>
                    <a:pt x="9605" y="11637"/>
                    <a:pt x="4530" y="15174"/>
                  </a:cubicBezTo>
                  <a:cubicBezTo>
                    <a:pt x="1314" y="17413"/>
                    <a:pt x="0" y="22021"/>
                    <a:pt x="0" y="22021"/>
                  </a:cubicBezTo>
                  <a:cubicBezTo>
                    <a:pt x="1327" y="26050"/>
                    <a:pt x="7028" y="26957"/>
                    <a:pt x="11891" y="26957"/>
                  </a:cubicBezTo>
                  <a:cubicBezTo>
                    <a:pt x="15342" y="26957"/>
                    <a:pt x="18371" y="26500"/>
                    <a:pt x="19110" y="26380"/>
                  </a:cubicBezTo>
                  <a:cubicBezTo>
                    <a:pt x="19198" y="26365"/>
                    <a:pt x="19244" y="26275"/>
                    <a:pt x="19206" y="26195"/>
                  </a:cubicBezTo>
                  <a:cubicBezTo>
                    <a:pt x="18717" y="25179"/>
                    <a:pt x="16048" y="19470"/>
                    <a:pt x="16724" y="17154"/>
                  </a:cubicBezTo>
                  <a:cubicBezTo>
                    <a:pt x="16726" y="17145"/>
                    <a:pt x="16726" y="17139"/>
                    <a:pt x="16729" y="17130"/>
                  </a:cubicBezTo>
                  <a:cubicBezTo>
                    <a:pt x="16915" y="16497"/>
                    <a:pt x="17243" y="15974"/>
                    <a:pt x="17751" y="15623"/>
                  </a:cubicBezTo>
                  <a:cubicBezTo>
                    <a:pt x="17999" y="15448"/>
                    <a:pt x="18236" y="15279"/>
                    <a:pt x="18450" y="15117"/>
                  </a:cubicBezTo>
                  <a:cubicBezTo>
                    <a:pt x="18474" y="15102"/>
                    <a:pt x="18494" y="15087"/>
                    <a:pt x="18515" y="15071"/>
                  </a:cubicBezTo>
                  <a:cubicBezTo>
                    <a:pt x="21371" y="12918"/>
                    <a:pt x="21565" y="11568"/>
                    <a:pt x="21416" y="10293"/>
                  </a:cubicBezTo>
                  <a:cubicBezTo>
                    <a:pt x="21343" y="9659"/>
                    <a:pt x="21315" y="9020"/>
                    <a:pt x="21360" y="8386"/>
                  </a:cubicBezTo>
                  <a:lnTo>
                    <a:pt x="21585" y="5158"/>
                  </a:lnTo>
                  <a:cubicBezTo>
                    <a:pt x="21627" y="4524"/>
                    <a:pt x="21395" y="3908"/>
                    <a:pt x="20945" y="3461"/>
                  </a:cubicBezTo>
                  <a:lnTo>
                    <a:pt x="20077" y="2508"/>
                  </a:lnTo>
                  <a:cubicBezTo>
                    <a:pt x="19235" y="1578"/>
                    <a:pt x="18244" y="977"/>
                    <a:pt x="17224" y="600"/>
                  </a:cubicBezTo>
                  <a:cubicBezTo>
                    <a:pt x="16860" y="460"/>
                    <a:pt x="16488" y="352"/>
                    <a:pt x="16115" y="265"/>
                  </a:cubicBezTo>
                  <a:cubicBezTo>
                    <a:pt x="16094" y="258"/>
                    <a:pt x="16069" y="253"/>
                    <a:pt x="16044" y="249"/>
                  </a:cubicBezTo>
                  <a:cubicBezTo>
                    <a:pt x="15219" y="65"/>
                    <a:pt x="14408" y="1"/>
                    <a:pt x="136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5"/>
            <p:cNvSpPr/>
            <p:nvPr/>
          </p:nvSpPr>
          <p:spPr>
            <a:xfrm>
              <a:off x="2593750" y="913375"/>
              <a:ext cx="587300" cy="572775"/>
            </a:xfrm>
            <a:custGeom>
              <a:avLst/>
              <a:gdLst/>
              <a:ahLst/>
              <a:cxnLst/>
              <a:rect l="l" t="t" r="r" b="b"/>
              <a:pathLst>
                <a:path w="23492" h="22911" extrusionOk="0">
                  <a:moveTo>
                    <a:pt x="2878" y="1"/>
                  </a:moveTo>
                  <a:cubicBezTo>
                    <a:pt x="2591" y="1"/>
                    <a:pt x="2300" y="51"/>
                    <a:pt x="2015" y="155"/>
                  </a:cubicBezTo>
                  <a:cubicBezTo>
                    <a:pt x="651" y="656"/>
                    <a:pt x="1" y="2211"/>
                    <a:pt x="599" y="3534"/>
                  </a:cubicBezTo>
                  <a:lnTo>
                    <a:pt x="5575" y="14527"/>
                  </a:lnTo>
                  <a:cubicBezTo>
                    <a:pt x="5895" y="15235"/>
                    <a:pt x="6473" y="15794"/>
                    <a:pt x="7192" y="16090"/>
                  </a:cubicBezTo>
                  <a:cubicBezTo>
                    <a:pt x="10022" y="17253"/>
                    <a:pt x="17253" y="20240"/>
                    <a:pt x="17380" y="20441"/>
                  </a:cubicBezTo>
                  <a:cubicBezTo>
                    <a:pt x="17831" y="21163"/>
                    <a:pt x="18453" y="21767"/>
                    <a:pt x="19204" y="22167"/>
                  </a:cubicBezTo>
                  <a:cubicBezTo>
                    <a:pt x="19517" y="22334"/>
                    <a:pt x="19714" y="22393"/>
                    <a:pt x="19836" y="22393"/>
                  </a:cubicBezTo>
                  <a:cubicBezTo>
                    <a:pt x="20014" y="22393"/>
                    <a:pt x="20031" y="22267"/>
                    <a:pt x="20018" y="22172"/>
                  </a:cubicBezTo>
                  <a:cubicBezTo>
                    <a:pt x="20015" y="22155"/>
                    <a:pt x="20028" y="22145"/>
                    <a:pt x="20043" y="22145"/>
                  </a:cubicBezTo>
                  <a:cubicBezTo>
                    <a:pt x="20051" y="22145"/>
                    <a:pt x="20060" y="22148"/>
                    <a:pt x="20066" y="22156"/>
                  </a:cubicBezTo>
                  <a:cubicBezTo>
                    <a:pt x="20411" y="22540"/>
                    <a:pt x="20682" y="22660"/>
                    <a:pt x="20886" y="22660"/>
                  </a:cubicBezTo>
                  <a:cubicBezTo>
                    <a:pt x="21227" y="22660"/>
                    <a:pt x="21380" y="22324"/>
                    <a:pt x="21380" y="22324"/>
                  </a:cubicBezTo>
                  <a:cubicBezTo>
                    <a:pt x="21730" y="22653"/>
                    <a:pt x="21967" y="22758"/>
                    <a:pt x="22127" y="22758"/>
                  </a:cubicBezTo>
                  <a:cubicBezTo>
                    <a:pt x="22405" y="22758"/>
                    <a:pt x="22448" y="22442"/>
                    <a:pt x="22448" y="22442"/>
                  </a:cubicBezTo>
                  <a:cubicBezTo>
                    <a:pt x="22702" y="22711"/>
                    <a:pt x="22899" y="22842"/>
                    <a:pt x="23051" y="22895"/>
                  </a:cubicBezTo>
                  <a:cubicBezTo>
                    <a:pt x="23082" y="22905"/>
                    <a:pt x="23114" y="22910"/>
                    <a:pt x="23144" y="22910"/>
                  </a:cubicBezTo>
                  <a:cubicBezTo>
                    <a:pt x="23335" y="22910"/>
                    <a:pt x="23492" y="22716"/>
                    <a:pt x="23423" y="22520"/>
                  </a:cubicBezTo>
                  <a:cubicBezTo>
                    <a:pt x="22486" y="19845"/>
                    <a:pt x="19233" y="19166"/>
                    <a:pt x="18326" y="19026"/>
                  </a:cubicBezTo>
                  <a:cubicBezTo>
                    <a:pt x="18166" y="19002"/>
                    <a:pt x="18012" y="18947"/>
                    <a:pt x="17873" y="18860"/>
                  </a:cubicBezTo>
                  <a:lnTo>
                    <a:pt x="9468" y="12874"/>
                  </a:lnTo>
                  <a:lnTo>
                    <a:pt x="5218" y="1619"/>
                  </a:lnTo>
                  <a:cubicBezTo>
                    <a:pt x="4840" y="619"/>
                    <a:pt x="3889" y="1"/>
                    <a:pt x="2878" y="1"/>
                  </a:cubicBezTo>
                  <a:close/>
                </a:path>
              </a:pathLst>
            </a:custGeom>
            <a:solidFill>
              <a:srgbClr val="B6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5"/>
            <p:cNvSpPr/>
            <p:nvPr/>
          </p:nvSpPr>
          <p:spPr>
            <a:xfrm>
              <a:off x="2759175" y="795725"/>
              <a:ext cx="115800" cy="177925"/>
            </a:xfrm>
            <a:custGeom>
              <a:avLst/>
              <a:gdLst/>
              <a:ahLst/>
              <a:cxnLst/>
              <a:rect l="l" t="t" r="r" b="b"/>
              <a:pathLst>
                <a:path w="4632" h="7117" extrusionOk="0">
                  <a:moveTo>
                    <a:pt x="1967" y="0"/>
                  </a:moveTo>
                  <a:cubicBezTo>
                    <a:pt x="1878" y="0"/>
                    <a:pt x="1793" y="60"/>
                    <a:pt x="1760" y="154"/>
                  </a:cubicBezTo>
                  <a:lnTo>
                    <a:pt x="157" y="4682"/>
                  </a:lnTo>
                  <a:cubicBezTo>
                    <a:pt x="1" y="5124"/>
                    <a:pt x="330" y="5921"/>
                    <a:pt x="791" y="6609"/>
                  </a:cubicBezTo>
                  <a:cubicBezTo>
                    <a:pt x="792" y="6613"/>
                    <a:pt x="794" y="6616"/>
                    <a:pt x="796" y="6618"/>
                  </a:cubicBezTo>
                  <a:cubicBezTo>
                    <a:pt x="1015" y="6950"/>
                    <a:pt x="1368" y="7117"/>
                    <a:pt x="1717" y="7117"/>
                  </a:cubicBezTo>
                  <a:cubicBezTo>
                    <a:pt x="2086" y="7117"/>
                    <a:pt x="2449" y="6930"/>
                    <a:pt x="2640" y="6555"/>
                  </a:cubicBezTo>
                  <a:cubicBezTo>
                    <a:pt x="2675" y="6487"/>
                    <a:pt x="2705" y="6421"/>
                    <a:pt x="2726" y="6354"/>
                  </a:cubicBezTo>
                  <a:cubicBezTo>
                    <a:pt x="2805" y="6111"/>
                    <a:pt x="2917" y="5885"/>
                    <a:pt x="2988" y="5684"/>
                  </a:cubicBezTo>
                  <a:lnTo>
                    <a:pt x="4590" y="1156"/>
                  </a:lnTo>
                  <a:cubicBezTo>
                    <a:pt x="4631" y="1039"/>
                    <a:pt x="4576" y="911"/>
                    <a:pt x="4465" y="872"/>
                  </a:cubicBezTo>
                  <a:lnTo>
                    <a:pt x="2035" y="12"/>
                  </a:lnTo>
                  <a:cubicBezTo>
                    <a:pt x="2013" y="4"/>
                    <a:pt x="1990" y="0"/>
                    <a:pt x="1967" y="0"/>
                  </a:cubicBezTo>
                  <a:close/>
                </a:path>
              </a:pathLst>
            </a:custGeom>
            <a:solidFill>
              <a:srgbClr val="A74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5"/>
            <p:cNvSpPr/>
            <p:nvPr/>
          </p:nvSpPr>
          <p:spPr>
            <a:xfrm>
              <a:off x="2739950" y="583425"/>
              <a:ext cx="284925" cy="337475"/>
            </a:xfrm>
            <a:custGeom>
              <a:avLst/>
              <a:gdLst/>
              <a:ahLst/>
              <a:cxnLst/>
              <a:rect l="l" t="t" r="r" b="b"/>
              <a:pathLst>
                <a:path w="11397" h="13499" extrusionOk="0">
                  <a:moveTo>
                    <a:pt x="6870" y="0"/>
                  </a:moveTo>
                  <a:cubicBezTo>
                    <a:pt x="6801" y="0"/>
                    <a:pt x="6731" y="2"/>
                    <a:pt x="6662" y="4"/>
                  </a:cubicBezTo>
                  <a:cubicBezTo>
                    <a:pt x="4707" y="66"/>
                    <a:pt x="2575" y="2923"/>
                    <a:pt x="1849" y="5551"/>
                  </a:cubicBezTo>
                  <a:cubicBezTo>
                    <a:pt x="1607" y="5389"/>
                    <a:pt x="1358" y="5290"/>
                    <a:pt x="1131" y="5290"/>
                  </a:cubicBezTo>
                  <a:cubicBezTo>
                    <a:pt x="1122" y="5290"/>
                    <a:pt x="1113" y="5290"/>
                    <a:pt x="1104" y="5290"/>
                  </a:cubicBezTo>
                  <a:cubicBezTo>
                    <a:pt x="322" y="5316"/>
                    <a:pt x="1" y="6534"/>
                    <a:pt x="164" y="7482"/>
                  </a:cubicBezTo>
                  <a:cubicBezTo>
                    <a:pt x="370" y="8683"/>
                    <a:pt x="1246" y="9104"/>
                    <a:pt x="2062" y="9383"/>
                  </a:cubicBezTo>
                  <a:cubicBezTo>
                    <a:pt x="2933" y="11462"/>
                    <a:pt x="4858" y="13498"/>
                    <a:pt x="6675" y="13498"/>
                  </a:cubicBezTo>
                  <a:cubicBezTo>
                    <a:pt x="6769" y="13498"/>
                    <a:pt x="6862" y="13493"/>
                    <a:pt x="6955" y="13482"/>
                  </a:cubicBezTo>
                  <a:cubicBezTo>
                    <a:pt x="9479" y="13179"/>
                    <a:pt x="11396" y="10525"/>
                    <a:pt x="11385" y="7909"/>
                  </a:cubicBezTo>
                  <a:cubicBezTo>
                    <a:pt x="11356" y="1476"/>
                    <a:pt x="9334" y="0"/>
                    <a:pt x="6870" y="0"/>
                  </a:cubicBezTo>
                  <a:close/>
                </a:path>
              </a:pathLst>
            </a:custGeom>
            <a:solidFill>
              <a:srgbClr val="B66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5"/>
            <p:cNvSpPr/>
            <p:nvPr/>
          </p:nvSpPr>
          <p:spPr>
            <a:xfrm>
              <a:off x="2775250" y="557200"/>
              <a:ext cx="293500" cy="262425"/>
            </a:xfrm>
            <a:custGeom>
              <a:avLst/>
              <a:gdLst/>
              <a:ahLst/>
              <a:cxnLst/>
              <a:rect l="l" t="t" r="r" b="b"/>
              <a:pathLst>
                <a:path w="11740" h="10497" extrusionOk="0">
                  <a:moveTo>
                    <a:pt x="5606" y="0"/>
                  </a:moveTo>
                  <a:cubicBezTo>
                    <a:pt x="5107" y="0"/>
                    <a:pt x="4566" y="56"/>
                    <a:pt x="4225" y="413"/>
                  </a:cubicBezTo>
                  <a:cubicBezTo>
                    <a:pt x="3978" y="673"/>
                    <a:pt x="3890" y="1042"/>
                    <a:pt x="3810" y="1393"/>
                  </a:cubicBezTo>
                  <a:cubicBezTo>
                    <a:pt x="3623" y="1321"/>
                    <a:pt x="3429" y="1263"/>
                    <a:pt x="3231" y="1238"/>
                  </a:cubicBezTo>
                  <a:cubicBezTo>
                    <a:pt x="3135" y="1225"/>
                    <a:pt x="3038" y="1217"/>
                    <a:pt x="2942" y="1217"/>
                  </a:cubicBezTo>
                  <a:cubicBezTo>
                    <a:pt x="2823" y="1217"/>
                    <a:pt x="2704" y="1228"/>
                    <a:pt x="2589" y="1255"/>
                  </a:cubicBezTo>
                  <a:cubicBezTo>
                    <a:pt x="2107" y="1367"/>
                    <a:pt x="1726" y="1736"/>
                    <a:pt x="1442" y="2141"/>
                  </a:cubicBezTo>
                  <a:cubicBezTo>
                    <a:pt x="786" y="3071"/>
                    <a:pt x="0" y="6148"/>
                    <a:pt x="488" y="8522"/>
                  </a:cubicBezTo>
                  <a:cubicBezTo>
                    <a:pt x="616" y="9152"/>
                    <a:pt x="1413" y="10001"/>
                    <a:pt x="1823" y="10497"/>
                  </a:cubicBezTo>
                  <a:cubicBezTo>
                    <a:pt x="1473" y="9653"/>
                    <a:pt x="1565" y="8671"/>
                    <a:pt x="1910" y="7826"/>
                  </a:cubicBezTo>
                  <a:cubicBezTo>
                    <a:pt x="2255" y="6981"/>
                    <a:pt x="2833" y="6250"/>
                    <a:pt x="3456" y="5582"/>
                  </a:cubicBezTo>
                  <a:cubicBezTo>
                    <a:pt x="3638" y="5386"/>
                    <a:pt x="3825" y="5193"/>
                    <a:pt x="3983" y="4977"/>
                  </a:cubicBezTo>
                  <a:cubicBezTo>
                    <a:pt x="4248" y="4618"/>
                    <a:pt x="4422" y="4196"/>
                    <a:pt x="4499" y="3758"/>
                  </a:cubicBezTo>
                  <a:cubicBezTo>
                    <a:pt x="5249" y="5293"/>
                    <a:pt x="6378" y="6644"/>
                    <a:pt x="7782" y="7617"/>
                  </a:cubicBezTo>
                  <a:cubicBezTo>
                    <a:pt x="7628" y="7177"/>
                    <a:pt x="7513" y="6721"/>
                    <a:pt x="7438" y="6260"/>
                  </a:cubicBezTo>
                  <a:lnTo>
                    <a:pt x="7438" y="6260"/>
                  </a:lnTo>
                  <a:cubicBezTo>
                    <a:pt x="8318" y="7815"/>
                    <a:pt x="9966" y="8911"/>
                    <a:pt x="11739" y="9118"/>
                  </a:cubicBezTo>
                  <a:cubicBezTo>
                    <a:pt x="10892" y="7592"/>
                    <a:pt x="11221" y="5678"/>
                    <a:pt x="10677" y="4019"/>
                  </a:cubicBezTo>
                  <a:cubicBezTo>
                    <a:pt x="10498" y="3476"/>
                    <a:pt x="10229" y="2968"/>
                    <a:pt x="9942" y="2475"/>
                  </a:cubicBezTo>
                  <a:cubicBezTo>
                    <a:pt x="9534" y="1777"/>
                    <a:pt x="9068" y="1085"/>
                    <a:pt x="8393" y="642"/>
                  </a:cubicBezTo>
                  <a:cubicBezTo>
                    <a:pt x="7601" y="122"/>
                    <a:pt x="6611" y="9"/>
                    <a:pt x="5665" y="1"/>
                  </a:cubicBezTo>
                  <a:cubicBezTo>
                    <a:pt x="5645" y="0"/>
                    <a:pt x="5626" y="0"/>
                    <a:pt x="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5"/>
            <p:cNvSpPr/>
            <p:nvPr/>
          </p:nvSpPr>
          <p:spPr>
            <a:xfrm>
              <a:off x="2938700" y="808500"/>
              <a:ext cx="25100" cy="27950"/>
            </a:xfrm>
            <a:custGeom>
              <a:avLst/>
              <a:gdLst/>
              <a:ahLst/>
              <a:cxnLst/>
              <a:rect l="l" t="t" r="r" b="b"/>
              <a:pathLst>
                <a:path w="1004" h="1118" extrusionOk="0">
                  <a:moveTo>
                    <a:pt x="128" y="1"/>
                  </a:moveTo>
                  <a:cubicBezTo>
                    <a:pt x="91" y="1"/>
                    <a:pt x="55" y="20"/>
                    <a:pt x="33" y="54"/>
                  </a:cubicBezTo>
                  <a:cubicBezTo>
                    <a:pt x="0" y="105"/>
                    <a:pt x="10" y="166"/>
                    <a:pt x="68" y="209"/>
                  </a:cubicBezTo>
                  <a:cubicBezTo>
                    <a:pt x="421" y="436"/>
                    <a:pt x="724" y="730"/>
                    <a:pt x="697" y="819"/>
                  </a:cubicBezTo>
                  <a:cubicBezTo>
                    <a:pt x="697" y="820"/>
                    <a:pt x="660" y="893"/>
                    <a:pt x="327" y="893"/>
                  </a:cubicBezTo>
                  <a:cubicBezTo>
                    <a:pt x="311" y="893"/>
                    <a:pt x="296" y="892"/>
                    <a:pt x="279" y="892"/>
                  </a:cubicBezTo>
                  <a:cubicBezTo>
                    <a:pt x="279" y="892"/>
                    <a:pt x="278" y="892"/>
                    <a:pt x="277" y="892"/>
                  </a:cubicBezTo>
                  <a:cubicBezTo>
                    <a:pt x="216" y="892"/>
                    <a:pt x="165" y="942"/>
                    <a:pt x="164" y="1002"/>
                  </a:cubicBezTo>
                  <a:cubicBezTo>
                    <a:pt x="164" y="1041"/>
                    <a:pt x="184" y="1077"/>
                    <a:pt x="215" y="1097"/>
                  </a:cubicBezTo>
                  <a:cubicBezTo>
                    <a:pt x="232" y="1111"/>
                    <a:pt x="253" y="1117"/>
                    <a:pt x="273" y="1117"/>
                  </a:cubicBezTo>
                  <a:cubicBezTo>
                    <a:pt x="293" y="1117"/>
                    <a:pt x="313" y="1118"/>
                    <a:pt x="334" y="1118"/>
                  </a:cubicBezTo>
                  <a:cubicBezTo>
                    <a:pt x="567" y="1118"/>
                    <a:pt x="849" y="1085"/>
                    <a:pt x="911" y="885"/>
                  </a:cubicBezTo>
                  <a:cubicBezTo>
                    <a:pt x="1003" y="582"/>
                    <a:pt x="436" y="178"/>
                    <a:pt x="189" y="20"/>
                  </a:cubicBezTo>
                  <a:cubicBezTo>
                    <a:pt x="170" y="7"/>
                    <a:pt x="14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5"/>
            <p:cNvSpPr/>
            <p:nvPr/>
          </p:nvSpPr>
          <p:spPr>
            <a:xfrm>
              <a:off x="2877100" y="810975"/>
              <a:ext cx="48575" cy="54300"/>
            </a:xfrm>
            <a:custGeom>
              <a:avLst/>
              <a:gdLst/>
              <a:ahLst/>
              <a:cxnLst/>
              <a:rect l="l" t="t" r="r" b="b"/>
              <a:pathLst>
                <a:path w="1943" h="2172" extrusionOk="0">
                  <a:moveTo>
                    <a:pt x="146" y="1"/>
                  </a:moveTo>
                  <a:cubicBezTo>
                    <a:pt x="78" y="1"/>
                    <a:pt x="22" y="56"/>
                    <a:pt x="21" y="125"/>
                  </a:cubicBezTo>
                  <a:cubicBezTo>
                    <a:pt x="1" y="986"/>
                    <a:pt x="416" y="1492"/>
                    <a:pt x="848" y="1787"/>
                  </a:cubicBezTo>
                  <a:cubicBezTo>
                    <a:pt x="1304" y="2097"/>
                    <a:pt x="1778" y="2170"/>
                    <a:pt x="1788" y="2170"/>
                  </a:cubicBezTo>
                  <a:cubicBezTo>
                    <a:pt x="1794" y="2171"/>
                    <a:pt x="1800" y="2171"/>
                    <a:pt x="1807" y="2171"/>
                  </a:cubicBezTo>
                  <a:cubicBezTo>
                    <a:pt x="1869" y="2171"/>
                    <a:pt x="1923" y="2126"/>
                    <a:pt x="1932" y="2062"/>
                  </a:cubicBezTo>
                  <a:cubicBezTo>
                    <a:pt x="1943" y="1993"/>
                    <a:pt x="1895" y="1927"/>
                    <a:pt x="1825" y="1917"/>
                  </a:cubicBezTo>
                  <a:cubicBezTo>
                    <a:pt x="1760" y="1907"/>
                    <a:pt x="243" y="1666"/>
                    <a:pt x="278" y="131"/>
                  </a:cubicBezTo>
                  <a:cubicBezTo>
                    <a:pt x="279" y="60"/>
                    <a:pt x="221" y="2"/>
                    <a:pt x="151" y="1"/>
                  </a:cubicBezTo>
                  <a:cubicBezTo>
                    <a:pt x="150" y="1"/>
                    <a:pt x="148"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5"/>
            <p:cNvSpPr/>
            <p:nvPr/>
          </p:nvSpPr>
          <p:spPr>
            <a:xfrm>
              <a:off x="2884075" y="752025"/>
              <a:ext cx="23100" cy="37750"/>
            </a:xfrm>
            <a:custGeom>
              <a:avLst/>
              <a:gdLst/>
              <a:ahLst/>
              <a:cxnLst/>
              <a:rect l="l" t="t" r="r" b="b"/>
              <a:pathLst>
                <a:path w="924" h="1510" extrusionOk="0">
                  <a:moveTo>
                    <a:pt x="592" y="0"/>
                  </a:moveTo>
                  <a:cubicBezTo>
                    <a:pt x="399" y="0"/>
                    <a:pt x="184" y="285"/>
                    <a:pt x="96" y="671"/>
                  </a:cubicBezTo>
                  <a:cubicBezTo>
                    <a:pt x="1" y="1086"/>
                    <a:pt x="87" y="1458"/>
                    <a:pt x="288" y="1505"/>
                  </a:cubicBezTo>
                  <a:cubicBezTo>
                    <a:pt x="302" y="1508"/>
                    <a:pt x="316" y="1509"/>
                    <a:pt x="331" y="1509"/>
                  </a:cubicBezTo>
                  <a:cubicBezTo>
                    <a:pt x="524" y="1509"/>
                    <a:pt x="739" y="1225"/>
                    <a:pt x="827" y="839"/>
                  </a:cubicBezTo>
                  <a:cubicBezTo>
                    <a:pt x="924" y="425"/>
                    <a:pt x="836" y="51"/>
                    <a:pt x="635" y="5"/>
                  </a:cubicBezTo>
                  <a:cubicBezTo>
                    <a:pt x="621" y="2"/>
                    <a:pt x="60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5"/>
            <p:cNvSpPr/>
            <p:nvPr/>
          </p:nvSpPr>
          <p:spPr>
            <a:xfrm>
              <a:off x="2961375" y="773800"/>
              <a:ext cx="23075" cy="37750"/>
            </a:xfrm>
            <a:custGeom>
              <a:avLst/>
              <a:gdLst/>
              <a:ahLst/>
              <a:cxnLst/>
              <a:rect l="l" t="t" r="r" b="b"/>
              <a:pathLst>
                <a:path w="923" h="1510" extrusionOk="0">
                  <a:moveTo>
                    <a:pt x="592" y="1"/>
                  </a:moveTo>
                  <a:cubicBezTo>
                    <a:pt x="399" y="1"/>
                    <a:pt x="184" y="285"/>
                    <a:pt x="95" y="672"/>
                  </a:cubicBezTo>
                  <a:cubicBezTo>
                    <a:pt x="1" y="1085"/>
                    <a:pt x="86" y="1459"/>
                    <a:pt x="288" y="1505"/>
                  </a:cubicBezTo>
                  <a:cubicBezTo>
                    <a:pt x="302" y="1508"/>
                    <a:pt x="316" y="1510"/>
                    <a:pt x="330" y="1510"/>
                  </a:cubicBezTo>
                  <a:cubicBezTo>
                    <a:pt x="523" y="1510"/>
                    <a:pt x="738" y="1225"/>
                    <a:pt x="827" y="839"/>
                  </a:cubicBezTo>
                  <a:cubicBezTo>
                    <a:pt x="922" y="425"/>
                    <a:pt x="835" y="52"/>
                    <a:pt x="634" y="5"/>
                  </a:cubicBezTo>
                  <a:cubicBezTo>
                    <a:pt x="620" y="2"/>
                    <a:pt x="606"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5"/>
            <p:cNvSpPr/>
            <p:nvPr/>
          </p:nvSpPr>
          <p:spPr>
            <a:xfrm>
              <a:off x="2875400" y="721700"/>
              <a:ext cx="40025" cy="15850"/>
            </a:xfrm>
            <a:custGeom>
              <a:avLst/>
              <a:gdLst/>
              <a:ahLst/>
              <a:cxnLst/>
              <a:rect l="l" t="t" r="r" b="b"/>
              <a:pathLst>
                <a:path w="1601" h="634" extrusionOk="0">
                  <a:moveTo>
                    <a:pt x="880" y="1"/>
                  </a:moveTo>
                  <a:cubicBezTo>
                    <a:pt x="614" y="1"/>
                    <a:pt x="316" y="106"/>
                    <a:pt x="46" y="422"/>
                  </a:cubicBezTo>
                  <a:cubicBezTo>
                    <a:pt x="1" y="477"/>
                    <a:pt x="7" y="557"/>
                    <a:pt x="60" y="603"/>
                  </a:cubicBezTo>
                  <a:cubicBezTo>
                    <a:pt x="64" y="607"/>
                    <a:pt x="69" y="610"/>
                    <a:pt x="72" y="612"/>
                  </a:cubicBezTo>
                  <a:cubicBezTo>
                    <a:pt x="94" y="627"/>
                    <a:pt x="118" y="634"/>
                    <a:pt x="143" y="634"/>
                  </a:cubicBezTo>
                  <a:cubicBezTo>
                    <a:pt x="180" y="634"/>
                    <a:pt x="217" y="618"/>
                    <a:pt x="243" y="588"/>
                  </a:cubicBezTo>
                  <a:cubicBezTo>
                    <a:pt x="459" y="334"/>
                    <a:pt x="687" y="258"/>
                    <a:pt x="881" y="258"/>
                  </a:cubicBezTo>
                  <a:cubicBezTo>
                    <a:pt x="1158" y="258"/>
                    <a:pt x="1367" y="412"/>
                    <a:pt x="1378" y="421"/>
                  </a:cubicBezTo>
                  <a:cubicBezTo>
                    <a:pt x="1404" y="440"/>
                    <a:pt x="1431" y="449"/>
                    <a:pt x="1458" y="449"/>
                  </a:cubicBezTo>
                  <a:cubicBezTo>
                    <a:pt x="1496" y="449"/>
                    <a:pt x="1533" y="430"/>
                    <a:pt x="1558" y="397"/>
                  </a:cubicBezTo>
                  <a:cubicBezTo>
                    <a:pt x="1600" y="340"/>
                    <a:pt x="1590" y="259"/>
                    <a:pt x="1533" y="217"/>
                  </a:cubicBezTo>
                  <a:cubicBezTo>
                    <a:pt x="1393" y="112"/>
                    <a:pt x="1153"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5"/>
            <p:cNvSpPr/>
            <p:nvPr/>
          </p:nvSpPr>
          <p:spPr>
            <a:xfrm>
              <a:off x="2974275" y="740950"/>
              <a:ext cx="22675" cy="20700"/>
            </a:xfrm>
            <a:custGeom>
              <a:avLst/>
              <a:gdLst/>
              <a:ahLst/>
              <a:cxnLst/>
              <a:rect l="l" t="t" r="r" b="b"/>
              <a:pathLst>
                <a:path w="907" h="828" extrusionOk="0">
                  <a:moveTo>
                    <a:pt x="129" y="0"/>
                  </a:moveTo>
                  <a:cubicBezTo>
                    <a:pt x="59" y="0"/>
                    <a:pt x="1" y="58"/>
                    <a:pt x="1" y="129"/>
                  </a:cubicBezTo>
                  <a:cubicBezTo>
                    <a:pt x="1" y="200"/>
                    <a:pt x="59" y="257"/>
                    <a:pt x="129" y="257"/>
                  </a:cubicBezTo>
                  <a:cubicBezTo>
                    <a:pt x="603" y="258"/>
                    <a:pt x="642" y="661"/>
                    <a:pt x="646" y="708"/>
                  </a:cubicBezTo>
                  <a:cubicBezTo>
                    <a:pt x="648" y="749"/>
                    <a:pt x="670" y="785"/>
                    <a:pt x="702" y="806"/>
                  </a:cubicBezTo>
                  <a:cubicBezTo>
                    <a:pt x="722" y="821"/>
                    <a:pt x="749" y="828"/>
                    <a:pt x="775" y="828"/>
                  </a:cubicBezTo>
                  <a:cubicBezTo>
                    <a:pt x="777" y="828"/>
                    <a:pt x="778" y="828"/>
                    <a:pt x="780" y="828"/>
                  </a:cubicBezTo>
                  <a:cubicBezTo>
                    <a:pt x="852" y="824"/>
                    <a:pt x="906" y="764"/>
                    <a:pt x="902" y="693"/>
                  </a:cubicBezTo>
                  <a:cubicBezTo>
                    <a:pt x="889" y="453"/>
                    <a:pt x="712"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5"/>
            <p:cNvSpPr/>
            <p:nvPr/>
          </p:nvSpPr>
          <p:spPr>
            <a:xfrm>
              <a:off x="5208450" y="1540175"/>
              <a:ext cx="267150" cy="350325"/>
            </a:xfrm>
            <a:custGeom>
              <a:avLst/>
              <a:gdLst/>
              <a:ahLst/>
              <a:cxnLst/>
              <a:rect l="l" t="t" r="r" b="b"/>
              <a:pathLst>
                <a:path w="10686" h="14013" extrusionOk="0">
                  <a:moveTo>
                    <a:pt x="5348" y="0"/>
                  </a:moveTo>
                  <a:cubicBezTo>
                    <a:pt x="5305" y="0"/>
                    <a:pt x="5262" y="1"/>
                    <a:pt x="5219" y="2"/>
                  </a:cubicBezTo>
                  <a:cubicBezTo>
                    <a:pt x="2331" y="70"/>
                    <a:pt x="0" y="2468"/>
                    <a:pt x="11" y="5356"/>
                  </a:cubicBezTo>
                  <a:cubicBezTo>
                    <a:pt x="17" y="7022"/>
                    <a:pt x="786" y="8508"/>
                    <a:pt x="1987" y="9483"/>
                  </a:cubicBezTo>
                  <a:cubicBezTo>
                    <a:pt x="2413" y="9830"/>
                    <a:pt x="2653" y="10355"/>
                    <a:pt x="2653" y="10904"/>
                  </a:cubicBezTo>
                  <a:lnTo>
                    <a:pt x="2653" y="11393"/>
                  </a:lnTo>
                  <a:cubicBezTo>
                    <a:pt x="2653" y="12881"/>
                    <a:pt x="3859" y="14013"/>
                    <a:pt x="5347" y="14013"/>
                  </a:cubicBezTo>
                  <a:cubicBezTo>
                    <a:pt x="6836" y="14013"/>
                    <a:pt x="8042" y="12881"/>
                    <a:pt x="8042" y="11393"/>
                  </a:cubicBezTo>
                  <a:lnTo>
                    <a:pt x="8042" y="10904"/>
                  </a:lnTo>
                  <a:cubicBezTo>
                    <a:pt x="8042" y="10350"/>
                    <a:pt x="8289" y="9825"/>
                    <a:pt x="8719" y="9473"/>
                  </a:cubicBezTo>
                  <a:cubicBezTo>
                    <a:pt x="9919" y="8495"/>
                    <a:pt x="10685" y="7007"/>
                    <a:pt x="10685" y="5339"/>
                  </a:cubicBezTo>
                  <a:cubicBezTo>
                    <a:pt x="10685" y="2390"/>
                    <a:pt x="8296" y="0"/>
                    <a:pt x="53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5"/>
            <p:cNvSpPr/>
            <p:nvPr/>
          </p:nvSpPr>
          <p:spPr>
            <a:xfrm>
              <a:off x="5290375" y="1675450"/>
              <a:ext cx="102100" cy="197725"/>
            </a:xfrm>
            <a:custGeom>
              <a:avLst/>
              <a:gdLst/>
              <a:ahLst/>
              <a:cxnLst/>
              <a:rect l="l" t="t" r="r" b="b"/>
              <a:pathLst>
                <a:path w="4084" h="7909" extrusionOk="0">
                  <a:moveTo>
                    <a:pt x="638" y="203"/>
                  </a:moveTo>
                  <a:cubicBezTo>
                    <a:pt x="861" y="203"/>
                    <a:pt x="1044" y="394"/>
                    <a:pt x="1044" y="629"/>
                  </a:cubicBezTo>
                  <a:lnTo>
                    <a:pt x="1044" y="1055"/>
                  </a:lnTo>
                  <a:lnTo>
                    <a:pt x="612" y="1055"/>
                  </a:lnTo>
                  <a:cubicBezTo>
                    <a:pt x="388" y="1055"/>
                    <a:pt x="206" y="864"/>
                    <a:pt x="206" y="629"/>
                  </a:cubicBezTo>
                  <a:cubicBezTo>
                    <a:pt x="206" y="394"/>
                    <a:pt x="388" y="203"/>
                    <a:pt x="612" y="203"/>
                  </a:cubicBezTo>
                  <a:close/>
                  <a:moveTo>
                    <a:pt x="3476" y="203"/>
                  </a:moveTo>
                  <a:cubicBezTo>
                    <a:pt x="3698" y="203"/>
                    <a:pt x="3881" y="394"/>
                    <a:pt x="3881" y="629"/>
                  </a:cubicBezTo>
                  <a:cubicBezTo>
                    <a:pt x="3881" y="864"/>
                    <a:pt x="3698" y="1055"/>
                    <a:pt x="3476" y="1055"/>
                  </a:cubicBezTo>
                  <a:lnTo>
                    <a:pt x="3036" y="1055"/>
                  </a:lnTo>
                  <a:lnTo>
                    <a:pt x="3036" y="629"/>
                  </a:lnTo>
                  <a:cubicBezTo>
                    <a:pt x="3036" y="394"/>
                    <a:pt x="3219" y="203"/>
                    <a:pt x="3442" y="203"/>
                  </a:cubicBezTo>
                  <a:close/>
                  <a:moveTo>
                    <a:pt x="610" y="1"/>
                  </a:moveTo>
                  <a:cubicBezTo>
                    <a:pt x="274" y="1"/>
                    <a:pt x="1" y="283"/>
                    <a:pt x="1" y="630"/>
                  </a:cubicBezTo>
                  <a:cubicBezTo>
                    <a:pt x="1" y="978"/>
                    <a:pt x="274" y="1260"/>
                    <a:pt x="610" y="1260"/>
                  </a:cubicBezTo>
                  <a:lnTo>
                    <a:pt x="1043" y="1260"/>
                  </a:lnTo>
                  <a:lnTo>
                    <a:pt x="1043" y="7806"/>
                  </a:lnTo>
                  <a:lnTo>
                    <a:pt x="1246" y="7806"/>
                  </a:lnTo>
                  <a:lnTo>
                    <a:pt x="1246" y="1260"/>
                  </a:lnTo>
                  <a:lnTo>
                    <a:pt x="2831" y="1260"/>
                  </a:lnTo>
                  <a:lnTo>
                    <a:pt x="2834" y="7909"/>
                  </a:lnTo>
                  <a:lnTo>
                    <a:pt x="3035" y="7909"/>
                  </a:lnTo>
                  <a:lnTo>
                    <a:pt x="3035" y="1260"/>
                  </a:lnTo>
                  <a:lnTo>
                    <a:pt x="3474" y="1260"/>
                  </a:lnTo>
                  <a:cubicBezTo>
                    <a:pt x="3810" y="1260"/>
                    <a:pt x="4083" y="978"/>
                    <a:pt x="4083" y="630"/>
                  </a:cubicBezTo>
                  <a:cubicBezTo>
                    <a:pt x="4083" y="283"/>
                    <a:pt x="3810" y="1"/>
                    <a:pt x="3474" y="1"/>
                  </a:cubicBezTo>
                  <a:lnTo>
                    <a:pt x="3441" y="1"/>
                  </a:lnTo>
                  <a:cubicBezTo>
                    <a:pt x="3104" y="1"/>
                    <a:pt x="2831" y="283"/>
                    <a:pt x="2831" y="630"/>
                  </a:cubicBezTo>
                  <a:lnTo>
                    <a:pt x="2831" y="1056"/>
                  </a:lnTo>
                  <a:lnTo>
                    <a:pt x="1246" y="1056"/>
                  </a:lnTo>
                  <a:lnTo>
                    <a:pt x="1246" y="630"/>
                  </a:lnTo>
                  <a:cubicBezTo>
                    <a:pt x="1246" y="283"/>
                    <a:pt x="973"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5"/>
            <p:cNvSpPr/>
            <p:nvPr/>
          </p:nvSpPr>
          <p:spPr>
            <a:xfrm>
              <a:off x="5274725" y="1836375"/>
              <a:ext cx="135075" cy="158525"/>
            </a:xfrm>
            <a:custGeom>
              <a:avLst/>
              <a:gdLst/>
              <a:ahLst/>
              <a:cxnLst/>
              <a:rect l="l" t="t" r="r" b="b"/>
              <a:pathLst>
                <a:path w="5403" h="6341" extrusionOk="0">
                  <a:moveTo>
                    <a:pt x="1" y="1"/>
                  </a:moveTo>
                  <a:lnTo>
                    <a:pt x="1" y="3640"/>
                  </a:lnTo>
                  <a:cubicBezTo>
                    <a:pt x="1" y="5132"/>
                    <a:pt x="1210" y="6341"/>
                    <a:pt x="2702" y="6341"/>
                  </a:cubicBezTo>
                  <a:cubicBezTo>
                    <a:pt x="4194" y="6341"/>
                    <a:pt x="5402" y="5132"/>
                    <a:pt x="5402" y="3640"/>
                  </a:cubicBezTo>
                  <a:lnTo>
                    <a:pt x="54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5"/>
            <p:cNvSpPr/>
            <p:nvPr/>
          </p:nvSpPr>
          <p:spPr>
            <a:xfrm>
              <a:off x="5265150" y="1893500"/>
              <a:ext cx="153950" cy="17175"/>
            </a:xfrm>
            <a:custGeom>
              <a:avLst/>
              <a:gdLst/>
              <a:ahLst/>
              <a:cxnLst/>
              <a:rect l="l" t="t" r="r" b="b"/>
              <a:pathLst>
                <a:path w="6158" h="687" extrusionOk="0">
                  <a:moveTo>
                    <a:pt x="344" y="1"/>
                  </a:moveTo>
                  <a:cubicBezTo>
                    <a:pt x="155" y="1"/>
                    <a:pt x="1" y="155"/>
                    <a:pt x="1" y="344"/>
                  </a:cubicBezTo>
                  <a:cubicBezTo>
                    <a:pt x="1" y="533"/>
                    <a:pt x="155" y="687"/>
                    <a:pt x="344" y="687"/>
                  </a:cubicBezTo>
                  <a:lnTo>
                    <a:pt x="5815" y="687"/>
                  </a:lnTo>
                  <a:cubicBezTo>
                    <a:pt x="6004" y="687"/>
                    <a:pt x="6156" y="533"/>
                    <a:pt x="6158" y="344"/>
                  </a:cubicBezTo>
                  <a:cubicBezTo>
                    <a:pt x="6158" y="155"/>
                    <a:pt x="6004" y="1"/>
                    <a:pt x="5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5"/>
            <p:cNvSpPr/>
            <p:nvPr/>
          </p:nvSpPr>
          <p:spPr>
            <a:xfrm>
              <a:off x="5265150" y="1833375"/>
              <a:ext cx="153950" cy="17150"/>
            </a:xfrm>
            <a:custGeom>
              <a:avLst/>
              <a:gdLst/>
              <a:ahLst/>
              <a:cxnLst/>
              <a:rect l="l" t="t" r="r" b="b"/>
              <a:pathLst>
                <a:path w="6158" h="686" extrusionOk="0">
                  <a:moveTo>
                    <a:pt x="344" y="1"/>
                  </a:moveTo>
                  <a:cubicBezTo>
                    <a:pt x="155" y="1"/>
                    <a:pt x="1" y="155"/>
                    <a:pt x="1" y="343"/>
                  </a:cubicBezTo>
                  <a:cubicBezTo>
                    <a:pt x="1" y="531"/>
                    <a:pt x="155" y="685"/>
                    <a:pt x="344" y="685"/>
                  </a:cubicBezTo>
                  <a:lnTo>
                    <a:pt x="5815" y="685"/>
                  </a:lnTo>
                  <a:cubicBezTo>
                    <a:pt x="6004" y="685"/>
                    <a:pt x="6156" y="531"/>
                    <a:pt x="6158" y="343"/>
                  </a:cubicBezTo>
                  <a:cubicBezTo>
                    <a:pt x="6158" y="155"/>
                    <a:pt x="6004" y="1"/>
                    <a:pt x="5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5"/>
            <p:cNvSpPr/>
            <p:nvPr/>
          </p:nvSpPr>
          <p:spPr>
            <a:xfrm>
              <a:off x="5265150" y="1923125"/>
              <a:ext cx="153950" cy="17175"/>
            </a:xfrm>
            <a:custGeom>
              <a:avLst/>
              <a:gdLst/>
              <a:ahLst/>
              <a:cxnLst/>
              <a:rect l="l" t="t" r="r" b="b"/>
              <a:pathLst>
                <a:path w="6158" h="687" extrusionOk="0">
                  <a:moveTo>
                    <a:pt x="344" y="0"/>
                  </a:moveTo>
                  <a:cubicBezTo>
                    <a:pt x="155" y="0"/>
                    <a:pt x="1" y="154"/>
                    <a:pt x="1" y="343"/>
                  </a:cubicBezTo>
                  <a:cubicBezTo>
                    <a:pt x="1" y="532"/>
                    <a:pt x="155" y="686"/>
                    <a:pt x="344" y="686"/>
                  </a:cubicBezTo>
                  <a:lnTo>
                    <a:pt x="5815" y="686"/>
                  </a:lnTo>
                  <a:cubicBezTo>
                    <a:pt x="6004" y="686"/>
                    <a:pt x="6156" y="532"/>
                    <a:pt x="6158" y="343"/>
                  </a:cubicBezTo>
                  <a:cubicBezTo>
                    <a:pt x="6158" y="154"/>
                    <a:pt x="6004" y="0"/>
                    <a:pt x="5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64;p33">
            <a:extLst>
              <a:ext uri="{FF2B5EF4-FFF2-40B4-BE49-F238E27FC236}">
                <a16:creationId xmlns:a16="http://schemas.microsoft.com/office/drawing/2014/main" id="{B8A69A8C-821F-31E9-C179-CE1D8A4E6C08}"/>
              </a:ext>
            </a:extLst>
          </p:cNvPr>
          <p:cNvSpPr txBox="1">
            <a:spLocks/>
          </p:cNvSpPr>
          <p:nvPr/>
        </p:nvSpPr>
        <p:spPr>
          <a:xfrm>
            <a:off x="2264307" y="1021574"/>
            <a:ext cx="755400" cy="660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chemeClr val="accent2"/>
                </a:solidFill>
                <a:latin typeface="Arial" panose="020B0604020202020204" pitchFamily="34" charset="0"/>
                <a:cs typeface="Arial" panose="020B0604020202020204" pitchFamily="34" charset="0"/>
              </a:rPr>
              <a:t>04</a:t>
            </a:r>
            <a:endParaRPr lang="en" sz="3600" b="1" dirty="0">
              <a:solidFill>
                <a:schemeClr val="accent2"/>
              </a:solidFill>
              <a:latin typeface="Arial" panose="020B0604020202020204" pitchFamily="34" charset="0"/>
              <a:cs typeface="Arial" panose="020B0604020202020204" pitchFamily="34" charset="0"/>
            </a:endParaRPr>
          </a:p>
        </p:txBody>
      </p:sp>
      <p:sp>
        <p:nvSpPr>
          <p:cNvPr id="7" name="Google Shape;474;p33">
            <a:extLst>
              <a:ext uri="{FF2B5EF4-FFF2-40B4-BE49-F238E27FC236}">
                <a16:creationId xmlns:a16="http://schemas.microsoft.com/office/drawing/2014/main" id="{77F156A8-7989-3473-1430-F80FF0AFDF64}"/>
              </a:ext>
            </a:extLst>
          </p:cNvPr>
          <p:cNvSpPr/>
          <p:nvPr/>
        </p:nvSpPr>
        <p:spPr>
          <a:xfrm>
            <a:off x="1466083" y="1764235"/>
            <a:ext cx="2351848"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8" name="Google Shape;475;p33">
            <a:extLst>
              <a:ext uri="{FF2B5EF4-FFF2-40B4-BE49-F238E27FC236}">
                <a16:creationId xmlns:a16="http://schemas.microsoft.com/office/drawing/2014/main" id="{B9175CC2-C42C-47EC-9CD5-645AA79A129C}"/>
              </a:ext>
            </a:extLst>
          </p:cNvPr>
          <p:cNvSpPr txBox="1">
            <a:spLocks/>
          </p:cNvSpPr>
          <p:nvPr/>
        </p:nvSpPr>
        <p:spPr>
          <a:xfrm>
            <a:off x="1127340" y="1960167"/>
            <a:ext cx="3022184" cy="82952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600" b="1" dirty="0">
                <a:latin typeface="Arial" panose="020B0604020202020204" pitchFamily="34" charset="0"/>
                <a:cs typeface="Arial" panose="020B0604020202020204" pitchFamily="34" charset="0"/>
              </a:rPr>
              <a:t>ỨNG DỤNG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20" name="Google Shape;474;p33">
            <a:extLst>
              <a:ext uri="{FF2B5EF4-FFF2-40B4-BE49-F238E27FC236}">
                <a16:creationId xmlns:a16="http://schemas.microsoft.com/office/drawing/2014/main" id="{6C3CD95F-3F3C-F7CD-0D69-6736087CBA3B}"/>
              </a:ext>
            </a:extLst>
          </p:cNvPr>
          <p:cNvSpPr/>
          <p:nvPr/>
        </p:nvSpPr>
        <p:spPr>
          <a:xfrm>
            <a:off x="1051560" y="868680"/>
            <a:ext cx="7540624" cy="9144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21" name="Title 2">
            <a:extLst>
              <a:ext uri="{FF2B5EF4-FFF2-40B4-BE49-F238E27FC236}">
                <a16:creationId xmlns:a16="http://schemas.microsoft.com/office/drawing/2014/main" id="{0065355F-AE23-56DE-9768-12021FB52450}"/>
              </a:ext>
            </a:extLst>
          </p:cNvPr>
          <p:cNvSpPr>
            <a:spLocks noGrp="1"/>
          </p:cNvSpPr>
          <p:nvPr>
            <p:ph type="title"/>
          </p:nvPr>
        </p:nvSpPr>
        <p:spPr>
          <a:xfrm>
            <a:off x="2613660" y="227400"/>
            <a:ext cx="3916680" cy="572700"/>
          </a:xfrm>
        </p:spPr>
        <p:txBody>
          <a:bodyPr/>
          <a:lstStyle/>
          <a:p>
            <a:pPr algn="ctr">
              <a:lnSpc>
                <a:spcPct val="113000"/>
              </a:lnSpc>
            </a:pPr>
            <a:r>
              <a:rPr lang="vi-VN" sz="2600">
                <a:solidFill>
                  <a:schemeClr val="accent2"/>
                </a:solidFill>
                <a:effectLst/>
                <a:latin typeface="Arial" panose="020B0604020202020204" pitchFamily="34" charset="0"/>
                <a:cs typeface="Arial" panose="020B0604020202020204" pitchFamily="34" charset="0"/>
              </a:rPr>
              <a:t>THẢO LUẬN NHÓM</a:t>
            </a:r>
            <a:endParaRPr lang="vi-VN" sz="2600" dirty="0">
              <a:solidFill>
                <a:schemeClr val="accent2"/>
              </a:solidFill>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1688682-069E-C4EB-EC5A-8AC841984457}"/>
              </a:ext>
            </a:extLst>
          </p:cNvPr>
          <p:cNvSpPr txBox="1"/>
          <p:nvPr/>
        </p:nvSpPr>
        <p:spPr>
          <a:xfrm>
            <a:off x="403860" y="1128665"/>
            <a:ext cx="8001000" cy="155305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200" b="1" i="1" dirty="0">
                <a:solidFill>
                  <a:srgbClr val="C00000"/>
                </a:solidFill>
                <a:effectLst/>
                <a:latin typeface="Arial" panose="020B0604020202020204" pitchFamily="34" charset="0"/>
                <a:cs typeface="Arial" panose="020B0604020202020204" pitchFamily="34" charset="0"/>
              </a:rPr>
              <a:t>Em hãy chia sẻ ứng dụng; tìm ra ý tưởng ứng dụng từ thiết kế trang trí họa tiết để trang trí những sản phẩm vào thực tiễn cuộc sống.</a:t>
            </a:r>
          </a:p>
        </p:txBody>
      </p:sp>
      <p:sp>
        <p:nvSpPr>
          <p:cNvPr id="23" name="Freeform 21">
            <a:extLst>
              <a:ext uri="{FF2B5EF4-FFF2-40B4-BE49-F238E27FC236}">
                <a16:creationId xmlns:a16="http://schemas.microsoft.com/office/drawing/2014/main" id="{B2053A49-0607-CBC9-206A-44A0222E3BB1}"/>
              </a:ext>
            </a:extLst>
          </p:cNvPr>
          <p:cNvSpPr/>
          <p:nvPr/>
        </p:nvSpPr>
        <p:spPr>
          <a:xfrm>
            <a:off x="2334401" y="2850264"/>
            <a:ext cx="4475197" cy="2511704"/>
          </a:xfrm>
          <a:custGeom>
            <a:avLst/>
            <a:gdLst/>
            <a:ahLst/>
            <a:cxnLst/>
            <a:rect l="l" t="t" r="r" b="b"/>
            <a:pathLst>
              <a:path w="1857699" h="1042633">
                <a:moveTo>
                  <a:pt x="0" y="0"/>
                </a:moveTo>
                <a:lnTo>
                  <a:pt x="1857698" y="0"/>
                </a:lnTo>
                <a:lnTo>
                  <a:pt x="1857698" y="1042633"/>
                </a:lnTo>
                <a:lnTo>
                  <a:pt x="0" y="1042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7" name="Google Shape;474;p33">
            <a:extLst>
              <a:ext uri="{FF2B5EF4-FFF2-40B4-BE49-F238E27FC236}">
                <a16:creationId xmlns:a16="http://schemas.microsoft.com/office/drawing/2014/main" id="{BD1E3060-644C-A24A-C933-FBA666E31A47}"/>
              </a:ext>
            </a:extLst>
          </p:cNvPr>
          <p:cNvSpPr/>
          <p:nvPr/>
        </p:nvSpPr>
        <p:spPr>
          <a:xfrm>
            <a:off x="304800" y="921188"/>
            <a:ext cx="7871460" cy="10751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72973644-4E7D-6179-A38F-F0E9838397F7}"/>
              </a:ext>
            </a:extLst>
          </p:cNvPr>
          <p:cNvSpPr txBox="1">
            <a:spLocks/>
          </p:cNvSpPr>
          <p:nvPr/>
        </p:nvSpPr>
        <p:spPr>
          <a:xfrm>
            <a:off x="1158190" y="222526"/>
            <a:ext cx="656087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Lexend Deca"/>
              <a:buNone/>
              <a:defRPr sz="32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estrial"/>
                <a:ea typeface="Questrial"/>
                <a:cs typeface="Questrial"/>
                <a:sym typeface="Questrial"/>
              </a:defRPr>
            </a:lvl9pPr>
          </a:lstStyle>
          <a:p>
            <a:pPr algn="ctr"/>
            <a:r>
              <a:rPr lang="vi-VN" sz="2600" dirty="0">
                <a:solidFill>
                  <a:schemeClr val="accent2"/>
                </a:solidFill>
                <a:latin typeface="Arial" panose="020B0604020202020204" pitchFamily="34" charset="0"/>
                <a:cs typeface="Arial" panose="020B0604020202020204" pitchFamily="34" charset="0"/>
              </a:rPr>
              <a:t>Tính ứng dụng của sản phẩm mĩ thuật</a:t>
            </a:r>
          </a:p>
        </p:txBody>
      </p:sp>
      <p:pic>
        <p:nvPicPr>
          <p:cNvPr id="3" name="image86.png">
            <a:extLst>
              <a:ext uri="{FF2B5EF4-FFF2-40B4-BE49-F238E27FC236}">
                <a16:creationId xmlns:a16="http://schemas.microsoft.com/office/drawing/2014/main" id="{814C7F7A-E5DA-B252-F275-D7C4B02759AE}"/>
              </a:ext>
            </a:extLst>
          </p:cNvPr>
          <p:cNvPicPr preferRelativeResize="0"/>
          <p:nvPr/>
        </p:nvPicPr>
        <p:blipFill>
          <a:blip r:embed="rId3"/>
          <a:srcRect/>
          <a:stretch>
            <a:fillRect/>
          </a:stretch>
        </p:blipFill>
        <p:spPr>
          <a:xfrm>
            <a:off x="723900" y="1154662"/>
            <a:ext cx="3147770" cy="1796498"/>
          </a:xfrm>
          <a:prstGeom prst="rect">
            <a:avLst/>
          </a:prstGeom>
        </p:spPr>
      </p:pic>
      <p:pic>
        <p:nvPicPr>
          <p:cNvPr id="6" name="image113.png">
            <a:extLst>
              <a:ext uri="{FF2B5EF4-FFF2-40B4-BE49-F238E27FC236}">
                <a16:creationId xmlns:a16="http://schemas.microsoft.com/office/drawing/2014/main" id="{0974C7E9-1506-3EA2-5DFA-0FD4998BEC27}"/>
              </a:ext>
            </a:extLst>
          </p:cNvPr>
          <p:cNvPicPr preferRelativeResize="0"/>
          <p:nvPr/>
        </p:nvPicPr>
        <p:blipFill>
          <a:blip r:embed="rId4"/>
          <a:srcRect/>
          <a:stretch>
            <a:fillRect/>
          </a:stretch>
        </p:blipFill>
        <p:spPr>
          <a:xfrm>
            <a:off x="4621207" y="1154662"/>
            <a:ext cx="3555053" cy="1796498"/>
          </a:xfrm>
          <a:prstGeom prst="rect">
            <a:avLst/>
          </a:prstGeom>
        </p:spPr>
      </p:pic>
      <p:pic>
        <p:nvPicPr>
          <p:cNvPr id="8" name="image82.png">
            <a:extLst>
              <a:ext uri="{FF2B5EF4-FFF2-40B4-BE49-F238E27FC236}">
                <a16:creationId xmlns:a16="http://schemas.microsoft.com/office/drawing/2014/main" id="{800869F6-2A92-20C8-0DE2-880AD4D11269}"/>
              </a:ext>
            </a:extLst>
          </p:cNvPr>
          <p:cNvPicPr preferRelativeResize="0"/>
          <p:nvPr/>
        </p:nvPicPr>
        <p:blipFill>
          <a:blip r:embed="rId5"/>
          <a:srcRect/>
          <a:stretch>
            <a:fillRect/>
          </a:stretch>
        </p:blipFill>
        <p:spPr>
          <a:xfrm>
            <a:off x="723900" y="3199708"/>
            <a:ext cx="5036820" cy="1721266"/>
          </a:xfrm>
          <a:prstGeom prst="rect">
            <a:avLst/>
          </a:prstGeom>
        </p:spPr>
      </p:pic>
    </p:spTree>
    <p:extLst>
      <p:ext uri="{BB962C8B-B14F-4D97-AF65-F5344CB8AC3E}">
        <p14:creationId xmlns:p14="http://schemas.microsoft.com/office/powerpoint/2010/main" val="21265620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12" name="Title 2">
            <a:extLst>
              <a:ext uri="{FF2B5EF4-FFF2-40B4-BE49-F238E27FC236}">
                <a16:creationId xmlns:a16="http://schemas.microsoft.com/office/drawing/2014/main" id="{EBD68E93-6C7C-D418-00E9-0D9944BE61AC}"/>
              </a:ext>
            </a:extLst>
          </p:cNvPr>
          <p:cNvSpPr>
            <a:spLocks noGrp="1"/>
          </p:cNvSpPr>
          <p:nvPr>
            <p:ph type="title"/>
          </p:nvPr>
        </p:nvSpPr>
        <p:spPr>
          <a:xfrm>
            <a:off x="3177538" y="250932"/>
            <a:ext cx="2788922" cy="572700"/>
          </a:xfrm>
        </p:spPr>
        <p:txBody>
          <a:bodyPr/>
          <a:lstStyle/>
          <a:p>
            <a:pPr algn="ctr">
              <a:lnSpc>
                <a:spcPct val="113000"/>
              </a:lnSpc>
            </a:pPr>
            <a:r>
              <a:rPr lang="vi-VN" sz="3000" b="1" dirty="0">
                <a:solidFill>
                  <a:schemeClr val="accent2"/>
                </a:solidFill>
                <a:effectLst/>
                <a:latin typeface="Arial" panose="020B0604020202020204" pitchFamily="34" charset="0"/>
                <a:cs typeface="Arial" panose="020B0604020202020204" pitchFamily="34" charset="0"/>
              </a:rPr>
              <a:t>KẾT LUẬN</a:t>
            </a:r>
          </a:p>
        </p:txBody>
      </p:sp>
      <p:sp>
        <p:nvSpPr>
          <p:cNvPr id="13" name="Google Shape;474;p33">
            <a:extLst>
              <a:ext uri="{FF2B5EF4-FFF2-40B4-BE49-F238E27FC236}">
                <a16:creationId xmlns:a16="http://schemas.microsoft.com/office/drawing/2014/main" id="{DB11F9B2-0612-43E1-7B5F-4A8FA279054C}"/>
              </a:ext>
            </a:extLst>
          </p:cNvPr>
          <p:cNvSpPr/>
          <p:nvPr/>
        </p:nvSpPr>
        <p:spPr>
          <a:xfrm>
            <a:off x="-3" y="915072"/>
            <a:ext cx="9144004" cy="80628"/>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DF3E3B0-CFAB-DC60-8B75-A9D95C8D8A59}"/>
              </a:ext>
            </a:extLst>
          </p:cNvPr>
          <p:cNvSpPr txBox="1"/>
          <p:nvPr/>
        </p:nvSpPr>
        <p:spPr>
          <a:xfrm>
            <a:off x="1874520" y="1242331"/>
            <a:ext cx="6880859" cy="20608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200" dirty="0">
                <a:effectLst/>
                <a:latin typeface="Arial" panose="020B0604020202020204" pitchFamily="34" charset="0"/>
                <a:cs typeface="Arial" panose="020B0604020202020204" pitchFamily="34" charset="0"/>
              </a:rPr>
              <a:t>Sau một thời gian sử dụng, các đồ dùng hằng ngày bị trầy xước, làm giảm đi tính thẩm mĩ. Thay vì bỏ đi, ta có thể trang trí các đồ dùng đã cũ trở nên mới lạ và đẹp mắt, độc đáo hơn.</a:t>
            </a:r>
          </a:p>
        </p:txBody>
      </p:sp>
      <p:sp>
        <p:nvSpPr>
          <p:cNvPr id="16" name="TextBox 15">
            <a:extLst>
              <a:ext uri="{FF2B5EF4-FFF2-40B4-BE49-F238E27FC236}">
                <a16:creationId xmlns:a16="http://schemas.microsoft.com/office/drawing/2014/main" id="{A63D1E9E-9671-C52E-E037-1B92E8E7D3B4}"/>
              </a:ext>
            </a:extLst>
          </p:cNvPr>
          <p:cNvSpPr txBox="1"/>
          <p:nvPr/>
        </p:nvSpPr>
        <p:spPr>
          <a:xfrm>
            <a:off x="330516" y="3549847"/>
            <a:ext cx="6756084" cy="1045223"/>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200" dirty="0">
                <a:effectLst/>
                <a:latin typeface="Arial" panose="020B0604020202020204" pitchFamily="34" charset="0"/>
                <a:cs typeface="Arial" panose="020B0604020202020204" pitchFamily="34" charset="0"/>
              </a:rPr>
              <a:t>Ngoài việc trang trí làm đẹp cho sản phẩm, có thể cải tiến chức năng thích hợp cho đồ dùng đã cũ.</a:t>
            </a:r>
          </a:p>
        </p:txBody>
      </p:sp>
    </p:spTree>
    <p:extLst>
      <p:ext uri="{BB962C8B-B14F-4D97-AF65-F5344CB8AC3E}">
        <p14:creationId xmlns:p14="http://schemas.microsoft.com/office/powerpoint/2010/main" val="1356791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8"/>
          <p:cNvSpPr txBox="1">
            <a:spLocks noGrp="1"/>
          </p:cNvSpPr>
          <p:nvPr>
            <p:ph type="title"/>
          </p:nvPr>
        </p:nvSpPr>
        <p:spPr>
          <a:xfrm>
            <a:off x="2209800" y="382237"/>
            <a:ext cx="4724400" cy="572700"/>
          </a:xfrm>
          <a:prstGeom prst="rect">
            <a:avLst/>
          </a:prstGeom>
        </p:spPr>
        <p:txBody>
          <a:bodyPr spcFirstLastPara="1" wrap="square" lIns="91425" tIns="91425" rIns="91425" bIns="91425" anchor="ctr" anchorCtr="0">
            <a:noAutofit/>
          </a:bodyPr>
          <a:lstStyle/>
          <a:p>
            <a:pPr algn="ctr">
              <a:lnSpc>
                <a:spcPct val="113000"/>
              </a:lnSpc>
            </a:pPr>
            <a:r>
              <a:rPr lang="vi-VN" sz="3300" b="1" dirty="0">
                <a:solidFill>
                  <a:schemeClr val="accent5">
                    <a:lumMod val="50000"/>
                  </a:schemeClr>
                </a:solidFill>
                <a:effectLst/>
                <a:latin typeface="Arial" panose="020B0604020202020204" pitchFamily="34" charset="0"/>
                <a:cs typeface="Arial" panose="020B0604020202020204" pitchFamily="34" charset="0"/>
              </a:rPr>
              <a:t>HƯỚNG DẪN VỀ NHÀ</a:t>
            </a:r>
            <a:endParaRPr lang="vi-VN" sz="3300" dirty="0">
              <a:solidFill>
                <a:schemeClr val="accent5">
                  <a:lumMod val="50000"/>
                </a:schemeClr>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6921304-E08E-64CD-CF80-B2D69A724CDC}"/>
              </a:ext>
            </a:extLst>
          </p:cNvPr>
          <p:cNvSpPr txBox="1"/>
          <p:nvPr/>
        </p:nvSpPr>
        <p:spPr>
          <a:xfrm>
            <a:off x="1135267" y="2892547"/>
            <a:ext cx="1463660" cy="1420325"/>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cs typeface="Arial" panose="020B0604020202020204" pitchFamily="34" charset="0"/>
              </a:rPr>
              <a:t>Ôn lại kiến thức đã học Bài 13.</a:t>
            </a:r>
          </a:p>
        </p:txBody>
      </p:sp>
      <p:sp>
        <p:nvSpPr>
          <p:cNvPr id="7" name="TextBox 6">
            <a:extLst>
              <a:ext uri="{FF2B5EF4-FFF2-40B4-BE49-F238E27FC236}">
                <a16:creationId xmlns:a16="http://schemas.microsoft.com/office/drawing/2014/main" id="{DDC93849-4957-08A4-AB33-49CCFB66E2DB}"/>
              </a:ext>
            </a:extLst>
          </p:cNvPr>
          <p:cNvSpPr txBox="1"/>
          <p:nvPr/>
        </p:nvSpPr>
        <p:spPr>
          <a:xfrm>
            <a:off x="3273760" y="1366237"/>
            <a:ext cx="2723180" cy="1881990"/>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cs typeface="Arial" panose="020B0604020202020204" pitchFamily="34" charset="0"/>
              </a:rPr>
              <a:t>Đọc và tìm hiểu trước nội dung </a:t>
            </a:r>
            <a:r>
              <a:rPr lang="vi-VN" sz="2000" i="1" dirty="0">
                <a:effectLst/>
                <a:latin typeface="Arial" panose="020B0604020202020204" pitchFamily="34" charset="0"/>
                <a:cs typeface="Arial" panose="020B0604020202020204" pitchFamily="34" charset="0"/>
              </a:rPr>
              <a:t>Bài 14: </a:t>
            </a:r>
          </a:p>
          <a:p>
            <a:pPr algn="ctr">
              <a:lnSpc>
                <a:spcPct val="150000"/>
              </a:lnSpc>
            </a:pPr>
            <a:r>
              <a:rPr lang="vi-VN" sz="2000" i="1" dirty="0">
                <a:effectLst/>
                <a:latin typeface="Arial" panose="020B0604020202020204" pitchFamily="34" charset="0"/>
                <a:cs typeface="Arial" panose="020B0604020202020204" pitchFamily="34" charset="0"/>
              </a:rPr>
              <a:t>Tìm hiểu ngành nghề mĩ thuật tạo hình.</a:t>
            </a:r>
            <a:endParaRPr lang="vi-VN" sz="20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BCB491-7F6F-0F74-2979-38EC28C5A8C8}"/>
              </a:ext>
            </a:extLst>
          </p:cNvPr>
          <p:cNvSpPr txBox="1"/>
          <p:nvPr/>
        </p:nvSpPr>
        <p:spPr>
          <a:xfrm>
            <a:off x="6318450" y="2892546"/>
            <a:ext cx="1796850" cy="1420325"/>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cs typeface="Arial" panose="020B0604020202020204" pitchFamily="34" charset="0"/>
              </a:rPr>
              <a:t>Hoàn thiện sản phẩm mĩ thuật Bài 13.</a:t>
            </a:r>
          </a:p>
        </p:txBody>
      </p:sp>
      <p:grpSp>
        <p:nvGrpSpPr>
          <p:cNvPr id="9" name="Group 8">
            <a:extLst>
              <a:ext uri="{FF2B5EF4-FFF2-40B4-BE49-F238E27FC236}">
                <a16:creationId xmlns:a16="http://schemas.microsoft.com/office/drawing/2014/main" id="{B8D1C91E-B97B-967B-CA45-D611AE2AFFE5}"/>
              </a:ext>
            </a:extLst>
          </p:cNvPr>
          <p:cNvGrpSpPr/>
          <p:nvPr/>
        </p:nvGrpSpPr>
        <p:grpSpPr>
          <a:xfrm>
            <a:off x="6791925" y="1742688"/>
            <a:ext cx="849900" cy="849900"/>
            <a:chOff x="6791925" y="1742688"/>
            <a:chExt cx="849900" cy="849900"/>
          </a:xfrm>
        </p:grpSpPr>
        <p:sp>
          <p:nvSpPr>
            <p:cNvPr id="11" name="Google Shape;583;p38">
              <a:extLst>
                <a:ext uri="{FF2B5EF4-FFF2-40B4-BE49-F238E27FC236}">
                  <a16:creationId xmlns:a16="http://schemas.microsoft.com/office/drawing/2014/main" id="{156E69A3-5A39-DD62-2BB5-5AD29DC3F164}"/>
                </a:ext>
              </a:extLst>
            </p:cNvPr>
            <p:cNvSpPr/>
            <p:nvPr/>
          </p:nvSpPr>
          <p:spPr>
            <a:xfrm>
              <a:off x="6791925" y="1742688"/>
              <a:ext cx="849900" cy="84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589;p38">
              <a:extLst>
                <a:ext uri="{FF2B5EF4-FFF2-40B4-BE49-F238E27FC236}">
                  <a16:creationId xmlns:a16="http://schemas.microsoft.com/office/drawing/2014/main" id="{3D97967D-302B-9C49-7AE2-3187FCC937D3}"/>
                </a:ext>
              </a:extLst>
            </p:cNvPr>
            <p:cNvSpPr/>
            <p:nvPr/>
          </p:nvSpPr>
          <p:spPr>
            <a:xfrm>
              <a:off x="7029080" y="1981123"/>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1C4CE61-BA5B-1653-8BEA-1A5DDF5FD002}"/>
              </a:ext>
            </a:extLst>
          </p:cNvPr>
          <p:cNvGrpSpPr/>
          <p:nvPr/>
        </p:nvGrpSpPr>
        <p:grpSpPr>
          <a:xfrm>
            <a:off x="1503280" y="1742688"/>
            <a:ext cx="849900" cy="849900"/>
            <a:chOff x="1503280" y="1742688"/>
            <a:chExt cx="849900" cy="849900"/>
          </a:xfrm>
        </p:grpSpPr>
        <p:sp>
          <p:nvSpPr>
            <p:cNvPr id="14" name="Google Shape;580;p38">
              <a:extLst>
                <a:ext uri="{FF2B5EF4-FFF2-40B4-BE49-F238E27FC236}">
                  <a16:creationId xmlns:a16="http://schemas.microsoft.com/office/drawing/2014/main" id="{F3DEACDB-F4D7-F944-67FA-87CEAFE7C353}"/>
                </a:ext>
              </a:extLst>
            </p:cNvPr>
            <p:cNvSpPr/>
            <p:nvPr/>
          </p:nvSpPr>
          <p:spPr>
            <a:xfrm>
              <a:off x="1503280" y="1742688"/>
              <a:ext cx="849900" cy="84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 name="Google Shape;590;p38">
              <a:extLst>
                <a:ext uri="{FF2B5EF4-FFF2-40B4-BE49-F238E27FC236}">
                  <a16:creationId xmlns:a16="http://schemas.microsoft.com/office/drawing/2014/main" id="{0FDB34ED-EB5A-8B52-298D-C22002A2A851}"/>
                </a:ext>
              </a:extLst>
            </p:cNvPr>
            <p:cNvSpPr/>
            <p:nvPr/>
          </p:nvSpPr>
          <p:spPr>
            <a:xfrm>
              <a:off x="1793741" y="1982153"/>
              <a:ext cx="268977" cy="370969"/>
            </a:xfrm>
            <a:custGeom>
              <a:avLst/>
              <a:gdLst/>
              <a:ahLst/>
              <a:cxnLst/>
              <a:rect l="l" t="t" r="r" b="b"/>
              <a:pathLst>
                <a:path w="9138" h="12603" extrusionOk="0">
                  <a:moveTo>
                    <a:pt x="5420" y="788"/>
                  </a:moveTo>
                  <a:cubicBezTo>
                    <a:pt x="7026" y="788"/>
                    <a:pt x="8287" y="2080"/>
                    <a:pt x="8287" y="3655"/>
                  </a:cubicBezTo>
                  <a:lnTo>
                    <a:pt x="8287" y="4978"/>
                  </a:lnTo>
                  <a:lnTo>
                    <a:pt x="5829" y="4978"/>
                  </a:lnTo>
                  <a:lnTo>
                    <a:pt x="5829" y="3718"/>
                  </a:lnTo>
                  <a:cubicBezTo>
                    <a:pt x="5829" y="3151"/>
                    <a:pt x="5451" y="2710"/>
                    <a:pt x="4979" y="2521"/>
                  </a:cubicBezTo>
                  <a:lnTo>
                    <a:pt x="4979" y="788"/>
                  </a:lnTo>
                  <a:close/>
                  <a:moveTo>
                    <a:pt x="4159" y="882"/>
                  </a:moveTo>
                  <a:lnTo>
                    <a:pt x="4159" y="2615"/>
                  </a:lnTo>
                  <a:cubicBezTo>
                    <a:pt x="3687" y="2773"/>
                    <a:pt x="3340" y="3245"/>
                    <a:pt x="3340" y="3781"/>
                  </a:cubicBezTo>
                  <a:lnTo>
                    <a:pt x="3340" y="5041"/>
                  </a:lnTo>
                  <a:lnTo>
                    <a:pt x="851" y="5041"/>
                  </a:lnTo>
                  <a:lnTo>
                    <a:pt x="851" y="3749"/>
                  </a:lnTo>
                  <a:cubicBezTo>
                    <a:pt x="851" y="2143"/>
                    <a:pt x="2175" y="882"/>
                    <a:pt x="3781" y="882"/>
                  </a:cubicBezTo>
                  <a:close/>
                  <a:moveTo>
                    <a:pt x="4569" y="3308"/>
                  </a:moveTo>
                  <a:cubicBezTo>
                    <a:pt x="4790" y="3308"/>
                    <a:pt x="4947" y="3497"/>
                    <a:pt x="4947" y="3749"/>
                  </a:cubicBezTo>
                  <a:lnTo>
                    <a:pt x="4947" y="5388"/>
                  </a:lnTo>
                  <a:cubicBezTo>
                    <a:pt x="4947" y="5620"/>
                    <a:pt x="4736" y="5830"/>
                    <a:pt x="4504" y="5830"/>
                  </a:cubicBezTo>
                  <a:cubicBezTo>
                    <a:pt x="4453" y="5830"/>
                    <a:pt x="4400" y="5820"/>
                    <a:pt x="4348" y="5797"/>
                  </a:cubicBezTo>
                  <a:cubicBezTo>
                    <a:pt x="4191" y="5703"/>
                    <a:pt x="4128" y="5608"/>
                    <a:pt x="4128" y="5388"/>
                  </a:cubicBezTo>
                  <a:lnTo>
                    <a:pt x="4128" y="3718"/>
                  </a:lnTo>
                  <a:cubicBezTo>
                    <a:pt x="4159" y="3466"/>
                    <a:pt x="4348" y="3308"/>
                    <a:pt x="4569" y="3308"/>
                  </a:cubicBezTo>
                  <a:close/>
                  <a:moveTo>
                    <a:pt x="8287" y="5797"/>
                  </a:moveTo>
                  <a:lnTo>
                    <a:pt x="8287" y="8948"/>
                  </a:lnTo>
                  <a:cubicBezTo>
                    <a:pt x="8287" y="10554"/>
                    <a:pt x="6995" y="11815"/>
                    <a:pt x="5420" y="11815"/>
                  </a:cubicBezTo>
                  <a:lnTo>
                    <a:pt x="3781" y="11815"/>
                  </a:lnTo>
                  <a:cubicBezTo>
                    <a:pt x="2143" y="11815"/>
                    <a:pt x="883" y="10523"/>
                    <a:pt x="851" y="8948"/>
                  </a:cubicBezTo>
                  <a:lnTo>
                    <a:pt x="851" y="5797"/>
                  </a:lnTo>
                  <a:lnTo>
                    <a:pt x="3403" y="5797"/>
                  </a:lnTo>
                  <a:cubicBezTo>
                    <a:pt x="3498" y="6018"/>
                    <a:pt x="3655" y="6270"/>
                    <a:pt x="3876" y="6427"/>
                  </a:cubicBezTo>
                  <a:cubicBezTo>
                    <a:pt x="4098" y="6579"/>
                    <a:pt x="4340" y="6649"/>
                    <a:pt x="4575" y="6649"/>
                  </a:cubicBezTo>
                  <a:cubicBezTo>
                    <a:pt x="5073" y="6649"/>
                    <a:pt x="5542" y="6332"/>
                    <a:pt x="5735" y="5797"/>
                  </a:cubicBezTo>
                  <a:close/>
                  <a:moveTo>
                    <a:pt x="3750" y="0"/>
                  </a:moveTo>
                  <a:cubicBezTo>
                    <a:pt x="1702" y="0"/>
                    <a:pt x="1" y="1670"/>
                    <a:pt x="1" y="3718"/>
                  </a:cubicBezTo>
                  <a:lnTo>
                    <a:pt x="1" y="8885"/>
                  </a:lnTo>
                  <a:cubicBezTo>
                    <a:pt x="1" y="10932"/>
                    <a:pt x="1639" y="12602"/>
                    <a:pt x="3750" y="12602"/>
                  </a:cubicBezTo>
                  <a:lnTo>
                    <a:pt x="5388" y="12602"/>
                  </a:lnTo>
                  <a:cubicBezTo>
                    <a:pt x="7436" y="12602"/>
                    <a:pt x="9137" y="10964"/>
                    <a:pt x="9074" y="8885"/>
                  </a:cubicBezTo>
                  <a:lnTo>
                    <a:pt x="9074" y="3686"/>
                  </a:lnTo>
                  <a:cubicBezTo>
                    <a:pt x="9137" y="1670"/>
                    <a:pt x="7467" y="0"/>
                    <a:pt x="5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76A3DAC-2CA7-3E58-7AFC-ED68F93AB724}"/>
              </a:ext>
            </a:extLst>
          </p:cNvPr>
          <p:cNvGrpSpPr/>
          <p:nvPr/>
        </p:nvGrpSpPr>
        <p:grpSpPr>
          <a:xfrm>
            <a:off x="4210400" y="3521688"/>
            <a:ext cx="849900" cy="849900"/>
            <a:chOff x="4210400" y="3521688"/>
            <a:chExt cx="849900" cy="849900"/>
          </a:xfrm>
        </p:grpSpPr>
        <p:sp>
          <p:nvSpPr>
            <p:cNvPr id="17" name="Google Shape;581;p38">
              <a:extLst>
                <a:ext uri="{FF2B5EF4-FFF2-40B4-BE49-F238E27FC236}">
                  <a16:creationId xmlns:a16="http://schemas.microsoft.com/office/drawing/2014/main" id="{7A1B0325-5125-91C7-BC73-C305ADF510DF}"/>
                </a:ext>
              </a:extLst>
            </p:cNvPr>
            <p:cNvSpPr/>
            <p:nvPr/>
          </p:nvSpPr>
          <p:spPr>
            <a:xfrm>
              <a:off x="4210400" y="3521688"/>
              <a:ext cx="849900" cy="849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591;p38">
              <a:extLst>
                <a:ext uri="{FF2B5EF4-FFF2-40B4-BE49-F238E27FC236}">
                  <a16:creationId xmlns:a16="http://schemas.microsoft.com/office/drawing/2014/main" id="{73F9FF01-B178-9BF2-D726-3F65368B468D}"/>
                </a:ext>
              </a:extLst>
            </p:cNvPr>
            <p:cNvSpPr/>
            <p:nvPr/>
          </p:nvSpPr>
          <p:spPr>
            <a:xfrm>
              <a:off x="4525440" y="3759299"/>
              <a:ext cx="219821" cy="374678"/>
            </a:xfrm>
            <a:custGeom>
              <a:avLst/>
              <a:gdLst/>
              <a:ahLst/>
              <a:cxnLst/>
              <a:rect l="l" t="t" r="r" b="b"/>
              <a:pathLst>
                <a:path w="7468" h="12729" extrusionOk="0">
                  <a:moveTo>
                    <a:pt x="3715" y="5763"/>
                  </a:moveTo>
                  <a:cubicBezTo>
                    <a:pt x="3853" y="5763"/>
                    <a:pt x="3994" y="5833"/>
                    <a:pt x="4096" y="5955"/>
                  </a:cubicBezTo>
                  <a:cubicBezTo>
                    <a:pt x="4285" y="6239"/>
                    <a:pt x="4096" y="6585"/>
                    <a:pt x="3718" y="6585"/>
                  </a:cubicBezTo>
                  <a:cubicBezTo>
                    <a:pt x="3561" y="6585"/>
                    <a:pt x="3466" y="6491"/>
                    <a:pt x="3372" y="6396"/>
                  </a:cubicBezTo>
                  <a:cubicBezTo>
                    <a:pt x="3246" y="6239"/>
                    <a:pt x="3309" y="5955"/>
                    <a:pt x="3498" y="5829"/>
                  </a:cubicBezTo>
                  <a:cubicBezTo>
                    <a:pt x="3565" y="5784"/>
                    <a:pt x="3639" y="5763"/>
                    <a:pt x="3715" y="5763"/>
                  </a:cubicBezTo>
                  <a:close/>
                  <a:moveTo>
                    <a:pt x="4128" y="1922"/>
                  </a:moveTo>
                  <a:lnTo>
                    <a:pt x="6554" y="6176"/>
                  </a:lnTo>
                  <a:lnTo>
                    <a:pt x="5104" y="9074"/>
                  </a:lnTo>
                  <a:lnTo>
                    <a:pt x="2300" y="9074"/>
                  </a:lnTo>
                  <a:cubicBezTo>
                    <a:pt x="1954" y="8349"/>
                    <a:pt x="977" y="6333"/>
                    <a:pt x="851" y="6176"/>
                  </a:cubicBezTo>
                  <a:lnTo>
                    <a:pt x="3309" y="1922"/>
                  </a:lnTo>
                  <a:lnTo>
                    <a:pt x="3309" y="5010"/>
                  </a:lnTo>
                  <a:cubicBezTo>
                    <a:pt x="2836" y="5167"/>
                    <a:pt x="2458" y="5640"/>
                    <a:pt x="2458" y="6176"/>
                  </a:cubicBezTo>
                  <a:cubicBezTo>
                    <a:pt x="2458" y="6837"/>
                    <a:pt x="3025" y="7436"/>
                    <a:pt x="3718" y="7436"/>
                  </a:cubicBezTo>
                  <a:cubicBezTo>
                    <a:pt x="4411" y="7436"/>
                    <a:pt x="4978" y="6900"/>
                    <a:pt x="4947" y="6176"/>
                  </a:cubicBezTo>
                  <a:cubicBezTo>
                    <a:pt x="4947" y="5640"/>
                    <a:pt x="4600" y="5199"/>
                    <a:pt x="4128" y="5010"/>
                  </a:cubicBezTo>
                  <a:lnTo>
                    <a:pt x="4128" y="1922"/>
                  </a:lnTo>
                  <a:close/>
                  <a:moveTo>
                    <a:pt x="4947" y="9893"/>
                  </a:moveTo>
                  <a:lnTo>
                    <a:pt x="4947" y="11815"/>
                  </a:lnTo>
                  <a:lnTo>
                    <a:pt x="2458" y="11815"/>
                  </a:lnTo>
                  <a:lnTo>
                    <a:pt x="2458" y="9893"/>
                  </a:lnTo>
                  <a:close/>
                  <a:moveTo>
                    <a:pt x="3592" y="1"/>
                  </a:moveTo>
                  <a:cubicBezTo>
                    <a:pt x="3529" y="32"/>
                    <a:pt x="3466" y="95"/>
                    <a:pt x="3435" y="127"/>
                  </a:cubicBezTo>
                  <a:cubicBezTo>
                    <a:pt x="3435" y="127"/>
                    <a:pt x="3435" y="158"/>
                    <a:pt x="3372" y="158"/>
                  </a:cubicBezTo>
                  <a:lnTo>
                    <a:pt x="3372" y="190"/>
                  </a:lnTo>
                  <a:lnTo>
                    <a:pt x="64" y="5987"/>
                  </a:lnTo>
                  <a:cubicBezTo>
                    <a:pt x="1" y="6113"/>
                    <a:pt x="1" y="6270"/>
                    <a:pt x="64" y="6396"/>
                  </a:cubicBezTo>
                  <a:lnTo>
                    <a:pt x="1670" y="9610"/>
                  </a:lnTo>
                  <a:lnTo>
                    <a:pt x="1670" y="12288"/>
                  </a:lnTo>
                  <a:cubicBezTo>
                    <a:pt x="1670" y="12540"/>
                    <a:pt x="1891" y="12729"/>
                    <a:pt x="2080" y="12729"/>
                  </a:cubicBezTo>
                  <a:lnTo>
                    <a:pt x="5388" y="12729"/>
                  </a:lnTo>
                  <a:cubicBezTo>
                    <a:pt x="5608" y="12729"/>
                    <a:pt x="5829" y="12540"/>
                    <a:pt x="5829" y="12288"/>
                  </a:cubicBezTo>
                  <a:lnTo>
                    <a:pt x="5829" y="9610"/>
                  </a:lnTo>
                  <a:lnTo>
                    <a:pt x="7436" y="6396"/>
                  </a:lnTo>
                  <a:cubicBezTo>
                    <a:pt x="7467" y="6239"/>
                    <a:pt x="7436" y="6113"/>
                    <a:pt x="7404" y="5987"/>
                  </a:cubicBezTo>
                  <a:lnTo>
                    <a:pt x="4096" y="190"/>
                  </a:lnTo>
                  <a:lnTo>
                    <a:pt x="4096" y="158"/>
                  </a:lnTo>
                  <a:cubicBezTo>
                    <a:pt x="4096" y="158"/>
                    <a:pt x="4096" y="127"/>
                    <a:pt x="4033" y="127"/>
                  </a:cubicBezTo>
                  <a:cubicBezTo>
                    <a:pt x="4002" y="95"/>
                    <a:pt x="3970" y="32"/>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cxnSp>
        <p:nvCxnSpPr>
          <p:cNvPr id="19" name="Google Shape;596;p38">
            <a:extLst>
              <a:ext uri="{FF2B5EF4-FFF2-40B4-BE49-F238E27FC236}">
                <a16:creationId xmlns:a16="http://schemas.microsoft.com/office/drawing/2014/main" id="{CCF5D4C7-79CB-4456-2F1C-C217A13F256A}"/>
              </a:ext>
            </a:extLst>
          </p:cNvPr>
          <p:cNvCxnSpPr>
            <a:stCxn id="14" idx="5"/>
            <a:endCxn id="17" idx="2"/>
          </p:cNvCxnSpPr>
          <p:nvPr/>
        </p:nvCxnSpPr>
        <p:spPr>
          <a:xfrm>
            <a:off x="2228715" y="2468123"/>
            <a:ext cx="1981685" cy="1478515"/>
          </a:xfrm>
          <a:prstGeom prst="straightConnector1">
            <a:avLst/>
          </a:prstGeom>
          <a:noFill/>
          <a:ln w="19050" cap="flat" cmpd="sng">
            <a:solidFill>
              <a:schemeClr val="dk1"/>
            </a:solidFill>
            <a:prstDash val="dash"/>
            <a:round/>
            <a:headEnd type="none" w="med" len="med"/>
            <a:tailEnd type="none" w="med" len="med"/>
          </a:ln>
        </p:spPr>
      </p:cxnSp>
      <p:cxnSp>
        <p:nvCxnSpPr>
          <p:cNvPr id="20" name="Google Shape;597;p38">
            <a:extLst>
              <a:ext uri="{FF2B5EF4-FFF2-40B4-BE49-F238E27FC236}">
                <a16:creationId xmlns:a16="http://schemas.microsoft.com/office/drawing/2014/main" id="{018DA5BA-9498-33DE-CCB8-879CF6BF3C4C}"/>
              </a:ext>
            </a:extLst>
          </p:cNvPr>
          <p:cNvCxnSpPr>
            <a:stCxn id="17" idx="6"/>
            <a:endCxn id="11" idx="3"/>
          </p:cNvCxnSpPr>
          <p:nvPr/>
        </p:nvCxnSpPr>
        <p:spPr>
          <a:xfrm flipV="1">
            <a:off x="5060300" y="2468123"/>
            <a:ext cx="1856090" cy="1478515"/>
          </a:xfrm>
          <a:prstGeom prst="straightConnector1">
            <a:avLst/>
          </a:prstGeom>
          <a:noFill/>
          <a:ln w="19050" cap="flat" cmpd="sng">
            <a:solidFill>
              <a:schemeClr val="dk1"/>
            </a:solidFill>
            <a:prstDash val="dash"/>
            <a:round/>
            <a:headEnd type="none" w="med" len="med"/>
            <a:tailEnd type="none" w="med" len="med"/>
          </a:ln>
        </p:spPr>
      </p:cxnSp>
    </p:spTree>
    <p:extLst>
      <p:ext uri="{BB962C8B-B14F-4D97-AF65-F5344CB8AC3E}">
        <p14:creationId xmlns:p14="http://schemas.microsoft.com/office/powerpoint/2010/main" val="18843341"/>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barn(inVertical)">
                                      <p:cBhvr>
                                        <p:cTn id="7" dur="500"/>
                                        <p:tgtEl>
                                          <p:spTgt spid="5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p:bldP spid="3"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ctrTitle"/>
          </p:nvPr>
        </p:nvSpPr>
        <p:spPr>
          <a:xfrm>
            <a:off x="849567" y="1404099"/>
            <a:ext cx="3714306" cy="306886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000" dirty="0">
                <a:solidFill>
                  <a:schemeClr val="accent5">
                    <a:lumMod val="50000"/>
                  </a:schemeClr>
                </a:solidFill>
                <a:latin typeface="Arial" panose="020B0604020202020204" pitchFamily="34" charset="0"/>
                <a:cs typeface="Arial" panose="020B0604020202020204" pitchFamily="34" charset="0"/>
              </a:rPr>
              <a:t>XIN CHÀO </a:t>
            </a:r>
            <a:br>
              <a:rPr lang="vi-VN" sz="4000" dirty="0">
                <a:solidFill>
                  <a:schemeClr val="accent5">
                    <a:lumMod val="50000"/>
                  </a:schemeClr>
                </a:solidFill>
                <a:latin typeface="Arial" panose="020B0604020202020204" pitchFamily="34" charset="0"/>
                <a:cs typeface="Arial" panose="020B0604020202020204" pitchFamily="34" charset="0"/>
              </a:rPr>
            </a:br>
            <a:r>
              <a:rPr lang="vi-VN" sz="4000" dirty="0">
                <a:solidFill>
                  <a:schemeClr val="accent5">
                    <a:lumMod val="50000"/>
                  </a:schemeClr>
                </a:solidFill>
                <a:latin typeface="Arial" panose="020B0604020202020204" pitchFamily="34" charset="0"/>
                <a:cs typeface="Arial" panose="020B0604020202020204" pitchFamily="34" charset="0"/>
              </a:rPr>
              <a:t>TẠM BIỆT VÀ HẸN GẶP LẠI!</a:t>
            </a:r>
            <a:endParaRPr sz="4000" dirty="0">
              <a:solidFill>
                <a:schemeClr val="accent5">
                  <a:lumMod val="50000"/>
                </a:schemeClr>
              </a:solidFill>
              <a:latin typeface="Arial" panose="020B0604020202020204" pitchFamily="34" charset="0"/>
              <a:cs typeface="Arial" panose="020B0604020202020204" pitchFamily="34" charset="0"/>
            </a:endParaRPr>
          </a:p>
        </p:txBody>
      </p:sp>
      <p:grpSp>
        <p:nvGrpSpPr>
          <p:cNvPr id="2" name="Google Shape;1512;p54">
            <a:extLst>
              <a:ext uri="{FF2B5EF4-FFF2-40B4-BE49-F238E27FC236}">
                <a16:creationId xmlns:a16="http://schemas.microsoft.com/office/drawing/2014/main" id="{0A1BFD16-0725-35FB-6031-CDE8A8266336}"/>
              </a:ext>
            </a:extLst>
          </p:cNvPr>
          <p:cNvGrpSpPr/>
          <p:nvPr/>
        </p:nvGrpSpPr>
        <p:grpSpPr>
          <a:xfrm>
            <a:off x="4802924" y="599274"/>
            <a:ext cx="3690667" cy="3944952"/>
            <a:chOff x="4527701" y="297944"/>
            <a:chExt cx="3690667" cy="3944952"/>
          </a:xfrm>
        </p:grpSpPr>
        <p:grpSp>
          <p:nvGrpSpPr>
            <p:cNvPr id="3" name="Google Shape;1513;p54">
              <a:extLst>
                <a:ext uri="{FF2B5EF4-FFF2-40B4-BE49-F238E27FC236}">
                  <a16:creationId xmlns:a16="http://schemas.microsoft.com/office/drawing/2014/main" id="{38F9C0F7-B322-A82F-9709-63827F2F4123}"/>
                </a:ext>
              </a:extLst>
            </p:cNvPr>
            <p:cNvGrpSpPr/>
            <p:nvPr/>
          </p:nvGrpSpPr>
          <p:grpSpPr>
            <a:xfrm>
              <a:off x="4876068" y="900596"/>
              <a:ext cx="3342300" cy="3342300"/>
              <a:chOff x="4876068" y="900596"/>
              <a:chExt cx="3342300" cy="3342300"/>
            </a:xfrm>
          </p:grpSpPr>
          <p:sp>
            <p:nvSpPr>
              <p:cNvPr id="10" name="Google Shape;1514;p54">
                <a:extLst>
                  <a:ext uri="{FF2B5EF4-FFF2-40B4-BE49-F238E27FC236}">
                    <a16:creationId xmlns:a16="http://schemas.microsoft.com/office/drawing/2014/main" id="{76D8C667-096F-C1F0-EDD4-BB4B08B550F3}"/>
                  </a:ext>
                </a:extLst>
              </p:cNvPr>
              <p:cNvSpPr/>
              <p:nvPr/>
            </p:nvSpPr>
            <p:spPr>
              <a:xfrm>
                <a:off x="4876068" y="900596"/>
                <a:ext cx="3342300" cy="3342300"/>
              </a:xfrm>
              <a:prstGeom prst="pie">
                <a:avLst>
                  <a:gd name="adj1" fmla="val 0"/>
                  <a:gd name="adj2" fmla="val 1080782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1" name="Google Shape;1515;p54">
                <a:extLst>
                  <a:ext uri="{FF2B5EF4-FFF2-40B4-BE49-F238E27FC236}">
                    <a16:creationId xmlns:a16="http://schemas.microsoft.com/office/drawing/2014/main" id="{F09BC23D-5BBB-2A57-AA3D-6B6E9DB263F4}"/>
                  </a:ext>
                </a:extLst>
              </p:cNvPr>
              <p:cNvGrpSpPr/>
              <p:nvPr/>
            </p:nvGrpSpPr>
            <p:grpSpPr>
              <a:xfrm>
                <a:off x="5187276" y="1200920"/>
                <a:ext cx="2719885" cy="3041976"/>
                <a:chOff x="1848050" y="469875"/>
                <a:chExt cx="4267825" cy="4773225"/>
              </a:xfrm>
            </p:grpSpPr>
            <p:sp>
              <p:nvSpPr>
                <p:cNvPr id="12" name="Google Shape;1516;p54">
                  <a:extLst>
                    <a:ext uri="{FF2B5EF4-FFF2-40B4-BE49-F238E27FC236}">
                      <a16:creationId xmlns:a16="http://schemas.microsoft.com/office/drawing/2014/main" id="{60C4D36B-D020-D576-D73D-B88075077933}"/>
                    </a:ext>
                  </a:extLst>
                </p:cNvPr>
                <p:cNvSpPr/>
                <p:nvPr/>
              </p:nvSpPr>
              <p:spPr>
                <a:xfrm>
                  <a:off x="3191850" y="618575"/>
                  <a:ext cx="2141525" cy="1595275"/>
                </a:xfrm>
                <a:custGeom>
                  <a:avLst/>
                  <a:gdLst/>
                  <a:ahLst/>
                  <a:cxnLst/>
                  <a:rect l="l" t="t" r="r" b="b"/>
                  <a:pathLst>
                    <a:path w="85661" h="63811" extrusionOk="0">
                      <a:moveTo>
                        <a:pt x="2672" y="0"/>
                      </a:moveTo>
                      <a:cubicBezTo>
                        <a:pt x="1197" y="0"/>
                        <a:pt x="1" y="1195"/>
                        <a:pt x="1" y="2671"/>
                      </a:cubicBezTo>
                      <a:lnTo>
                        <a:pt x="1" y="61139"/>
                      </a:lnTo>
                      <a:cubicBezTo>
                        <a:pt x="1" y="62615"/>
                        <a:pt x="1197" y="63810"/>
                        <a:pt x="2672" y="63810"/>
                      </a:cubicBezTo>
                      <a:lnTo>
                        <a:pt x="82988" y="63810"/>
                      </a:lnTo>
                      <a:cubicBezTo>
                        <a:pt x="84464" y="63810"/>
                        <a:pt x="85661" y="62615"/>
                        <a:pt x="85660" y="61138"/>
                      </a:cubicBezTo>
                      <a:lnTo>
                        <a:pt x="85660" y="2671"/>
                      </a:lnTo>
                      <a:cubicBezTo>
                        <a:pt x="85660" y="1195"/>
                        <a:pt x="84464" y="0"/>
                        <a:pt x="82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17;p54">
                  <a:extLst>
                    <a:ext uri="{FF2B5EF4-FFF2-40B4-BE49-F238E27FC236}">
                      <a16:creationId xmlns:a16="http://schemas.microsoft.com/office/drawing/2014/main" id="{1EF82210-273E-0332-6710-AC61F3B76B14}"/>
                    </a:ext>
                  </a:extLst>
                </p:cNvPr>
                <p:cNvSpPr/>
                <p:nvPr/>
              </p:nvSpPr>
              <p:spPr>
                <a:xfrm>
                  <a:off x="3313825" y="736150"/>
                  <a:ext cx="1897550" cy="1360075"/>
                </a:xfrm>
                <a:custGeom>
                  <a:avLst/>
                  <a:gdLst/>
                  <a:ahLst/>
                  <a:cxnLst/>
                  <a:rect l="l" t="t" r="r" b="b"/>
                  <a:pathLst>
                    <a:path w="75902" h="54403" extrusionOk="0">
                      <a:moveTo>
                        <a:pt x="0" y="0"/>
                      </a:moveTo>
                      <a:lnTo>
                        <a:pt x="0" y="54402"/>
                      </a:lnTo>
                      <a:lnTo>
                        <a:pt x="75902" y="54402"/>
                      </a:lnTo>
                      <a:lnTo>
                        <a:pt x="759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18;p54">
                  <a:extLst>
                    <a:ext uri="{FF2B5EF4-FFF2-40B4-BE49-F238E27FC236}">
                      <a16:creationId xmlns:a16="http://schemas.microsoft.com/office/drawing/2014/main" id="{F54B3BB2-65F6-749B-FCB1-0B516BCEC974}"/>
                    </a:ext>
                  </a:extLst>
                </p:cNvPr>
                <p:cNvSpPr/>
                <p:nvPr/>
              </p:nvSpPr>
              <p:spPr>
                <a:xfrm>
                  <a:off x="3912525" y="2463875"/>
                  <a:ext cx="700175" cy="85950"/>
                </a:xfrm>
                <a:custGeom>
                  <a:avLst/>
                  <a:gdLst/>
                  <a:ahLst/>
                  <a:cxnLst/>
                  <a:rect l="l" t="t" r="r" b="b"/>
                  <a:pathLst>
                    <a:path w="28007" h="3438" extrusionOk="0">
                      <a:moveTo>
                        <a:pt x="3438" y="1"/>
                      </a:moveTo>
                      <a:cubicBezTo>
                        <a:pt x="1540" y="1"/>
                        <a:pt x="1" y="1540"/>
                        <a:pt x="1" y="3437"/>
                      </a:cubicBezTo>
                      <a:lnTo>
                        <a:pt x="28004" y="3437"/>
                      </a:lnTo>
                      <a:cubicBezTo>
                        <a:pt x="28006" y="1538"/>
                        <a:pt x="26467" y="1"/>
                        <a:pt x="24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19;p54">
                  <a:extLst>
                    <a:ext uri="{FF2B5EF4-FFF2-40B4-BE49-F238E27FC236}">
                      <a16:creationId xmlns:a16="http://schemas.microsoft.com/office/drawing/2014/main" id="{274874DE-44A0-B6C5-3D70-AB4882A62043}"/>
                    </a:ext>
                  </a:extLst>
                </p:cNvPr>
                <p:cNvSpPr/>
                <p:nvPr/>
              </p:nvSpPr>
              <p:spPr>
                <a:xfrm>
                  <a:off x="4010100" y="2213825"/>
                  <a:ext cx="505025" cy="250050"/>
                </a:xfrm>
                <a:custGeom>
                  <a:avLst/>
                  <a:gdLst/>
                  <a:ahLst/>
                  <a:cxnLst/>
                  <a:rect l="l" t="t" r="r" b="b"/>
                  <a:pathLst>
                    <a:path w="20201" h="10002" extrusionOk="0">
                      <a:moveTo>
                        <a:pt x="1" y="0"/>
                      </a:moveTo>
                      <a:lnTo>
                        <a:pt x="1" y="10002"/>
                      </a:lnTo>
                      <a:lnTo>
                        <a:pt x="20201" y="10002"/>
                      </a:lnTo>
                      <a:lnTo>
                        <a:pt x="202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20;p54">
                  <a:extLst>
                    <a:ext uri="{FF2B5EF4-FFF2-40B4-BE49-F238E27FC236}">
                      <a16:creationId xmlns:a16="http://schemas.microsoft.com/office/drawing/2014/main" id="{9AE0F670-85F0-89A8-DFB2-6D60D79C9D63}"/>
                    </a:ext>
                  </a:extLst>
                </p:cNvPr>
                <p:cNvSpPr/>
                <p:nvPr/>
              </p:nvSpPr>
              <p:spPr>
                <a:xfrm>
                  <a:off x="3313825" y="736150"/>
                  <a:ext cx="1897550" cy="51075"/>
                </a:xfrm>
                <a:custGeom>
                  <a:avLst/>
                  <a:gdLst/>
                  <a:ahLst/>
                  <a:cxnLst/>
                  <a:rect l="l" t="t" r="r" b="b"/>
                  <a:pathLst>
                    <a:path w="75902" h="2043" extrusionOk="0">
                      <a:moveTo>
                        <a:pt x="0" y="0"/>
                      </a:moveTo>
                      <a:lnTo>
                        <a:pt x="0" y="2043"/>
                      </a:lnTo>
                      <a:lnTo>
                        <a:pt x="75902" y="2043"/>
                      </a:lnTo>
                      <a:lnTo>
                        <a:pt x="759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21;p54">
                  <a:extLst>
                    <a:ext uri="{FF2B5EF4-FFF2-40B4-BE49-F238E27FC236}">
                      <a16:creationId xmlns:a16="http://schemas.microsoft.com/office/drawing/2014/main" id="{D90D4AD3-F8D0-08F5-10DA-92E6137439CC}"/>
                    </a:ext>
                  </a:extLst>
                </p:cNvPr>
                <p:cNvSpPr/>
                <p:nvPr/>
              </p:nvSpPr>
              <p:spPr>
                <a:xfrm>
                  <a:off x="3313825" y="772850"/>
                  <a:ext cx="1897550" cy="51100"/>
                </a:xfrm>
                <a:custGeom>
                  <a:avLst/>
                  <a:gdLst/>
                  <a:ahLst/>
                  <a:cxnLst/>
                  <a:rect l="l" t="t" r="r" b="b"/>
                  <a:pathLst>
                    <a:path w="75902" h="2044" extrusionOk="0">
                      <a:moveTo>
                        <a:pt x="0" y="1"/>
                      </a:moveTo>
                      <a:lnTo>
                        <a:pt x="0" y="2043"/>
                      </a:lnTo>
                      <a:lnTo>
                        <a:pt x="75902" y="2043"/>
                      </a:lnTo>
                      <a:lnTo>
                        <a:pt x="759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2;p54">
                  <a:extLst>
                    <a:ext uri="{FF2B5EF4-FFF2-40B4-BE49-F238E27FC236}">
                      <a16:creationId xmlns:a16="http://schemas.microsoft.com/office/drawing/2014/main" id="{34CBE1E8-9264-F765-D3A1-F7189A9742E0}"/>
                    </a:ext>
                  </a:extLst>
                </p:cNvPr>
                <p:cNvSpPr/>
                <p:nvPr/>
              </p:nvSpPr>
              <p:spPr>
                <a:xfrm>
                  <a:off x="3313825" y="817825"/>
                  <a:ext cx="88650" cy="1278400"/>
                </a:xfrm>
                <a:custGeom>
                  <a:avLst/>
                  <a:gdLst/>
                  <a:ahLst/>
                  <a:cxnLst/>
                  <a:rect l="l" t="t" r="r" b="b"/>
                  <a:pathLst>
                    <a:path w="3546" h="51136" extrusionOk="0">
                      <a:moveTo>
                        <a:pt x="0" y="1"/>
                      </a:moveTo>
                      <a:lnTo>
                        <a:pt x="0" y="51135"/>
                      </a:lnTo>
                      <a:lnTo>
                        <a:pt x="3545" y="51135"/>
                      </a:lnTo>
                      <a:lnTo>
                        <a:pt x="3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3;p54">
                  <a:extLst>
                    <a:ext uri="{FF2B5EF4-FFF2-40B4-BE49-F238E27FC236}">
                      <a16:creationId xmlns:a16="http://schemas.microsoft.com/office/drawing/2014/main" id="{EC204BDE-573B-AC12-AF9B-2A2617C83B87}"/>
                    </a:ext>
                  </a:extLst>
                </p:cNvPr>
                <p:cNvSpPr/>
                <p:nvPr/>
              </p:nvSpPr>
              <p:spPr>
                <a:xfrm>
                  <a:off x="3313825" y="817825"/>
                  <a:ext cx="88650" cy="36725"/>
                </a:xfrm>
                <a:custGeom>
                  <a:avLst/>
                  <a:gdLst/>
                  <a:ahLst/>
                  <a:cxnLst/>
                  <a:rect l="l" t="t" r="r" b="b"/>
                  <a:pathLst>
                    <a:path w="3546" h="1469" extrusionOk="0">
                      <a:moveTo>
                        <a:pt x="0" y="1"/>
                      </a:moveTo>
                      <a:lnTo>
                        <a:pt x="0" y="1468"/>
                      </a:lnTo>
                      <a:lnTo>
                        <a:pt x="3545" y="1468"/>
                      </a:lnTo>
                      <a:lnTo>
                        <a:pt x="3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4;p54">
                  <a:extLst>
                    <a:ext uri="{FF2B5EF4-FFF2-40B4-BE49-F238E27FC236}">
                      <a16:creationId xmlns:a16="http://schemas.microsoft.com/office/drawing/2014/main" id="{1A762721-1C85-48AC-F131-56C0DDC82F32}"/>
                    </a:ext>
                  </a:extLst>
                </p:cNvPr>
                <p:cNvSpPr/>
                <p:nvPr/>
              </p:nvSpPr>
              <p:spPr>
                <a:xfrm>
                  <a:off x="3331550" y="894775"/>
                  <a:ext cx="49200" cy="49200"/>
                </a:xfrm>
                <a:custGeom>
                  <a:avLst/>
                  <a:gdLst/>
                  <a:ahLst/>
                  <a:cxnLst/>
                  <a:rect l="l" t="t" r="r" b="b"/>
                  <a:pathLst>
                    <a:path w="1968" h="1968" extrusionOk="0">
                      <a:moveTo>
                        <a:pt x="984" y="1"/>
                      </a:moveTo>
                      <a:cubicBezTo>
                        <a:pt x="441" y="1"/>
                        <a:pt x="1" y="441"/>
                        <a:pt x="1" y="985"/>
                      </a:cubicBezTo>
                      <a:cubicBezTo>
                        <a:pt x="1" y="1528"/>
                        <a:pt x="441" y="1968"/>
                        <a:pt x="984" y="1968"/>
                      </a:cubicBezTo>
                      <a:cubicBezTo>
                        <a:pt x="1527" y="1968"/>
                        <a:pt x="1967" y="1528"/>
                        <a:pt x="1967" y="985"/>
                      </a:cubicBezTo>
                      <a:cubicBezTo>
                        <a:pt x="1967" y="441"/>
                        <a:pt x="1527" y="1"/>
                        <a:pt x="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25;p54">
                  <a:extLst>
                    <a:ext uri="{FF2B5EF4-FFF2-40B4-BE49-F238E27FC236}">
                      <a16:creationId xmlns:a16="http://schemas.microsoft.com/office/drawing/2014/main" id="{9C407C18-0761-3EEB-1013-831AB18D85D0}"/>
                    </a:ext>
                  </a:extLst>
                </p:cNvPr>
                <p:cNvSpPr/>
                <p:nvPr/>
              </p:nvSpPr>
              <p:spPr>
                <a:xfrm>
                  <a:off x="3331550" y="964175"/>
                  <a:ext cx="49200" cy="49175"/>
                </a:xfrm>
                <a:custGeom>
                  <a:avLst/>
                  <a:gdLst/>
                  <a:ahLst/>
                  <a:cxnLst/>
                  <a:rect l="l" t="t" r="r" b="b"/>
                  <a:pathLst>
                    <a:path w="1968" h="1967" extrusionOk="0">
                      <a:moveTo>
                        <a:pt x="984" y="0"/>
                      </a:moveTo>
                      <a:cubicBezTo>
                        <a:pt x="441" y="0"/>
                        <a:pt x="1" y="440"/>
                        <a:pt x="1" y="983"/>
                      </a:cubicBezTo>
                      <a:cubicBezTo>
                        <a:pt x="1" y="1526"/>
                        <a:pt x="441" y="1967"/>
                        <a:pt x="984" y="1967"/>
                      </a:cubicBezTo>
                      <a:cubicBezTo>
                        <a:pt x="1527" y="1967"/>
                        <a:pt x="1967" y="1526"/>
                        <a:pt x="1967" y="983"/>
                      </a:cubicBezTo>
                      <a:cubicBezTo>
                        <a:pt x="1967" y="440"/>
                        <a:pt x="1527" y="0"/>
                        <a:pt x="9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26;p54">
                  <a:extLst>
                    <a:ext uri="{FF2B5EF4-FFF2-40B4-BE49-F238E27FC236}">
                      <a16:creationId xmlns:a16="http://schemas.microsoft.com/office/drawing/2014/main" id="{1A0E55F6-B1AB-6A16-3A32-88F3A7526723}"/>
                    </a:ext>
                  </a:extLst>
                </p:cNvPr>
                <p:cNvSpPr/>
                <p:nvPr/>
              </p:nvSpPr>
              <p:spPr>
                <a:xfrm>
                  <a:off x="3331550" y="1033575"/>
                  <a:ext cx="49200" cy="49175"/>
                </a:xfrm>
                <a:custGeom>
                  <a:avLst/>
                  <a:gdLst/>
                  <a:ahLst/>
                  <a:cxnLst/>
                  <a:rect l="l" t="t" r="r" b="b"/>
                  <a:pathLst>
                    <a:path w="1968" h="1967" extrusionOk="0">
                      <a:moveTo>
                        <a:pt x="984" y="0"/>
                      </a:moveTo>
                      <a:cubicBezTo>
                        <a:pt x="441" y="0"/>
                        <a:pt x="1" y="440"/>
                        <a:pt x="1" y="983"/>
                      </a:cubicBezTo>
                      <a:cubicBezTo>
                        <a:pt x="1" y="1526"/>
                        <a:pt x="441" y="1966"/>
                        <a:pt x="984" y="1966"/>
                      </a:cubicBezTo>
                      <a:cubicBezTo>
                        <a:pt x="1527" y="1966"/>
                        <a:pt x="1967" y="1526"/>
                        <a:pt x="1967" y="983"/>
                      </a:cubicBezTo>
                      <a:cubicBezTo>
                        <a:pt x="1967" y="440"/>
                        <a:pt x="1527"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27;p54">
                  <a:extLst>
                    <a:ext uri="{FF2B5EF4-FFF2-40B4-BE49-F238E27FC236}">
                      <a16:creationId xmlns:a16="http://schemas.microsoft.com/office/drawing/2014/main" id="{888EC5F7-8873-CC94-74C7-7ED5AE69AB46}"/>
                    </a:ext>
                  </a:extLst>
                </p:cNvPr>
                <p:cNvSpPr/>
                <p:nvPr/>
              </p:nvSpPr>
              <p:spPr>
                <a:xfrm>
                  <a:off x="3331550" y="1102950"/>
                  <a:ext cx="49200" cy="49175"/>
                </a:xfrm>
                <a:custGeom>
                  <a:avLst/>
                  <a:gdLst/>
                  <a:ahLst/>
                  <a:cxnLst/>
                  <a:rect l="l" t="t" r="r" b="b"/>
                  <a:pathLst>
                    <a:path w="1968" h="1967" extrusionOk="0">
                      <a:moveTo>
                        <a:pt x="984" y="1"/>
                      </a:moveTo>
                      <a:cubicBezTo>
                        <a:pt x="441" y="1"/>
                        <a:pt x="1" y="441"/>
                        <a:pt x="1" y="984"/>
                      </a:cubicBezTo>
                      <a:cubicBezTo>
                        <a:pt x="1" y="1527"/>
                        <a:pt x="441" y="1967"/>
                        <a:pt x="984" y="1967"/>
                      </a:cubicBezTo>
                      <a:cubicBezTo>
                        <a:pt x="1527" y="1967"/>
                        <a:pt x="1967" y="1527"/>
                        <a:pt x="1967" y="984"/>
                      </a:cubicBezTo>
                      <a:cubicBezTo>
                        <a:pt x="1967" y="441"/>
                        <a:pt x="1527"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28;p54">
                  <a:extLst>
                    <a:ext uri="{FF2B5EF4-FFF2-40B4-BE49-F238E27FC236}">
                      <a16:creationId xmlns:a16="http://schemas.microsoft.com/office/drawing/2014/main" id="{31C6164A-7E87-B7C1-E496-4DFDA68E76DF}"/>
                    </a:ext>
                  </a:extLst>
                </p:cNvPr>
                <p:cNvSpPr/>
                <p:nvPr/>
              </p:nvSpPr>
              <p:spPr>
                <a:xfrm>
                  <a:off x="3331550" y="1172325"/>
                  <a:ext cx="49200" cy="49200"/>
                </a:xfrm>
                <a:custGeom>
                  <a:avLst/>
                  <a:gdLst/>
                  <a:ahLst/>
                  <a:cxnLst/>
                  <a:rect l="l" t="t" r="r" b="b"/>
                  <a:pathLst>
                    <a:path w="1968" h="1968" extrusionOk="0">
                      <a:moveTo>
                        <a:pt x="984" y="0"/>
                      </a:moveTo>
                      <a:cubicBezTo>
                        <a:pt x="441" y="0"/>
                        <a:pt x="1" y="440"/>
                        <a:pt x="1" y="983"/>
                      </a:cubicBezTo>
                      <a:cubicBezTo>
                        <a:pt x="1" y="1528"/>
                        <a:pt x="441" y="1968"/>
                        <a:pt x="984" y="1968"/>
                      </a:cubicBezTo>
                      <a:cubicBezTo>
                        <a:pt x="1527" y="1968"/>
                        <a:pt x="1967" y="1528"/>
                        <a:pt x="1967" y="983"/>
                      </a:cubicBezTo>
                      <a:cubicBezTo>
                        <a:pt x="1967" y="440"/>
                        <a:pt x="1527"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29;p54">
                  <a:extLst>
                    <a:ext uri="{FF2B5EF4-FFF2-40B4-BE49-F238E27FC236}">
                      <a16:creationId xmlns:a16="http://schemas.microsoft.com/office/drawing/2014/main" id="{CD16B6F1-EE2B-9D2D-38D7-FC8AC3E5761E}"/>
                    </a:ext>
                  </a:extLst>
                </p:cNvPr>
                <p:cNvSpPr/>
                <p:nvPr/>
              </p:nvSpPr>
              <p:spPr>
                <a:xfrm>
                  <a:off x="3331550" y="1241725"/>
                  <a:ext cx="49200" cy="49200"/>
                </a:xfrm>
                <a:custGeom>
                  <a:avLst/>
                  <a:gdLst/>
                  <a:ahLst/>
                  <a:cxnLst/>
                  <a:rect l="l" t="t" r="r" b="b"/>
                  <a:pathLst>
                    <a:path w="1968" h="1968" extrusionOk="0">
                      <a:moveTo>
                        <a:pt x="984" y="0"/>
                      </a:moveTo>
                      <a:cubicBezTo>
                        <a:pt x="441" y="0"/>
                        <a:pt x="1" y="440"/>
                        <a:pt x="1" y="983"/>
                      </a:cubicBezTo>
                      <a:cubicBezTo>
                        <a:pt x="1" y="1526"/>
                        <a:pt x="441" y="1967"/>
                        <a:pt x="984" y="1967"/>
                      </a:cubicBezTo>
                      <a:cubicBezTo>
                        <a:pt x="1527" y="1967"/>
                        <a:pt x="1967" y="1526"/>
                        <a:pt x="1967" y="983"/>
                      </a:cubicBezTo>
                      <a:cubicBezTo>
                        <a:pt x="1967" y="440"/>
                        <a:pt x="1527" y="0"/>
                        <a:pt x="9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30;p54">
                  <a:extLst>
                    <a:ext uri="{FF2B5EF4-FFF2-40B4-BE49-F238E27FC236}">
                      <a16:creationId xmlns:a16="http://schemas.microsoft.com/office/drawing/2014/main" id="{BB758335-2400-FB49-BC89-3199C7DD982B}"/>
                    </a:ext>
                  </a:extLst>
                </p:cNvPr>
                <p:cNvSpPr/>
                <p:nvPr/>
              </p:nvSpPr>
              <p:spPr>
                <a:xfrm>
                  <a:off x="3331550" y="1311100"/>
                  <a:ext cx="49200" cy="49200"/>
                </a:xfrm>
                <a:custGeom>
                  <a:avLst/>
                  <a:gdLst/>
                  <a:ahLst/>
                  <a:cxnLst/>
                  <a:rect l="l" t="t" r="r" b="b"/>
                  <a:pathLst>
                    <a:path w="1968" h="1968" extrusionOk="0">
                      <a:moveTo>
                        <a:pt x="984" y="1"/>
                      </a:moveTo>
                      <a:cubicBezTo>
                        <a:pt x="441" y="1"/>
                        <a:pt x="1" y="441"/>
                        <a:pt x="1" y="984"/>
                      </a:cubicBezTo>
                      <a:cubicBezTo>
                        <a:pt x="1" y="1527"/>
                        <a:pt x="441" y="1967"/>
                        <a:pt x="984" y="1967"/>
                      </a:cubicBezTo>
                      <a:cubicBezTo>
                        <a:pt x="1527" y="1967"/>
                        <a:pt x="1967" y="1527"/>
                        <a:pt x="1967" y="984"/>
                      </a:cubicBezTo>
                      <a:cubicBezTo>
                        <a:pt x="1967" y="441"/>
                        <a:pt x="1527" y="1"/>
                        <a:pt x="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1;p54">
                  <a:extLst>
                    <a:ext uri="{FF2B5EF4-FFF2-40B4-BE49-F238E27FC236}">
                      <a16:creationId xmlns:a16="http://schemas.microsoft.com/office/drawing/2014/main" id="{7718C815-81AF-0306-E136-B958A88F10B9}"/>
                    </a:ext>
                  </a:extLst>
                </p:cNvPr>
                <p:cNvSpPr/>
                <p:nvPr/>
              </p:nvSpPr>
              <p:spPr>
                <a:xfrm>
                  <a:off x="3331550" y="1380500"/>
                  <a:ext cx="49200" cy="49175"/>
                </a:xfrm>
                <a:custGeom>
                  <a:avLst/>
                  <a:gdLst/>
                  <a:ahLst/>
                  <a:cxnLst/>
                  <a:rect l="l" t="t" r="r" b="b"/>
                  <a:pathLst>
                    <a:path w="1968" h="1967" extrusionOk="0">
                      <a:moveTo>
                        <a:pt x="984" y="0"/>
                      </a:moveTo>
                      <a:cubicBezTo>
                        <a:pt x="441" y="0"/>
                        <a:pt x="1" y="441"/>
                        <a:pt x="1" y="984"/>
                      </a:cubicBezTo>
                      <a:cubicBezTo>
                        <a:pt x="1" y="1527"/>
                        <a:pt x="441" y="1967"/>
                        <a:pt x="984" y="1967"/>
                      </a:cubicBezTo>
                      <a:cubicBezTo>
                        <a:pt x="1527" y="1967"/>
                        <a:pt x="1967" y="1527"/>
                        <a:pt x="1967" y="984"/>
                      </a:cubicBezTo>
                      <a:cubicBezTo>
                        <a:pt x="1967" y="441"/>
                        <a:pt x="1527" y="0"/>
                        <a:pt x="9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2;p54">
                  <a:extLst>
                    <a:ext uri="{FF2B5EF4-FFF2-40B4-BE49-F238E27FC236}">
                      <a16:creationId xmlns:a16="http://schemas.microsoft.com/office/drawing/2014/main" id="{9BFE9517-95ED-E1EA-3455-1F6AAE606E8D}"/>
                    </a:ext>
                  </a:extLst>
                </p:cNvPr>
                <p:cNvSpPr/>
                <p:nvPr/>
              </p:nvSpPr>
              <p:spPr>
                <a:xfrm>
                  <a:off x="3331550" y="1449825"/>
                  <a:ext cx="49200" cy="49200"/>
                </a:xfrm>
                <a:custGeom>
                  <a:avLst/>
                  <a:gdLst/>
                  <a:ahLst/>
                  <a:cxnLst/>
                  <a:rect l="l" t="t" r="r" b="b"/>
                  <a:pathLst>
                    <a:path w="1968" h="1968" extrusionOk="0">
                      <a:moveTo>
                        <a:pt x="984" y="1"/>
                      </a:moveTo>
                      <a:cubicBezTo>
                        <a:pt x="441" y="1"/>
                        <a:pt x="1" y="441"/>
                        <a:pt x="1" y="984"/>
                      </a:cubicBezTo>
                      <a:cubicBezTo>
                        <a:pt x="1" y="1527"/>
                        <a:pt x="441" y="1967"/>
                        <a:pt x="984" y="1967"/>
                      </a:cubicBezTo>
                      <a:cubicBezTo>
                        <a:pt x="1527" y="1967"/>
                        <a:pt x="1967" y="1527"/>
                        <a:pt x="1967" y="984"/>
                      </a:cubicBezTo>
                      <a:cubicBezTo>
                        <a:pt x="1967" y="441"/>
                        <a:pt x="1527" y="1"/>
                        <a:pt x="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3;p54">
                  <a:extLst>
                    <a:ext uri="{FF2B5EF4-FFF2-40B4-BE49-F238E27FC236}">
                      <a16:creationId xmlns:a16="http://schemas.microsoft.com/office/drawing/2014/main" id="{E07ADC97-6052-78C9-F96E-BD420C3C2643}"/>
                    </a:ext>
                  </a:extLst>
                </p:cNvPr>
                <p:cNvSpPr/>
                <p:nvPr/>
              </p:nvSpPr>
              <p:spPr>
                <a:xfrm>
                  <a:off x="3331550" y="1519225"/>
                  <a:ext cx="49200" cy="49175"/>
                </a:xfrm>
                <a:custGeom>
                  <a:avLst/>
                  <a:gdLst/>
                  <a:ahLst/>
                  <a:cxnLst/>
                  <a:rect l="l" t="t" r="r" b="b"/>
                  <a:pathLst>
                    <a:path w="1968" h="1967" extrusionOk="0">
                      <a:moveTo>
                        <a:pt x="984" y="1"/>
                      </a:moveTo>
                      <a:cubicBezTo>
                        <a:pt x="441" y="1"/>
                        <a:pt x="1" y="441"/>
                        <a:pt x="1" y="984"/>
                      </a:cubicBezTo>
                      <a:cubicBezTo>
                        <a:pt x="1" y="1527"/>
                        <a:pt x="441" y="1967"/>
                        <a:pt x="984" y="1967"/>
                      </a:cubicBezTo>
                      <a:cubicBezTo>
                        <a:pt x="1527" y="1967"/>
                        <a:pt x="1967" y="1527"/>
                        <a:pt x="1967" y="984"/>
                      </a:cubicBezTo>
                      <a:cubicBezTo>
                        <a:pt x="1967" y="441"/>
                        <a:pt x="1527"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4;p54">
                  <a:extLst>
                    <a:ext uri="{FF2B5EF4-FFF2-40B4-BE49-F238E27FC236}">
                      <a16:creationId xmlns:a16="http://schemas.microsoft.com/office/drawing/2014/main" id="{6BFAFF20-2434-AF8A-65EB-E2CDD17B4766}"/>
                    </a:ext>
                  </a:extLst>
                </p:cNvPr>
                <p:cNvSpPr/>
                <p:nvPr/>
              </p:nvSpPr>
              <p:spPr>
                <a:xfrm>
                  <a:off x="3331550" y="1588625"/>
                  <a:ext cx="49200" cy="49175"/>
                </a:xfrm>
                <a:custGeom>
                  <a:avLst/>
                  <a:gdLst/>
                  <a:ahLst/>
                  <a:cxnLst/>
                  <a:rect l="l" t="t" r="r" b="b"/>
                  <a:pathLst>
                    <a:path w="1968" h="1967" extrusionOk="0">
                      <a:moveTo>
                        <a:pt x="984" y="0"/>
                      </a:moveTo>
                      <a:cubicBezTo>
                        <a:pt x="441" y="0"/>
                        <a:pt x="1" y="441"/>
                        <a:pt x="1" y="984"/>
                      </a:cubicBezTo>
                      <a:cubicBezTo>
                        <a:pt x="1" y="1527"/>
                        <a:pt x="441" y="1967"/>
                        <a:pt x="984" y="1967"/>
                      </a:cubicBezTo>
                      <a:cubicBezTo>
                        <a:pt x="1527" y="1967"/>
                        <a:pt x="1967" y="1527"/>
                        <a:pt x="1967" y="984"/>
                      </a:cubicBezTo>
                      <a:cubicBezTo>
                        <a:pt x="1967" y="441"/>
                        <a:pt x="1527" y="0"/>
                        <a:pt x="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35;p54">
                  <a:extLst>
                    <a:ext uri="{FF2B5EF4-FFF2-40B4-BE49-F238E27FC236}">
                      <a16:creationId xmlns:a16="http://schemas.microsoft.com/office/drawing/2014/main" id="{C804AB1C-6C13-A211-CC55-737F7B1EC7A4}"/>
                    </a:ext>
                  </a:extLst>
                </p:cNvPr>
                <p:cNvSpPr/>
                <p:nvPr/>
              </p:nvSpPr>
              <p:spPr>
                <a:xfrm>
                  <a:off x="3340850" y="1679975"/>
                  <a:ext cx="40675" cy="40700"/>
                </a:xfrm>
                <a:custGeom>
                  <a:avLst/>
                  <a:gdLst/>
                  <a:ahLst/>
                  <a:cxnLst/>
                  <a:rect l="l" t="t" r="r" b="b"/>
                  <a:pathLst>
                    <a:path w="1627" h="1628" extrusionOk="0">
                      <a:moveTo>
                        <a:pt x="0" y="0"/>
                      </a:moveTo>
                      <a:lnTo>
                        <a:pt x="0" y="1627"/>
                      </a:lnTo>
                      <a:lnTo>
                        <a:pt x="1626" y="1627"/>
                      </a:lnTo>
                      <a:lnTo>
                        <a:pt x="1626"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36;p54">
                  <a:extLst>
                    <a:ext uri="{FF2B5EF4-FFF2-40B4-BE49-F238E27FC236}">
                      <a16:creationId xmlns:a16="http://schemas.microsoft.com/office/drawing/2014/main" id="{0D5F5911-CE16-FE14-3249-1E44E5F617E1}"/>
                    </a:ext>
                  </a:extLst>
                </p:cNvPr>
                <p:cNvSpPr/>
                <p:nvPr/>
              </p:nvSpPr>
              <p:spPr>
                <a:xfrm>
                  <a:off x="3331550" y="1659625"/>
                  <a:ext cx="40675" cy="40675"/>
                </a:xfrm>
                <a:custGeom>
                  <a:avLst/>
                  <a:gdLst/>
                  <a:ahLst/>
                  <a:cxnLst/>
                  <a:rect l="l" t="t" r="r" b="b"/>
                  <a:pathLst>
                    <a:path w="1627" h="1627" extrusionOk="0">
                      <a:moveTo>
                        <a:pt x="1" y="1"/>
                      </a:moveTo>
                      <a:lnTo>
                        <a:pt x="1" y="1627"/>
                      </a:lnTo>
                      <a:lnTo>
                        <a:pt x="1627" y="1627"/>
                      </a:lnTo>
                      <a:lnTo>
                        <a:pt x="16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37;p54">
                  <a:extLst>
                    <a:ext uri="{FF2B5EF4-FFF2-40B4-BE49-F238E27FC236}">
                      <a16:creationId xmlns:a16="http://schemas.microsoft.com/office/drawing/2014/main" id="{FB89B53B-30D5-38DE-B4F2-AFC5C4E475D2}"/>
                    </a:ext>
                  </a:extLst>
                </p:cNvPr>
                <p:cNvSpPr/>
                <p:nvPr/>
              </p:nvSpPr>
              <p:spPr>
                <a:xfrm>
                  <a:off x="5122750" y="817825"/>
                  <a:ext cx="88650" cy="1278400"/>
                </a:xfrm>
                <a:custGeom>
                  <a:avLst/>
                  <a:gdLst/>
                  <a:ahLst/>
                  <a:cxnLst/>
                  <a:rect l="l" t="t" r="r" b="b"/>
                  <a:pathLst>
                    <a:path w="3546" h="51136" extrusionOk="0">
                      <a:moveTo>
                        <a:pt x="1" y="1"/>
                      </a:moveTo>
                      <a:lnTo>
                        <a:pt x="1" y="51135"/>
                      </a:lnTo>
                      <a:lnTo>
                        <a:pt x="3546" y="51135"/>
                      </a:lnTo>
                      <a:lnTo>
                        <a:pt x="3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38;p54">
                  <a:extLst>
                    <a:ext uri="{FF2B5EF4-FFF2-40B4-BE49-F238E27FC236}">
                      <a16:creationId xmlns:a16="http://schemas.microsoft.com/office/drawing/2014/main" id="{AC3820B3-72BA-3E0B-CFDF-1E14F70A09DB}"/>
                    </a:ext>
                  </a:extLst>
                </p:cNvPr>
                <p:cNvSpPr/>
                <p:nvPr/>
              </p:nvSpPr>
              <p:spPr>
                <a:xfrm>
                  <a:off x="5122750" y="817825"/>
                  <a:ext cx="88650" cy="36725"/>
                </a:xfrm>
                <a:custGeom>
                  <a:avLst/>
                  <a:gdLst/>
                  <a:ahLst/>
                  <a:cxnLst/>
                  <a:rect l="l" t="t" r="r" b="b"/>
                  <a:pathLst>
                    <a:path w="3546" h="1469" extrusionOk="0">
                      <a:moveTo>
                        <a:pt x="1" y="1"/>
                      </a:moveTo>
                      <a:lnTo>
                        <a:pt x="1" y="1468"/>
                      </a:lnTo>
                      <a:lnTo>
                        <a:pt x="3546" y="1468"/>
                      </a:lnTo>
                      <a:lnTo>
                        <a:pt x="3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39;p54">
                  <a:extLst>
                    <a:ext uri="{FF2B5EF4-FFF2-40B4-BE49-F238E27FC236}">
                      <a16:creationId xmlns:a16="http://schemas.microsoft.com/office/drawing/2014/main" id="{7F4266C7-94B6-E9FB-E11B-ADB7551C9091}"/>
                    </a:ext>
                  </a:extLst>
                </p:cNvPr>
                <p:cNvSpPr/>
                <p:nvPr/>
              </p:nvSpPr>
              <p:spPr>
                <a:xfrm>
                  <a:off x="5140450" y="894775"/>
                  <a:ext cx="49200" cy="49200"/>
                </a:xfrm>
                <a:custGeom>
                  <a:avLst/>
                  <a:gdLst/>
                  <a:ahLst/>
                  <a:cxnLst/>
                  <a:rect l="l" t="t" r="r" b="b"/>
                  <a:pathLst>
                    <a:path w="1968" h="1968" extrusionOk="0">
                      <a:moveTo>
                        <a:pt x="984" y="1"/>
                      </a:moveTo>
                      <a:cubicBezTo>
                        <a:pt x="441" y="1"/>
                        <a:pt x="0" y="441"/>
                        <a:pt x="0" y="985"/>
                      </a:cubicBezTo>
                      <a:cubicBezTo>
                        <a:pt x="0" y="1528"/>
                        <a:pt x="441" y="1968"/>
                        <a:pt x="984" y="1968"/>
                      </a:cubicBezTo>
                      <a:cubicBezTo>
                        <a:pt x="1528" y="1968"/>
                        <a:pt x="1968" y="1528"/>
                        <a:pt x="1968" y="985"/>
                      </a:cubicBezTo>
                      <a:cubicBezTo>
                        <a:pt x="1968" y="441"/>
                        <a:pt x="1528" y="1"/>
                        <a:pt x="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40;p54">
                  <a:extLst>
                    <a:ext uri="{FF2B5EF4-FFF2-40B4-BE49-F238E27FC236}">
                      <a16:creationId xmlns:a16="http://schemas.microsoft.com/office/drawing/2014/main" id="{5BE72ED1-A797-3D36-DF35-4BB046080BFB}"/>
                    </a:ext>
                  </a:extLst>
                </p:cNvPr>
                <p:cNvSpPr/>
                <p:nvPr/>
              </p:nvSpPr>
              <p:spPr>
                <a:xfrm>
                  <a:off x="5140450" y="964175"/>
                  <a:ext cx="49200" cy="49175"/>
                </a:xfrm>
                <a:custGeom>
                  <a:avLst/>
                  <a:gdLst/>
                  <a:ahLst/>
                  <a:cxnLst/>
                  <a:rect l="l" t="t" r="r" b="b"/>
                  <a:pathLst>
                    <a:path w="1968" h="1967" extrusionOk="0">
                      <a:moveTo>
                        <a:pt x="984" y="0"/>
                      </a:moveTo>
                      <a:cubicBezTo>
                        <a:pt x="441" y="0"/>
                        <a:pt x="0" y="440"/>
                        <a:pt x="0" y="983"/>
                      </a:cubicBezTo>
                      <a:cubicBezTo>
                        <a:pt x="0" y="1526"/>
                        <a:pt x="441" y="1967"/>
                        <a:pt x="984" y="1967"/>
                      </a:cubicBezTo>
                      <a:cubicBezTo>
                        <a:pt x="1528" y="1967"/>
                        <a:pt x="1968" y="1526"/>
                        <a:pt x="1968" y="983"/>
                      </a:cubicBezTo>
                      <a:cubicBezTo>
                        <a:pt x="1968" y="440"/>
                        <a:pt x="1528" y="0"/>
                        <a:pt x="9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41;p54">
                  <a:extLst>
                    <a:ext uri="{FF2B5EF4-FFF2-40B4-BE49-F238E27FC236}">
                      <a16:creationId xmlns:a16="http://schemas.microsoft.com/office/drawing/2014/main" id="{A97B76A6-38E2-5927-CC6F-969B6C19ACDC}"/>
                    </a:ext>
                  </a:extLst>
                </p:cNvPr>
                <p:cNvSpPr/>
                <p:nvPr/>
              </p:nvSpPr>
              <p:spPr>
                <a:xfrm>
                  <a:off x="5140450" y="1033575"/>
                  <a:ext cx="49200" cy="49175"/>
                </a:xfrm>
                <a:custGeom>
                  <a:avLst/>
                  <a:gdLst/>
                  <a:ahLst/>
                  <a:cxnLst/>
                  <a:rect l="l" t="t" r="r" b="b"/>
                  <a:pathLst>
                    <a:path w="1968" h="1967" extrusionOk="0">
                      <a:moveTo>
                        <a:pt x="984" y="0"/>
                      </a:moveTo>
                      <a:cubicBezTo>
                        <a:pt x="441" y="0"/>
                        <a:pt x="0" y="440"/>
                        <a:pt x="0" y="983"/>
                      </a:cubicBezTo>
                      <a:cubicBezTo>
                        <a:pt x="0" y="1526"/>
                        <a:pt x="441" y="1966"/>
                        <a:pt x="984" y="1966"/>
                      </a:cubicBezTo>
                      <a:cubicBezTo>
                        <a:pt x="1528" y="1966"/>
                        <a:pt x="1968" y="1526"/>
                        <a:pt x="1968" y="983"/>
                      </a:cubicBezTo>
                      <a:cubicBezTo>
                        <a:pt x="1968" y="440"/>
                        <a:pt x="1528"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42;p54">
                  <a:extLst>
                    <a:ext uri="{FF2B5EF4-FFF2-40B4-BE49-F238E27FC236}">
                      <a16:creationId xmlns:a16="http://schemas.microsoft.com/office/drawing/2014/main" id="{D2963A72-A079-5786-C04F-43C35671BEC0}"/>
                    </a:ext>
                  </a:extLst>
                </p:cNvPr>
                <p:cNvSpPr/>
                <p:nvPr/>
              </p:nvSpPr>
              <p:spPr>
                <a:xfrm>
                  <a:off x="5140450" y="1102950"/>
                  <a:ext cx="49200" cy="49175"/>
                </a:xfrm>
                <a:custGeom>
                  <a:avLst/>
                  <a:gdLst/>
                  <a:ahLst/>
                  <a:cxnLst/>
                  <a:rect l="l" t="t" r="r" b="b"/>
                  <a:pathLst>
                    <a:path w="1968" h="1967" extrusionOk="0">
                      <a:moveTo>
                        <a:pt x="984" y="1"/>
                      </a:moveTo>
                      <a:cubicBezTo>
                        <a:pt x="441" y="1"/>
                        <a:pt x="0" y="441"/>
                        <a:pt x="0" y="984"/>
                      </a:cubicBezTo>
                      <a:cubicBezTo>
                        <a:pt x="0" y="1527"/>
                        <a:pt x="441" y="1967"/>
                        <a:pt x="984" y="1967"/>
                      </a:cubicBezTo>
                      <a:cubicBezTo>
                        <a:pt x="1528" y="1967"/>
                        <a:pt x="1968" y="1527"/>
                        <a:pt x="1968" y="984"/>
                      </a:cubicBezTo>
                      <a:cubicBezTo>
                        <a:pt x="1968" y="441"/>
                        <a:pt x="1528"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43;p54">
                  <a:extLst>
                    <a:ext uri="{FF2B5EF4-FFF2-40B4-BE49-F238E27FC236}">
                      <a16:creationId xmlns:a16="http://schemas.microsoft.com/office/drawing/2014/main" id="{3A095D1B-6473-35E0-F556-66DFF1F1CFA9}"/>
                    </a:ext>
                  </a:extLst>
                </p:cNvPr>
                <p:cNvSpPr/>
                <p:nvPr/>
              </p:nvSpPr>
              <p:spPr>
                <a:xfrm>
                  <a:off x="5140450" y="1172325"/>
                  <a:ext cx="49200" cy="49200"/>
                </a:xfrm>
                <a:custGeom>
                  <a:avLst/>
                  <a:gdLst/>
                  <a:ahLst/>
                  <a:cxnLst/>
                  <a:rect l="l" t="t" r="r" b="b"/>
                  <a:pathLst>
                    <a:path w="1968" h="1968" extrusionOk="0">
                      <a:moveTo>
                        <a:pt x="984" y="0"/>
                      </a:moveTo>
                      <a:cubicBezTo>
                        <a:pt x="441" y="0"/>
                        <a:pt x="0" y="440"/>
                        <a:pt x="0" y="983"/>
                      </a:cubicBezTo>
                      <a:cubicBezTo>
                        <a:pt x="0" y="1528"/>
                        <a:pt x="441" y="1968"/>
                        <a:pt x="984" y="1968"/>
                      </a:cubicBezTo>
                      <a:cubicBezTo>
                        <a:pt x="1528" y="1968"/>
                        <a:pt x="1968" y="1528"/>
                        <a:pt x="1968" y="983"/>
                      </a:cubicBezTo>
                      <a:cubicBezTo>
                        <a:pt x="1968" y="440"/>
                        <a:pt x="1528"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44;p54">
                  <a:extLst>
                    <a:ext uri="{FF2B5EF4-FFF2-40B4-BE49-F238E27FC236}">
                      <a16:creationId xmlns:a16="http://schemas.microsoft.com/office/drawing/2014/main" id="{0032AAAE-8088-EC78-51C9-1030905036A1}"/>
                    </a:ext>
                  </a:extLst>
                </p:cNvPr>
                <p:cNvSpPr/>
                <p:nvPr/>
              </p:nvSpPr>
              <p:spPr>
                <a:xfrm>
                  <a:off x="5140450" y="1241725"/>
                  <a:ext cx="49200" cy="49200"/>
                </a:xfrm>
                <a:custGeom>
                  <a:avLst/>
                  <a:gdLst/>
                  <a:ahLst/>
                  <a:cxnLst/>
                  <a:rect l="l" t="t" r="r" b="b"/>
                  <a:pathLst>
                    <a:path w="1968" h="1968" extrusionOk="0">
                      <a:moveTo>
                        <a:pt x="984" y="0"/>
                      </a:moveTo>
                      <a:cubicBezTo>
                        <a:pt x="441" y="0"/>
                        <a:pt x="0" y="440"/>
                        <a:pt x="0" y="983"/>
                      </a:cubicBezTo>
                      <a:cubicBezTo>
                        <a:pt x="0" y="1526"/>
                        <a:pt x="441" y="1967"/>
                        <a:pt x="984" y="1967"/>
                      </a:cubicBezTo>
                      <a:cubicBezTo>
                        <a:pt x="1528" y="1967"/>
                        <a:pt x="1968" y="1526"/>
                        <a:pt x="1968" y="983"/>
                      </a:cubicBezTo>
                      <a:cubicBezTo>
                        <a:pt x="1968" y="440"/>
                        <a:pt x="1528" y="0"/>
                        <a:pt x="9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45;p54">
                  <a:extLst>
                    <a:ext uri="{FF2B5EF4-FFF2-40B4-BE49-F238E27FC236}">
                      <a16:creationId xmlns:a16="http://schemas.microsoft.com/office/drawing/2014/main" id="{AE51601F-6648-6127-5C35-4A4ACB0BB2EF}"/>
                    </a:ext>
                  </a:extLst>
                </p:cNvPr>
                <p:cNvSpPr/>
                <p:nvPr/>
              </p:nvSpPr>
              <p:spPr>
                <a:xfrm>
                  <a:off x="5140450" y="1311100"/>
                  <a:ext cx="49200" cy="49200"/>
                </a:xfrm>
                <a:custGeom>
                  <a:avLst/>
                  <a:gdLst/>
                  <a:ahLst/>
                  <a:cxnLst/>
                  <a:rect l="l" t="t" r="r" b="b"/>
                  <a:pathLst>
                    <a:path w="1968" h="1968" extrusionOk="0">
                      <a:moveTo>
                        <a:pt x="984" y="1"/>
                      </a:moveTo>
                      <a:cubicBezTo>
                        <a:pt x="441" y="1"/>
                        <a:pt x="0" y="441"/>
                        <a:pt x="0" y="984"/>
                      </a:cubicBezTo>
                      <a:cubicBezTo>
                        <a:pt x="0" y="1527"/>
                        <a:pt x="441" y="1967"/>
                        <a:pt x="984" y="1967"/>
                      </a:cubicBezTo>
                      <a:cubicBezTo>
                        <a:pt x="1528" y="1967"/>
                        <a:pt x="1968" y="1527"/>
                        <a:pt x="1968" y="984"/>
                      </a:cubicBezTo>
                      <a:cubicBezTo>
                        <a:pt x="1968" y="441"/>
                        <a:pt x="1528" y="1"/>
                        <a:pt x="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46;p54">
                  <a:extLst>
                    <a:ext uri="{FF2B5EF4-FFF2-40B4-BE49-F238E27FC236}">
                      <a16:creationId xmlns:a16="http://schemas.microsoft.com/office/drawing/2014/main" id="{7807D15D-9D06-B3D0-A9B8-7300BA1BA87C}"/>
                    </a:ext>
                  </a:extLst>
                </p:cNvPr>
                <p:cNvSpPr/>
                <p:nvPr/>
              </p:nvSpPr>
              <p:spPr>
                <a:xfrm>
                  <a:off x="5140450" y="1380500"/>
                  <a:ext cx="49200" cy="49175"/>
                </a:xfrm>
                <a:custGeom>
                  <a:avLst/>
                  <a:gdLst/>
                  <a:ahLst/>
                  <a:cxnLst/>
                  <a:rect l="l" t="t" r="r" b="b"/>
                  <a:pathLst>
                    <a:path w="1968" h="1967" extrusionOk="0">
                      <a:moveTo>
                        <a:pt x="984" y="0"/>
                      </a:moveTo>
                      <a:cubicBezTo>
                        <a:pt x="441" y="0"/>
                        <a:pt x="0" y="441"/>
                        <a:pt x="0" y="984"/>
                      </a:cubicBezTo>
                      <a:cubicBezTo>
                        <a:pt x="0" y="1527"/>
                        <a:pt x="441" y="1967"/>
                        <a:pt x="984" y="1967"/>
                      </a:cubicBezTo>
                      <a:cubicBezTo>
                        <a:pt x="1528" y="1967"/>
                        <a:pt x="1968" y="1527"/>
                        <a:pt x="1968" y="984"/>
                      </a:cubicBezTo>
                      <a:cubicBezTo>
                        <a:pt x="1968" y="441"/>
                        <a:pt x="1528" y="0"/>
                        <a:pt x="9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47;p54">
                  <a:extLst>
                    <a:ext uri="{FF2B5EF4-FFF2-40B4-BE49-F238E27FC236}">
                      <a16:creationId xmlns:a16="http://schemas.microsoft.com/office/drawing/2014/main" id="{EB6C864E-6774-11B3-61FE-68E64877E2F2}"/>
                    </a:ext>
                  </a:extLst>
                </p:cNvPr>
                <p:cNvSpPr/>
                <p:nvPr/>
              </p:nvSpPr>
              <p:spPr>
                <a:xfrm>
                  <a:off x="5140450" y="1449825"/>
                  <a:ext cx="49200" cy="49200"/>
                </a:xfrm>
                <a:custGeom>
                  <a:avLst/>
                  <a:gdLst/>
                  <a:ahLst/>
                  <a:cxnLst/>
                  <a:rect l="l" t="t" r="r" b="b"/>
                  <a:pathLst>
                    <a:path w="1968" h="1968" extrusionOk="0">
                      <a:moveTo>
                        <a:pt x="984" y="1"/>
                      </a:moveTo>
                      <a:cubicBezTo>
                        <a:pt x="441" y="1"/>
                        <a:pt x="0" y="441"/>
                        <a:pt x="0" y="984"/>
                      </a:cubicBezTo>
                      <a:cubicBezTo>
                        <a:pt x="0" y="1527"/>
                        <a:pt x="441" y="1967"/>
                        <a:pt x="984" y="1967"/>
                      </a:cubicBezTo>
                      <a:cubicBezTo>
                        <a:pt x="1528" y="1967"/>
                        <a:pt x="1968" y="1527"/>
                        <a:pt x="1968" y="984"/>
                      </a:cubicBezTo>
                      <a:cubicBezTo>
                        <a:pt x="1968" y="441"/>
                        <a:pt x="1528" y="1"/>
                        <a:pt x="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48;p54">
                  <a:extLst>
                    <a:ext uri="{FF2B5EF4-FFF2-40B4-BE49-F238E27FC236}">
                      <a16:creationId xmlns:a16="http://schemas.microsoft.com/office/drawing/2014/main" id="{4C814162-A092-567E-AD66-E57C1BCEE9EF}"/>
                    </a:ext>
                  </a:extLst>
                </p:cNvPr>
                <p:cNvSpPr/>
                <p:nvPr/>
              </p:nvSpPr>
              <p:spPr>
                <a:xfrm>
                  <a:off x="5140450" y="1519225"/>
                  <a:ext cx="49200" cy="49175"/>
                </a:xfrm>
                <a:custGeom>
                  <a:avLst/>
                  <a:gdLst/>
                  <a:ahLst/>
                  <a:cxnLst/>
                  <a:rect l="l" t="t" r="r" b="b"/>
                  <a:pathLst>
                    <a:path w="1968" h="1967" extrusionOk="0">
                      <a:moveTo>
                        <a:pt x="984" y="1"/>
                      </a:moveTo>
                      <a:cubicBezTo>
                        <a:pt x="441" y="1"/>
                        <a:pt x="0" y="441"/>
                        <a:pt x="0" y="984"/>
                      </a:cubicBezTo>
                      <a:cubicBezTo>
                        <a:pt x="0" y="1527"/>
                        <a:pt x="441" y="1967"/>
                        <a:pt x="984" y="1967"/>
                      </a:cubicBezTo>
                      <a:cubicBezTo>
                        <a:pt x="1528" y="1967"/>
                        <a:pt x="1968" y="1527"/>
                        <a:pt x="1968" y="984"/>
                      </a:cubicBezTo>
                      <a:cubicBezTo>
                        <a:pt x="1968" y="441"/>
                        <a:pt x="1528"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49;p54">
                  <a:extLst>
                    <a:ext uri="{FF2B5EF4-FFF2-40B4-BE49-F238E27FC236}">
                      <a16:creationId xmlns:a16="http://schemas.microsoft.com/office/drawing/2014/main" id="{DE1D4C04-910F-EF8F-7DFA-FDB241DF9498}"/>
                    </a:ext>
                  </a:extLst>
                </p:cNvPr>
                <p:cNvSpPr/>
                <p:nvPr/>
              </p:nvSpPr>
              <p:spPr>
                <a:xfrm>
                  <a:off x="5140450" y="1588625"/>
                  <a:ext cx="49200" cy="49175"/>
                </a:xfrm>
                <a:custGeom>
                  <a:avLst/>
                  <a:gdLst/>
                  <a:ahLst/>
                  <a:cxnLst/>
                  <a:rect l="l" t="t" r="r" b="b"/>
                  <a:pathLst>
                    <a:path w="1968" h="1967" extrusionOk="0">
                      <a:moveTo>
                        <a:pt x="984" y="0"/>
                      </a:moveTo>
                      <a:cubicBezTo>
                        <a:pt x="441" y="0"/>
                        <a:pt x="0" y="441"/>
                        <a:pt x="0" y="984"/>
                      </a:cubicBezTo>
                      <a:cubicBezTo>
                        <a:pt x="0" y="1527"/>
                        <a:pt x="441" y="1967"/>
                        <a:pt x="984" y="1967"/>
                      </a:cubicBezTo>
                      <a:cubicBezTo>
                        <a:pt x="1528" y="1967"/>
                        <a:pt x="1968" y="1527"/>
                        <a:pt x="1968" y="984"/>
                      </a:cubicBezTo>
                      <a:cubicBezTo>
                        <a:pt x="1968" y="441"/>
                        <a:pt x="1528" y="0"/>
                        <a:pt x="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50;p54">
                  <a:extLst>
                    <a:ext uri="{FF2B5EF4-FFF2-40B4-BE49-F238E27FC236}">
                      <a16:creationId xmlns:a16="http://schemas.microsoft.com/office/drawing/2014/main" id="{A5ACDB59-E01C-B330-287C-64622C9DC1C3}"/>
                    </a:ext>
                  </a:extLst>
                </p:cNvPr>
                <p:cNvSpPr/>
                <p:nvPr/>
              </p:nvSpPr>
              <p:spPr>
                <a:xfrm>
                  <a:off x="3848575" y="1312025"/>
                  <a:ext cx="312300" cy="393500"/>
                </a:xfrm>
                <a:custGeom>
                  <a:avLst/>
                  <a:gdLst/>
                  <a:ahLst/>
                  <a:cxnLst/>
                  <a:rect l="l" t="t" r="r" b="b"/>
                  <a:pathLst>
                    <a:path w="12492" h="15740" extrusionOk="0">
                      <a:moveTo>
                        <a:pt x="4350" y="1"/>
                      </a:moveTo>
                      <a:cubicBezTo>
                        <a:pt x="1957" y="1"/>
                        <a:pt x="0" y="1959"/>
                        <a:pt x="0" y="4351"/>
                      </a:cubicBezTo>
                      <a:lnTo>
                        <a:pt x="0" y="11389"/>
                      </a:lnTo>
                      <a:cubicBezTo>
                        <a:pt x="0" y="13781"/>
                        <a:pt x="1957" y="15740"/>
                        <a:pt x="4350" y="15740"/>
                      </a:cubicBezTo>
                      <a:lnTo>
                        <a:pt x="8140" y="15740"/>
                      </a:lnTo>
                      <a:cubicBezTo>
                        <a:pt x="10533" y="15740"/>
                        <a:pt x="12491" y="13781"/>
                        <a:pt x="12489" y="11389"/>
                      </a:cubicBezTo>
                      <a:lnTo>
                        <a:pt x="12489" y="4351"/>
                      </a:lnTo>
                      <a:cubicBezTo>
                        <a:pt x="12489" y="1959"/>
                        <a:pt x="10532" y="1"/>
                        <a:pt x="8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51;p54">
                  <a:extLst>
                    <a:ext uri="{FF2B5EF4-FFF2-40B4-BE49-F238E27FC236}">
                      <a16:creationId xmlns:a16="http://schemas.microsoft.com/office/drawing/2014/main" id="{C32E5920-5E33-BDA5-0238-18AFC339ABEE}"/>
                    </a:ext>
                  </a:extLst>
                </p:cNvPr>
                <p:cNvSpPr/>
                <p:nvPr/>
              </p:nvSpPr>
              <p:spPr>
                <a:xfrm>
                  <a:off x="4330400" y="1477775"/>
                  <a:ext cx="293650" cy="111375"/>
                </a:xfrm>
                <a:custGeom>
                  <a:avLst/>
                  <a:gdLst/>
                  <a:ahLst/>
                  <a:cxnLst/>
                  <a:rect l="l" t="t" r="r" b="b"/>
                  <a:pathLst>
                    <a:path w="11746" h="4455" extrusionOk="0">
                      <a:moveTo>
                        <a:pt x="9879" y="0"/>
                      </a:moveTo>
                      <a:cubicBezTo>
                        <a:pt x="9115" y="0"/>
                        <a:pt x="8351" y="589"/>
                        <a:pt x="7534" y="1951"/>
                      </a:cubicBezTo>
                      <a:cubicBezTo>
                        <a:pt x="6889" y="1854"/>
                        <a:pt x="4813" y="1478"/>
                        <a:pt x="3598" y="1478"/>
                      </a:cubicBezTo>
                      <a:cubicBezTo>
                        <a:pt x="3541" y="1478"/>
                        <a:pt x="3487" y="1479"/>
                        <a:pt x="3434" y="1481"/>
                      </a:cubicBezTo>
                      <a:cubicBezTo>
                        <a:pt x="3327" y="1483"/>
                        <a:pt x="3212" y="1484"/>
                        <a:pt x="3090" y="1484"/>
                      </a:cubicBezTo>
                      <a:cubicBezTo>
                        <a:pt x="2622" y="1484"/>
                        <a:pt x="2058" y="1468"/>
                        <a:pt x="1473" y="1429"/>
                      </a:cubicBezTo>
                      <a:lnTo>
                        <a:pt x="0" y="4421"/>
                      </a:lnTo>
                      <a:cubicBezTo>
                        <a:pt x="336" y="4443"/>
                        <a:pt x="681" y="4455"/>
                        <a:pt x="1029" y="4455"/>
                      </a:cubicBezTo>
                      <a:cubicBezTo>
                        <a:pt x="2077" y="4455"/>
                        <a:pt x="3153" y="4348"/>
                        <a:pt x="4098" y="4086"/>
                      </a:cubicBezTo>
                      <a:cubicBezTo>
                        <a:pt x="4800" y="3892"/>
                        <a:pt x="5632" y="3792"/>
                        <a:pt x="6265" y="3626"/>
                      </a:cubicBezTo>
                      <a:cubicBezTo>
                        <a:pt x="6900" y="3466"/>
                        <a:pt x="7292" y="3381"/>
                        <a:pt x="7873" y="3155"/>
                      </a:cubicBezTo>
                      <a:cubicBezTo>
                        <a:pt x="8610" y="3106"/>
                        <a:pt x="8937" y="3038"/>
                        <a:pt x="9634" y="2910"/>
                      </a:cubicBezTo>
                      <a:cubicBezTo>
                        <a:pt x="10332" y="2784"/>
                        <a:pt x="10711" y="2675"/>
                        <a:pt x="11159" y="2345"/>
                      </a:cubicBezTo>
                      <a:cubicBezTo>
                        <a:pt x="11746" y="1913"/>
                        <a:pt x="11672" y="929"/>
                        <a:pt x="11247" y="584"/>
                      </a:cubicBezTo>
                      <a:cubicBezTo>
                        <a:pt x="10784" y="208"/>
                        <a:pt x="10332" y="0"/>
                        <a:pt x="9879" y="0"/>
                      </a:cubicBezTo>
                      <a:close/>
                    </a:path>
                  </a:pathLst>
                </a:custGeom>
                <a:solidFill>
                  <a:srgbClr val="9856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52;p54">
                  <a:extLst>
                    <a:ext uri="{FF2B5EF4-FFF2-40B4-BE49-F238E27FC236}">
                      <a16:creationId xmlns:a16="http://schemas.microsoft.com/office/drawing/2014/main" id="{C21E0585-206B-3A5B-930E-37B954776A99}"/>
                    </a:ext>
                  </a:extLst>
                </p:cNvPr>
                <p:cNvSpPr/>
                <p:nvPr/>
              </p:nvSpPr>
              <p:spPr>
                <a:xfrm>
                  <a:off x="4095700" y="1289450"/>
                  <a:ext cx="216125" cy="289725"/>
                </a:xfrm>
                <a:custGeom>
                  <a:avLst/>
                  <a:gdLst/>
                  <a:ahLst/>
                  <a:cxnLst/>
                  <a:rect l="l" t="t" r="r" b="b"/>
                  <a:pathLst>
                    <a:path w="8645" h="11589" extrusionOk="0">
                      <a:moveTo>
                        <a:pt x="1426" y="0"/>
                      </a:moveTo>
                      <a:cubicBezTo>
                        <a:pt x="1266" y="0"/>
                        <a:pt x="1112" y="14"/>
                        <a:pt x="968" y="44"/>
                      </a:cubicBezTo>
                      <a:cubicBezTo>
                        <a:pt x="967" y="44"/>
                        <a:pt x="965" y="44"/>
                        <a:pt x="964" y="44"/>
                      </a:cubicBezTo>
                      <a:cubicBezTo>
                        <a:pt x="959" y="44"/>
                        <a:pt x="959" y="46"/>
                        <a:pt x="959" y="46"/>
                      </a:cubicBezTo>
                      <a:cubicBezTo>
                        <a:pt x="538" y="144"/>
                        <a:pt x="211" y="387"/>
                        <a:pt x="83" y="847"/>
                      </a:cubicBezTo>
                      <a:cubicBezTo>
                        <a:pt x="17" y="1097"/>
                        <a:pt x="0" y="1418"/>
                        <a:pt x="71" y="1810"/>
                      </a:cubicBezTo>
                      <a:cubicBezTo>
                        <a:pt x="310" y="3242"/>
                        <a:pt x="896" y="4425"/>
                        <a:pt x="1653" y="5552"/>
                      </a:cubicBezTo>
                      <a:cubicBezTo>
                        <a:pt x="2521" y="6836"/>
                        <a:pt x="3616" y="8045"/>
                        <a:pt x="4674" y="9446"/>
                      </a:cubicBezTo>
                      <a:cubicBezTo>
                        <a:pt x="5177" y="10109"/>
                        <a:pt x="6088" y="11121"/>
                        <a:pt x="7221" y="11589"/>
                      </a:cubicBezTo>
                      <a:lnTo>
                        <a:pt x="8645" y="8697"/>
                      </a:lnTo>
                      <a:cubicBezTo>
                        <a:pt x="8464" y="8664"/>
                        <a:pt x="8296" y="8630"/>
                        <a:pt x="8136" y="8587"/>
                      </a:cubicBezTo>
                      <a:cubicBezTo>
                        <a:pt x="7636" y="7209"/>
                        <a:pt x="7073" y="5862"/>
                        <a:pt x="6414" y="4568"/>
                      </a:cubicBezTo>
                      <a:cubicBezTo>
                        <a:pt x="6006" y="3752"/>
                        <a:pt x="5560" y="2951"/>
                        <a:pt x="5072" y="2180"/>
                      </a:cubicBezTo>
                      <a:cubicBezTo>
                        <a:pt x="4477" y="1241"/>
                        <a:pt x="3698" y="517"/>
                        <a:pt x="2658" y="200"/>
                      </a:cubicBezTo>
                      <a:cubicBezTo>
                        <a:pt x="2243" y="80"/>
                        <a:pt x="1815" y="0"/>
                        <a:pt x="1426" y="0"/>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53;p54">
                  <a:extLst>
                    <a:ext uri="{FF2B5EF4-FFF2-40B4-BE49-F238E27FC236}">
                      <a16:creationId xmlns:a16="http://schemas.microsoft.com/office/drawing/2014/main" id="{7FAF5693-7FF1-A5A2-8652-FB0E3347E34C}"/>
                    </a:ext>
                  </a:extLst>
                </p:cNvPr>
                <p:cNvSpPr/>
                <p:nvPr/>
              </p:nvSpPr>
              <p:spPr>
                <a:xfrm>
                  <a:off x="4276200" y="1506900"/>
                  <a:ext cx="91050" cy="81400"/>
                </a:xfrm>
                <a:custGeom>
                  <a:avLst/>
                  <a:gdLst/>
                  <a:ahLst/>
                  <a:cxnLst/>
                  <a:rect l="l" t="t" r="r" b="b"/>
                  <a:pathLst>
                    <a:path w="3642" h="3256" extrusionOk="0">
                      <a:moveTo>
                        <a:pt x="1424" y="0"/>
                      </a:moveTo>
                      <a:lnTo>
                        <a:pt x="1" y="2891"/>
                      </a:lnTo>
                      <a:cubicBezTo>
                        <a:pt x="246" y="2995"/>
                        <a:pt x="502" y="3070"/>
                        <a:pt x="767" y="3111"/>
                      </a:cubicBezTo>
                      <a:cubicBezTo>
                        <a:pt x="1206" y="3177"/>
                        <a:pt x="1677" y="3228"/>
                        <a:pt x="2168" y="3256"/>
                      </a:cubicBezTo>
                      <a:lnTo>
                        <a:pt x="3641" y="264"/>
                      </a:lnTo>
                      <a:cubicBezTo>
                        <a:pt x="2890" y="217"/>
                        <a:pt x="2099" y="131"/>
                        <a:pt x="1424" y="0"/>
                      </a:cubicBezTo>
                      <a:close/>
                    </a:path>
                  </a:pathLst>
                </a:custGeom>
                <a:solidFill>
                  <a:srgbClr val="6341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54;p54">
                  <a:extLst>
                    <a:ext uri="{FF2B5EF4-FFF2-40B4-BE49-F238E27FC236}">
                      <a16:creationId xmlns:a16="http://schemas.microsoft.com/office/drawing/2014/main" id="{504FA9FB-EA9B-96F5-E251-F7270122A135}"/>
                    </a:ext>
                  </a:extLst>
                </p:cNvPr>
                <p:cNvSpPr/>
                <p:nvPr/>
              </p:nvSpPr>
              <p:spPr>
                <a:xfrm>
                  <a:off x="3935425" y="987500"/>
                  <a:ext cx="181850" cy="269100"/>
                </a:xfrm>
                <a:custGeom>
                  <a:avLst/>
                  <a:gdLst/>
                  <a:ahLst/>
                  <a:cxnLst/>
                  <a:rect l="l" t="t" r="r" b="b"/>
                  <a:pathLst>
                    <a:path w="7274" h="10764" extrusionOk="0">
                      <a:moveTo>
                        <a:pt x="4149" y="0"/>
                      </a:moveTo>
                      <a:cubicBezTo>
                        <a:pt x="4125" y="0"/>
                        <a:pt x="4101" y="1"/>
                        <a:pt x="4077" y="3"/>
                      </a:cubicBezTo>
                      <a:cubicBezTo>
                        <a:pt x="2575" y="131"/>
                        <a:pt x="1304" y="1494"/>
                        <a:pt x="790" y="2786"/>
                      </a:cubicBezTo>
                      <a:cubicBezTo>
                        <a:pt x="264" y="4108"/>
                        <a:pt x="0" y="6593"/>
                        <a:pt x="754" y="7889"/>
                      </a:cubicBezTo>
                      <a:cubicBezTo>
                        <a:pt x="1613" y="9366"/>
                        <a:pt x="3617" y="9731"/>
                        <a:pt x="4964" y="10384"/>
                      </a:cubicBezTo>
                      <a:lnTo>
                        <a:pt x="4824" y="10565"/>
                      </a:lnTo>
                      <a:cubicBezTo>
                        <a:pt x="4884" y="10647"/>
                        <a:pt x="4947" y="10725"/>
                        <a:pt x="5058" y="10763"/>
                      </a:cubicBezTo>
                      <a:cubicBezTo>
                        <a:pt x="5718" y="9596"/>
                        <a:pt x="6414" y="8545"/>
                        <a:pt x="6734" y="7223"/>
                      </a:cubicBezTo>
                      <a:cubicBezTo>
                        <a:pt x="7081" y="5787"/>
                        <a:pt x="7227" y="4065"/>
                        <a:pt x="7258" y="2590"/>
                      </a:cubicBezTo>
                      <a:cubicBezTo>
                        <a:pt x="7274" y="1781"/>
                        <a:pt x="7095" y="1346"/>
                        <a:pt x="6298" y="990"/>
                      </a:cubicBezTo>
                      <a:cubicBezTo>
                        <a:pt x="5699" y="723"/>
                        <a:pt x="4816" y="0"/>
                        <a:pt x="4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55;p54">
                  <a:extLst>
                    <a:ext uri="{FF2B5EF4-FFF2-40B4-BE49-F238E27FC236}">
                      <a16:creationId xmlns:a16="http://schemas.microsoft.com/office/drawing/2014/main" id="{85BEE811-DC8E-E30D-3B32-06DCC8C93D19}"/>
                    </a:ext>
                  </a:extLst>
                </p:cNvPr>
                <p:cNvSpPr/>
                <p:nvPr/>
              </p:nvSpPr>
              <p:spPr>
                <a:xfrm>
                  <a:off x="4021125" y="1201350"/>
                  <a:ext cx="70250" cy="65825"/>
                </a:xfrm>
                <a:custGeom>
                  <a:avLst/>
                  <a:gdLst/>
                  <a:ahLst/>
                  <a:cxnLst/>
                  <a:rect l="l" t="t" r="r" b="b"/>
                  <a:pathLst>
                    <a:path w="2810" h="2633" extrusionOk="0">
                      <a:moveTo>
                        <a:pt x="143" y="0"/>
                      </a:moveTo>
                      <a:cubicBezTo>
                        <a:pt x="114" y="93"/>
                        <a:pt x="50" y="1119"/>
                        <a:pt x="1" y="1898"/>
                      </a:cubicBezTo>
                      <a:cubicBezTo>
                        <a:pt x="731" y="2079"/>
                        <a:pt x="2746" y="2632"/>
                        <a:pt x="2746" y="2632"/>
                      </a:cubicBezTo>
                      <a:lnTo>
                        <a:pt x="2809" y="504"/>
                      </a:lnTo>
                      <a:lnTo>
                        <a:pt x="143" y="0"/>
                      </a:lnTo>
                      <a:close/>
                    </a:path>
                  </a:pathLst>
                </a:custGeom>
                <a:solidFill>
                  <a:srgbClr val="A4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556;p54">
                  <a:extLst>
                    <a:ext uri="{FF2B5EF4-FFF2-40B4-BE49-F238E27FC236}">
                      <a16:creationId xmlns:a16="http://schemas.microsoft.com/office/drawing/2014/main" id="{7F9F5844-835A-FA57-4D35-9BB0D049D683}"/>
                    </a:ext>
                  </a:extLst>
                </p:cNvPr>
                <p:cNvSpPr/>
                <p:nvPr/>
              </p:nvSpPr>
              <p:spPr>
                <a:xfrm>
                  <a:off x="4089750" y="1256525"/>
                  <a:ext cx="27150" cy="54525"/>
                </a:xfrm>
                <a:custGeom>
                  <a:avLst/>
                  <a:gdLst/>
                  <a:ahLst/>
                  <a:cxnLst/>
                  <a:rect l="l" t="t" r="r" b="b"/>
                  <a:pathLst>
                    <a:path w="1086" h="2181" extrusionOk="0">
                      <a:moveTo>
                        <a:pt x="457" y="0"/>
                      </a:moveTo>
                      <a:lnTo>
                        <a:pt x="1" y="425"/>
                      </a:lnTo>
                      <a:lnTo>
                        <a:pt x="738" y="2181"/>
                      </a:lnTo>
                      <a:lnTo>
                        <a:pt x="1086" y="993"/>
                      </a:lnTo>
                      <a:lnTo>
                        <a:pt x="1086" y="990"/>
                      </a:lnTo>
                      <a:lnTo>
                        <a:pt x="457" y="0"/>
                      </a:ln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557;p54">
                  <a:extLst>
                    <a:ext uri="{FF2B5EF4-FFF2-40B4-BE49-F238E27FC236}">
                      <a16:creationId xmlns:a16="http://schemas.microsoft.com/office/drawing/2014/main" id="{4F5B29BB-4AC2-BD98-7EE7-8D2CCE801A67}"/>
                    </a:ext>
                  </a:extLst>
                </p:cNvPr>
                <p:cNvSpPr/>
                <p:nvPr/>
              </p:nvSpPr>
              <p:spPr>
                <a:xfrm>
                  <a:off x="3918600" y="1267150"/>
                  <a:ext cx="296500" cy="438375"/>
                </a:xfrm>
                <a:custGeom>
                  <a:avLst/>
                  <a:gdLst/>
                  <a:ahLst/>
                  <a:cxnLst/>
                  <a:rect l="l" t="t" r="r" b="b"/>
                  <a:pathLst>
                    <a:path w="11860" h="17535" extrusionOk="0">
                      <a:moveTo>
                        <a:pt x="6848" y="0"/>
                      </a:moveTo>
                      <a:lnTo>
                        <a:pt x="6097" y="2047"/>
                      </a:lnTo>
                      <a:lnTo>
                        <a:pt x="3505" y="630"/>
                      </a:lnTo>
                      <a:cubicBezTo>
                        <a:pt x="2851" y="1207"/>
                        <a:pt x="1830" y="2107"/>
                        <a:pt x="1749" y="2156"/>
                      </a:cubicBezTo>
                      <a:cubicBezTo>
                        <a:pt x="1" y="3273"/>
                        <a:pt x="316" y="4464"/>
                        <a:pt x="409" y="6604"/>
                      </a:cubicBezTo>
                      <a:lnTo>
                        <a:pt x="848" y="8109"/>
                      </a:lnTo>
                      <a:cubicBezTo>
                        <a:pt x="1752" y="11181"/>
                        <a:pt x="2123" y="14365"/>
                        <a:pt x="1971" y="17535"/>
                      </a:cubicBezTo>
                      <a:lnTo>
                        <a:pt x="11859" y="17535"/>
                      </a:lnTo>
                      <a:cubicBezTo>
                        <a:pt x="10642" y="15084"/>
                        <a:pt x="10817" y="12942"/>
                        <a:pt x="11176" y="11391"/>
                      </a:cubicBezTo>
                      <a:cubicBezTo>
                        <a:pt x="11422" y="10330"/>
                        <a:pt x="11669" y="7528"/>
                        <a:pt x="11648" y="6507"/>
                      </a:cubicBezTo>
                      <a:cubicBezTo>
                        <a:pt x="11556" y="1825"/>
                        <a:pt x="8560" y="896"/>
                        <a:pt x="8560" y="896"/>
                      </a:cubicBezTo>
                      <a:lnTo>
                        <a:pt x="7934" y="570"/>
                      </a:lnTo>
                      <a:lnTo>
                        <a:pt x="7587" y="1756"/>
                      </a:lnTo>
                      <a:lnTo>
                        <a:pt x="68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558;p54">
                  <a:extLst>
                    <a:ext uri="{FF2B5EF4-FFF2-40B4-BE49-F238E27FC236}">
                      <a16:creationId xmlns:a16="http://schemas.microsoft.com/office/drawing/2014/main" id="{69187C3E-7AE1-E968-ACA6-397270CC3DA0}"/>
                    </a:ext>
                  </a:extLst>
                </p:cNvPr>
                <p:cNvSpPr/>
                <p:nvPr/>
              </p:nvSpPr>
              <p:spPr>
                <a:xfrm>
                  <a:off x="3959550" y="1001175"/>
                  <a:ext cx="221300" cy="248700"/>
                </a:xfrm>
                <a:custGeom>
                  <a:avLst/>
                  <a:gdLst/>
                  <a:ahLst/>
                  <a:cxnLst/>
                  <a:rect l="l" t="t" r="r" b="b"/>
                  <a:pathLst>
                    <a:path w="8852" h="9948" extrusionOk="0">
                      <a:moveTo>
                        <a:pt x="4770" y="0"/>
                      </a:moveTo>
                      <a:cubicBezTo>
                        <a:pt x="4488" y="0"/>
                        <a:pt x="4202" y="39"/>
                        <a:pt x="3913" y="105"/>
                      </a:cubicBezTo>
                      <a:cubicBezTo>
                        <a:pt x="2501" y="428"/>
                        <a:pt x="1357" y="2809"/>
                        <a:pt x="1203" y="4821"/>
                      </a:cubicBezTo>
                      <a:cubicBezTo>
                        <a:pt x="1053" y="4759"/>
                        <a:pt x="903" y="4723"/>
                        <a:pt x="768" y="4723"/>
                      </a:cubicBezTo>
                      <a:cubicBezTo>
                        <a:pt x="718" y="4723"/>
                        <a:pt x="670" y="4728"/>
                        <a:pt x="625" y="4738"/>
                      </a:cubicBezTo>
                      <a:cubicBezTo>
                        <a:pt x="61" y="4867"/>
                        <a:pt x="1" y="5800"/>
                        <a:pt x="254" y="6465"/>
                      </a:cubicBezTo>
                      <a:cubicBezTo>
                        <a:pt x="576" y="7308"/>
                        <a:pt x="1271" y="7489"/>
                        <a:pt x="1903" y="7579"/>
                      </a:cubicBezTo>
                      <a:cubicBezTo>
                        <a:pt x="2747" y="8838"/>
                        <a:pt x="4217" y="9948"/>
                        <a:pt x="5469" y="9948"/>
                      </a:cubicBezTo>
                      <a:cubicBezTo>
                        <a:pt x="5667" y="9948"/>
                        <a:pt x="5860" y="9920"/>
                        <a:pt x="6044" y="9861"/>
                      </a:cubicBezTo>
                      <a:cubicBezTo>
                        <a:pt x="7834" y="9283"/>
                        <a:pt x="8851" y="7081"/>
                        <a:pt x="8471" y="5180"/>
                      </a:cubicBezTo>
                      <a:cubicBezTo>
                        <a:pt x="7660" y="1128"/>
                        <a:pt x="6288" y="0"/>
                        <a:pt x="4770" y="0"/>
                      </a:cubicBezTo>
                      <a:close/>
                    </a:path>
                  </a:pathLst>
                </a:custGeom>
                <a:solidFill>
                  <a:srgbClr val="A4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559;p54">
                  <a:extLst>
                    <a:ext uri="{FF2B5EF4-FFF2-40B4-BE49-F238E27FC236}">
                      <a16:creationId xmlns:a16="http://schemas.microsoft.com/office/drawing/2014/main" id="{B1FB44E9-5F13-EC4F-F486-5C9B94967124}"/>
                    </a:ext>
                  </a:extLst>
                </p:cNvPr>
                <p:cNvSpPr/>
                <p:nvPr/>
              </p:nvSpPr>
              <p:spPr>
                <a:xfrm>
                  <a:off x="3961725" y="982725"/>
                  <a:ext cx="242475" cy="200800"/>
                </a:xfrm>
                <a:custGeom>
                  <a:avLst/>
                  <a:gdLst/>
                  <a:ahLst/>
                  <a:cxnLst/>
                  <a:rect l="l" t="t" r="r" b="b"/>
                  <a:pathLst>
                    <a:path w="9699" h="8032" extrusionOk="0">
                      <a:moveTo>
                        <a:pt x="4151" y="1"/>
                      </a:moveTo>
                      <a:cubicBezTo>
                        <a:pt x="2443" y="1"/>
                        <a:pt x="547" y="955"/>
                        <a:pt x="236" y="2473"/>
                      </a:cubicBezTo>
                      <a:cubicBezTo>
                        <a:pt x="0" y="3615"/>
                        <a:pt x="413" y="4304"/>
                        <a:pt x="940" y="5207"/>
                      </a:cubicBezTo>
                      <a:cubicBezTo>
                        <a:pt x="1489" y="6148"/>
                        <a:pt x="1873" y="6955"/>
                        <a:pt x="2001" y="8032"/>
                      </a:cubicBezTo>
                      <a:cubicBezTo>
                        <a:pt x="2434" y="7221"/>
                        <a:pt x="2332" y="5949"/>
                        <a:pt x="2270" y="5074"/>
                      </a:cubicBezTo>
                      <a:cubicBezTo>
                        <a:pt x="2215" y="4292"/>
                        <a:pt x="2216" y="4350"/>
                        <a:pt x="2920" y="4159"/>
                      </a:cubicBezTo>
                      <a:cubicBezTo>
                        <a:pt x="3555" y="3987"/>
                        <a:pt x="4094" y="3723"/>
                        <a:pt x="4599" y="3314"/>
                      </a:cubicBezTo>
                      <a:lnTo>
                        <a:pt x="4599" y="3314"/>
                      </a:lnTo>
                      <a:cubicBezTo>
                        <a:pt x="4495" y="3613"/>
                        <a:pt x="4295" y="4000"/>
                        <a:pt x="4123" y="4338"/>
                      </a:cubicBezTo>
                      <a:cubicBezTo>
                        <a:pt x="5400" y="4163"/>
                        <a:pt x="6658" y="3834"/>
                        <a:pt x="7317" y="2707"/>
                      </a:cubicBezTo>
                      <a:cubicBezTo>
                        <a:pt x="8026" y="3104"/>
                        <a:pt x="8540" y="3142"/>
                        <a:pt x="9319" y="4011"/>
                      </a:cubicBezTo>
                      <a:cubicBezTo>
                        <a:pt x="9345" y="2264"/>
                        <a:pt x="8353" y="1789"/>
                        <a:pt x="8353" y="1789"/>
                      </a:cubicBezTo>
                      <a:cubicBezTo>
                        <a:pt x="8778" y="1738"/>
                        <a:pt x="9698" y="1510"/>
                        <a:pt x="9690" y="955"/>
                      </a:cubicBezTo>
                      <a:cubicBezTo>
                        <a:pt x="9684" y="476"/>
                        <a:pt x="8874" y="336"/>
                        <a:pt x="8439" y="252"/>
                      </a:cubicBezTo>
                      <a:cubicBezTo>
                        <a:pt x="7746" y="121"/>
                        <a:pt x="7054" y="144"/>
                        <a:pt x="6347" y="110"/>
                      </a:cubicBezTo>
                      <a:cubicBezTo>
                        <a:pt x="5818" y="84"/>
                        <a:pt x="4609" y="24"/>
                        <a:pt x="4609" y="24"/>
                      </a:cubicBezTo>
                      <a:cubicBezTo>
                        <a:pt x="4459" y="8"/>
                        <a:pt x="4306" y="1"/>
                        <a:pt x="4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560;p54">
                  <a:extLst>
                    <a:ext uri="{FF2B5EF4-FFF2-40B4-BE49-F238E27FC236}">
                      <a16:creationId xmlns:a16="http://schemas.microsoft.com/office/drawing/2014/main" id="{14417631-51AB-C3F5-FA33-78D6503F3A01}"/>
                    </a:ext>
                  </a:extLst>
                </p:cNvPr>
                <p:cNvSpPr/>
                <p:nvPr/>
              </p:nvSpPr>
              <p:spPr>
                <a:xfrm>
                  <a:off x="4068650" y="1624275"/>
                  <a:ext cx="304500" cy="100425"/>
                </a:xfrm>
                <a:custGeom>
                  <a:avLst/>
                  <a:gdLst/>
                  <a:ahLst/>
                  <a:cxnLst/>
                  <a:rect l="l" t="t" r="r" b="b"/>
                  <a:pathLst>
                    <a:path w="12180" h="4017" extrusionOk="0">
                      <a:moveTo>
                        <a:pt x="2331" y="1"/>
                      </a:moveTo>
                      <a:lnTo>
                        <a:pt x="0" y="2386"/>
                      </a:lnTo>
                      <a:cubicBezTo>
                        <a:pt x="1256" y="2889"/>
                        <a:pt x="2695" y="3281"/>
                        <a:pt x="3998" y="3341"/>
                      </a:cubicBezTo>
                      <a:cubicBezTo>
                        <a:pt x="4726" y="3377"/>
                        <a:pt x="5546" y="3539"/>
                        <a:pt x="6202" y="3580"/>
                      </a:cubicBezTo>
                      <a:cubicBezTo>
                        <a:pt x="6683" y="3613"/>
                        <a:pt x="7026" y="3644"/>
                        <a:pt x="7424" y="3644"/>
                      </a:cubicBezTo>
                      <a:cubicBezTo>
                        <a:pt x="7565" y="3644"/>
                        <a:pt x="7713" y="3640"/>
                        <a:pt x="7876" y="3631"/>
                      </a:cubicBezTo>
                      <a:cubicBezTo>
                        <a:pt x="8593" y="3815"/>
                        <a:pt x="8924" y="3851"/>
                        <a:pt x="9627" y="3946"/>
                      </a:cubicBezTo>
                      <a:cubicBezTo>
                        <a:pt x="9948" y="3989"/>
                        <a:pt x="10205" y="4017"/>
                        <a:pt x="10439" y="4017"/>
                      </a:cubicBezTo>
                      <a:cubicBezTo>
                        <a:pt x="10718" y="4017"/>
                        <a:pt x="10965" y="3978"/>
                        <a:pt x="11252" y="3883"/>
                      </a:cubicBezTo>
                      <a:cubicBezTo>
                        <a:pt x="11944" y="3655"/>
                        <a:pt x="12180" y="2696"/>
                        <a:pt x="11884" y="2237"/>
                      </a:cubicBezTo>
                      <a:cubicBezTo>
                        <a:pt x="11448" y="1561"/>
                        <a:pt x="10935" y="1183"/>
                        <a:pt x="10290" y="1183"/>
                      </a:cubicBezTo>
                      <a:cubicBezTo>
                        <a:pt x="9650" y="1183"/>
                        <a:pt x="8881" y="1555"/>
                        <a:pt x="7928" y="2379"/>
                      </a:cubicBezTo>
                      <a:cubicBezTo>
                        <a:pt x="7319" y="2074"/>
                        <a:pt x="5315" y="989"/>
                        <a:pt x="4178" y="659"/>
                      </a:cubicBezTo>
                      <a:cubicBezTo>
                        <a:pt x="3682" y="508"/>
                        <a:pt x="3016" y="273"/>
                        <a:pt x="2331" y="1"/>
                      </a:cubicBezTo>
                      <a:close/>
                    </a:path>
                  </a:pathLst>
                </a:custGeom>
                <a:solidFill>
                  <a:srgbClr val="9856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561;p54">
                  <a:extLst>
                    <a:ext uri="{FF2B5EF4-FFF2-40B4-BE49-F238E27FC236}">
                      <a16:creationId xmlns:a16="http://schemas.microsoft.com/office/drawing/2014/main" id="{272ECFE6-45DA-F577-B807-EBBABC8A8654}"/>
                    </a:ext>
                  </a:extLst>
                </p:cNvPr>
                <p:cNvSpPr/>
                <p:nvPr/>
              </p:nvSpPr>
              <p:spPr>
                <a:xfrm>
                  <a:off x="3918000" y="1318300"/>
                  <a:ext cx="158300" cy="340075"/>
                </a:xfrm>
                <a:custGeom>
                  <a:avLst/>
                  <a:gdLst/>
                  <a:ahLst/>
                  <a:cxnLst/>
                  <a:rect l="l" t="t" r="r" b="b"/>
                  <a:pathLst>
                    <a:path w="6332" h="13603" extrusionOk="0">
                      <a:moveTo>
                        <a:pt x="2409" y="0"/>
                      </a:moveTo>
                      <a:cubicBezTo>
                        <a:pt x="1646" y="0"/>
                        <a:pt x="774" y="461"/>
                        <a:pt x="427" y="1590"/>
                      </a:cubicBezTo>
                      <a:cubicBezTo>
                        <a:pt x="1" y="2978"/>
                        <a:pt x="296" y="4826"/>
                        <a:pt x="665" y="6134"/>
                      </a:cubicBezTo>
                      <a:cubicBezTo>
                        <a:pt x="1091" y="7622"/>
                        <a:pt x="1755" y="9113"/>
                        <a:pt x="2326" y="10774"/>
                      </a:cubicBezTo>
                      <a:cubicBezTo>
                        <a:pt x="2598" y="11561"/>
                        <a:pt x="3149" y="12806"/>
                        <a:pt x="4080" y="13602"/>
                      </a:cubicBezTo>
                      <a:lnTo>
                        <a:pt x="6332" y="11298"/>
                      </a:lnTo>
                      <a:cubicBezTo>
                        <a:pt x="6170" y="11211"/>
                        <a:pt x="6022" y="11125"/>
                        <a:pt x="5882" y="11035"/>
                      </a:cubicBezTo>
                      <a:cubicBezTo>
                        <a:pt x="5836" y="9570"/>
                        <a:pt x="5719" y="8115"/>
                        <a:pt x="5497" y="6679"/>
                      </a:cubicBezTo>
                      <a:cubicBezTo>
                        <a:pt x="5361" y="5776"/>
                        <a:pt x="5186" y="4877"/>
                        <a:pt x="4963" y="3993"/>
                      </a:cubicBezTo>
                      <a:cubicBezTo>
                        <a:pt x="4687" y="2915"/>
                        <a:pt x="4229" y="1278"/>
                        <a:pt x="3523" y="449"/>
                      </a:cubicBezTo>
                      <a:cubicBezTo>
                        <a:pt x="3281" y="165"/>
                        <a:pt x="2865" y="0"/>
                        <a:pt x="2409" y="0"/>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562;p54">
                  <a:extLst>
                    <a:ext uri="{FF2B5EF4-FFF2-40B4-BE49-F238E27FC236}">
                      <a16:creationId xmlns:a16="http://schemas.microsoft.com/office/drawing/2014/main" id="{48AB6590-6E12-5DC0-AC3D-170143F98CA8}"/>
                    </a:ext>
                  </a:extLst>
                </p:cNvPr>
                <p:cNvSpPr/>
                <p:nvPr/>
              </p:nvSpPr>
              <p:spPr>
                <a:xfrm>
                  <a:off x="4019950" y="1600700"/>
                  <a:ext cx="106925" cy="83200"/>
                </a:xfrm>
                <a:custGeom>
                  <a:avLst/>
                  <a:gdLst/>
                  <a:ahLst/>
                  <a:cxnLst/>
                  <a:rect l="l" t="t" r="r" b="b"/>
                  <a:pathLst>
                    <a:path w="4277" h="3328" extrusionOk="0">
                      <a:moveTo>
                        <a:pt x="2253" y="1"/>
                      </a:moveTo>
                      <a:lnTo>
                        <a:pt x="0" y="2306"/>
                      </a:lnTo>
                      <a:cubicBezTo>
                        <a:pt x="202" y="2482"/>
                        <a:pt x="421" y="2632"/>
                        <a:pt x="660" y="2754"/>
                      </a:cubicBezTo>
                      <a:cubicBezTo>
                        <a:pt x="1057" y="2951"/>
                        <a:pt x="1488" y="3149"/>
                        <a:pt x="1946" y="3328"/>
                      </a:cubicBezTo>
                      <a:lnTo>
                        <a:pt x="4277" y="943"/>
                      </a:lnTo>
                      <a:cubicBezTo>
                        <a:pt x="3579" y="664"/>
                        <a:pt x="2853" y="336"/>
                        <a:pt x="2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563;p54">
                  <a:extLst>
                    <a:ext uri="{FF2B5EF4-FFF2-40B4-BE49-F238E27FC236}">
                      <a16:creationId xmlns:a16="http://schemas.microsoft.com/office/drawing/2014/main" id="{A6DC586D-8FD5-44B5-B24C-8E096B0FAFF8}"/>
                    </a:ext>
                  </a:extLst>
                </p:cNvPr>
                <p:cNvSpPr/>
                <p:nvPr/>
              </p:nvSpPr>
              <p:spPr>
                <a:xfrm>
                  <a:off x="4006100" y="1247375"/>
                  <a:ext cx="83675" cy="70950"/>
                </a:xfrm>
                <a:custGeom>
                  <a:avLst/>
                  <a:gdLst/>
                  <a:ahLst/>
                  <a:cxnLst/>
                  <a:rect l="l" t="t" r="r" b="b"/>
                  <a:pathLst>
                    <a:path w="3347" h="2838" extrusionOk="0">
                      <a:moveTo>
                        <a:pt x="355" y="0"/>
                      </a:moveTo>
                      <a:lnTo>
                        <a:pt x="0" y="1417"/>
                      </a:lnTo>
                      <a:lnTo>
                        <a:pt x="4" y="1421"/>
                      </a:lnTo>
                      <a:lnTo>
                        <a:pt x="2596" y="2838"/>
                      </a:lnTo>
                      <a:lnTo>
                        <a:pt x="3347" y="791"/>
                      </a:lnTo>
                      <a:cubicBezTo>
                        <a:pt x="3347" y="791"/>
                        <a:pt x="1332" y="237"/>
                        <a:pt x="602" y="57"/>
                      </a:cubicBezTo>
                      <a:cubicBezTo>
                        <a:pt x="476" y="25"/>
                        <a:pt x="391" y="4"/>
                        <a:pt x="355" y="0"/>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564;p54">
                  <a:extLst>
                    <a:ext uri="{FF2B5EF4-FFF2-40B4-BE49-F238E27FC236}">
                      <a16:creationId xmlns:a16="http://schemas.microsoft.com/office/drawing/2014/main" id="{50FAA309-5048-5E50-4AA2-06F51E03E737}"/>
                    </a:ext>
                  </a:extLst>
                </p:cNvPr>
                <p:cNvSpPr/>
                <p:nvPr/>
              </p:nvSpPr>
              <p:spPr>
                <a:xfrm>
                  <a:off x="4111775" y="1332175"/>
                  <a:ext cx="25" cy="1700"/>
                </a:xfrm>
                <a:custGeom>
                  <a:avLst/>
                  <a:gdLst/>
                  <a:ahLst/>
                  <a:cxnLst/>
                  <a:rect l="l" t="t" r="r" b="b"/>
                  <a:pathLst>
                    <a:path w="1" h="68" extrusionOk="0">
                      <a:moveTo>
                        <a:pt x="1" y="1"/>
                      </a:moveTo>
                      <a:lnTo>
                        <a:pt x="1" y="68"/>
                      </a:lnTo>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565;p54">
                  <a:extLst>
                    <a:ext uri="{FF2B5EF4-FFF2-40B4-BE49-F238E27FC236}">
                      <a16:creationId xmlns:a16="http://schemas.microsoft.com/office/drawing/2014/main" id="{E51C8EA7-9D1F-E513-310C-8AAC8C5ECDA1}"/>
                    </a:ext>
                  </a:extLst>
                </p:cNvPr>
                <p:cNvSpPr/>
                <p:nvPr/>
              </p:nvSpPr>
              <p:spPr>
                <a:xfrm>
                  <a:off x="4101700" y="1322450"/>
                  <a:ext cx="20225" cy="21175"/>
                </a:xfrm>
                <a:custGeom>
                  <a:avLst/>
                  <a:gdLst/>
                  <a:ahLst/>
                  <a:cxnLst/>
                  <a:rect l="l" t="t" r="r" b="b"/>
                  <a:pathLst>
                    <a:path w="809" h="847" extrusionOk="0">
                      <a:moveTo>
                        <a:pt x="404" y="0"/>
                      </a:moveTo>
                      <a:cubicBezTo>
                        <a:pt x="202" y="0"/>
                        <a:pt x="1" y="130"/>
                        <a:pt x="1" y="390"/>
                      </a:cubicBezTo>
                      <a:lnTo>
                        <a:pt x="1" y="457"/>
                      </a:lnTo>
                      <a:cubicBezTo>
                        <a:pt x="1" y="717"/>
                        <a:pt x="203" y="847"/>
                        <a:pt x="405" y="847"/>
                      </a:cubicBezTo>
                      <a:cubicBezTo>
                        <a:pt x="606" y="847"/>
                        <a:pt x="808" y="717"/>
                        <a:pt x="808" y="457"/>
                      </a:cubicBezTo>
                      <a:lnTo>
                        <a:pt x="808" y="390"/>
                      </a:lnTo>
                      <a:cubicBezTo>
                        <a:pt x="808" y="130"/>
                        <a:pt x="606" y="0"/>
                        <a:pt x="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566;p54">
                  <a:extLst>
                    <a:ext uri="{FF2B5EF4-FFF2-40B4-BE49-F238E27FC236}">
                      <a16:creationId xmlns:a16="http://schemas.microsoft.com/office/drawing/2014/main" id="{188FEACD-DC3D-927F-1A48-BF0F2F2A274E}"/>
                    </a:ext>
                  </a:extLst>
                </p:cNvPr>
                <p:cNvSpPr/>
                <p:nvPr/>
              </p:nvSpPr>
              <p:spPr>
                <a:xfrm>
                  <a:off x="4131975" y="1380950"/>
                  <a:ext cx="25" cy="25"/>
                </a:xfrm>
                <a:custGeom>
                  <a:avLst/>
                  <a:gdLst/>
                  <a:ahLst/>
                  <a:cxnLst/>
                  <a:rect l="l" t="t" r="r" b="b"/>
                  <a:pathLst>
                    <a:path w="1" h="1" extrusionOk="0">
                      <a:moveTo>
                        <a:pt x="0" y="1"/>
                      </a:move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567;p54">
                  <a:extLst>
                    <a:ext uri="{FF2B5EF4-FFF2-40B4-BE49-F238E27FC236}">
                      <a16:creationId xmlns:a16="http://schemas.microsoft.com/office/drawing/2014/main" id="{239D3EDE-E753-60DE-E697-874808DF9E6B}"/>
                    </a:ext>
                  </a:extLst>
                </p:cNvPr>
                <p:cNvSpPr/>
                <p:nvPr/>
              </p:nvSpPr>
              <p:spPr>
                <a:xfrm>
                  <a:off x="4118975" y="1370875"/>
                  <a:ext cx="26050" cy="20225"/>
                </a:xfrm>
                <a:custGeom>
                  <a:avLst/>
                  <a:gdLst/>
                  <a:ahLst/>
                  <a:cxnLst/>
                  <a:rect l="l" t="t" r="r" b="b"/>
                  <a:pathLst>
                    <a:path w="1042" h="809" extrusionOk="0">
                      <a:moveTo>
                        <a:pt x="520" y="1"/>
                      </a:moveTo>
                      <a:cubicBezTo>
                        <a:pt x="1" y="1"/>
                        <a:pt x="1" y="808"/>
                        <a:pt x="520" y="808"/>
                      </a:cubicBezTo>
                      <a:cubicBezTo>
                        <a:pt x="1040" y="808"/>
                        <a:pt x="1042" y="1"/>
                        <a:pt x="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568;p54">
                  <a:extLst>
                    <a:ext uri="{FF2B5EF4-FFF2-40B4-BE49-F238E27FC236}">
                      <a16:creationId xmlns:a16="http://schemas.microsoft.com/office/drawing/2014/main" id="{FD9D356A-4F10-9A79-7EE9-C584C3195E73}"/>
                    </a:ext>
                  </a:extLst>
                </p:cNvPr>
                <p:cNvSpPr/>
                <p:nvPr/>
              </p:nvSpPr>
              <p:spPr>
                <a:xfrm>
                  <a:off x="4122325" y="1419625"/>
                  <a:ext cx="26075" cy="20200"/>
                </a:xfrm>
                <a:custGeom>
                  <a:avLst/>
                  <a:gdLst/>
                  <a:ahLst/>
                  <a:cxnLst/>
                  <a:rect l="l" t="t" r="r" b="b"/>
                  <a:pathLst>
                    <a:path w="1043" h="808" extrusionOk="0">
                      <a:moveTo>
                        <a:pt x="522" y="1"/>
                      </a:moveTo>
                      <a:cubicBezTo>
                        <a:pt x="3" y="1"/>
                        <a:pt x="1" y="808"/>
                        <a:pt x="522" y="808"/>
                      </a:cubicBezTo>
                      <a:cubicBezTo>
                        <a:pt x="1041" y="808"/>
                        <a:pt x="1042"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569;p54">
                  <a:extLst>
                    <a:ext uri="{FF2B5EF4-FFF2-40B4-BE49-F238E27FC236}">
                      <a16:creationId xmlns:a16="http://schemas.microsoft.com/office/drawing/2014/main" id="{37106A87-7847-AECB-3A2A-2F7FA438B30D}"/>
                    </a:ext>
                  </a:extLst>
                </p:cNvPr>
                <p:cNvSpPr/>
                <p:nvPr/>
              </p:nvSpPr>
              <p:spPr>
                <a:xfrm>
                  <a:off x="4135375" y="1486925"/>
                  <a:ext cx="1675" cy="25"/>
                </a:xfrm>
                <a:custGeom>
                  <a:avLst/>
                  <a:gdLst/>
                  <a:ahLst/>
                  <a:cxnLst/>
                  <a:rect l="l" t="t" r="r" b="b"/>
                  <a:pathLst>
                    <a:path w="67" h="1" extrusionOk="0">
                      <a:moveTo>
                        <a:pt x="0" y="1"/>
                      </a:moveTo>
                      <a:lnTo>
                        <a:pt x="67" y="1"/>
                      </a:lnTo>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570;p54">
                  <a:extLst>
                    <a:ext uri="{FF2B5EF4-FFF2-40B4-BE49-F238E27FC236}">
                      <a16:creationId xmlns:a16="http://schemas.microsoft.com/office/drawing/2014/main" id="{44C87957-8BF2-241D-AEDE-61BF4D279AE5}"/>
                    </a:ext>
                  </a:extLst>
                </p:cNvPr>
                <p:cNvSpPr/>
                <p:nvPr/>
              </p:nvSpPr>
              <p:spPr>
                <a:xfrm>
                  <a:off x="4122325" y="1476825"/>
                  <a:ext cx="27750" cy="20225"/>
                </a:xfrm>
                <a:custGeom>
                  <a:avLst/>
                  <a:gdLst/>
                  <a:ahLst/>
                  <a:cxnLst/>
                  <a:rect l="l" t="t" r="r" b="b"/>
                  <a:pathLst>
                    <a:path w="1110" h="809" extrusionOk="0">
                      <a:moveTo>
                        <a:pt x="522" y="1"/>
                      </a:moveTo>
                      <a:cubicBezTo>
                        <a:pt x="3" y="1"/>
                        <a:pt x="1" y="808"/>
                        <a:pt x="522" y="808"/>
                      </a:cubicBezTo>
                      <a:lnTo>
                        <a:pt x="589" y="808"/>
                      </a:lnTo>
                      <a:cubicBezTo>
                        <a:pt x="1108" y="808"/>
                        <a:pt x="1109" y="1"/>
                        <a:pt x="5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571;p54">
                  <a:extLst>
                    <a:ext uri="{FF2B5EF4-FFF2-40B4-BE49-F238E27FC236}">
                      <a16:creationId xmlns:a16="http://schemas.microsoft.com/office/drawing/2014/main" id="{E3EDD08B-27A8-A653-0DAB-F87BC56C657F}"/>
                    </a:ext>
                  </a:extLst>
                </p:cNvPr>
                <p:cNvSpPr/>
                <p:nvPr/>
              </p:nvSpPr>
              <p:spPr>
                <a:xfrm>
                  <a:off x="3664375" y="1757175"/>
                  <a:ext cx="1067000" cy="98625"/>
                </a:xfrm>
                <a:custGeom>
                  <a:avLst/>
                  <a:gdLst/>
                  <a:ahLst/>
                  <a:cxnLst/>
                  <a:rect l="l" t="t" r="r" b="b"/>
                  <a:pathLst>
                    <a:path w="42680" h="3945" extrusionOk="0">
                      <a:moveTo>
                        <a:pt x="1" y="1"/>
                      </a:moveTo>
                      <a:cubicBezTo>
                        <a:pt x="1" y="2180"/>
                        <a:pt x="1766" y="3945"/>
                        <a:pt x="3945" y="3945"/>
                      </a:cubicBezTo>
                      <a:lnTo>
                        <a:pt x="38736" y="3945"/>
                      </a:lnTo>
                      <a:cubicBezTo>
                        <a:pt x="40915" y="3945"/>
                        <a:pt x="42679" y="2178"/>
                        <a:pt x="426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572;p54">
                  <a:extLst>
                    <a:ext uri="{FF2B5EF4-FFF2-40B4-BE49-F238E27FC236}">
                      <a16:creationId xmlns:a16="http://schemas.microsoft.com/office/drawing/2014/main" id="{27827506-08DD-E4B5-09EA-30BE70D0EB87}"/>
                    </a:ext>
                  </a:extLst>
                </p:cNvPr>
                <p:cNvSpPr/>
                <p:nvPr/>
              </p:nvSpPr>
              <p:spPr>
                <a:xfrm>
                  <a:off x="3581575" y="1700925"/>
                  <a:ext cx="1240075" cy="56275"/>
                </a:xfrm>
                <a:custGeom>
                  <a:avLst/>
                  <a:gdLst/>
                  <a:ahLst/>
                  <a:cxnLst/>
                  <a:rect l="l" t="t" r="r" b="b"/>
                  <a:pathLst>
                    <a:path w="49603" h="2251" extrusionOk="0">
                      <a:moveTo>
                        <a:pt x="1124" y="0"/>
                      </a:moveTo>
                      <a:cubicBezTo>
                        <a:pt x="504" y="0"/>
                        <a:pt x="0" y="504"/>
                        <a:pt x="0" y="1126"/>
                      </a:cubicBezTo>
                      <a:cubicBezTo>
                        <a:pt x="0" y="1747"/>
                        <a:pt x="504" y="2251"/>
                        <a:pt x="1124" y="2251"/>
                      </a:cubicBezTo>
                      <a:lnTo>
                        <a:pt x="48476" y="2251"/>
                      </a:lnTo>
                      <a:cubicBezTo>
                        <a:pt x="49097" y="2251"/>
                        <a:pt x="49601" y="1747"/>
                        <a:pt x="49602" y="1126"/>
                      </a:cubicBezTo>
                      <a:cubicBezTo>
                        <a:pt x="49602" y="504"/>
                        <a:pt x="49098" y="0"/>
                        <a:pt x="4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573;p54">
                  <a:extLst>
                    <a:ext uri="{FF2B5EF4-FFF2-40B4-BE49-F238E27FC236}">
                      <a16:creationId xmlns:a16="http://schemas.microsoft.com/office/drawing/2014/main" id="{1429947F-2D56-A879-26F5-531017DBCFA6}"/>
                    </a:ext>
                  </a:extLst>
                </p:cNvPr>
                <p:cNvSpPr/>
                <p:nvPr/>
              </p:nvSpPr>
              <p:spPr>
                <a:xfrm>
                  <a:off x="4285025" y="1241675"/>
                  <a:ext cx="528500" cy="369425"/>
                </a:xfrm>
                <a:custGeom>
                  <a:avLst/>
                  <a:gdLst/>
                  <a:ahLst/>
                  <a:cxnLst/>
                  <a:rect l="l" t="t" r="r" b="b"/>
                  <a:pathLst>
                    <a:path w="21140" h="14777" extrusionOk="0">
                      <a:moveTo>
                        <a:pt x="2421" y="1"/>
                      </a:moveTo>
                      <a:lnTo>
                        <a:pt x="0" y="14776"/>
                      </a:lnTo>
                      <a:lnTo>
                        <a:pt x="18717" y="14776"/>
                      </a:lnTo>
                      <a:lnTo>
                        <a:pt x="211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574;p54">
                  <a:extLst>
                    <a:ext uri="{FF2B5EF4-FFF2-40B4-BE49-F238E27FC236}">
                      <a16:creationId xmlns:a16="http://schemas.microsoft.com/office/drawing/2014/main" id="{3A845EF9-16F1-9182-027E-30F98F4BA27E}"/>
                    </a:ext>
                  </a:extLst>
                </p:cNvPr>
                <p:cNvSpPr/>
                <p:nvPr/>
              </p:nvSpPr>
              <p:spPr>
                <a:xfrm>
                  <a:off x="4422325" y="1379125"/>
                  <a:ext cx="242650" cy="169675"/>
                </a:xfrm>
                <a:custGeom>
                  <a:avLst/>
                  <a:gdLst/>
                  <a:ahLst/>
                  <a:cxnLst/>
                  <a:rect l="l" t="t" r="r" b="b"/>
                  <a:pathLst>
                    <a:path w="9706" h="6787" extrusionOk="0">
                      <a:moveTo>
                        <a:pt x="1112" y="1"/>
                      </a:moveTo>
                      <a:lnTo>
                        <a:pt x="0" y="6786"/>
                      </a:lnTo>
                      <a:lnTo>
                        <a:pt x="8593" y="6786"/>
                      </a:lnTo>
                      <a:lnTo>
                        <a:pt x="9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575;p54">
                  <a:extLst>
                    <a:ext uri="{FF2B5EF4-FFF2-40B4-BE49-F238E27FC236}">
                      <a16:creationId xmlns:a16="http://schemas.microsoft.com/office/drawing/2014/main" id="{8DCA7039-FD0C-6517-A9B1-BFC12781257F}"/>
                    </a:ext>
                  </a:extLst>
                </p:cNvPr>
                <p:cNvSpPr/>
                <p:nvPr/>
              </p:nvSpPr>
              <p:spPr>
                <a:xfrm>
                  <a:off x="4411650" y="1363600"/>
                  <a:ext cx="38475" cy="185200"/>
                </a:xfrm>
                <a:custGeom>
                  <a:avLst/>
                  <a:gdLst/>
                  <a:ahLst/>
                  <a:cxnLst/>
                  <a:rect l="l" t="t" r="r" b="b"/>
                  <a:pathLst>
                    <a:path w="1539" h="7408" extrusionOk="0">
                      <a:moveTo>
                        <a:pt x="1072" y="1"/>
                      </a:moveTo>
                      <a:lnTo>
                        <a:pt x="0" y="6819"/>
                      </a:lnTo>
                      <a:lnTo>
                        <a:pt x="427" y="7407"/>
                      </a:lnTo>
                      <a:lnTo>
                        <a:pt x="1539" y="622"/>
                      </a:lnTo>
                      <a:lnTo>
                        <a:pt x="1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576;p54">
                  <a:extLst>
                    <a:ext uri="{FF2B5EF4-FFF2-40B4-BE49-F238E27FC236}">
                      <a16:creationId xmlns:a16="http://schemas.microsoft.com/office/drawing/2014/main" id="{42817CA7-FDC4-8148-B91D-133E7B852E66}"/>
                    </a:ext>
                  </a:extLst>
                </p:cNvPr>
                <p:cNvSpPr/>
                <p:nvPr/>
              </p:nvSpPr>
              <p:spPr>
                <a:xfrm>
                  <a:off x="4438425" y="1363600"/>
                  <a:ext cx="226550" cy="15550"/>
                </a:xfrm>
                <a:custGeom>
                  <a:avLst/>
                  <a:gdLst/>
                  <a:ahLst/>
                  <a:cxnLst/>
                  <a:rect l="l" t="t" r="r" b="b"/>
                  <a:pathLst>
                    <a:path w="9062" h="622" extrusionOk="0">
                      <a:moveTo>
                        <a:pt x="1" y="1"/>
                      </a:moveTo>
                      <a:lnTo>
                        <a:pt x="468" y="622"/>
                      </a:lnTo>
                      <a:lnTo>
                        <a:pt x="9061" y="622"/>
                      </a:lnTo>
                      <a:lnTo>
                        <a:pt x="86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577;p54">
                  <a:extLst>
                    <a:ext uri="{FF2B5EF4-FFF2-40B4-BE49-F238E27FC236}">
                      <a16:creationId xmlns:a16="http://schemas.microsoft.com/office/drawing/2014/main" id="{AA8D79FB-A9E7-9495-251F-F104FEA5FC35}"/>
                    </a:ext>
                  </a:extLst>
                </p:cNvPr>
                <p:cNvSpPr/>
                <p:nvPr/>
              </p:nvSpPr>
              <p:spPr>
                <a:xfrm>
                  <a:off x="4274925" y="1227150"/>
                  <a:ext cx="70650" cy="383950"/>
                </a:xfrm>
                <a:custGeom>
                  <a:avLst/>
                  <a:gdLst/>
                  <a:ahLst/>
                  <a:cxnLst/>
                  <a:rect l="l" t="t" r="r" b="b"/>
                  <a:pathLst>
                    <a:path w="2826" h="15358" extrusionOk="0">
                      <a:moveTo>
                        <a:pt x="2321" y="1"/>
                      </a:moveTo>
                      <a:lnTo>
                        <a:pt x="0" y="14742"/>
                      </a:lnTo>
                      <a:lnTo>
                        <a:pt x="404" y="15357"/>
                      </a:lnTo>
                      <a:lnTo>
                        <a:pt x="2825" y="582"/>
                      </a:lnTo>
                      <a:lnTo>
                        <a:pt x="23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578;p54">
                  <a:extLst>
                    <a:ext uri="{FF2B5EF4-FFF2-40B4-BE49-F238E27FC236}">
                      <a16:creationId xmlns:a16="http://schemas.microsoft.com/office/drawing/2014/main" id="{01174EB9-D86C-35D3-D5EE-B2907E2A113C}"/>
                    </a:ext>
                  </a:extLst>
                </p:cNvPr>
                <p:cNvSpPr/>
                <p:nvPr/>
              </p:nvSpPr>
              <p:spPr>
                <a:xfrm>
                  <a:off x="4332950" y="1227150"/>
                  <a:ext cx="480575" cy="14550"/>
                </a:xfrm>
                <a:custGeom>
                  <a:avLst/>
                  <a:gdLst/>
                  <a:ahLst/>
                  <a:cxnLst/>
                  <a:rect l="l" t="t" r="r" b="b"/>
                  <a:pathLst>
                    <a:path w="19223" h="582" extrusionOk="0">
                      <a:moveTo>
                        <a:pt x="0" y="1"/>
                      </a:moveTo>
                      <a:lnTo>
                        <a:pt x="504" y="582"/>
                      </a:lnTo>
                      <a:lnTo>
                        <a:pt x="19222" y="582"/>
                      </a:lnTo>
                      <a:lnTo>
                        <a:pt x="187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579;p54">
                  <a:extLst>
                    <a:ext uri="{FF2B5EF4-FFF2-40B4-BE49-F238E27FC236}">
                      <a16:creationId xmlns:a16="http://schemas.microsoft.com/office/drawing/2014/main" id="{9AACC5A0-5805-1DDE-7A3A-1A30E769ECC9}"/>
                    </a:ext>
                  </a:extLst>
                </p:cNvPr>
                <p:cNvSpPr/>
                <p:nvPr/>
              </p:nvSpPr>
              <p:spPr>
                <a:xfrm>
                  <a:off x="4382225" y="1668650"/>
                  <a:ext cx="303150" cy="31675"/>
                </a:xfrm>
                <a:custGeom>
                  <a:avLst/>
                  <a:gdLst/>
                  <a:ahLst/>
                  <a:cxnLst/>
                  <a:rect l="l" t="t" r="r" b="b"/>
                  <a:pathLst>
                    <a:path w="12126" h="1267" extrusionOk="0">
                      <a:moveTo>
                        <a:pt x="1" y="1"/>
                      </a:moveTo>
                      <a:lnTo>
                        <a:pt x="1" y="1267"/>
                      </a:lnTo>
                      <a:lnTo>
                        <a:pt x="12126" y="1267"/>
                      </a:lnTo>
                      <a:lnTo>
                        <a:pt x="121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580;p54">
                  <a:extLst>
                    <a:ext uri="{FF2B5EF4-FFF2-40B4-BE49-F238E27FC236}">
                      <a16:creationId xmlns:a16="http://schemas.microsoft.com/office/drawing/2014/main" id="{82F6DD4D-E160-3BD1-FA3E-0F34FFF522D0}"/>
                    </a:ext>
                  </a:extLst>
                </p:cNvPr>
                <p:cNvSpPr/>
                <p:nvPr/>
              </p:nvSpPr>
              <p:spPr>
                <a:xfrm>
                  <a:off x="4459250" y="1445700"/>
                  <a:ext cx="157950" cy="222975"/>
                </a:xfrm>
                <a:custGeom>
                  <a:avLst/>
                  <a:gdLst/>
                  <a:ahLst/>
                  <a:cxnLst/>
                  <a:rect l="l" t="t" r="r" b="b"/>
                  <a:pathLst>
                    <a:path w="6318" h="8919" extrusionOk="0">
                      <a:moveTo>
                        <a:pt x="708" y="0"/>
                      </a:moveTo>
                      <a:lnTo>
                        <a:pt x="1" y="8919"/>
                      </a:lnTo>
                      <a:lnTo>
                        <a:pt x="6317" y="8919"/>
                      </a:lnTo>
                      <a:lnTo>
                        <a:pt x="56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581;p54">
                  <a:extLst>
                    <a:ext uri="{FF2B5EF4-FFF2-40B4-BE49-F238E27FC236}">
                      <a16:creationId xmlns:a16="http://schemas.microsoft.com/office/drawing/2014/main" id="{63552ACD-6B37-269D-5FFB-DF91AAAFEB3F}"/>
                    </a:ext>
                  </a:extLst>
                </p:cNvPr>
                <p:cNvSpPr/>
                <p:nvPr/>
              </p:nvSpPr>
              <p:spPr>
                <a:xfrm>
                  <a:off x="4739350" y="907725"/>
                  <a:ext cx="370750" cy="314075"/>
                </a:xfrm>
                <a:custGeom>
                  <a:avLst/>
                  <a:gdLst/>
                  <a:ahLst/>
                  <a:cxnLst/>
                  <a:rect l="l" t="t" r="r" b="b"/>
                  <a:pathLst>
                    <a:path w="14830" h="12563" extrusionOk="0">
                      <a:moveTo>
                        <a:pt x="0" y="1"/>
                      </a:moveTo>
                      <a:lnTo>
                        <a:pt x="0" y="12563"/>
                      </a:lnTo>
                      <a:lnTo>
                        <a:pt x="14830" y="12563"/>
                      </a:lnTo>
                      <a:lnTo>
                        <a:pt x="14830"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582;p54">
                  <a:extLst>
                    <a:ext uri="{FF2B5EF4-FFF2-40B4-BE49-F238E27FC236}">
                      <a16:creationId xmlns:a16="http://schemas.microsoft.com/office/drawing/2014/main" id="{CC1918BD-9AEF-AD79-E2A1-2F604322FC50}"/>
                    </a:ext>
                  </a:extLst>
                </p:cNvPr>
                <p:cNvSpPr/>
                <p:nvPr/>
              </p:nvSpPr>
              <p:spPr>
                <a:xfrm>
                  <a:off x="4865725" y="907725"/>
                  <a:ext cx="122450" cy="69425"/>
                </a:xfrm>
                <a:custGeom>
                  <a:avLst/>
                  <a:gdLst/>
                  <a:ahLst/>
                  <a:cxnLst/>
                  <a:rect l="l" t="t" r="r" b="b"/>
                  <a:pathLst>
                    <a:path w="4898" h="2777" extrusionOk="0">
                      <a:moveTo>
                        <a:pt x="1" y="1"/>
                      </a:moveTo>
                      <a:lnTo>
                        <a:pt x="1" y="2777"/>
                      </a:lnTo>
                      <a:lnTo>
                        <a:pt x="4897" y="2777"/>
                      </a:lnTo>
                      <a:lnTo>
                        <a:pt x="4897"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583;p54">
                  <a:extLst>
                    <a:ext uri="{FF2B5EF4-FFF2-40B4-BE49-F238E27FC236}">
                      <a16:creationId xmlns:a16="http://schemas.microsoft.com/office/drawing/2014/main" id="{6CF3AF73-C3D8-9190-A4AE-2639FE5AFB3B}"/>
                    </a:ext>
                  </a:extLst>
                </p:cNvPr>
                <p:cNvSpPr/>
                <p:nvPr/>
              </p:nvSpPr>
              <p:spPr>
                <a:xfrm>
                  <a:off x="5023675" y="929750"/>
                  <a:ext cx="22325" cy="36900"/>
                </a:xfrm>
                <a:custGeom>
                  <a:avLst/>
                  <a:gdLst/>
                  <a:ahLst/>
                  <a:cxnLst/>
                  <a:rect l="l" t="t" r="r" b="b"/>
                  <a:pathLst>
                    <a:path w="893" h="1476" extrusionOk="0">
                      <a:moveTo>
                        <a:pt x="171" y="1"/>
                      </a:moveTo>
                      <a:cubicBezTo>
                        <a:pt x="135" y="1"/>
                        <a:pt x="98" y="13"/>
                        <a:pt x="68" y="39"/>
                      </a:cubicBezTo>
                      <a:cubicBezTo>
                        <a:pt x="6" y="96"/>
                        <a:pt x="0" y="193"/>
                        <a:pt x="56" y="255"/>
                      </a:cubicBezTo>
                      <a:lnTo>
                        <a:pt x="516" y="776"/>
                      </a:lnTo>
                      <a:lnTo>
                        <a:pt x="78" y="1214"/>
                      </a:lnTo>
                      <a:cubicBezTo>
                        <a:pt x="17" y="1273"/>
                        <a:pt x="17" y="1370"/>
                        <a:pt x="78" y="1430"/>
                      </a:cubicBezTo>
                      <a:cubicBezTo>
                        <a:pt x="107" y="1460"/>
                        <a:pt x="145" y="1475"/>
                        <a:pt x="186" y="1475"/>
                      </a:cubicBezTo>
                      <a:cubicBezTo>
                        <a:pt x="224" y="1475"/>
                        <a:pt x="264" y="1460"/>
                        <a:pt x="294" y="1430"/>
                      </a:cubicBezTo>
                      <a:lnTo>
                        <a:pt x="833" y="889"/>
                      </a:lnTo>
                      <a:cubicBezTo>
                        <a:pt x="891" y="832"/>
                        <a:pt x="892" y="740"/>
                        <a:pt x="840" y="679"/>
                      </a:cubicBezTo>
                      <a:lnTo>
                        <a:pt x="284" y="52"/>
                      </a:lnTo>
                      <a:cubicBezTo>
                        <a:pt x="254" y="18"/>
                        <a:pt x="213" y="1"/>
                        <a:pt x="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584;p54">
                  <a:extLst>
                    <a:ext uri="{FF2B5EF4-FFF2-40B4-BE49-F238E27FC236}">
                      <a16:creationId xmlns:a16="http://schemas.microsoft.com/office/drawing/2014/main" id="{38115969-FFE7-FEFE-F505-553696E198FA}"/>
                    </a:ext>
                  </a:extLst>
                </p:cNvPr>
                <p:cNvSpPr/>
                <p:nvPr/>
              </p:nvSpPr>
              <p:spPr>
                <a:xfrm>
                  <a:off x="5053675" y="929750"/>
                  <a:ext cx="22350" cy="36900"/>
                </a:xfrm>
                <a:custGeom>
                  <a:avLst/>
                  <a:gdLst/>
                  <a:ahLst/>
                  <a:cxnLst/>
                  <a:rect l="l" t="t" r="r" b="b"/>
                  <a:pathLst>
                    <a:path w="894" h="1476" extrusionOk="0">
                      <a:moveTo>
                        <a:pt x="172" y="1"/>
                      </a:moveTo>
                      <a:cubicBezTo>
                        <a:pt x="135" y="1"/>
                        <a:pt x="99" y="14"/>
                        <a:pt x="70" y="39"/>
                      </a:cubicBezTo>
                      <a:cubicBezTo>
                        <a:pt x="6" y="96"/>
                        <a:pt x="1" y="193"/>
                        <a:pt x="56" y="255"/>
                      </a:cubicBezTo>
                      <a:lnTo>
                        <a:pt x="517" y="775"/>
                      </a:lnTo>
                      <a:lnTo>
                        <a:pt x="78" y="1214"/>
                      </a:lnTo>
                      <a:cubicBezTo>
                        <a:pt x="18" y="1273"/>
                        <a:pt x="18" y="1370"/>
                        <a:pt x="78" y="1430"/>
                      </a:cubicBezTo>
                      <a:cubicBezTo>
                        <a:pt x="108" y="1460"/>
                        <a:pt x="147" y="1475"/>
                        <a:pt x="186" y="1475"/>
                      </a:cubicBezTo>
                      <a:cubicBezTo>
                        <a:pt x="226" y="1475"/>
                        <a:pt x="265" y="1460"/>
                        <a:pt x="294" y="1430"/>
                      </a:cubicBezTo>
                      <a:lnTo>
                        <a:pt x="834" y="889"/>
                      </a:lnTo>
                      <a:cubicBezTo>
                        <a:pt x="892" y="832"/>
                        <a:pt x="893" y="740"/>
                        <a:pt x="841" y="679"/>
                      </a:cubicBezTo>
                      <a:lnTo>
                        <a:pt x="285" y="52"/>
                      </a:lnTo>
                      <a:cubicBezTo>
                        <a:pt x="256" y="18"/>
                        <a:pt x="214" y="1"/>
                        <a:pt x="1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585;p54">
                  <a:extLst>
                    <a:ext uri="{FF2B5EF4-FFF2-40B4-BE49-F238E27FC236}">
                      <a16:creationId xmlns:a16="http://schemas.microsoft.com/office/drawing/2014/main" id="{96066262-3360-594E-9384-D0990562476F}"/>
                    </a:ext>
                  </a:extLst>
                </p:cNvPr>
                <p:cNvSpPr/>
                <p:nvPr/>
              </p:nvSpPr>
              <p:spPr>
                <a:xfrm>
                  <a:off x="4754950" y="986675"/>
                  <a:ext cx="48325" cy="48325"/>
                </a:xfrm>
                <a:custGeom>
                  <a:avLst/>
                  <a:gdLst/>
                  <a:ahLst/>
                  <a:cxnLst/>
                  <a:rect l="l" t="t" r="r" b="b"/>
                  <a:pathLst>
                    <a:path w="1933" h="1933" extrusionOk="0">
                      <a:moveTo>
                        <a:pt x="1" y="0"/>
                      </a:moveTo>
                      <a:lnTo>
                        <a:pt x="1" y="1933"/>
                      </a:lnTo>
                      <a:lnTo>
                        <a:pt x="1933" y="1933"/>
                      </a:lnTo>
                      <a:lnTo>
                        <a:pt x="1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586;p54">
                  <a:extLst>
                    <a:ext uri="{FF2B5EF4-FFF2-40B4-BE49-F238E27FC236}">
                      <a16:creationId xmlns:a16="http://schemas.microsoft.com/office/drawing/2014/main" id="{D28E6A4B-5E22-5AA5-71D8-19FFDF4C5A9F}"/>
                    </a:ext>
                  </a:extLst>
                </p:cNvPr>
                <p:cNvSpPr/>
                <p:nvPr/>
              </p:nvSpPr>
              <p:spPr>
                <a:xfrm>
                  <a:off x="4803250" y="986675"/>
                  <a:ext cx="48350" cy="48325"/>
                </a:xfrm>
                <a:custGeom>
                  <a:avLst/>
                  <a:gdLst/>
                  <a:ahLst/>
                  <a:cxnLst/>
                  <a:rect l="l" t="t" r="r" b="b"/>
                  <a:pathLst>
                    <a:path w="1934" h="1933" extrusionOk="0">
                      <a:moveTo>
                        <a:pt x="1" y="0"/>
                      </a:moveTo>
                      <a:lnTo>
                        <a:pt x="1" y="1933"/>
                      </a:lnTo>
                      <a:lnTo>
                        <a:pt x="1933" y="1933"/>
                      </a:lnTo>
                      <a:lnTo>
                        <a:pt x="19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587;p54">
                  <a:extLst>
                    <a:ext uri="{FF2B5EF4-FFF2-40B4-BE49-F238E27FC236}">
                      <a16:creationId xmlns:a16="http://schemas.microsoft.com/office/drawing/2014/main" id="{AE2E62B4-89D4-B31B-93E8-7B940AA9A904}"/>
                    </a:ext>
                  </a:extLst>
                </p:cNvPr>
                <p:cNvSpPr/>
                <p:nvPr/>
              </p:nvSpPr>
              <p:spPr>
                <a:xfrm>
                  <a:off x="4851575" y="986675"/>
                  <a:ext cx="48325" cy="48325"/>
                </a:xfrm>
                <a:custGeom>
                  <a:avLst/>
                  <a:gdLst/>
                  <a:ahLst/>
                  <a:cxnLst/>
                  <a:rect l="l" t="t" r="r" b="b"/>
                  <a:pathLst>
                    <a:path w="1933" h="1933" extrusionOk="0">
                      <a:moveTo>
                        <a:pt x="0" y="0"/>
                      </a:moveTo>
                      <a:lnTo>
                        <a:pt x="0" y="1933"/>
                      </a:lnTo>
                      <a:lnTo>
                        <a:pt x="1933" y="1933"/>
                      </a:lnTo>
                      <a:lnTo>
                        <a:pt x="19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588;p54">
                  <a:extLst>
                    <a:ext uri="{FF2B5EF4-FFF2-40B4-BE49-F238E27FC236}">
                      <a16:creationId xmlns:a16="http://schemas.microsoft.com/office/drawing/2014/main" id="{80734B1F-666F-2627-45E5-7D8DEEC0AC92}"/>
                    </a:ext>
                  </a:extLst>
                </p:cNvPr>
                <p:cNvSpPr/>
                <p:nvPr/>
              </p:nvSpPr>
              <p:spPr>
                <a:xfrm>
                  <a:off x="4899875" y="986675"/>
                  <a:ext cx="48350" cy="48325"/>
                </a:xfrm>
                <a:custGeom>
                  <a:avLst/>
                  <a:gdLst/>
                  <a:ahLst/>
                  <a:cxnLst/>
                  <a:rect l="l" t="t" r="r" b="b"/>
                  <a:pathLst>
                    <a:path w="1934" h="1933" extrusionOk="0">
                      <a:moveTo>
                        <a:pt x="1" y="0"/>
                      </a:moveTo>
                      <a:lnTo>
                        <a:pt x="1" y="1933"/>
                      </a:lnTo>
                      <a:lnTo>
                        <a:pt x="1933" y="1933"/>
                      </a:lnTo>
                      <a:lnTo>
                        <a:pt x="19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589;p54">
                  <a:extLst>
                    <a:ext uri="{FF2B5EF4-FFF2-40B4-BE49-F238E27FC236}">
                      <a16:creationId xmlns:a16="http://schemas.microsoft.com/office/drawing/2014/main" id="{C1776C8E-B78B-A3DE-0F1F-77DC92944636}"/>
                    </a:ext>
                  </a:extLst>
                </p:cNvPr>
                <p:cNvSpPr/>
                <p:nvPr/>
              </p:nvSpPr>
              <p:spPr>
                <a:xfrm>
                  <a:off x="4948175" y="986675"/>
                  <a:ext cx="48325" cy="48325"/>
                </a:xfrm>
                <a:custGeom>
                  <a:avLst/>
                  <a:gdLst/>
                  <a:ahLst/>
                  <a:cxnLst/>
                  <a:rect l="l" t="t" r="r" b="b"/>
                  <a:pathLst>
                    <a:path w="1933" h="1933" extrusionOk="0">
                      <a:moveTo>
                        <a:pt x="0" y="0"/>
                      </a:moveTo>
                      <a:lnTo>
                        <a:pt x="0" y="1933"/>
                      </a:lnTo>
                      <a:lnTo>
                        <a:pt x="1932" y="1933"/>
                      </a:lnTo>
                      <a:lnTo>
                        <a:pt x="19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590;p54">
                  <a:extLst>
                    <a:ext uri="{FF2B5EF4-FFF2-40B4-BE49-F238E27FC236}">
                      <a16:creationId xmlns:a16="http://schemas.microsoft.com/office/drawing/2014/main" id="{E17C1618-20F3-56CF-55B4-8769BA58C3AC}"/>
                    </a:ext>
                  </a:extLst>
                </p:cNvPr>
                <p:cNvSpPr/>
                <p:nvPr/>
              </p:nvSpPr>
              <p:spPr>
                <a:xfrm>
                  <a:off x="4997325" y="986675"/>
                  <a:ext cx="48325" cy="48325"/>
                </a:xfrm>
                <a:custGeom>
                  <a:avLst/>
                  <a:gdLst/>
                  <a:ahLst/>
                  <a:cxnLst/>
                  <a:rect l="l" t="t" r="r" b="b"/>
                  <a:pathLst>
                    <a:path w="1933" h="1933" extrusionOk="0">
                      <a:moveTo>
                        <a:pt x="0" y="0"/>
                      </a:moveTo>
                      <a:lnTo>
                        <a:pt x="0" y="1933"/>
                      </a:lnTo>
                      <a:lnTo>
                        <a:pt x="1933" y="1933"/>
                      </a:lnTo>
                      <a:lnTo>
                        <a:pt x="19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591;p54">
                  <a:extLst>
                    <a:ext uri="{FF2B5EF4-FFF2-40B4-BE49-F238E27FC236}">
                      <a16:creationId xmlns:a16="http://schemas.microsoft.com/office/drawing/2014/main" id="{38E206DC-F9D5-33C1-F9F2-D151ABA873B0}"/>
                    </a:ext>
                  </a:extLst>
                </p:cNvPr>
                <p:cNvSpPr/>
                <p:nvPr/>
              </p:nvSpPr>
              <p:spPr>
                <a:xfrm>
                  <a:off x="5045625" y="986675"/>
                  <a:ext cx="48325" cy="48325"/>
                </a:xfrm>
                <a:custGeom>
                  <a:avLst/>
                  <a:gdLst/>
                  <a:ahLst/>
                  <a:cxnLst/>
                  <a:rect l="l" t="t" r="r" b="b"/>
                  <a:pathLst>
                    <a:path w="1933" h="1933" extrusionOk="0">
                      <a:moveTo>
                        <a:pt x="1" y="0"/>
                      </a:moveTo>
                      <a:lnTo>
                        <a:pt x="1" y="1933"/>
                      </a:lnTo>
                      <a:lnTo>
                        <a:pt x="1932" y="1933"/>
                      </a:lnTo>
                      <a:lnTo>
                        <a:pt x="1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592;p54">
                  <a:extLst>
                    <a:ext uri="{FF2B5EF4-FFF2-40B4-BE49-F238E27FC236}">
                      <a16:creationId xmlns:a16="http://schemas.microsoft.com/office/drawing/2014/main" id="{AAD77406-D318-CBDC-055C-4D7D1E5CF635}"/>
                    </a:ext>
                  </a:extLst>
                </p:cNvPr>
                <p:cNvSpPr/>
                <p:nvPr/>
              </p:nvSpPr>
              <p:spPr>
                <a:xfrm>
                  <a:off x="4754950" y="1034975"/>
                  <a:ext cx="48325" cy="48325"/>
                </a:xfrm>
                <a:custGeom>
                  <a:avLst/>
                  <a:gdLst/>
                  <a:ahLst/>
                  <a:cxnLst/>
                  <a:rect l="l" t="t" r="r" b="b"/>
                  <a:pathLst>
                    <a:path w="1933" h="1933" extrusionOk="0">
                      <a:moveTo>
                        <a:pt x="1" y="1"/>
                      </a:moveTo>
                      <a:lnTo>
                        <a:pt x="1" y="1933"/>
                      </a:lnTo>
                      <a:lnTo>
                        <a:pt x="1933" y="1933"/>
                      </a:lnTo>
                      <a:lnTo>
                        <a:pt x="19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593;p54">
                  <a:extLst>
                    <a:ext uri="{FF2B5EF4-FFF2-40B4-BE49-F238E27FC236}">
                      <a16:creationId xmlns:a16="http://schemas.microsoft.com/office/drawing/2014/main" id="{4BCA4758-81A8-486B-0172-82BDDD33B391}"/>
                    </a:ext>
                  </a:extLst>
                </p:cNvPr>
                <p:cNvSpPr/>
                <p:nvPr/>
              </p:nvSpPr>
              <p:spPr>
                <a:xfrm>
                  <a:off x="4803250" y="1034975"/>
                  <a:ext cx="48350" cy="48325"/>
                </a:xfrm>
                <a:custGeom>
                  <a:avLst/>
                  <a:gdLst/>
                  <a:ahLst/>
                  <a:cxnLst/>
                  <a:rect l="l" t="t" r="r" b="b"/>
                  <a:pathLst>
                    <a:path w="1934" h="1933" extrusionOk="0">
                      <a:moveTo>
                        <a:pt x="1" y="1"/>
                      </a:moveTo>
                      <a:lnTo>
                        <a:pt x="1" y="1933"/>
                      </a:lnTo>
                      <a:lnTo>
                        <a:pt x="1933" y="1933"/>
                      </a:lnTo>
                      <a:lnTo>
                        <a:pt x="1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594;p54">
                  <a:extLst>
                    <a:ext uri="{FF2B5EF4-FFF2-40B4-BE49-F238E27FC236}">
                      <a16:creationId xmlns:a16="http://schemas.microsoft.com/office/drawing/2014/main" id="{E1F4BB2A-4CEA-D843-AA93-20E91E48AEED}"/>
                    </a:ext>
                  </a:extLst>
                </p:cNvPr>
                <p:cNvSpPr/>
                <p:nvPr/>
              </p:nvSpPr>
              <p:spPr>
                <a:xfrm>
                  <a:off x="4851575" y="1034975"/>
                  <a:ext cx="48325" cy="48325"/>
                </a:xfrm>
                <a:custGeom>
                  <a:avLst/>
                  <a:gdLst/>
                  <a:ahLst/>
                  <a:cxnLst/>
                  <a:rect l="l" t="t" r="r" b="b"/>
                  <a:pathLst>
                    <a:path w="1933" h="1933" extrusionOk="0">
                      <a:moveTo>
                        <a:pt x="0" y="1"/>
                      </a:moveTo>
                      <a:lnTo>
                        <a:pt x="0" y="1933"/>
                      </a:lnTo>
                      <a:lnTo>
                        <a:pt x="1933" y="1933"/>
                      </a:lnTo>
                      <a:lnTo>
                        <a:pt x="19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595;p54">
                  <a:extLst>
                    <a:ext uri="{FF2B5EF4-FFF2-40B4-BE49-F238E27FC236}">
                      <a16:creationId xmlns:a16="http://schemas.microsoft.com/office/drawing/2014/main" id="{710549B7-56E9-C69C-0ABE-582B5D97EE90}"/>
                    </a:ext>
                  </a:extLst>
                </p:cNvPr>
                <p:cNvSpPr/>
                <p:nvPr/>
              </p:nvSpPr>
              <p:spPr>
                <a:xfrm>
                  <a:off x="4899875" y="1034975"/>
                  <a:ext cx="48350" cy="48325"/>
                </a:xfrm>
                <a:custGeom>
                  <a:avLst/>
                  <a:gdLst/>
                  <a:ahLst/>
                  <a:cxnLst/>
                  <a:rect l="l" t="t" r="r" b="b"/>
                  <a:pathLst>
                    <a:path w="1934" h="1933" extrusionOk="0">
                      <a:moveTo>
                        <a:pt x="1" y="1"/>
                      </a:moveTo>
                      <a:lnTo>
                        <a:pt x="1" y="1933"/>
                      </a:lnTo>
                      <a:lnTo>
                        <a:pt x="1933" y="1933"/>
                      </a:lnTo>
                      <a:lnTo>
                        <a:pt x="19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596;p54">
                  <a:extLst>
                    <a:ext uri="{FF2B5EF4-FFF2-40B4-BE49-F238E27FC236}">
                      <a16:creationId xmlns:a16="http://schemas.microsoft.com/office/drawing/2014/main" id="{EC2F0555-77E1-F9CC-4C99-AF9CDBF68BF9}"/>
                    </a:ext>
                  </a:extLst>
                </p:cNvPr>
                <p:cNvSpPr/>
                <p:nvPr/>
              </p:nvSpPr>
              <p:spPr>
                <a:xfrm>
                  <a:off x="4948175" y="1034975"/>
                  <a:ext cx="48325" cy="48325"/>
                </a:xfrm>
                <a:custGeom>
                  <a:avLst/>
                  <a:gdLst/>
                  <a:ahLst/>
                  <a:cxnLst/>
                  <a:rect l="l" t="t" r="r" b="b"/>
                  <a:pathLst>
                    <a:path w="1933" h="1933" extrusionOk="0">
                      <a:moveTo>
                        <a:pt x="0" y="1"/>
                      </a:moveTo>
                      <a:lnTo>
                        <a:pt x="0" y="1933"/>
                      </a:lnTo>
                      <a:lnTo>
                        <a:pt x="1932" y="1933"/>
                      </a:lnTo>
                      <a:lnTo>
                        <a:pt x="1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597;p54">
                  <a:extLst>
                    <a:ext uri="{FF2B5EF4-FFF2-40B4-BE49-F238E27FC236}">
                      <a16:creationId xmlns:a16="http://schemas.microsoft.com/office/drawing/2014/main" id="{FF59522E-8B0A-E5EF-273D-EBE42A00EE0B}"/>
                    </a:ext>
                  </a:extLst>
                </p:cNvPr>
                <p:cNvSpPr/>
                <p:nvPr/>
              </p:nvSpPr>
              <p:spPr>
                <a:xfrm>
                  <a:off x="4997325" y="1034975"/>
                  <a:ext cx="48325" cy="48325"/>
                </a:xfrm>
                <a:custGeom>
                  <a:avLst/>
                  <a:gdLst/>
                  <a:ahLst/>
                  <a:cxnLst/>
                  <a:rect l="l" t="t" r="r" b="b"/>
                  <a:pathLst>
                    <a:path w="1933" h="1933" extrusionOk="0">
                      <a:moveTo>
                        <a:pt x="0" y="1"/>
                      </a:moveTo>
                      <a:lnTo>
                        <a:pt x="0" y="1933"/>
                      </a:lnTo>
                      <a:lnTo>
                        <a:pt x="1933" y="1933"/>
                      </a:lnTo>
                      <a:lnTo>
                        <a:pt x="19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598;p54">
                  <a:extLst>
                    <a:ext uri="{FF2B5EF4-FFF2-40B4-BE49-F238E27FC236}">
                      <a16:creationId xmlns:a16="http://schemas.microsoft.com/office/drawing/2014/main" id="{CF7A5435-EA48-4EBE-1A12-E780B1510681}"/>
                    </a:ext>
                  </a:extLst>
                </p:cNvPr>
                <p:cNvSpPr/>
                <p:nvPr/>
              </p:nvSpPr>
              <p:spPr>
                <a:xfrm>
                  <a:off x="5045625" y="1034975"/>
                  <a:ext cx="48325" cy="48325"/>
                </a:xfrm>
                <a:custGeom>
                  <a:avLst/>
                  <a:gdLst/>
                  <a:ahLst/>
                  <a:cxnLst/>
                  <a:rect l="l" t="t" r="r" b="b"/>
                  <a:pathLst>
                    <a:path w="1933" h="1933" extrusionOk="0">
                      <a:moveTo>
                        <a:pt x="1" y="1"/>
                      </a:moveTo>
                      <a:lnTo>
                        <a:pt x="1" y="1933"/>
                      </a:lnTo>
                      <a:lnTo>
                        <a:pt x="1932" y="1933"/>
                      </a:lnTo>
                      <a:lnTo>
                        <a:pt x="19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599;p54">
                  <a:extLst>
                    <a:ext uri="{FF2B5EF4-FFF2-40B4-BE49-F238E27FC236}">
                      <a16:creationId xmlns:a16="http://schemas.microsoft.com/office/drawing/2014/main" id="{13A1BDB0-B721-A7C1-A128-329ADDEB9D74}"/>
                    </a:ext>
                  </a:extLst>
                </p:cNvPr>
                <p:cNvSpPr/>
                <p:nvPr/>
              </p:nvSpPr>
              <p:spPr>
                <a:xfrm>
                  <a:off x="4754950" y="1083275"/>
                  <a:ext cx="48325" cy="48325"/>
                </a:xfrm>
                <a:custGeom>
                  <a:avLst/>
                  <a:gdLst/>
                  <a:ahLst/>
                  <a:cxnLst/>
                  <a:rect l="l" t="t" r="r" b="b"/>
                  <a:pathLst>
                    <a:path w="1933" h="1933" extrusionOk="0">
                      <a:moveTo>
                        <a:pt x="1" y="1"/>
                      </a:moveTo>
                      <a:lnTo>
                        <a:pt x="1" y="1932"/>
                      </a:lnTo>
                      <a:lnTo>
                        <a:pt x="1933" y="1932"/>
                      </a:lnTo>
                      <a:lnTo>
                        <a:pt x="19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00;p54">
                  <a:extLst>
                    <a:ext uri="{FF2B5EF4-FFF2-40B4-BE49-F238E27FC236}">
                      <a16:creationId xmlns:a16="http://schemas.microsoft.com/office/drawing/2014/main" id="{6E98848E-3FDD-4843-878D-359D87922F05}"/>
                    </a:ext>
                  </a:extLst>
                </p:cNvPr>
                <p:cNvSpPr/>
                <p:nvPr/>
              </p:nvSpPr>
              <p:spPr>
                <a:xfrm>
                  <a:off x="4803250" y="1083275"/>
                  <a:ext cx="48350" cy="48325"/>
                </a:xfrm>
                <a:custGeom>
                  <a:avLst/>
                  <a:gdLst/>
                  <a:ahLst/>
                  <a:cxnLst/>
                  <a:rect l="l" t="t" r="r" b="b"/>
                  <a:pathLst>
                    <a:path w="1934" h="1933" extrusionOk="0">
                      <a:moveTo>
                        <a:pt x="1" y="1"/>
                      </a:moveTo>
                      <a:lnTo>
                        <a:pt x="1" y="1932"/>
                      </a:lnTo>
                      <a:lnTo>
                        <a:pt x="1933" y="1932"/>
                      </a:lnTo>
                      <a:lnTo>
                        <a:pt x="1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01;p54">
                  <a:extLst>
                    <a:ext uri="{FF2B5EF4-FFF2-40B4-BE49-F238E27FC236}">
                      <a16:creationId xmlns:a16="http://schemas.microsoft.com/office/drawing/2014/main" id="{A802A746-7FFA-1C22-4A1C-DD0EBC3C8C42}"/>
                    </a:ext>
                  </a:extLst>
                </p:cNvPr>
                <p:cNvSpPr/>
                <p:nvPr/>
              </p:nvSpPr>
              <p:spPr>
                <a:xfrm>
                  <a:off x="4851575" y="1083275"/>
                  <a:ext cx="48325" cy="48325"/>
                </a:xfrm>
                <a:custGeom>
                  <a:avLst/>
                  <a:gdLst/>
                  <a:ahLst/>
                  <a:cxnLst/>
                  <a:rect l="l" t="t" r="r" b="b"/>
                  <a:pathLst>
                    <a:path w="1933" h="1933" extrusionOk="0">
                      <a:moveTo>
                        <a:pt x="0" y="1"/>
                      </a:moveTo>
                      <a:lnTo>
                        <a:pt x="0" y="1932"/>
                      </a:lnTo>
                      <a:lnTo>
                        <a:pt x="1933" y="1932"/>
                      </a:lnTo>
                      <a:lnTo>
                        <a:pt x="1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02;p54">
                  <a:extLst>
                    <a:ext uri="{FF2B5EF4-FFF2-40B4-BE49-F238E27FC236}">
                      <a16:creationId xmlns:a16="http://schemas.microsoft.com/office/drawing/2014/main" id="{3B55EB9F-B03B-F342-7671-95D849208823}"/>
                    </a:ext>
                  </a:extLst>
                </p:cNvPr>
                <p:cNvSpPr/>
                <p:nvPr/>
              </p:nvSpPr>
              <p:spPr>
                <a:xfrm>
                  <a:off x="4899875" y="1083275"/>
                  <a:ext cx="48350" cy="48325"/>
                </a:xfrm>
                <a:custGeom>
                  <a:avLst/>
                  <a:gdLst/>
                  <a:ahLst/>
                  <a:cxnLst/>
                  <a:rect l="l" t="t" r="r" b="b"/>
                  <a:pathLst>
                    <a:path w="1934" h="1933" extrusionOk="0">
                      <a:moveTo>
                        <a:pt x="1" y="1"/>
                      </a:moveTo>
                      <a:lnTo>
                        <a:pt x="1" y="1932"/>
                      </a:lnTo>
                      <a:lnTo>
                        <a:pt x="1933" y="1932"/>
                      </a:lnTo>
                      <a:lnTo>
                        <a:pt x="19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03;p54">
                  <a:extLst>
                    <a:ext uri="{FF2B5EF4-FFF2-40B4-BE49-F238E27FC236}">
                      <a16:creationId xmlns:a16="http://schemas.microsoft.com/office/drawing/2014/main" id="{0AC416EE-C214-572D-BED0-B6DB8C8CBCB4}"/>
                    </a:ext>
                  </a:extLst>
                </p:cNvPr>
                <p:cNvSpPr/>
                <p:nvPr/>
              </p:nvSpPr>
              <p:spPr>
                <a:xfrm>
                  <a:off x="4948175" y="1083275"/>
                  <a:ext cx="48325" cy="48325"/>
                </a:xfrm>
                <a:custGeom>
                  <a:avLst/>
                  <a:gdLst/>
                  <a:ahLst/>
                  <a:cxnLst/>
                  <a:rect l="l" t="t" r="r" b="b"/>
                  <a:pathLst>
                    <a:path w="1933" h="1933" extrusionOk="0">
                      <a:moveTo>
                        <a:pt x="0" y="1"/>
                      </a:moveTo>
                      <a:lnTo>
                        <a:pt x="0" y="1932"/>
                      </a:lnTo>
                      <a:lnTo>
                        <a:pt x="1932" y="1932"/>
                      </a:lnTo>
                      <a:lnTo>
                        <a:pt x="1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04;p54">
                  <a:extLst>
                    <a:ext uri="{FF2B5EF4-FFF2-40B4-BE49-F238E27FC236}">
                      <a16:creationId xmlns:a16="http://schemas.microsoft.com/office/drawing/2014/main" id="{8E28DEEA-FA5A-DE19-0A18-0499EA9C03FA}"/>
                    </a:ext>
                  </a:extLst>
                </p:cNvPr>
                <p:cNvSpPr/>
                <p:nvPr/>
              </p:nvSpPr>
              <p:spPr>
                <a:xfrm>
                  <a:off x="4997325" y="1083275"/>
                  <a:ext cx="48325" cy="48325"/>
                </a:xfrm>
                <a:custGeom>
                  <a:avLst/>
                  <a:gdLst/>
                  <a:ahLst/>
                  <a:cxnLst/>
                  <a:rect l="l" t="t" r="r" b="b"/>
                  <a:pathLst>
                    <a:path w="1933" h="1933" extrusionOk="0">
                      <a:moveTo>
                        <a:pt x="0" y="1"/>
                      </a:moveTo>
                      <a:lnTo>
                        <a:pt x="0" y="1932"/>
                      </a:lnTo>
                      <a:lnTo>
                        <a:pt x="1933" y="1932"/>
                      </a:lnTo>
                      <a:lnTo>
                        <a:pt x="19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05;p54">
                  <a:extLst>
                    <a:ext uri="{FF2B5EF4-FFF2-40B4-BE49-F238E27FC236}">
                      <a16:creationId xmlns:a16="http://schemas.microsoft.com/office/drawing/2014/main" id="{5E58CA36-9BB9-3461-4EC2-093407228002}"/>
                    </a:ext>
                  </a:extLst>
                </p:cNvPr>
                <p:cNvSpPr/>
                <p:nvPr/>
              </p:nvSpPr>
              <p:spPr>
                <a:xfrm>
                  <a:off x="5045625" y="1083275"/>
                  <a:ext cx="48325" cy="48325"/>
                </a:xfrm>
                <a:custGeom>
                  <a:avLst/>
                  <a:gdLst/>
                  <a:ahLst/>
                  <a:cxnLst/>
                  <a:rect l="l" t="t" r="r" b="b"/>
                  <a:pathLst>
                    <a:path w="1933" h="1933" extrusionOk="0">
                      <a:moveTo>
                        <a:pt x="1" y="1"/>
                      </a:moveTo>
                      <a:lnTo>
                        <a:pt x="1" y="1932"/>
                      </a:lnTo>
                      <a:lnTo>
                        <a:pt x="1932" y="1932"/>
                      </a:lnTo>
                      <a:lnTo>
                        <a:pt x="1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06;p54">
                  <a:extLst>
                    <a:ext uri="{FF2B5EF4-FFF2-40B4-BE49-F238E27FC236}">
                      <a16:creationId xmlns:a16="http://schemas.microsoft.com/office/drawing/2014/main" id="{7C8026C4-A72D-1FBC-3D5C-92DB38980495}"/>
                    </a:ext>
                  </a:extLst>
                </p:cNvPr>
                <p:cNvSpPr/>
                <p:nvPr/>
              </p:nvSpPr>
              <p:spPr>
                <a:xfrm>
                  <a:off x="4754950" y="1151175"/>
                  <a:ext cx="48325" cy="48350"/>
                </a:xfrm>
                <a:custGeom>
                  <a:avLst/>
                  <a:gdLst/>
                  <a:ahLst/>
                  <a:cxnLst/>
                  <a:rect l="l" t="t" r="r" b="b"/>
                  <a:pathLst>
                    <a:path w="1933" h="1934" extrusionOk="0">
                      <a:moveTo>
                        <a:pt x="1" y="1"/>
                      </a:moveTo>
                      <a:lnTo>
                        <a:pt x="1" y="1933"/>
                      </a:lnTo>
                      <a:lnTo>
                        <a:pt x="1933" y="1933"/>
                      </a:lnTo>
                      <a:lnTo>
                        <a:pt x="19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607;p54">
                  <a:extLst>
                    <a:ext uri="{FF2B5EF4-FFF2-40B4-BE49-F238E27FC236}">
                      <a16:creationId xmlns:a16="http://schemas.microsoft.com/office/drawing/2014/main" id="{14DD07BC-13C7-4068-A345-11D31F3152FF}"/>
                    </a:ext>
                  </a:extLst>
                </p:cNvPr>
                <p:cNvSpPr/>
                <p:nvPr/>
              </p:nvSpPr>
              <p:spPr>
                <a:xfrm>
                  <a:off x="4803250" y="1151175"/>
                  <a:ext cx="48350" cy="48350"/>
                </a:xfrm>
                <a:custGeom>
                  <a:avLst/>
                  <a:gdLst/>
                  <a:ahLst/>
                  <a:cxnLst/>
                  <a:rect l="l" t="t" r="r" b="b"/>
                  <a:pathLst>
                    <a:path w="1934" h="1934" extrusionOk="0">
                      <a:moveTo>
                        <a:pt x="1" y="1"/>
                      </a:moveTo>
                      <a:lnTo>
                        <a:pt x="1" y="1933"/>
                      </a:lnTo>
                      <a:lnTo>
                        <a:pt x="1933" y="1933"/>
                      </a:lnTo>
                      <a:lnTo>
                        <a:pt x="19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08;p54">
                  <a:extLst>
                    <a:ext uri="{FF2B5EF4-FFF2-40B4-BE49-F238E27FC236}">
                      <a16:creationId xmlns:a16="http://schemas.microsoft.com/office/drawing/2014/main" id="{94E23341-9291-9A6E-7830-CEF3B9D1DA5F}"/>
                    </a:ext>
                  </a:extLst>
                </p:cNvPr>
                <p:cNvSpPr/>
                <p:nvPr/>
              </p:nvSpPr>
              <p:spPr>
                <a:xfrm>
                  <a:off x="4851575" y="1151175"/>
                  <a:ext cx="48325" cy="48350"/>
                </a:xfrm>
                <a:custGeom>
                  <a:avLst/>
                  <a:gdLst/>
                  <a:ahLst/>
                  <a:cxnLst/>
                  <a:rect l="l" t="t" r="r" b="b"/>
                  <a:pathLst>
                    <a:path w="1933" h="1934" extrusionOk="0">
                      <a:moveTo>
                        <a:pt x="0" y="1"/>
                      </a:moveTo>
                      <a:lnTo>
                        <a:pt x="0" y="1933"/>
                      </a:lnTo>
                      <a:lnTo>
                        <a:pt x="1933" y="1933"/>
                      </a:lnTo>
                      <a:lnTo>
                        <a:pt x="19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09;p54">
                  <a:extLst>
                    <a:ext uri="{FF2B5EF4-FFF2-40B4-BE49-F238E27FC236}">
                      <a16:creationId xmlns:a16="http://schemas.microsoft.com/office/drawing/2014/main" id="{B97153C9-6153-1585-A671-E3D86C4D9866}"/>
                    </a:ext>
                  </a:extLst>
                </p:cNvPr>
                <p:cNvSpPr/>
                <p:nvPr/>
              </p:nvSpPr>
              <p:spPr>
                <a:xfrm>
                  <a:off x="4899875" y="1151175"/>
                  <a:ext cx="48350" cy="48350"/>
                </a:xfrm>
                <a:custGeom>
                  <a:avLst/>
                  <a:gdLst/>
                  <a:ahLst/>
                  <a:cxnLst/>
                  <a:rect l="l" t="t" r="r" b="b"/>
                  <a:pathLst>
                    <a:path w="1934" h="1934" extrusionOk="0">
                      <a:moveTo>
                        <a:pt x="1" y="1"/>
                      </a:moveTo>
                      <a:lnTo>
                        <a:pt x="1" y="1933"/>
                      </a:lnTo>
                      <a:lnTo>
                        <a:pt x="1933" y="1933"/>
                      </a:lnTo>
                      <a:lnTo>
                        <a:pt x="1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10;p54">
                  <a:extLst>
                    <a:ext uri="{FF2B5EF4-FFF2-40B4-BE49-F238E27FC236}">
                      <a16:creationId xmlns:a16="http://schemas.microsoft.com/office/drawing/2014/main" id="{AB67DF14-C0B0-6284-FCA6-18755B943D4C}"/>
                    </a:ext>
                  </a:extLst>
                </p:cNvPr>
                <p:cNvSpPr/>
                <p:nvPr/>
              </p:nvSpPr>
              <p:spPr>
                <a:xfrm>
                  <a:off x="4948175" y="1151175"/>
                  <a:ext cx="48325" cy="48350"/>
                </a:xfrm>
                <a:custGeom>
                  <a:avLst/>
                  <a:gdLst/>
                  <a:ahLst/>
                  <a:cxnLst/>
                  <a:rect l="l" t="t" r="r" b="b"/>
                  <a:pathLst>
                    <a:path w="1933" h="1934" extrusionOk="0">
                      <a:moveTo>
                        <a:pt x="0" y="1"/>
                      </a:moveTo>
                      <a:lnTo>
                        <a:pt x="0" y="1933"/>
                      </a:lnTo>
                      <a:lnTo>
                        <a:pt x="1932" y="1933"/>
                      </a:lnTo>
                      <a:lnTo>
                        <a:pt x="1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11;p54">
                  <a:extLst>
                    <a:ext uri="{FF2B5EF4-FFF2-40B4-BE49-F238E27FC236}">
                      <a16:creationId xmlns:a16="http://schemas.microsoft.com/office/drawing/2014/main" id="{0E7988CF-C355-4AF5-262E-922198C81F1F}"/>
                    </a:ext>
                  </a:extLst>
                </p:cNvPr>
                <p:cNvSpPr/>
                <p:nvPr/>
              </p:nvSpPr>
              <p:spPr>
                <a:xfrm>
                  <a:off x="4996475" y="1151175"/>
                  <a:ext cx="49200" cy="48350"/>
                </a:xfrm>
                <a:custGeom>
                  <a:avLst/>
                  <a:gdLst/>
                  <a:ahLst/>
                  <a:cxnLst/>
                  <a:rect l="l" t="t" r="r" b="b"/>
                  <a:pathLst>
                    <a:path w="1968" h="1934" extrusionOk="0">
                      <a:moveTo>
                        <a:pt x="0" y="1"/>
                      </a:moveTo>
                      <a:lnTo>
                        <a:pt x="0" y="1933"/>
                      </a:lnTo>
                      <a:lnTo>
                        <a:pt x="1968" y="1933"/>
                      </a:lnTo>
                      <a:lnTo>
                        <a:pt x="1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12;p54">
                  <a:extLst>
                    <a:ext uri="{FF2B5EF4-FFF2-40B4-BE49-F238E27FC236}">
                      <a16:creationId xmlns:a16="http://schemas.microsoft.com/office/drawing/2014/main" id="{4C7B310F-0090-22B4-DBDA-B7AB396AC4B4}"/>
                    </a:ext>
                  </a:extLst>
                </p:cNvPr>
                <p:cNvSpPr/>
                <p:nvPr/>
              </p:nvSpPr>
              <p:spPr>
                <a:xfrm>
                  <a:off x="5045625" y="1151175"/>
                  <a:ext cx="48325" cy="48350"/>
                </a:xfrm>
                <a:custGeom>
                  <a:avLst/>
                  <a:gdLst/>
                  <a:ahLst/>
                  <a:cxnLst/>
                  <a:rect l="l" t="t" r="r" b="b"/>
                  <a:pathLst>
                    <a:path w="1933" h="1934" extrusionOk="0">
                      <a:moveTo>
                        <a:pt x="1" y="1"/>
                      </a:moveTo>
                      <a:lnTo>
                        <a:pt x="1" y="1933"/>
                      </a:lnTo>
                      <a:lnTo>
                        <a:pt x="1932" y="1933"/>
                      </a:lnTo>
                      <a:lnTo>
                        <a:pt x="19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13;p54">
                  <a:extLst>
                    <a:ext uri="{FF2B5EF4-FFF2-40B4-BE49-F238E27FC236}">
                      <a16:creationId xmlns:a16="http://schemas.microsoft.com/office/drawing/2014/main" id="{8E487B4C-CE7B-667D-3544-3B8232FDD83E}"/>
                    </a:ext>
                  </a:extLst>
                </p:cNvPr>
                <p:cNvSpPr/>
                <p:nvPr/>
              </p:nvSpPr>
              <p:spPr>
                <a:xfrm>
                  <a:off x="4741250" y="1311400"/>
                  <a:ext cx="370775" cy="314075"/>
                </a:xfrm>
                <a:custGeom>
                  <a:avLst/>
                  <a:gdLst/>
                  <a:ahLst/>
                  <a:cxnLst/>
                  <a:rect l="l" t="t" r="r" b="b"/>
                  <a:pathLst>
                    <a:path w="14831" h="12563" extrusionOk="0">
                      <a:moveTo>
                        <a:pt x="0" y="0"/>
                      </a:moveTo>
                      <a:lnTo>
                        <a:pt x="0" y="12562"/>
                      </a:lnTo>
                      <a:lnTo>
                        <a:pt x="14830" y="12562"/>
                      </a:lnTo>
                      <a:lnTo>
                        <a:pt x="14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14;p54">
                  <a:extLst>
                    <a:ext uri="{FF2B5EF4-FFF2-40B4-BE49-F238E27FC236}">
                      <a16:creationId xmlns:a16="http://schemas.microsoft.com/office/drawing/2014/main" id="{F202CE15-BAD4-8F3E-C43F-3067A7148301}"/>
                    </a:ext>
                  </a:extLst>
                </p:cNvPr>
                <p:cNvSpPr/>
                <p:nvPr/>
              </p:nvSpPr>
              <p:spPr>
                <a:xfrm>
                  <a:off x="4865725" y="1311400"/>
                  <a:ext cx="122450" cy="69400"/>
                </a:xfrm>
                <a:custGeom>
                  <a:avLst/>
                  <a:gdLst/>
                  <a:ahLst/>
                  <a:cxnLst/>
                  <a:rect l="l" t="t" r="r" b="b"/>
                  <a:pathLst>
                    <a:path w="4898" h="2776" extrusionOk="0">
                      <a:moveTo>
                        <a:pt x="1" y="0"/>
                      </a:moveTo>
                      <a:lnTo>
                        <a:pt x="1" y="2776"/>
                      </a:lnTo>
                      <a:lnTo>
                        <a:pt x="4897" y="2776"/>
                      </a:lnTo>
                      <a:lnTo>
                        <a:pt x="4897"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615;p54">
                  <a:extLst>
                    <a:ext uri="{FF2B5EF4-FFF2-40B4-BE49-F238E27FC236}">
                      <a16:creationId xmlns:a16="http://schemas.microsoft.com/office/drawing/2014/main" id="{CE09B27F-9ABE-7554-F9A3-86EB500CFB77}"/>
                    </a:ext>
                  </a:extLst>
                </p:cNvPr>
                <p:cNvSpPr/>
                <p:nvPr/>
              </p:nvSpPr>
              <p:spPr>
                <a:xfrm>
                  <a:off x="5023675" y="1333400"/>
                  <a:ext cx="22325" cy="36900"/>
                </a:xfrm>
                <a:custGeom>
                  <a:avLst/>
                  <a:gdLst/>
                  <a:ahLst/>
                  <a:cxnLst/>
                  <a:rect l="l" t="t" r="r" b="b"/>
                  <a:pathLst>
                    <a:path w="893" h="1476" extrusionOk="0">
                      <a:moveTo>
                        <a:pt x="171" y="1"/>
                      </a:moveTo>
                      <a:cubicBezTo>
                        <a:pt x="135" y="1"/>
                        <a:pt x="98" y="13"/>
                        <a:pt x="68" y="39"/>
                      </a:cubicBezTo>
                      <a:cubicBezTo>
                        <a:pt x="6" y="96"/>
                        <a:pt x="0" y="193"/>
                        <a:pt x="56" y="255"/>
                      </a:cubicBezTo>
                      <a:lnTo>
                        <a:pt x="516" y="776"/>
                      </a:lnTo>
                      <a:lnTo>
                        <a:pt x="78" y="1214"/>
                      </a:lnTo>
                      <a:cubicBezTo>
                        <a:pt x="17" y="1274"/>
                        <a:pt x="17" y="1371"/>
                        <a:pt x="78" y="1430"/>
                      </a:cubicBezTo>
                      <a:cubicBezTo>
                        <a:pt x="107" y="1460"/>
                        <a:pt x="145" y="1475"/>
                        <a:pt x="186" y="1475"/>
                      </a:cubicBezTo>
                      <a:cubicBezTo>
                        <a:pt x="224" y="1475"/>
                        <a:pt x="264" y="1460"/>
                        <a:pt x="294" y="1430"/>
                      </a:cubicBezTo>
                      <a:lnTo>
                        <a:pt x="833" y="889"/>
                      </a:lnTo>
                      <a:cubicBezTo>
                        <a:pt x="891" y="832"/>
                        <a:pt x="892" y="740"/>
                        <a:pt x="840" y="679"/>
                      </a:cubicBezTo>
                      <a:lnTo>
                        <a:pt x="284" y="52"/>
                      </a:lnTo>
                      <a:cubicBezTo>
                        <a:pt x="254" y="18"/>
                        <a:pt x="213" y="1"/>
                        <a:pt x="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616;p54">
                  <a:extLst>
                    <a:ext uri="{FF2B5EF4-FFF2-40B4-BE49-F238E27FC236}">
                      <a16:creationId xmlns:a16="http://schemas.microsoft.com/office/drawing/2014/main" id="{0D8A22B1-D9CF-04D5-8343-6AE12063BD20}"/>
                    </a:ext>
                  </a:extLst>
                </p:cNvPr>
                <p:cNvSpPr/>
                <p:nvPr/>
              </p:nvSpPr>
              <p:spPr>
                <a:xfrm>
                  <a:off x="5053675" y="1333400"/>
                  <a:ext cx="22350" cy="36900"/>
                </a:xfrm>
                <a:custGeom>
                  <a:avLst/>
                  <a:gdLst/>
                  <a:ahLst/>
                  <a:cxnLst/>
                  <a:rect l="l" t="t" r="r" b="b"/>
                  <a:pathLst>
                    <a:path w="894" h="1476" extrusionOk="0">
                      <a:moveTo>
                        <a:pt x="172" y="1"/>
                      </a:moveTo>
                      <a:cubicBezTo>
                        <a:pt x="135" y="1"/>
                        <a:pt x="99" y="14"/>
                        <a:pt x="70" y="39"/>
                      </a:cubicBezTo>
                      <a:cubicBezTo>
                        <a:pt x="6" y="96"/>
                        <a:pt x="1" y="193"/>
                        <a:pt x="56" y="255"/>
                      </a:cubicBezTo>
                      <a:lnTo>
                        <a:pt x="517" y="775"/>
                      </a:lnTo>
                      <a:lnTo>
                        <a:pt x="78" y="1214"/>
                      </a:lnTo>
                      <a:cubicBezTo>
                        <a:pt x="18" y="1274"/>
                        <a:pt x="18" y="1371"/>
                        <a:pt x="78" y="1430"/>
                      </a:cubicBezTo>
                      <a:cubicBezTo>
                        <a:pt x="108" y="1460"/>
                        <a:pt x="147" y="1475"/>
                        <a:pt x="186" y="1475"/>
                      </a:cubicBezTo>
                      <a:cubicBezTo>
                        <a:pt x="226" y="1475"/>
                        <a:pt x="265" y="1460"/>
                        <a:pt x="294" y="1430"/>
                      </a:cubicBezTo>
                      <a:lnTo>
                        <a:pt x="834" y="889"/>
                      </a:lnTo>
                      <a:cubicBezTo>
                        <a:pt x="892" y="832"/>
                        <a:pt x="893" y="740"/>
                        <a:pt x="841" y="679"/>
                      </a:cubicBezTo>
                      <a:lnTo>
                        <a:pt x="285" y="52"/>
                      </a:lnTo>
                      <a:cubicBezTo>
                        <a:pt x="256" y="18"/>
                        <a:pt x="214" y="1"/>
                        <a:pt x="1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17;p54">
                  <a:extLst>
                    <a:ext uri="{FF2B5EF4-FFF2-40B4-BE49-F238E27FC236}">
                      <a16:creationId xmlns:a16="http://schemas.microsoft.com/office/drawing/2014/main" id="{A41EE347-BD05-0504-39F3-CF9332A68A4C}"/>
                    </a:ext>
                  </a:extLst>
                </p:cNvPr>
                <p:cNvSpPr/>
                <p:nvPr/>
              </p:nvSpPr>
              <p:spPr>
                <a:xfrm>
                  <a:off x="4754225" y="1399025"/>
                  <a:ext cx="344800" cy="50575"/>
                </a:xfrm>
                <a:custGeom>
                  <a:avLst/>
                  <a:gdLst/>
                  <a:ahLst/>
                  <a:cxnLst/>
                  <a:rect l="l" t="t" r="r" b="b"/>
                  <a:pathLst>
                    <a:path w="13792" h="2023" extrusionOk="0">
                      <a:moveTo>
                        <a:pt x="1" y="1"/>
                      </a:moveTo>
                      <a:lnTo>
                        <a:pt x="1" y="2023"/>
                      </a:lnTo>
                      <a:lnTo>
                        <a:pt x="13792" y="2023"/>
                      </a:lnTo>
                      <a:lnTo>
                        <a:pt x="13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18;p54">
                  <a:extLst>
                    <a:ext uri="{FF2B5EF4-FFF2-40B4-BE49-F238E27FC236}">
                      <a16:creationId xmlns:a16="http://schemas.microsoft.com/office/drawing/2014/main" id="{0A559A50-F9A6-CDBB-E366-FD5529FF9F23}"/>
                    </a:ext>
                  </a:extLst>
                </p:cNvPr>
                <p:cNvSpPr/>
                <p:nvPr/>
              </p:nvSpPr>
              <p:spPr>
                <a:xfrm>
                  <a:off x="4754225" y="1399025"/>
                  <a:ext cx="52925" cy="50575"/>
                </a:xfrm>
                <a:custGeom>
                  <a:avLst/>
                  <a:gdLst/>
                  <a:ahLst/>
                  <a:cxnLst/>
                  <a:rect l="l" t="t" r="r" b="b"/>
                  <a:pathLst>
                    <a:path w="2117" h="2023" extrusionOk="0">
                      <a:moveTo>
                        <a:pt x="1" y="1"/>
                      </a:moveTo>
                      <a:lnTo>
                        <a:pt x="1" y="2023"/>
                      </a:lnTo>
                      <a:lnTo>
                        <a:pt x="2116" y="2023"/>
                      </a:lnTo>
                      <a:lnTo>
                        <a:pt x="21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19;p54">
                  <a:extLst>
                    <a:ext uri="{FF2B5EF4-FFF2-40B4-BE49-F238E27FC236}">
                      <a16:creationId xmlns:a16="http://schemas.microsoft.com/office/drawing/2014/main" id="{BD174922-BB2B-242E-368E-EB9095D673C2}"/>
                    </a:ext>
                  </a:extLst>
                </p:cNvPr>
                <p:cNvSpPr/>
                <p:nvPr/>
              </p:nvSpPr>
              <p:spPr>
                <a:xfrm>
                  <a:off x="4765125" y="1415350"/>
                  <a:ext cx="31075" cy="17950"/>
                </a:xfrm>
                <a:custGeom>
                  <a:avLst/>
                  <a:gdLst/>
                  <a:ahLst/>
                  <a:cxnLst/>
                  <a:rect l="l" t="t" r="r" b="b"/>
                  <a:pathLst>
                    <a:path w="1243" h="718" extrusionOk="0">
                      <a:moveTo>
                        <a:pt x="621" y="1"/>
                      </a:moveTo>
                      <a:cubicBezTo>
                        <a:pt x="278" y="1"/>
                        <a:pt x="1" y="161"/>
                        <a:pt x="1" y="360"/>
                      </a:cubicBezTo>
                      <a:cubicBezTo>
                        <a:pt x="1" y="557"/>
                        <a:pt x="278" y="718"/>
                        <a:pt x="621" y="718"/>
                      </a:cubicBezTo>
                      <a:cubicBezTo>
                        <a:pt x="964" y="718"/>
                        <a:pt x="1242" y="557"/>
                        <a:pt x="1242" y="360"/>
                      </a:cubicBezTo>
                      <a:cubicBezTo>
                        <a:pt x="1242" y="161"/>
                        <a:pt x="964" y="1"/>
                        <a:pt x="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20;p54">
                  <a:extLst>
                    <a:ext uri="{FF2B5EF4-FFF2-40B4-BE49-F238E27FC236}">
                      <a16:creationId xmlns:a16="http://schemas.microsoft.com/office/drawing/2014/main" id="{DD70F7E8-8E3C-D946-6E10-DB091AAF0C68}"/>
                    </a:ext>
                  </a:extLst>
                </p:cNvPr>
                <p:cNvSpPr/>
                <p:nvPr/>
              </p:nvSpPr>
              <p:spPr>
                <a:xfrm>
                  <a:off x="4817275" y="1402400"/>
                  <a:ext cx="47050" cy="44975"/>
                </a:xfrm>
                <a:custGeom>
                  <a:avLst/>
                  <a:gdLst/>
                  <a:ahLst/>
                  <a:cxnLst/>
                  <a:rect l="l" t="t" r="r" b="b"/>
                  <a:pathLst>
                    <a:path w="1882" h="1799" extrusionOk="0">
                      <a:moveTo>
                        <a:pt x="0" y="1"/>
                      </a:moveTo>
                      <a:lnTo>
                        <a:pt x="0" y="1798"/>
                      </a:lnTo>
                      <a:lnTo>
                        <a:pt x="1881" y="1798"/>
                      </a:lnTo>
                      <a:lnTo>
                        <a:pt x="18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21;p54">
                  <a:extLst>
                    <a:ext uri="{FF2B5EF4-FFF2-40B4-BE49-F238E27FC236}">
                      <a16:creationId xmlns:a16="http://schemas.microsoft.com/office/drawing/2014/main" id="{3E80D408-6C46-8C73-9746-B115AABAAA29}"/>
                    </a:ext>
                  </a:extLst>
                </p:cNvPr>
                <p:cNvSpPr/>
                <p:nvPr/>
              </p:nvSpPr>
              <p:spPr>
                <a:xfrm>
                  <a:off x="4879300" y="1415350"/>
                  <a:ext cx="208725" cy="21900"/>
                </a:xfrm>
                <a:custGeom>
                  <a:avLst/>
                  <a:gdLst/>
                  <a:ahLst/>
                  <a:cxnLst/>
                  <a:rect l="l" t="t" r="r" b="b"/>
                  <a:pathLst>
                    <a:path w="8349" h="876" extrusionOk="0">
                      <a:moveTo>
                        <a:pt x="438" y="1"/>
                      </a:moveTo>
                      <a:cubicBezTo>
                        <a:pt x="196" y="1"/>
                        <a:pt x="1" y="196"/>
                        <a:pt x="1" y="438"/>
                      </a:cubicBezTo>
                      <a:cubicBezTo>
                        <a:pt x="1" y="680"/>
                        <a:pt x="196" y="875"/>
                        <a:pt x="438" y="875"/>
                      </a:cubicBezTo>
                      <a:lnTo>
                        <a:pt x="7910" y="875"/>
                      </a:lnTo>
                      <a:cubicBezTo>
                        <a:pt x="8152" y="875"/>
                        <a:pt x="8349" y="680"/>
                        <a:pt x="8348" y="438"/>
                      </a:cubicBezTo>
                      <a:cubicBezTo>
                        <a:pt x="8348" y="196"/>
                        <a:pt x="8152" y="1"/>
                        <a:pt x="7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22;p54">
                  <a:extLst>
                    <a:ext uri="{FF2B5EF4-FFF2-40B4-BE49-F238E27FC236}">
                      <a16:creationId xmlns:a16="http://schemas.microsoft.com/office/drawing/2014/main" id="{2A89E379-96D1-CAB6-8AF5-39F4AFF6BFA8}"/>
                    </a:ext>
                  </a:extLst>
                </p:cNvPr>
                <p:cNvSpPr/>
                <p:nvPr/>
              </p:nvSpPr>
              <p:spPr>
                <a:xfrm>
                  <a:off x="4754225" y="1456425"/>
                  <a:ext cx="344800" cy="50575"/>
                </a:xfrm>
                <a:custGeom>
                  <a:avLst/>
                  <a:gdLst/>
                  <a:ahLst/>
                  <a:cxnLst/>
                  <a:rect l="l" t="t" r="r" b="b"/>
                  <a:pathLst>
                    <a:path w="13792" h="2023" extrusionOk="0">
                      <a:moveTo>
                        <a:pt x="1" y="0"/>
                      </a:moveTo>
                      <a:lnTo>
                        <a:pt x="1" y="2022"/>
                      </a:lnTo>
                      <a:lnTo>
                        <a:pt x="13792" y="2022"/>
                      </a:lnTo>
                      <a:lnTo>
                        <a:pt x="137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23;p54">
                  <a:extLst>
                    <a:ext uri="{FF2B5EF4-FFF2-40B4-BE49-F238E27FC236}">
                      <a16:creationId xmlns:a16="http://schemas.microsoft.com/office/drawing/2014/main" id="{EF1C85B4-6DDA-CF8D-8170-1214FF029FF9}"/>
                    </a:ext>
                  </a:extLst>
                </p:cNvPr>
                <p:cNvSpPr/>
                <p:nvPr/>
              </p:nvSpPr>
              <p:spPr>
                <a:xfrm>
                  <a:off x="4754225" y="1456425"/>
                  <a:ext cx="52925" cy="50575"/>
                </a:xfrm>
                <a:custGeom>
                  <a:avLst/>
                  <a:gdLst/>
                  <a:ahLst/>
                  <a:cxnLst/>
                  <a:rect l="l" t="t" r="r" b="b"/>
                  <a:pathLst>
                    <a:path w="2117" h="2023" extrusionOk="0">
                      <a:moveTo>
                        <a:pt x="1" y="0"/>
                      </a:moveTo>
                      <a:lnTo>
                        <a:pt x="1" y="2022"/>
                      </a:lnTo>
                      <a:lnTo>
                        <a:pt x="2116" y="2022"/>
                      </a:lnTo>
                      <a:lnTo>
                        <a:pt x="2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24;p54">
                  <a:extLst>
                    <a:ext uri="{FF2B5EF4-FFF2-40B4-BE49-F238E27FC236}">
                      <a16:creationId xmlns:a16="http://schemas.microsoft.com/office/drawing/2014/main" id="{DB4CB7C4-621D-5F25-2761-ACF871B925C8}"/>
                    </a:ext>
                  </a:extLst>
                </p:cNvPr>
                <p:cNvSpPr/>
                <p:nvPr/>
              </p:nvSpPr>
              <p:spPr>
                <a:xfrm>
                  <a:off x="4765125" y="1472725"/>
                  <a:ext cx="31075" cy="17975"/>
                </a:xfrm>
                <a:custGeom>
                  <a:avLst/>
                  <a:gdLst/>
                  <a:ahLst/>
                  <a:cxnLst/>
                  <a:rect l="l" t="t" r="r" b="b"/>
                  <a:pathLst>
                    <a:path w="1243" h="719" extrusionOk="0">
                      <a:moveTo>
                        <a:pt x="621" y="0"/>
                      </a:moveTo>
                      <a:cubicBezTo>
                        <a:pt x="278" y="0"/>
                        <a:pt x="1" y="161"/>
                        <a:pt x="1" y="359"/>
                      </a:cubicBezTo>
                      <a:cubicBezTo>
                        <a:pt x="1" y="557"/>
                        <a:pt x="278" y="718"/>
                        <a:pt x="621" y="718"/>
                      </a:cubicBezTo>
                      <a:cubicBezTo>
                        <a:pt x="964" y="718"/>
                        <a:pt x="1242" y="557"/>
                        <a:pt x="1242" y="359"/>
                      </a:cubicBezTo>
                      <a:cubicBezTo>
                        <a:pt x="1242" y="161"/>
                        <a:pt x="964" y="1"/>
                        <a:pt x="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25;p54">
                  <a:extLst>
                    <a:ext uri="{FF2B5EF4-FFF2-40B4-BE49-F238E27FC236}">
                      <a16:creationId xmlns:a16="http://schemas.microsoft.com/office/drawing/2014/main" id="{AC932A49-AE9C-D1D4-7407-2C521DCFED96}"/>
                    </a:ext>
                  </a:extLst>
                </p:cNvPr>
                <p:cNvSpPr/>
                <p:nvPr/>
              </p:nvSpPr>
              <p:spPr>
                <a:xfrm>
                  <a:off x="4817275" y="1459775"/>
                  <a:ext cx="47050" cy="44975"/>
                </a:xfrm>
                <a:custGeom>
                  <a:avLst/>
                  <a:gdLst/>
                  <a:ahLst/>
                  <a:cxnLst/>
                  <a:rect l="l" t="t" r="r" b="b"/>
                  <a:pathLst>
                    <a:path w="1882" h="1799" extrusionOk="0">
                      <a:moveTo>
                        <a:pt x="0" y="1"/>
                      </a:moveTo>
                      <a:lnTo>
                        <a:pt x="0" y="1799"/>
                      </a:lnTo>
                      <a:lnTo>
                        <a:pt x="1881" y="1799"/>
                      </a:lnTo>
                      <a:lnTo>
                        <a:pt x="18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26;p54">
                  <a:extLst>
                    <a:ext uri="{FF2B5EF4-FFF2-40B4-BE49-F238E27FC236}">
                      <a16:creationId xmlns:a16="http://schemas.microsoft.com/office/drawing/2014/main" id="{10D77F00-27F5-C55C-F0E5-6B3741F89DE6}"/>
                    </a:ext>
                  </a:extLst>
                </p:cNvPr>
                <p:cNvSpPr/>
                <p:nvPr/>
              </p:nvSpPr>
              <p:spPr>
                <a:xfrm>
                  <a:off x="4879300" y="1472750"/>
                  <a:ext cx="208725" cy="21875"/>
                </a:xfrm>
                <a:custGeom>
                  <a:avLst/>
                  <a:gdLst/>
                  <a:ahLst/>
                  <a:cxnLst/>
                  <a:rect l="l" t="t" r="r" b="b"/>
                  <a:pathLst>
                    <a:path w="8349" h="875" extrusionOk="0">
                      <a:moveTo>
                        <a:pt x="438" y="0"/>
                      </a:moveTo>
                      <a:cubicBezTo>
                        <a:pt x="196" y="0"/>
                        <a:pt x="1" y="196"/>
                        <a:pt x="1" y="437"/>
                      </a:cubicBezTo>
                      <a:cubicBezTo>
                        <a:pt x="1" y="679"/>
                        <a:pt x="196" y="874"/>
                        <a:pt x="438" y="874"/>
                      </a:cubicBezTo>
                      <a:lnTo>
                        <a:pt x="7910" y="874"/>
                      </a:lnTo>
                      <a:cubicBezTo>
                        <a:pt x="8152" y="874"/>
                        <a:pt x="8349" y="679"/>
                        <a:pt x="8348" y="437"/>
                      </a:cubicBezTo>
                      <a:cubicBezTo>
                        <a:pt x="8348" y="196"/>
                        <a:pt x="8152" y="0"/>
                        <a:pt x="7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27;p54">
                  <a:extLst>
                    <a:ext uri="{FF2B5EF4-FFF2-40B4-BE49-F238E27FC236}">
                      <a16:creationId xmlns:a16="http://schemas.microsoft.com/office/drawing/2014/main" id="{6934139C-3FB5-E842-2340-DC0A81926E0B}"/>
                    </a:ext>
                  </a:extLst>
                </p:cNvPr>
                <p:cNvSpPr/>
                <p:nvPr/>
              </p:nvSpPr>
              <p:spPr>
                <a:xfrm>
                  <a:off x="5147225" y="743775"/>
                  <a:ext cx="49000" cy="7500"/>
                </a:xfrm>
                <a:custGeom>
                  <a:avLst/>
                  <a:gdLst/>
                  <a:ahLst/>
                  <a:cxnLst/>
                  <a:rect l="l" t="t" r="r" b="b"/>
                  <a:pathLst>
                    <a:path w="1960" h="300" extrusionOk="0">
                      <a:moveTo>
                        <a:pt x="1" y="1"/>
                      </a:moveTo>
                      <a:lnTo>
                        <a:pt x="1" y="299"/>
                      </a:lnTo>
                      <a:lnTo>
                        <a:pt x="1959" y="299"/>
                      </a:lnTo>
                      <a:lnTo>
                        <a:pt x="1959"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28;p54">
                  <a:extLst>
                    <a:ext uri="{FF2B5EF4-FFF2-40B4-BE49-F238E27FC236}">
                      <a16:creationId xmlns:a16="http://schemas.microsoft.com/office/drawing/2014/main" id="{C137C2C3-DF4A-16E0-4215-7001C4B9EEFA}"/>
                    </a:ext>
                  </a:extLst>
                </p:cNvPr>
                <p:cNvSpPr/>
                <p:nvPr/>
              </p:nvSpPr>
              <p:spPr>
                <a:xfrm>
                  <a:off x="5147225" y="754250"/>
                  <a:ext cx="49000" cy="7475"/>
                </a:xfrm>
                <a:custGeom>
                  <a:avLst/>
                  <a:gdLst/>
                  <a:ahLst/>
                  <a:cxnLst/>
                  <a:rect l="l" t="t" r="r" b="b"/>
                  <a:pathLst>
                    <a:path w="1960" h="299" extrusionOk="0">
                      <a:moveTo>
                        <a:pt x="1" y="0"/>
                      </a:moveTo>
                      <a:lnTo>
                        <a:pt x="1" y="299"/>
                      </a:lnTo>
                      <a:lnTo>
                        <a:pt x="1959" y="299"/>
                      </a:lnTo>
                      <a:lnTo>
                        <a:pt x="1959" y="0"/>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29;p54">
                  <a:extLst>
                    <a:ext uri="{FF2B5EF4-FFF2-40B4-BE49-F238E27FC236}">
                      <a16:creationId xmlns:a16="http://schemas.microsoft.com/office/drawing/2014/main" id="{10089A16-2DEF-C0E8-F941-0EF0CC3973F4}"/>
                    </a:ext>
                  </a:extLst>
                </p:cNvPr>
                <p:cNvSpPr/>
                <p:nvPr/>
              </p:nvSpPr>
              <p:spPr>
                <a:xfrm>
                  <a:off x="3326450" y="787450"/>
                  <a:ext cx="21050" cy="21050"/>
                </a:xfrm>
                <a:custGeom>
                  <a:avLst/>
                  <a:gdLst/>
                  <a:ahLst/>
                  <a:cxnLst/>
                  <a:rect l="l" t="t" r="r" b="b"/>
                  <a:pathLst>
                    <a:path w="842" h="842" extrusionOk="0">
                      <a:moveTo>
                        <a:pt x="421" y="0"/>
                      </a:moveTo>
                      <a:cubicBezTo>
                        <a:pt x="188" y="0"/>
                        <a:pt x="0" y="188"/>
                        <a:pt x="0" y="421"/>
                      </a:cubicBezTo>
                      <a:cubicBezTo>
                        <a:pt x="0" y="653"/>
                        <a:pt x="189" y="841"/>
                        <a:pt x="421" y="841"/>
                      </a:cubicBezTo>
                      <a:cubicBezTo>
                        <a:pt x="653" y="841"/>
                        <a:pt x="841" y="653"/>
                        <a:pt x="841" y="421"/>
                      </a:cubicBezTo>
                      <a:cubicBezTo>
                        <a:pt x="841" y="188"/>
                        <a:pt x="653" y="0"/>
                        <a:pt x="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30;p54">
                  <a:extLst>
                    <a:ext uri="{FF2B5EF4-FFF2-40B4-BE49-F238E27FC236}">
                      <a16:creationId xmlns:a16="http://schemas.microsoft.com/office/drawing/2014/main" id="{FFD67CDF-03FF-DB88-0346-8E692CB8E769}"/>
                    </a:ext>
                  </a:extLst>
                </p:cNvPr>
                <p:cNvSpPr/>
                <p:nvPr/>
              </p:nvSpPr>
              <p:spPr>
                <a:xfrm>
                  <a:off x="3362300" y="787450"/>
                  <a:ext cx="21075" cy="21050"/>
                </a:xfrm>
                <a:custGeom>
                  <a:avLst/>
                  <a:gdLst/>
                  <a:ahLst/>
                  <a:cxnLst/>
                  <a:rect l="l" t="t" r="r" b="b"/>
                  <a:pathLst>
                    <a:path w="843" h="842" extrusionOk="0">
                      <a:moveTo>
                        <a:pt x="422" y="0"/>
                      </a:moveTo>
                      <a:cubicBezTo>
                        <a:pt x="189" y="0"/>
                        <a:pt x="1" y="188"/>
                        <a:pt x="1" y="421"/>
                      </a:cubicBezTo>
                      <a:cubicBezTo>
                        <a:pt x="1" y="653"/>
                        <a:pt x="190" y="841"/>
                        <a:pt x="422" y="841"/>
                      </a:cubicBezTo>
                      <a:cubicBezTo>
                        <a:pt x="654" y="841"/>
                        <a:pt x="842" y="653"/>
                        <a:pt x="842" y="421"/>
                      </a:cubicBezTo>
                      <a:cubicBezTo>
                        <a:pt x="842" y="188"/>
                        <a:pt x="653"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31;p54">
                  <a:extLst>
                    <a:ext uri="{FF2B5EF4-FFF2-40B4-BE49-F238E27FC236}">
                      <a16:creationId xmlns:a16="http://schemas.microsoft.com/office/drawing/2014/main" id="{30107A3C-0971-B34F-0088-0F1F8CD081DA}"/>
                    </a:ext>
                  </a:extLst>
                </p:cNvPr>
                <p:cNvSpPr/>
                <p:nvPr/>
              </p:nvSpPr>
              <p:spPr>
                <a:xfrm>
                  <a:off x="3397300" y="787450"/>
                  <a:ext cx="21050" cy="21050"/>
                </a:xfrm>
                <a:custGeom>
                  <a:avLst/>
                  <a:gdLst/>
                  <a:ahLst/>
                  <a:cxnLst/>
                  <a:rect l="l" t="t" r="r" b="b"/>
                  <a:pathLst>
                    <a:path w="842" h="842" extrusionOk="0">
                      <a:moveTo>
                        <a:pt x="421" y="0"/>
                      </a:moveTo>
                      <a:cubicBezTo>
                        <a:pt x="189" y="0"/>
                        <a:pt x="1" y="188"/>
                        <a:pt x="1" y="421"/>
                      </a:cubicBezTo>
                      <a:cubicBezTo>
                        <a:pt x="1" y="653"/>
                        <a:pt x="189" y="841"/>
                        <a:pt x="421" y="841"/>
                      </a:cubicBezTo>
                      <a:cubicBezTo>
                        <a:pt x="654" y="841"/>
                        <a:pt x="842" y="653"/>
                        <a:pt x="842" y="421"/>
                      </a:cubicBezTo>
                      <a:cubicBezTo>
                        <a:pt x="842" y="188"/>
                        <a:pt x="654" y="0"/>
                        <a:pt x="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32;p54">
                  <a:extLst>
                    <a:ext uri="{FF2B5EF4-FFF2-40B4-BE49-F238E27FC236}">
                      <a16:creationId xmlns:a16="http://schemas.microsoft.com/office/drawing/2014/main" id="{26B7ED6F-0255-84C5-206B-960D3ABC3EA9}"/>
                    </a:ext>
                  </a:extLst>
                </p:cNvPr>
                <p:cNvSpPr/>
                <p:nvPr/>
              </p:nvSpPr>
              <p:spPr>
                <a:xfrm>
                  <a:off x="5694175" y="1967425"/>
                  <a:ext cx="81800" cy="309100"/>
                </a:xfrm>
                <a:custGeom>
                  <a:avLst/>
                  <a:gdLst/>
                  <a:ahLst/>
                  <a:cxnLst/>
                  <a:rect l="l" t="t" r="r" b="b"/>
                  <a:pathLst>
                    <a:path w="3272" h="12364" extrusionOk="0">
                      <a:moveTo>
                        <a:pt x="1396" y="1"/>
                      </a:moveTo>
                      <a:lnTo>
                        <a:pt x="0" y="217"/>
                      </a:lnTo>
                      <a:lnTo>
                        <a:pt x="1876" y="12363"/>
                      </a:lnTo>
                      <a:lnTo>
                        <a:pt x="3272" y="12149"/>
                      </a:lnTo>
                      <a:lnTo>
                        <a:pt x="1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33;p54">
                  <a:extLst>
                    <a:ext uri="{FF2B5EF4-FFF2-40B4-BE49-F238E27FC236}">
                      <a16:creationId xmlns:a16="http://schemas.microsoft.com/office/drawing/2014/main" id="{1956DCD4-6B15-6C63-331D-3DEA17CE1CA2}"/>
                    </a:ext>
                  </a:extLst>
                </p:cNvPr>
                <p:cNvSpPr/>
                <p:nvPr/>
              </p:nvSpPr>
              <p:spPr>
                <a:xfrm>
                  <a:off x="5846550" y="1943725"/>
                  <a:ext cx="81850" cy="309075"/>
                </a:xfrm>
                <a:custGeom>
                  <a:avLst/>
                  <a:gdLst/>
                  <a:ahLst/>
                  <a:cxnLst/>
                  <a:rect l="l" t="t" r="r" b="b"/>
                  <a:pathLst>
                    <a:path w="3274" h="12363" extrusionOk="0">
                      <a:moveTo>
                        <a:pt x="1876" y="1"/>
                      </a:moveTo>
                      <a:lnTo>
                        <a:pt x="1" y="12146"/>
                      </a:lnTo>
                      <a:lnTo>
                        <a:pt x="1397" y="12362"/>
                      </a:lnTo>
                      <a:lnTo>
                        <a:pt x="3273" y="217"/>
                      </a:lnTo>
                      <a:lnTo>
                        <a:pt x="18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34;p54">
                  <a:extLst>
                    <a:ext uri="{FF2B5EF4-FFF2-40B4-BE49-F238E27FC236}">
                      <a16:creationId xmlns:a16="http://schemas.microsoft.com/office/drawing/2014/main" id="{45926A12-BE2F-DAA5-A1D6-2A5E8BA40A65}"/>
                    </a:ext>
                  </a:extLst>
                </p:cNvPr>
                <p:cNvSpPr/>
                <p:nvPr/>
              </p:nvSpPr>
              <p:spPr>
                <a:xfrm>
                  <a:off x="5798600" y="1900575"/>
                  <a:ext cx="39125" cy="340525"/>
                </a:xfrm>
                <a:custGeom>
                  <a:avLst/>
                  <a:gdLst/>
                  <a:ahLst/>
                  <a:cxnLst/>
                  <a:rect l="l" t="t" r="r" b="b"/>
                  <a:pathLst>
                    <a:path w="1565" h="13621" extrusionOk="0">
                      <a:moveTo>
                        <a:pt x="1" y="0"/>
                      </a:moveTo>
                      <a:lnTo>
                        <a:pt x="1" y="13620"/>
                      </a:lnTo>
                      <a:lnTo>
                        <a:pt x="1565" y="13620"/>
                      </a:lnTo>
                      <a:lnTo>
                        <a:pt x="15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35;p54">
                  <a:extLst>
                    <a:ext uri="{FF2B5EF4-FFF2-40B4-BE49-F238E27FC236}">
                      <a16:creationId xmlns:a16="http://schemas.microsoft.com/office/drawing/2014/main" id="{77E1A6F8-6FD9-156C-A4D3-0BB7F7F9A15E}"/>
                    </a:ext>
                  </a:extLst>
                </p:cNvPr>
                <p:cNvSpPr/>
                <p:nvPr/>
              </p:nvSpPr>
              <p:spPr>
                <a:xfrm>
                  <a:off x="5671075" y="2146250"/>
                  <a:ext cx="280350" cy="403850"/>
                </a:xfrm>
                <a:custGeom>
                  <a:avLst/>
                  <a:gdLst/>
                  <a:ahLst/>
                  <a:cxnLst/>
                  <a:rect l="l" t="t" r="r" b="b"/>
                  <a:pathLst>
                    <a:path w="11214" h="16154" extrusionOk="0">
                      <a:moveTo>
                        <a:pt x="1" y="1"/>
                      </a:moveTo>
                      <a:lnTo>
                        <a:pt x="1" y="16154"/>
                      </a:lnTo>
                      <a:lnTo>
                        <a:pt x="11213" y="16154"/>
                      </a:lnTo>
                      <a:lnTo>
                        <a:pt x="112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36;p54">
                  <a:extLst>
                    <a:ext uri="{FF2B5EF4-FFF2-40B4-BE49-F238E27FC236}">
                      <a16:creationId xmlns:a16="http://schemas.microsoft.com/office/drawing/2014/main" id="{5D32A06B-F98F-D460-2FE0-C5112BFDA885}"/>
                    </a:ext>
                  </a:extLst>
                </p:cNvPr>
                <p:cNvSpPr/>
                <p:nvPr/>
              </p:nvSpPr>
              <p:spPr>
                <a:xfrm>
                  <a:off x="5217325" y="1731325"/>
                  <a:ext cx="430125" cy="429350"/>
                </a:xfrm>
                <a:custGeom>
                  <a:avLst/>
                  <a:gdLst/>
                  <a:ahLst/>
                  <a:cxnLst/>
                  <a:rect l="l" t="t" r="r" b="b"/>
                  <a:pathLst>
                    <a:path w="17205" h="17174" extrusionOk="0">
                      <a:moveTo>
                        <a:pt x="9436" y="0"/>
                      </a:moveTo>
                      <a:cubicBezTo>
                        <a:pt x="7088" y="0"/>
                        <a:pt x="5375" y="4814"/>
                        <a:pt x="5890" y="6711"/>
                      </a:cubicBezTo>
                      <a:cubicBezTo>
                        <a:pt x="5644" y="5845"/>
                        <a:pt x="4601" y="2160"/>
                        <a:pt x="3185" y="2160"/>
                      </a:cubicBezTo>
                      <a:cubicBezTo>
                        <a:pt x="2829" y="2160"/>
                        <a:pt x="2449" y="2393"/>
                        <a:pt x="2052" y="2964"/>
                      </a:cubicBezTo>
                      <a:cubicBezTo>
                        <a:pt x="621" y="5024"/>
                        <a:pt x="3417" y="8625"/>
                        <a:pt x="4214" y="10461"/>
                      </a:cubicBezTo>
                      <a:cubicBezTo>
                        <a:pt x="3659" y="9866"/>
                        <a:pt x="2958" y="9147"/>
                        <a:pt x="2177" y="9147"/>
                      </a:cubicBezTo>
                      <a:cubicBezTo>
                        <a:pt x="1956" y="9147"/>
                        <a:pt x="1728" y="9204"/>
                        <a:pt x="1496" y="9339"/>
                      </a:cubicBezTo>
                      <a:cubicBezTo>
                        <a:pt x="0" y="10204"/>
                        <a:pt x="666" y="11734"/>
                        <a:pt x="1388" y="12733"/>
                      </a:cubicBezTo>
                      <a:cubicBezTo>
                        <a:pt x="2387" y="14116"/>
                        <a:pt x="5401" y="17173"/>
                        <a:pt x="7546" y="17173"/>
                      </a:cubicBezTo>
                      <a:cubicBezTo>
                        <a:pt x="7691" y="17173"/>
                        <a:pt x="7833" y="17159"/>
                        <a:pt x="7970" y="17129"/>
                      </a:cubicBezTo>
                      <a:lnTo>
                        <a:pt x="8173" y="16455"/>
                      </a:lnTo>
                      <a:cubicBezTo>
                        <a:pt x="8274" y="16851"/>
                        <a:pt x="8539" y="17008"/>
                        <a:pt x="8896" y="17008"/>
                      </a:cubicBezTo>
                      <a:cubicBezTo>
                        <a:pt x="10087" y="17008"/>
                        <a:pt x="12300" y="15255"/>
                        <a:pt x="12825" y="14801"/>
                      </a:cubicBezTo>
                      <a:cubicBezTo>
                        <a:pt x="13826" y="13936"/>
                        <a:pt x="15041" y="13043"/>
                        <a:pt x="15410" y="11717"/>
                      </a:cubicBezTo>
                      <a:cubicBezTo>
                        <a:pt x="15676" y="10759"/>
                        <a:pt x="15494" y="9307"/>
                        <a:pt x="14465" y="9307"/>
                      </a:cubicBezTo>
                      <a:cubicBezTo>
                        <a:pt x="14275" y="9307"/>
                        <a:pt x="14057" y="9356"/>
                        <a:pt x="13807" y="9468"/>
                      </a:cubicBezTo>
                      <a:cubicBezTo>
                        <a:pt x="14943" y="8548"/>
                        <a:pt x="17205" y="6544"/>
                        <a:pt x="15347" y="5144"/>
                      </a:cubicBezTo>
                      <a:cubicBezTo>
                        <a:pt x="14831" y="4755"/>
                        <a:pt x="14359" y="4598"/>
                        <a:pt x="13919" y="4598"/>
                      </a:cubicBezTo>
                      <a:cubicBezTo>
                        <a:pt x="12184" y="4598"/>
                        <a:pt x="10956" y="7046"/>
                        <a:pt x="9552" y="7390"/>
                      </a:cubicBezTo>
                      <a:cubicBezTo>
                        <a:pt x="10135" y="5874"/>
                        <a:pt x="13545" y="192"/>
                        <a:pt x="9517" y="2"/>
                      </a:cubicBezTo>
                      <a:cubicBezTo>
                        <a:pt x="9490" y="1"/>
                        <a:pt x="9463" y="0"/>
                        <a:pt x="94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37;p54">
                  <a:extLst>
                    <a:ext uri="{FF2B5EF4-FFF2-40B4-BE49-F238E27FC236}">
                      <a16:creationId xmlns:a16="http://schemas.microsoft.com/office/drawing/2014/main" id="{5CC789A7-F7B0-7916-4BC7-C3C32F152096}"/>
                    </a:ext>
                  </a:extLst>
                </p:cNvPr>
                <p:cNvSpPr/>
                <p:nvPr/>
              </p:nvSpPr>
              <p:spPr>
                <a:xfrm>
                  <a:off x="5306375" y="1866425"/>
                  <a:ext cx="209875" cy="294225"/>
                </a:xfrm>
                <a:custGeom>
                  <a:avLst/>
                  <a:gdLst/>
                  <a:ahLst/>
                  <a:cxnLst/>
                  <a:rect l="l" t="t" r="r" b="b"/>
                  <a:pathLst>
                    <a:path w="8395" h="11769" extrusionOk="0">
                      <a:moveTo>
                        <a:pt x="4798" y="1"/>
                      </a:moveTo>
                      <a:cubicBezTo>
                        <a:pt x="4536" y="1"/>
                        <a:pt x="4268" y="133"/>
                        <a:pt x="4151" y="441"/>
                      </a:cubicBezTo>
                      <a:cubicBezTo>
                        <a:pt x="3667" y="1716"/>
                        <a:pt x="3401" y="3176"/>
                        <a:pt x="3296" y="4680"/>
                      </a:cubicBezTo>
                      <a:cubicBezTo>
                        <a:pt x="3259" y="4634"/>
                        <a:pt x="3221" y="4589"/>
                        <a:pt x="3185" y="4546"/>
                      </a:cubicBezTo>
                      <a:cubicBezTo>
                        <a:pt x="2835" y="4127"/>
                        <a:pt x="2511" y="3704"/>
                        <a:pt x="2238" y="3232"/>
                      </a:cubicBezTo>
                      <a:cubicBezTo>
                        <a:pt x="2113" y="3017"/>
                        <a:pt x="1924" y="2928"/>
                        <a:pt x="1733" y="2928"/>
                      </a:cubicBezTo>
                      <a:cubicBezTo>
                        <a:pt x="1304" y="2928"/>
                        <a:pt x="869" y="3381"/>
                        <a:pt x="1152" y="3867"/>
                      </a:cubicBezTo>
                      <a:cubicBezTo>
                        <a:pt x="1480" y="4430"/>
                        <a:pt x="1878" y="4938"/>
                        <a:pt x="2295" y="5435"/>
                      </a:cubicBezTo>
                      <a:cubicBezTo>
                        <a:pt x="2593" y="5790"/>
                        <a:pt x="2906" y="6037"/>
                        <a:pt x="3249" y="6290"/>
                      </a:cubicBezTo>
                      <a:cubicBezTo>
                        <a:pt x="3252" y="6971"/>
                        <a:pt x="3286" y="7650"/>
                        <a:pt x="3348" y="8316"/>
                      </a:cubicBezTo>
                      <a:cubicBezTo>
                        <a:pt x="3209" y="8244"/>
                        <a:pt x="3075" y="8169"/>
                        <a:pt x="2946" y="8087"/>
                      </a:cubicBezTo>
                      <a:cubicBezTo>
                        <a:pt x="2380" y="7724"/>
                        <a:pt x="1829" y="7345"/>
                        <a:pt x="1363" y="6853"/>
                      </a:cubicBezTo>
                      <a:cubicBezTo>
                        <a:pt x="1230" y="6712"/>
                        <a:pt x="1079" y="6652"/>
                        <a:pt x="931" y="6652"/>
                      </a:cubicBezTo>
                      <a:cubicBezTo>
                        <a:pt x="442" y="6652"/>
                        <a:pt x="0" y="7305"/>
                        <a:pt x="443" y="7773"/>
                      </a:cubicBezTo>
                      <a:cubicBezTo>
                        <a:pt x="930" y="8289"/>
                        <a:pt x="1513" y="8704"/>
                        <a:pt x="2105" y="9093"/>
                      </a:cubicBezTo>
                      <a:cubicBezTo>
                        <a:pt x="2375" y="9268"/>
                        <a:pt x="2647" y="9441"/>
                        <a:pt x="2926" y="9603"/>
                      </a:cubicBezTo>
                      <a:cubicBezTo>
                        <a:pt x="3122" y="9716"/>
                        <a:pt x="3339" y="9807"/>
                        <a:pt x="3549" y="9909"/>
                      </a:cubicBezTo>
                      <a:cubicBezTo>
                        <a:pt x="3627" y="10388"/>
                        <a:pt x="3717" y="10857"/>
                        <a:pt x="3821" y="11304"/>
                      </a:cubicBezTo>
                      <a:cubicBezTo>
                        <a:pt x="3898" y="11628"/>
                        <a:pt x="4143" y="11769"/>
                        <a:pt x="4398" y="11769"/>
                      </a:cubicBezTo>
                      <a:cubicBezTo>
                        <a:pt x="4783" y="11769"/>
                        <a:pt x="5191" y="11449"/>
                        <a:pt x="5077" y="10958"/>
                      </a:cubicBezTo>
                      <a:cubicBezTo>
                        <a:pt x="4999" y="10620"/>
                        <a:pt x="4931" y="10266"/>
                        <a:pt x="4868" y="9907"/>
                      </a:cubicBezTo>
                      <a:cubicBezTo>
                        <a:pt x="5399" y="9760"/>
                        <a:pt x="5918" y="9403"/>
                        <a:pt x="6351" y="9130"/>
                      </a:cubicBezTo>
                      <a:cubicBezTo>
                        <a:pt x="6952" y="8752"/>
                        <a:pt x="7621" y="8342"/>
                        <a:pt x="8047" y="7763"/>
                      </a:cubicBezTo>
                      <a:cubicBezTo>
                        <a:pt x="8395" y="7288"/>
                        <a:pt x="7941" y="6825"/>
                        <a:pt x="7469" y="6825"/>
                      </a:cubicBezTo>
                      <a:cubicBezTo>
                        <a:pt x="7270" y="6825"/>
                        <a:pt x="7067" y="6908"/>
                        <a:pt x="6921" y="7107"/>
                      </a:cubicBezTo>
                      <a:cubicBezTo>
                        <a:pt x="6935" y="7087"/>
                        <a:pt x="6939" y="7079"/>
                        <a:pt x="6936" y="7079"/>
                      </a:cubicBezTo>
                      <a:lnTo>
                        <a:pt x="6936" y="7079"/>
                      </a:lnTo>
                      <a:cubicBezTo>
                        <a:pt x="6924" y="7079"/>
                        <a:pt x="6789" y="7222"/>
                        <a:pt x="6771" y="7238"/>
                      </a:cubicBezTo>
                      <a:cubicBezTo>
                        <a:pt x="6674" y="7325"/>
                        <a:pt x="6571" y="7403"/>
                        <a:pt x="6468" y="7480"/>
                      </a:cubicBezTo>
                      <a:cubicBezTo>
                        <a:pt x="6218" y="7667"/>
                        <a:pt x="5956" y="7840"/>
                        <a:pt x="5692" y="8007"/>
                      </a:cubicBezTo>
                      <a:cubicBezTo>
                        <a:pt x="5432" y="8169"/>
                        <a:pt x="5169" y="8327"/>
                        <a:pt x="4897" y="8469"/>
                      </a:cubicBezTo>
                      <a:cubicBezTo>
                        <a:pt x="4824" y="8507"/>
                        <a:pt x="4750" y="8542"/>
                        <a:pt x="4675" y="8578"/>
                      </a:cubicBezTo>
                      <a:cubicBezTo>
                        <a:pt x="4602" y="7916"/>
                        <a:pt x="4566" y="7237"/>
                        <a:pt x="4555" y="6553"/>
                      </a:cubicBezTo>
                      <a:cubicBezTo>
                        <a:pt x="4625" y="6545"/>
                        <a:pt x="4695" y="6534"/>
                        <a:pt x="4769" y="6501"/>
                      </a:cubicBezTo>
                      <a:cubicBezTo>
                        <a:pt x="5780" y="6024"/>
                        <a:pt x="6918" y="5514"/>
                        <a:pt x="7769" y="4776"/>
                      </a:cubicBezTo>
                      <a:cubicBezTo>
                        <a:pt x="8250" y="4361"/>
                        <a:pt x="7805" y="3725"/>
                        <a:pt x="7296" y="3725"/>
                      </a:cubicBezTo>
                      <a:cubicBezTo>
                        <a:pt x="7156" y="3725"/>
                        <a:pt x="7011" y="3773"/>
                        <a:pt x="6880" y="3887"/>
                      </a:cubicBezTo>
                      <a:cubicBezTo>
                        <a:pt x="6260" y="4423"/>
                        <a:pt x="5378" y="4837"/>
                        <a:pt x="4576" y="5208"/>
                      </a:cubicBezTo>
                      <a:cubicBezTo>
                        <a:pt x="4652" y="3643"/>
                        <a:pt x="4905" y="2107"/>
                        <a:pt x="5408" y="786"/>
                      </a:cubicBezTo>
                      <a:cubicBezTo>
                        <a:pt x="5589" y="312"/>
                        <a:pt x="5199" y="1"/>
                        <a:pt x="4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38;p54">
                  <a:extLst>
                    <a:ext uri="{FF2B5EF4-FFF2-40B4-BE49-F238E27FC236}">
                      <a16:creationId xmlns:a16="http://schemas.microsoft.com/office/drawing/2014/main" id="{191710D5-FA8B-0015-CE55-BBFD0879602C}"/>
                    </a:ext>
                  </a:extLst>
                </p:cNvPr>
                <p:cNvSpPr/>
                <p:nvPr/>
              </p:nvSpPr>
              <p:spPr>
                <a:xfrm>
                  <a:off x="5222850" y="2129300"/>
                  <a:ext cx="405225" cy="420750"/>
                </a:xfrm>
                <a:custGeom>
                  <a:avLst/>
                  <a:gdLst/>
                  <a:ahLst/>
                  <a:cxnLst/>
                  <a:rect l="l" t="t" r="r" b="b"/>
                  <a:pathLst>
                    <a:path w="16209" h="16830" extrusionOk="0">
                      <a:moveTo>
                        <a:pt x="2808" y="1"/>
                      </a:moveTo>
                      <a:cubicBezTo>
                        <a:pt x="1993" y="1"/>
                        <a:pt x="1325" y="667"/>
                        <a:pt x="1325" y="1484"/>
                      </a:cubicBezTo>
                      <a:cubicBezTo>
                        <a:pt x="1325" y="2178"/>
                        <a:pt x="1809" y="2760"/>
                        <a:pt x="2457" y="2920"/>
                      </a:cubicBezTo>
                      <a:cubicBezTo>
                        <a:pt x="945" y="4393"/>
                        <a:pt x="1" y="6448"/>
                        <a:pt x="1" y="8727"/>
                      </a:cubicBezTo>
                      <a:cubicBezTo>
                        <a:pt x="1" y="11535"/>
                        <a:pt x="1430" y="14009"/>
                        <a:pt x="3600" y="15463"/>
                      </a:cubicBezTo>
                      <a:cubicBezTo>
                        <a:pt x="3289" y="15533"/>
                        <a:pt x="3050" y="15799"/>
                        <a:pt x="3050" y="16131"/>
                      </a:cubicBezTo>
                      <a:cubicBezTo>
                        <a:pt x="3050" y="16515"/>
                        <a:pt x="3365" y="16830"/>
                        <a:pt x="3749" y="16830"/>
                      </a:cubicBezTo>
                      <a:lnTo>
                        <a:pt x="12685" y="16830"/>
                      </a:lnTo>
                      <a:cubicBezTo>
                        <a:pt x="13070" y="16830"/>
                        <a:pt x="13384" y="16515"/>
                        <a:pt x="13384" y="16131"/>
                      </a:cubicBezTo>
                      <a:cubicBezTo>
                        <a:pt x="13384" y="15747"/>
                        <a:pt x="13070" y="15432"/>
                        <a:pt x="12685" y="15432"/>
                      </a:cubicBezTo>
                      <a:lnTo>
                        <a:pt x="12655" y="15432"/>
                      </a:lnTo>
                      <a:cubicBezTo>
                        <a:pt x="14798" y="13975"/>
                        <a:pt x="16208" y="11516"/>
                        <a:pt x="16208" y="8727"/>
                      </a:cubicBezTo>
                      <a:cubicBezTo>
                        <a:pt x="16208" y="6449"/>
                        <a:pt x="15265" y="4393"/>
                        <a:pt x="13752" y="2920"/>
                      </a:cubicBezTo>
                      <a:cubicBezTo>
                        <a:pt x="14398" y="2762"/>
                        <a:pt x="14884" y="2178"/>
                        <a:pt x="14884" y="1484"/>
                      </a:cubicBezTo>
                      <a:cubicBezTo>
                        <a:pt x="14884" y="667"/>
                        <a:pt x="14216" y="1"/>
                        <a:pt x="13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39;p54">
                  <a:extLst>
                    <a:ext uri="{FF2B5EF4-FFF2-40B4-BE49-F238E27FC236}">
                      <a16:creationId xmlns:a16="http://schemas.microsoft.com/office/drawing/2014/main" id="{0C45732F-3F83-BA5A-A608-2D76870579B5}"/>
                    </a:ext>
                  </a:extLst>
                </p:cNvPr>
                <p:cNvSpPr/>
                <p:nvPr/>
              </p:nvSpPr>
              <p:spPr>
                <a:xfrm>
                  <a:off x="4540175" y="2505850"/>
                  <a:ext cx="441975" cy="44250"/>
                </a:xfrm>
                <a:custGeom>
                  <a:avLst/>
                  <a:gdLst/>
                  <a:ahLst/>
                  <a:cxnLst/>
                  <a:rect l="l" t="t" r="r" b="b"/>
                  <a:pathLst>
                    <a:path w="17679" h="1770" extrusionOk="0">
                      <a:moveTo>
                        <a:pt x="885" y="1"/>
                      </a:moveTo>
                      <a:cubicBezTo>
                        <a:pt x="397" y="1"/>
                        <a:pt x="0" y="399"/>
                        <a:pt x="0" y="885"/>
                      </a:cubicBezTo>
                      <a:cubicBezTo>
                        <a:pt x="0" y="1371"/>
                        <a:pt x="398" y="1770"/>
                        <a:pt x="885" y="1770"/>
                      </a:cubicBezTo>
                      <a:lnTo>
                        <a:pt x="16794" y="1770"/>
                      </a:lnTo>
                      <a:cubicBezTo>
                        <a:pt x="17281" y="1770"/>
                        <a:pt x="17679" y="1371"/>
                        <a:pt x="17679" y="885"/>
                      </a:cubicBezTo>
                      <a:cubicBezTo>
                        <a:pt x="17679" y="398"/>
                        <a:pt x="17280" y="1"/>
                        <a:pt x="167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40;p54">
                  <a:extLst>
                    <a:ext uri="{FF2B5EF4-FFF2-40B4-BE49-F238E27FC236}">
                      <a16:creationId xmlns:a16="http://schemas.microsoft.com/office/drawing/2014/main" id="{386D08CB-D759-4A64-46E7-21D395035981}"/>
                    </a:ext>
                  </a:extLst>
                </p:cNvPr>
                <p:cNvSpPr/>
                <p:nvPr/>
              </p:nvSpPr>
              <p:spPr>
                <a:xfrm>
                  <a:off x="4453000" y="2160500"/>
                  <a:ext cx="476400" cy="357875"/>
                </a:xfrm>
                <a:custGeom>
                  <a:avLst/>
                  <a:gdLst/>
                  <a:ahLst/>
                  <a:cxnLst/>
                  <a:rect l="l" t="t" r="r" b="b"/>
                  <a:pathLst>
                    <a:path w="19056" h="14315" extrusionOk="0">
                      <a:moveTo>
                        <a:pt x="5696" y="1511"/>
                      </a:moveTo>
                      <a:lnTo>
                        <a:pt x="5696" y="7635"/>
                      </a:lnTo>
                      <a:cubicBezTo>
                        <a:pt x="5696" y="8832"/>
                        <a:pt x="6015" y="9953"/>
                        <a:pt x="6567" y="10925"/>
                      </a:cubicBezTo>
                      <a:cubicBezTo>
                        <a:pt x="6285" y="10978"/>
                        <a:pt x="5995" y="11013"/>
                        <a:pt x="5696" y="11013"/>
                      </a:cubicBezTo>
                      <a:cubicBezTo>
                        <a:pt x="5696" y="11013"/>
                        <a:pt x="5695" y="11013"/>
                        <a:pt x="5694" y="11013"/>
                      </a:cubicBezTo>
                      <a:cubicBezTo>
                        <a:pt x="3076" y="11013"/>
                        <a:pt x="945" y="8882"/>
                        <a:pt x="945" y="6262"/>
                      </a:cubicBezTo>
                      <a:cubicBezTo>
                        <a:pt x="945" y="3643"/>
                        <a:pt x="3077" y="1511"/>
                        <a:pt x="5696" y="1511"/>
                      </a:cubicBezTo>
                      <a:close/>
                      <a:moveTo>
                        <a:pt x="5696" y="0"/>
                      </a:moveTo>
                      <a:lnTo>
                        <a:pt x="5696" y="566"/>
                      </a:lnTo>
                      <a:cubicBezTo>
                        <a:pt x="2556" y="568"/>
                        <a:pt x="1" y="3122"/>
                        <a:pt x="1" y="6262"/>
                      </a:cubicBezTo>
                      <a:cubicBezTo>
                        <a:pt x="1" y="9403"/>
                        <a:pt x="2554" y="11958"/>
                        <a:pt x="5696" y="11958"/>
                      </a:cubicBezTo>
                      <a:cubicBezTo>
                        <a:pt x="6194" y="11958"/>
                        <a:pt x="6673" y="11887"/>
                        <a:pt x="7134" y="11767"/>
                      </a:cubicBezTo>
                      <a:cubicBezTo>
                        <a:pt x="8358" y="13317"/>
                        <a:pt x="10249" y="14315"/>
                        <a:pt x="12376" y="14315"/>
                      </a:cubicBezTo>
                      <a:cubicBezTo>
                        <a:pt x="16066" y="14315"/>
                        <a:pt x="19055" y="11325"/>
                        <a:pt x="19055" y="7635"/>
                      </a:cubicBezTo>
                      <a:lnTo>
                        <a:pt x="190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41;p54">
                  <a:extLst>
                    <a:ext uri="{FF2B5EF4-FFF2-40B4-BE49-F238E27FC236}">
                      <a16:creationId xmlns:a16="http://schemas.microsoft.com/office/drawing/2014/main" id="{DBF0F41C-55E9-AEA1-D045-AF9F42DB4353}"/>
                    </a:ext>
                  </a:extLst>
                </p:cNvPr>
                <p:cNvSpPr/>
                <p:nvPr/>
              </p:nvSpPr>
              <p:spPr>
                <a:xfrm>
                  <a:off x="4660250" y="2617025"/>
                  <a:ext cx="605050" cy="2518925"/>
                </a:xfrm>
                <a:custGeom>
                  <a:avLst/>
                  <a:gdLst/>
                  <a:ahLst/>
                  <a:cxnLst/>
                  <a:rect l="l" t="t" r="r" b="b"/>
                  <a:pathLst>
                    <a:path w="24202" h="100757" extrusionOk="0">
                      <a:moveTo>
                        <a:pt x="22040" y="1"/>
                      </a:moveTo>
                      <a:lnTo>
                        <a:pt x="1" y="100756"/>
                      </a:lnTo>
                      <a:lnTo>
                        <a:pt x="2163" y="100756"/>
                      </a:lnTo>
                      <a:lnTo>
                        <a:pt x="24201" y="592"/>
                      </a:lnTo>
                      <a:lnTo>
                        <a:pt x="22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42;p54">
                  <a:extLst>
                    <a:ext uri="{FF2B5EF4-FFF2-40B4-BE49-F238E27FC236}">
                      <a16:creationId xmlns:a16="http://schemas.microsoft.com/office/drawing/2014/main" id="{2C772DF8-5094-BBE8-5F11-D12F161CB9F4}"/>
                    </a:ext>
                  </a:extLst>
                </p:cNvPr>
                <p:cNvSpPr/>
                <p:nvPr/>
              </p:nvSpPr>
              <p:spPr>
                <a:xfrm>
                  <a:off x="5417600" y="2617025"/>
                  <a:ext cx="605075" cy="2518925"/>
                </a:xfrm>
                <a:custGeom>
                  <a:avLst/>
                  <a:gdLst/>
                  <a:ahLst/>
                  <a:cxnLst/>
                  <a:rect l="l" t="t" r="r" b="b"/>
                  <a:pathLst>
                    <a:path w="24203" h="100757" extrusionOk="0">
                      <a:moveTo>
                        <a:pt x="2163" y="1"/>
                      </a:moveTo>
                      <a:lnTo>
                        <a:pt x="1" y="592"/>
                      </a:lnTo>
                      <a:lnTo>
                        <a:pt x="22039" y="100756"/>
                      </a:lnTo>
                      <a:lnTo>
                        <a:pt x="24202" y="100756"/>
                      </a:lnTo>
                      <a:lnTo>
                        <a:pt x="2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43;p54">
                  <a:extLst>
                    <a:ext uri="{FF2B5EF4-FFF2-40B4-BE49-F238E27FC236}">
                      <a16:creationId xmlns:a16="http://schemas.microsoft.com/office/drawing/2014/main" id="{65D72E25-D451-819C-B0E4-4DC6F2364398}"/>
                    </a:ext>
                  </a:extLst>
                </p:cNvPr>
                <p:cNvSpPr/>
                <p:nvPr/>
              </p:nvSpPr>
              <p:spPr>
                <a:xfrm>
                  <a:off x="2127775" y="2617025"/>
                  <a:ext cx="605050" cy="2518925"/>
                </a:xfrm>
                <a:custGeom>
                  <a:avLst/>
                  <a:gdLst/>
                  <a:ahLst/>
                  <a:cxnLst/>
                  <a:rect l="l" t="t" r="r" b="b"/>
                  <a:pathLst>
                    <a:path w="24202" h="100757" extrusionOk="0">
                      <a:moveTo>
                        <a:pt x="22040" y="1"/>
                      </a:moveTo>
                      <a:lnTo>
                        <a:pt x="1" y="100756"/>
                      </a:lnTo>
                      <a:lnTo>
                        <a:pt x="2163" y="100756"/>
                      </a:lnTo>
                      <a:lnTo>
                        <a:pt x="24201" y="592"/>
                      </a:lnTo>
                      <a:lnTo>
                        <a:pt x="220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644;p54">
                  <a:extLst>
                    <a:ext uri="{FF2B5EF4-FFF2-40B4-BE49-F238E27FC236}">
                      <a16:creationId xmlns:a16="http://schemas.microsoft.com/office/drawing/2014/main" id="{0CE5FDC1-C01A-E169-DB9E-0C0AF81AE2C3}"/>
                    </a:ext>
                  </a:extLst>
                </p:cNvPr>
                <p:cNvSpPr/>
                <p:nvPr/>
              </p:nvSpPr>
              <p:spPr>
                <a:xfrm>
                  <a:off x="2885125" y="2617025"/>
                  <a:ext cx="605075" cy="2518925"/>
                </a:xfrm>
                <a:custGeom>
                  <a:avLst/>
                  <a:gdLst/>
                  <a:ahLst/>
                  <a:cxnLst/>
                  <a:rect l="l" t="t" r="r" b="b"/>
                  <a:pathLst>
                    <a:path w="24203" h="100757" extrusionOk="0">
                      <a:moveTo>
                        <a:pt x="2163" y="1"/>
                      </a:moveTo>
                      <a:lnTo>
                        <a:pt x="1" y="592"/>
                      </a:lnTo>
                      <a:lnTo>
                        <a:pt x="22039" y="100756"/>
                      </a:lnTo>
                      <a:lnTo>
                        <a:pt x="24202" y="100756"/>
                      </a:lnTo>
                      <a:lnTo>
                        <a:pt x="2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645;p54">
                  <a:extLst>
                    <a:ext uri="{FF2B5EF4-FFF2-40B4-BE49-F238E27FC236}">
                      <a16:creationId xmlns:a16="http://schemas.microsoft.com/office/drawing/2014/main" id="{6CBF5735-AC8A-465E-2B27-2F0E6036F094}"/>
                    </a:ext>
                  </a:extLst>
                </p:cNvPr>
                <p:cNvSpPr/>
                <p:nvPr/>
              </p:nvSpPr>
              <p:spPr>
                <a:xfrm>
                  <a:off x="2261025" y="2673550"/>
                  <a:ext cx="3628475" cy="238450"/>
                </a:xfrm>
                <a:custGeom>
                  <a:avLst/>
                  <a:gdLst/>
                  <a:ahLst/>
                  <a:cxnLst/>
                  <a:rect l="l" t="t" r="r" b="b"/>
                  <a:pathLst>
                    <a:path w="145139" h="9538" extrusionOk="0">
                      <a:moveTo>
                        <a:pt x="0" y="0"/>
                      </a:moveTo>
                      <a:cubicBezTo>
                        <a:pt x="0" y="2621"/>
                        <a:pt x="1071" y="5008"/>
                        <a:pt x="2804" y="6734"/>
                      </a:cubicBezTo>
                      <a:cubicBezTo>
                        <a:pt x="4530" y="8467"/>
                        <a:pt x="6911" y="9538"/>
                        <a:pt x="9538" y="9538"/>
                      </a:cubicBezTo>
                      <a:lnTo>
                        <a:pt x="135595" y="9538"/>
                      </a:lnTo>
                      <a:cubicBezTo>
                        <a:pt x="140840" y="9538"/>
                        <a:pt x="145138" y="5247"/>
                        <a:pt x="145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646;p54">
                  <a:extLst>
                    <a:ext uri="{FF2B5EF4-FFF2-40B4-BE49-F238E27FC236}">
                      <a16:creationId xmlns:a16="http://schemas.microsoft.com/office/drawing/2014/main" id="{A235A123-EE5E-F330-3523-B381F1DD4F18}"/>
                    </a:ext>
                  </a:extLst>
                </p:cNvPr>
                <p:cNvSpPr/>
                <p:nvPr/>
              </p:nvSpPr>
              <p:spPr>
                <a:xfrm>
                  <a:off x="2034575" y="2549800"/>
                  <a:ext cx="4081300" cy="138650"/>
                </a:xfrm>
                <a:custGeom>
                  <a:avLst/>
                  <a:gdLst/>
                  <a:ahLst/>
                  <a:cxnLst/>
                  <a:rect l="l" t="t" r="r" b="b"/>
                  <a:pathLst>
                    <a:path w="163252" h="5546" extrusionOk="0">
                      <a:moveTo>
                        <a:pt x="2774" y="0"/>
                      </a:moveTo>
                      <a:cubicBezTo>
                        <a:pt x="1247" y="0"/>
                        <a:pt x="1" y="1248"/>
                        <a:pt x="1" y="2773"/>
                      </a:cubicBezTo>
                      <a:cubicBezTo>
                        <a:pt x="1" y="4297"/>
                        <a:pt x="1247" y="5546"/>
                        <a:pt x="2774" y="5546"/>
                      </a:cubicBezTo>
                      <a:lnTo>
                        <a:pt x="160479" y="5546"/>
                      </a:lnTo>
                      <a:cubicBezTo>
                        <a:pt x="162004" y="5546"/>
                        <a:pt x="163251" y="4297"/>
                        <a:pt x="163251" y="2773"/>
                      </a:cubicBezTo>
                      <a:cubicBezTo>
                        <a:pt x="163251" y="1247"/>
                        <a:pt x="162003" y="0"/>
                        <a:pt x="160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647;p54">
                  <a:extLst>
                    <a:ext uri="{FF2B5EF4-FFF2-40B4-BE49-F238E27FC236}">
                      <a16:creationId xmlns:a16="http://schemas.microsoft.com/office/drawing/2014/main" id="{C2F35072-682D-6FD8-C112-5EB20119710C}"/>
                    </a:ext>
                  </a:extLst>
                </p:cNvPr>
                <p:cNvSpPr/>
                <p:nvPr/>
              </p:nvSpPr>
              <p:spPr>
                <a:xfrm>
                  <a:off x="3759425" y="2102125"/>
                  <a:ext cx="349550" cy="444225"/>
                </a:xfrm>
                <a:custGeom>
                  <a:avLst/>
                  <a:gdLst/>
                  <a:ahLst/>
                  <a:cxnLst/>
                  <a:rect l="l" t="t" r="r" b="b"/>
                  <a:pathLst>
                    <a:path w="13982" h="17769" extrusionOk="0">
                      <a:moveTo>
                        <a:pt x="13093" y="0"/>
                      </a:moveTo>
                      <a:cubicBezTo>
                        <a:pt x="12854" y="0"/>
                        <a:pt x="12618" y="109"/>
                        <a:pt x="12463" y="313"/>
                      </a:cubicBezTo>
                      <a:lnTo>
                        <a:pt x="1" y="16819"/>
                      </a:lnTo>
                      <a:lnTo>
                        <a:pt x="1258" y="17769"/>
                      </a:lnTo>
                      <a:lnTo>
                        <a:pt x="13720" y="1263"/>
                      </a:lnTo>
                      <a:cubicBezTo>
                        <a:pt x="13982" y="915"/>
                        <a:pt x="13913" y="421"/>
                        <a:pt x="13565" y="159"/>
                      </a:cubicBezTo>
                      <a:cubicBezTo>
                        <a:pt x="13424" y="52"/>
                        <a:pt x="13257" y="0"/>
                        <a:pt x="130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648;p54">
                  <a:extLst>
                    <a:ext uri="{FF2B5EF4-FFF2-40B4-BE49-F238E27FC236}">
                      <a16:creationId xmlns:a16="http://schemas.microsoft.com/office/drawing/2014/main" id="{C2010B12-2F88-AA38-814B-150FDEFEC1EE}"/>
                    </a:ext>
                  </a:extLst>
                </p:cNvPr>
                <p:cNvSpPr/>
                <p:nvPr/>
              </p:nvSpPr>
              <p:spPr>
                <a:xfrm>
                  <a:off x="3597275" y="2520000"/>
                  <a:ext cx="609750" cy="29825"/>
                </a:xfrm>
                <a:custGeom>
                  <a:avLst/>
                  <a:gdLst/>
                  <a:ahLst/>
                  <a:cxnLst/>
                  <a:rect l="l" t="t" r="r" b="b"/>
                  <a:pathLst>
                    <a:path w="24390" h="1193" extrusionOk="0">
                      <a:moveTo>
                        <a:pt x="1192" y="1"/>
                      </a:moveTo>
                      <a:cubicBezTo>
                        <a:pt x="534" y="1"/>
                        <a:pt x="0" y="534"/>
                        <a:pt x="0" y="1192"/>
                      </a:cubicBezTo>
                      <a:lnTo>
                        <a:pt x="24389" y="1192"/>
                      </a:lnTo>
                      <a:cubicBezTo>
                        <a:pt x="24389" y="534"/>
                        <a:pt x="23855" y="1"/>
                        <a:pt x="23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649;p54">
                  <a:extLst>
                    <a:ext uri="{FF2B5EF4-FFF2-40B4-BE49-F238E27FC236}">
                      <a16:creationId xmlns:a16="http://schemas.microsoft.com/office/drawing/2014/main" id="{E0AFE538-8596-CF62-4822-0BC85523EF38}"/>
                    </a:ext>
                  </a:extLst>
                </p:cNvPr>
                <p:cNvSpPr/>
                <p:nvPr/>
              </p:nvSpPr>
              <p:spPr>
                <a:xfrm>
                  <a:off x="2702750" y="3112450"/>
                  <a:ext cx="656525" cy="2041975"/>
                </a:xfrm>
                <a:custGeom>
                  <a:avLst/>
                  <a:gdLst/>
                  <a:ahLst/>
                  <a:cxnLst/>
                  <a:rect l="l" t="t" r="r" b="b"/>
                  <a:pathLst>
                    <a:path w="26261" h="81679" extrusionOk="0">
                      <a:moveTo>
                        <a:pt x="4739" y="0"/>
                      </a:moveTo>
                      <a:cubicBezTo>
                        <a:pt x="1940" y="0"/>
                        <a:pt x="0" y="168"/>
                        <a:pt x="0" y="168"/>
                      </a:cubicBezTo>
                      <a:cubicBezTo>
                        <a:pt x="919" y="4967"/>
                        <a:pt x="4800" y="7967"/>
                        <a:pt x="10596" y="9809"/>
                      </a:cubicBezTo>
                      <a:cubicBezTo>
                        <a:pt x="10884" y="9896"/>
                        <a:pt x="13510" y="10813"/>
                        <a:pt x="13810" y="10893"/>
                      </a:cubicBezTo>
                      <a:cubicBezTo>
                        <a:pt x="9892" y="11620"/>
                        <a:pt x="9011" y="25026"/>
                        <a:pt x="9201" y="41033"/>
                      </a:cubicBezTo>
                      <a:cubicBezTo>
                        <a:pt x="9287" y="47620"/>
                        <a:pt x="9562" y="54659"/>
                        <a:pt x="9875" y="61429"/>
                      </a:cubicBezTo>
                      <a:cubicBezTo>
                        <a:pt x="9880" y="61544"/>
                        <a:pt x="9886" y="61668"/>
                        <a:pt x="9892" y="61784"/>
                      </a:cubicBezTo>
                      <a:cubicBezTo>
                        <a:pt x="6122" y="65102"/>
                        <a:pt x="9990" y="70690"/>
                        <a:pt x="9990" y="70690"/>
                      </a:cubicBezTo>
                      <a:cubicBezTo>
                        <a:pt x="9990" y="70690"/>
                        <a:pt x="8356" y="79969"/>
                        <a:pt x="11116" y="81176"/>
                      </a:cubicBezTo>
                      <a:cubicBezTo>
                        <a:pt x="11897" y="81514"/>
                        <a:pt x="13034" y="81679"/>
                        <a:pt x="14212" y="81679"/>
                      </a:cubicBezTo>
                      <a:cubicBezTo>
                        <a:pt x="17172" y="81679"/>
                        <a:pt x="20389" y="80637"/>
                        <a:pt x="18848" y="78684"/>
                      </a:cubicBezTo>
                      <a:cubicBezTo>
                        <a:pt x="18107" y="77736"/>
                        <a:pt x="17697" y="76450"/>
                        <a:pt x="17409" y="74914"/>
                      </a:cubicBezTo>
                      <a:cubicBezTo>
                        <a:pt x="16868" y="72011"/>
                        <a:pt x="16756" y="68211"/>
                        <a:pt x="15599" y="64108"/>
                      </a:cubicBezTo>
                      <a:cubicBezTo>
                        <a:pt x="15137" y="62472"/>
                        <a:pt x="15167" y="60737"/>
                        <a:pt x="15696" y="59122"/>
                      </a:cubicBezTo>
                      <a:cubicBezTo>
                        <a:pt x="16765" y="55852"/>
                        <a:pt x="18670" y="49881"/>
                        <a:pt x="20500" y="42908"/>
                      </a:cubicBezTo>
                      <a:cubicBezTo>
                        <a:pt x="23477" y="31559"/>
                        <a:pt x="26261" y="17559"/>
                        <a:pt x="24926" y="8217"/>
                      </a:cubicBezTo>
                      <a:cubicBezTo>
                        <a:pt x="23909" y="1032"/>
                        <a:pt x="11681" y="0"/>
                        <a:pt x="4739" y="0"/>
                      </a:cubicBezTo>
                      <a:close/>
                    </a:path>
                  </a:pathLst>
                </a:custGeom>
                <a:solidFill>
                  <a:srgbClr val="E8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650;p54">
                  <a:extLst>
                    <a:ext uri="{FF2B5EF4-FFF2-40B4-BE49-F238E27FC236}">
                      <a16:creationId xmlns:a16="http://schemas.microsoft.com/office/drawing/2014/main" id="{E688D449-1931-5D90-ED43-13725842A16A}"/>
                    </a:ext>
                  </a:extLst>
                </p:cNvPr>
                <p:cNvSpPr/>
                <p:nvPr/>
              </p:nvSpPr>
              <p:spPr>
                <a:xfrm>
                  <a:off x="2982525" y="2839075"/>
                  <a:ext cx="1159200" cy="1820175"/>
                </a:xfrm>
                <a:custGeom>
                  <a:avLst/>
                  <a:gdLst/>
                  <a:ahLst/>
                  <a:cxnLst/>
                  <a:rect l="l" t="t" r="r" b="b"/>
                  <a:pathLst>
                    <a:path w="46368" h="72807" extrusionOk="0">
                      <a:moveTo>
                        <a:pt x="6880" y="0"/>
                      </a:moveTo>
                      <a:cubicBezTo>
                        <a:pt x="5104" y="0"/>
                        <a:pt x="3475" y="698"/>
                        <a:pt x="2276" y="1855"/>
                      </a:cubicBezTo>
                      <a:cubicBezTo>
                        <a:pt x="1083" y="3000"/>
                        <a:pt x="324" y="4592"/>
                        <a:pt x="275" y="6378"/>
                      </a:cubicBezTo>
                      <a:cubicBezTo>
                        <a:pt x="0" y="16435"/>
                        <a:pt x="9212" y="29137"/>
                        <a:pt x="19532" y="42151"/>
                      </a:cubicBezTo>
                      <a:cubicBezTo>
                        <a:pt x="23726" y="47421"/>
                        <a:pt x="28096" y="52759"/>
                        <a:pt x="32093" y="57981"/>
                      </a:cubicBezTo>
                      <a:cubicBezTo>
                        <a:pt x="32093" y="57993"/>
                        <a:pt x="32099" y="57998"/>
                        <a:pt x="32105" y="58012"/>
                      </a:cubicBezTo>
                      <a:lnTo>
                        <a:pt x="32105" y="58018"/>
                      </a:lnTo>
                      <a:cubicBezTo>
                        <a:pt x="34069" y="65185"/>
                        <a:pt x="37669" y="68808"/>
                        <a:pt x="40320" y="71563"/>
                      </a:cubicBezTo>
                      <a:cubicBezTo>
                        <a:pt x="41147" y="72426"/>
                        <a:pt x="42104" y="72807"/>
                        <a:pt x="42988" y="72807"/>
                      </a:cubicBezTo>
                      <a:cubicBezTo>
                        <a:pt x="44839" y="72807"/>
                        <a:pt x="46367" y="71136"/>
                        <a:pt x="45701" y="68715"/>
                      </a:cubicBezTo>
                      <a:cubicBezTo>
                        <a:pt x="45113" y="66555"/>
                        <a:pt x="44464" y="64828"/>
                        <a:pt x="43626" y="63299"/>
                      </a:cubicBezTo>
                      <a:cubicBezTo>
                        <a:pt x="42039" y="60410"/>
                        <a:pt x="39776" y="58194"/>
                        <a:pt x="35913" y="54955"/>
                      </a:cubicBezTo>
                      <a:lnTo>
                        <a:pt x="35876" y="54980"/>
                      </a:lnTo>
                      <a:lnTo>
                        <a:pt x="28010" y="35827"/>
                      </a:lnTo>
                      <a:lnTo>
                        <a:pt x="15712" y="5889"/>
                      </a:lnTo>
                      <a:cubicBezTo>
                        <a:pt x="14225" y="2320"/>
                        <a:pt x="10748" y="0"/>
                        <a:pt x="6880" y="0"/>
                      </a:cubicBezTo>
                      <a:close/>
                    </a:path>
                  </a:pathLst>
                </a:custGeom>
                <a:solidFill>
                  <a:srgbClr val="E8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651;p54">
                  <a:extLst>
                    <a:ext uri="{FF2B5EF4-FFF2-40B4-BE49-F238E27FC236}">
                      <a16:creationId xmlns:a16="http://schemas.microsoft.com/office/drawing/2014/main" id="{7D18E38C-F137-E303-CEF9-580D7759D2F7}"/>
                    </a:ext>
                  </a:extLst>
                </p:cNvPr>
                <p:cNvSpPr/>
                <p:nvPr/>
              </p:nvSpPr>
              <p:spPr>
                <a:xfrm>
                  <a:off x="2163800" y="2808075"/>
                  <a:ext cx="1179450" cy="453225"/>
                </a:xfrm>
                <a:custGeom>
                  <a:avLst/>
                  <a:gdLst/>
                  <a:ahLst/>
                  <a:cxnLst/>
                  <a:rect l="l" t="t" r="r" b="b"/>
                  <a:pathLst>
                    <a:path w="47178" h="18129" extrusionOk="0">
                      <a:moveTo>
                        <a:pt x="9065" y="1"/>
                      </a:moveTo>
                      <a:cubicBezTo>
                        <a:pt x="4079" y="1"/>
                        <a:pt x="1" y="4080"/>
                        <a:pt x="1" y="9064"/>
                      </a:cubicBezTo>
                      <a:cubicBezTo>
                        <a:pt x="1" y="14050"/>
                        <a:pt x="4079" y="18129"/>
                        <a:pt x="9065" y="18129"/>
                      </a:cubicBezTo>
                      <a:lnTo>
                        <a:pt x="38112" y="18129"/>
                      </a:lnTo>
                      <a:cubicBezTo>
                        <a:pt x="43097" y="18129"/>
                        <a:pt x="47178" y="14050"/>
                        <a:pt x="47176" y="9064"/>
                      </a:cubicBezTo>
                      <a:cubicBezTo>
                        <a:pt x="47176" y="4080"/>
                        <a:pt x="43097" y="1"/>
                        <a:pt x="38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652;p54">
                  <a:extLst>
                    <a:ext uri="{FF2B5EF4-FFF2-40B4-BE49-F238E27FC236}">
                      <a16:creationId xmlns:a16="http://schemas.microsoft.com/office/drawing/2014/main" id="{B2F09715-0EF2-E1E4-91BD-95A0F9554651}"/>
                    </a:ext>
                  </a:extLst>
                </p:cNvPr>
                <p:cNvSpPr/>
                <p:nvPr/>
              </p:nvSpPr>
              <p:spPr>
                <a:xfrm>
                  <a:off x="2852100" y="726925"/>
                  <a:ext cx="520150" cy="628450"/>
                </a:xfrm>
                <a:custGeom>
                  <a:avLst/>
                  <a:gdLst/>
                  <a:ahLst/>
                  <a:cxnLst/>
                  <a:rect l="l" t="t" r="r" b="b"/>
                  <a:pathLst>
                    <a:path w="20806" h="25138" extrusionOk="0">
                      <a:moveTo>
                        <a:pt x="9684" y="1"/>
                      </a:moveTo>
                      <a:cubicBezTo>
                        <a:pt x="8869" y="1"/>
                        <a:pt x="8064" y="98"/>
                        <a:pt x="7307" y="239"/>
                      </a:cubicBezTo>
                      <a:cubicBezTo>
                        <a:pt x="5517" y="572"/>
                        <a:pt x="3842" y="2203"/>
                        <a:pt x="2540" y="4382"/>
                      </a:cubicBezTo>
                      <a:cubicBezTo>
                        <a:pt x="537" y="7733"/>
                        <a:pt x="0" y="11762"/>
                        <a:pt x="807" y="15582"/>
                      </a:cubicBezTo>
                      <a:lnTo>
                        <a:pt x="904" y="16031"/>
                      </a:lnTo>
                      <a:cubicBezTo>
                        <a:pt x="1425" y="18498"/>
                        <a:pt x="2666" y="20782"/>
                        <a:pt x="4560" y="22446"/>
                      </a:cubicBezTo>
                      <a:cubicBezTo>
                        <a:pt x="6378" y="24045"/>
                        <a:pt x="8489" y="25138"/>
                        <a:pt x="10419" y="25138"/>
                      </a:cubicBezTo>
                      <a:cubicBezTo>
                        <a:pt x="10843" y="25138"/>
                        <a:pt x="11259" y="25085"/>
                        <a:pt x="11660" y="24973"/>
                      </a:cubicBezTo>
                      <a:cubicBezTo>
                        <a:pt x="15817" y="23815"/>
                        <a:pt x="18487" y="19203"/>
                        <a:pt x="18351" y="14749"/>
                      </a:cubicBezTo>
                      <a:cubicBezTo>
                        <a:pt x="20806" y="14381"/>
                        <a:pt x="20196" y="13228"/>
                        <a:pt x="19315" y="12364"/>
                      </a:cubicBezTo>
                      <a:cubicBezTo>
                        <a:pt x="18469" y="11535"/>
                        <a:pt x="17973" y="10411"/>
                        <a:pt x="17812" y="9236"/>
                      </a:cubicBezTo>
                      <a:cubicBezTo>
                        <a:pt x="16785" y="1741"/>
                        <a:pt x="13139" y="1"/>
                        <a:pt x="9684" y="1"/>
                      </a:cubicBezTo>
                      <a:close/>
                    </a:path>
                  </a:pathLst>
                </a:custGeom>
                <a:solidFill>
                  <a:srgbClr val="E8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653;p54">
                  <a:extLst>
                    <a:ext uri="{FF2B5EF4-FFF2-40B4-BE49-F238E27FC236}">
                      <a16:creationId xmlns:a16="http://schemas.microsoft.com/office/drawing/2014/main" id="{9C3C8379-F05B-8387-2DB9-B5217573621C}"/>
                    </a:ext>
                  </a:extLst>
                </p:cNvPr>
                <p:cNvSpPr/>
                <p:nvPr/>
              </p:nvSpPr>
              <p:spPr>
                <a:xfrm>
                  <a:off x="3213925" y="940200"/>
                  <a:ext cx="36975" cy="78550"/>
                </a:xfrm>
                <a:custGeom>
                  <a:avLst/>
                  <a:gdLst/>
                  <a:ahLst/>
                  <a:cxnLst/>
                  <a:rect l="l" t="t" r="r" b="b"/>
                  <a:pathLst>
                    <a:path w="1479" h="3142" extrusionOk="0">
                      <a:moveTo>
                        <a:pt x="542" y="0"/>
                      </a:moveTo>
                      <a:cubicBezTo>
                        <a:pt x="530" y="0"/>
                        <a:pt x="518" y="1"/>
                        <a:pt x="506" y="3"/>
                      </a:cubicBezTo>
                      <a:cubicBezTo>
                        <a:pt x="168" y="54"/>
                        <a:pt x="1" y="798"/>
                        <a:pt x="131" y="1663"/>
                      </a:cubicBezTo>
                      <a:cubicBezTo>
                        <a:pt x="255" y="2497"/>
                        <a:pt x="611" y="3141"/>
                        <a:pt x="938" y="3141"/>
                      </a:cubicBezTo>
                      <a:cubicBezTo>
                        <a:pt x="950" y="3141"/>
                        <a:pt x="963" y="3140"/>
                        <a:pt x="975" y="3139"/>
                      </a:cubicBezTo>
                      <a:cubicBezTo>
                        <a:pt x="1312" y="3088"/>
                        <a:pt x="1479" y="2346"/>
                        <a:pt x="1350" y="1480"/>
                      </a:cubicBezTo>
                      <a:cubicBezTo>
                        <a:pt x="1225" y="645"/>
                        <a:pt x="87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654;p54">
                  <a:extLst>
                    <a:ext uri="{FF2B5EF4-FFF2-40B4-BE49-F238E27FC236}">
                      <a16:creationId xmlns:a16="http://schemas.microsoft.com/office/drawing/2014/main" id="{D8FDFB71-89D4-B33C-E15B-D75ED2B21878}"/>
                    </a:ext>
                  </a:extLst>
                </p:cNvPr>
                <p:cNvSpPr/>
                <p:nvPr/>
              </p:nvSpPr>
              <p:spPr>
                <a:xfrm>
                  <a:off x="3145350" y="861525"/>
                  <a:ext cx="93850" cy="61550"/>
                </a:xfrm>
                <a:custGeom>
                  <a:avLst/>
                  <a:gdLst/>
                  <a:ahLst/>
                  <a:cxnLst/>
                  <a:rect l="l" t="t" r="r" b="b"/>
                  <a:pathLst>
                    <a:path w="3754" h="2462" extrusionOk="0">
                      <a:moveTo>
                        <a:pt x="2729" y="0"/>
                      </a:moveTo>
                      <a:cubicBezTo>
                        <a:pt x="1806" y="0"/>
                        <a:pt x="607" y="424"/>
                        <a:pt x="60" y="2018"/>
                      </a:cubicBezTo>
                      <a:cubicBezTo>
                        <a:pt x="0" y="2192"/>
                        <a:pt x="93" y="2383"/>
                        <a:pt x="270" y="2441"/>
                      </a:cubicBezTo>
                      <a:cubicBezTo>
                        <a:pt x="305" y="2456"/>
                        <a:pt x="342" y="2461"/>
                        <a:pt x="378" y="2461"/>
                      </a:cubicBezTo>
                      <a:cubicBezTo>
                        <a:pt x="389" y="2461"/>
                        <a:pt x="400" y="2461"/>
                        <a:pt x="410" y="2460"/>
                      </a:cubicBezTo>
                      <a:cubicBezTo>
                        <a:pt x="537" y="2446"/>
                        <a:pt x="650" y="2363"/>
                        <a:pt x="693" y="2235"/>
                      </a:cubicBezTo>
                      <a:cubicBezTo>
                        <a:pt x="1148" y="907"/>
                        <a:pt x="2101" y="673"/>
                        <a:pt x="2718" y="673"/>
                      </a:cubicBezTo>
                      <a:cubicBezTo>
                        <a:pt x="3035" y="673"/>
                        <a:pt x="3263" y="734"/>
                        <a:pt x="3290" y="741"/>
                      </a:cubicBezTo>
                      <a:cubicBezTo>
                        <a:pt x="3320" y="750"/>
                        <a:pt x="3351" y="754"/>
                        <a:pt x="3380" y="754"/>
                      </a:cubicBezTo>
                      <a:cubicBezTo>
                        <a:pt x="3526" y="754"/>
                        <a:pt x="3660" y="658"/>
                        <a:pt x="3704" y="511"/>
                      </a:cubicBezTo>
                      <a:cubicBezTo>
                        <a:pt x="3754" y="333"/>
                        <a:pt x="3651" y="148"/>
                        <a:pt x="3473" y="99"/>
                      </a:cubicBezTo>
                      <a:cubicBezTo>
                        <a:pt x="3269" y="40"/>
                        <a:pt x="3012" y="0"/>
                        <a:pt x="2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655;p54">
                  <a:extLst>
                    <a:ext uri="{FF2B5EF4-FFF2-40B4-BE49-F238E27FC236}">
                      <a16:creationId xmlns:a16="http://schemas.microsoft.com/office/drawing/2014/main" id="{2441EA79-23FF-DB7B-A6BC-DAB9262978E9}"/>
                    </a:ext>
                  </a:extLst>
                </p:cNvPr>
                <p:cNvSpPr/>
                <p:nvPr/>
              </p:nvSpPr>
              <p:spPr>
                <a:xfrm>
                  <a:off x="3191725" y="1087575"/>
                  <a:ext cx="88750" cy="66750"/>
                </a:xfrm>
                <a:custGeom>
                  <a:avLst/>
                  <a:gdLst/>
                  <a:ahLst/>
                  <a:cxnLst/>
                  <a:rect l="l" t="t" r="r" b="b"/>
                  <a:pathLst>
                    <a:path w="3550" h="2670" extrusionOk="0">
                      <a:moveTo>
                        <a:pt x="360" y="0"/>
                      </a:moveTo>
                      <a:cubicBezTo>
                        <a:pt x="342" y="0"/>
                        <a:pt x="323" y="2"/>
                        <a:pt x="305" y="5"/>
                      </a:cubicBezTo>
                      <a:cubicBezTo>
                        <a:pt x="124" y="36"/>
                        <a:pt x="0" y="209"/>
                        <a:pt x="32" y="391"/>
                      </a:cubicBezTo>
                      <a:cubicBezTo>
                        <a:pt x="173" y="1217"/>
                        <a:pt x="929" y="2669"/>
                        <a:pt x="2786" y="2669"/>
                      </a:cubicBezTo>
                      <a:cubicBezTo>
                        <a:pt x="2929" y="2669"/>
                        <a:pt x="3079" y="2661"/>
                        <a:pt x="3235" y="2643"/>
                      </a:cubicBezTo>
                      <a:cubicBezTo>
                        <a:pt x="3419" y="2621"/>
                        <a:pt x="3549" y="2454"/>
                        <a:pt x="3528" y="2271"/>
                      </a:cubicBezTo>
                      <a:cubicBezTo>
                        <a:pt x="3524" y="2223"/>
                        <a:pt x="3507" y="2177"/>
                        <a:pt x="3483" y="2138"/>
                      </a:cubicBezTo>
                      <a:cubicBezTo>
                        <a:pt x="3424" y="2040"/>
                        <a:pt x="3316" y="1976"/>
                        <a:pt x="3196" y="1976"/>
                      </a:cubicBezTo>
                      <a:cubicBezTo>
                        <a:pt x="3183" y="1976"/>
                        <a:pt x="3171" y="1977"/>
                        <a:pt x="3158" y="1978"/>
                      </a:cubicBezTo>
                      <a:cubicBezTo>
                        <a:pt x="3028" y="1993"/>
                        <a:pt x="2905" y="2000"/>
                        <a:pt x="2788" y="2000"/>
                      </a:cubicBezTo>
                      <a:cubicBezTo>
                        <a:pt x="1006" y="2000"/>
                        <a:pt x="704" y="354"/>
                        <a:pt x="690" y="278"/>
                      </a:cubicBezTo>
                      <a:cubicBezTo>
                        <a:pt x="663" y="116"/>
                        <a:pt x="521"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656;p54">
                  <a:extLst>
                    <a:ext uri="{FF2B5EF4-FFF2-40B4-BE49-F238E27FC236}">
                      <a16:creationId xmlns:a16="http://schemas.microsoft.com/office/drawing/2014/main" id="{55CFFF53-4E6A-2DBF-7119-1528D198DF81}"/>
                    </a:ext>
                  </a:extLst>
                </p:cNvPr>
                <p:cNvSpPr/>
                <p:nvPr/>
              </p:nvSpPr>
              <p:spPr>
                <a:xfrm>
                  <a:off x="2875525" y="1218075"/>
                  <a:ext cx="243850" cy="283025"/>
                </a:xfrm>
                <a:custGeom>
                  <a:avLst/>
                  <a:gdLst/>
                  <a:ahLst/>
                  <a:cxnLst/>
                  <a:rect l="l" t="t" r="r" b="b"/>
                  <a:pathLst>
                    <a:path w="9754" h="11321" extrusionOk="0">
                      <a:moveTo>
                        <a:pt x="0" y="10568"/>
                      </a:moveTo>
                      <a:cubicBezTo>
                        <a:pt x="0" y="10568"/>
                        <a:pt x="0" y="10568"/>
                        <a:pt x="0" y="10568"/>
                      </a:cubicBezTo>
                      <a:cubicBezTo>
                        <a:pt x="1" y="10568"/>
                        <a:pt x="1" y="10568"/>
                        <a:pt x="1" y="10568"/>
                      </a:cubicBezTo>
                      <a:lnTo>
                        <a:pt x="1" y="10568"/>
                      </a:lnTo>
                      <a:lnTo>
                        <a:pt x="0" y="10568"/>
                      </a:lnTo>
                      <a:close/>
                      <a:moveTo>
                        <a:pt x="1855" y="1"/>
                      </a:moveTo>
                      <a:cubicBezTo>
                        <a:pt x="1855" y="1"/>
                        <a:pt x="56" y="10491"/>
                        <a:pt x="1" y="10568"/>
                      </a:cubicBezTo>
                      <a:lnTo>
                        <a:pt x="1" y="10568"/>
                      </a:lnTo>
                      <a:lnTo>
                        <a:pt x="8498" y="11321"/>
                      </a:lnTo>
                      <a:cubicBezTo>
                        <a:pt x="8498" y="11321"/>
                        <a:pt x="7916" y="6210"/>
                        <a:pt x="9753" y="2806"/>
                      </a:cubicBezTo>
                      <a:lnTo>
                        <a:pt x="1855" y="1"/>
                      </a:lnTo>
                      <a:close/>
                    </a:path>
                  </a:pathLst>
                </a:custGeom>
                <a:solidFill>
                  <a:srgbClr val="E8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657;p54">
                  <a:extLst>
                    <a:ext uri="{FF2B5EF4-FFF2-40B4-BE49-F238E27FC236}">
                      <a16:creationId xmlns:a16="http://schemas.microsoft.com/office/drawing/2014/main" id="{58463293-5A63-9F2F-922D-3FD78BFC82FB}"/>
                    </a:ext>
                  </a:extLst>
                </p:cNvPr>
                <p:cNvSpPr/>
                <p:nvPr/>
              </p:nvSpPr>
              <p:spPr>
                <a:xfrm>
                  <a:off x="2382350" y="1319950"/>
                  <a:ext cx="1036150" cy="1488125"/>
                </a:xfrm>
                <a:custGeom>
                  <a:avLst/>
                  <a:gdLst/>
                  <a:ahLst/>
                  <a:cxnLst/>
                  <a:rect l="l" t="t" r="r" b="b"/>
                  <a:pathLst>
                    <a:path w="41446" h="59525" extrusionOk="0">
                      <a:moveTo>
                        <a:pt x="20584" y="1"/>
                      </a:moveTo>
                      <a:cubicBezTo>
                        <a:pt x="20275" y="1"/>
                        <a:pt x="19992" y="233"/>
                        <a:pt x="19967" y="566"/>
                      </a:cubicBezTo>
                      <a:lnTo>
                        <a:pt x="19643" y="4318"/>
                      </a:lnTo>
                      <a:lnTo>
                        <a:pt x="19643" y="4331"/>
                      </a:lnTo>
                      <a:cubicBezTo>
                        <a:pt x="19593" y="4906"/>
                        <a:pt x="19086" y="5426"/>
                        <a:pt x="18517" y="5499"/>
                      </a:cubicBezTo>
                      <a:cubicBezTo>
                        <a:pt x="14023" y="6100"/>
                        <a:pt x="10223" y="9498"/>
                        <a:pt x="9096" y="14081"/>
                      </a:cubicBezTo>
                      <a:cubicBezTo>
                        <a:pt x="6035" y="26508"/>
                        <a:pt x="10748" y="38401"/>
                        <a:pt x="0" y="59525"/>
                      </a:cubicBezTo>
                      <a:lnTo>
                        <a:pt x="19556" y="59525"/>
                      </a:lnTo>
                      <a:cubicBezTo>
                        <a:pt x="19832" y="54934"/>
                        <a:pt x="26926" y="36368"/>
                        <a:pt x="26926" y="36368"/>
                      </a:cubicBezTo>
                      <a:cubicBezTo>
                        <a:pt x="26926" y="36368"/>
                        <a:pt x="31106" y="36368"/>
                        <a:pt x="32539" y="31466"/>
                      </a:cubicBezTo>
                      <a:cubicBezTo>
                        <a:pt x="32852" y="30400"/>
                        <a:pt x="33065" y="29287"/>
                        <a:pt x="33188" y="28172"/>
                      </a:cubicBezTo>
                      <a:lnTo>
                        <a:pt x="33188" y="28166"/>
                      </a:lnTo>
                      <a:cubicBezTo>
                        <a:pt x="33243" y="27701"/>
                        <a:pt x="33280" y="27241"/>
                        <a:pt x="33299" y="26782"/>
                      </a:cubicBezTo>
                      <a:cubicBezTo>
                        <a:pt x="33292" y="26782"/>
                        <a:pt x="33287" y="26746"/>
                        <a:pt x="33274" y="26685"/>
                      </a:cubicBezTo>
                      <a:cubicBezTo>
                        <a:pt x="33017" y="25025"/>
                        <a:pt x="33898" y="23392"/>
                        <a:pt x="35404" y="22644"/>
                      </a:cubicBezTo>
                      <a:cubicBezTo>
                        <a:pt x="37634" y="21542"/>
                        <a:pt x="40712" y="19988"/>
                        <a:pt x="41446" y="19449"/>
                      </a:cubicBezTo>
                      <a:cubicBezTo>
                        <a:pt x="41074" y="14087"/>
                        <a:pt x="37603" y="9527"/>
                        <a:pt x="32711" y="7629"/>
                      </a:cubicBezTo>
                      <a:cubicBezTo>
                        <a:pt x="32345" y="7483"/>
                        <a:pt x="31970" y="7355"/>
                        <a:pt x="31592" y="7244"/>
                      </a:cubicBezTo>
                      <a:lnTo>
                        <a:pt x="30790" y="5451"/>
                      </a:lnTo>
                      <a:cubicBezTo>
                        <a:pt x="30790" y="5451"/>
                        <a:pt x="30293" y="3627"/>
                        <a:pt x="28395" y="2922"/>
                      </a:cubicBezTo>
                      <a:lnTo>
                        <a:pt x="28285" y="2880"/>
                      </a:lnTo>
                      <a:lnTo>
                        <a:pt x="20873" y="64"/>
                      </a:lnTo>
                      <a:lnTo>
                        <a:pt x="20867" y="64"/>
                      </a:lnTo>
                      <a:lnTo>
                        <a:pt x="20800" y="40"/>
                      </a:lnTo>
                      <a:cubicBezTo>
                        <a:pt x="20728" y="13"/>
                        <a:pt x="20655" y="1"/>
                        <a:pt x="20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658;p54">
                  <a:extLst>
                    <a:ext uri="{FF2B5EF4-FFF2-40B4-BE49-F238E27FC236}">
                      <a16:creationId xmlns:a16="http://schemas.microsoft.com/office/drawing/2014/main" id="{863E245E-685A-FA6C-5D6A-19E76B0BBCB4}"/>
                    </a:ext>
                  </a:extLst>
                </p:cNvPr>
                <p:cNvSpPr/>
                <p:nvPr/>
              </p:nvSpPr>
              <p:spPr>
                <a:xfrm>
                  <a:off x="2592775" y="610600"/>
                  <a:ext cx="661650" cy="723425"/>
                </a:xfrm>
                <a:custGeom>
                  <a:avLst/>
                  <a:gdLst/>
                  <a:ahLst/>
                  <a:cxnLst/>
                  <a:rect l="l" t="t" r="r" b="b"/>
                  <a:pathLst>
                    <a:path w="26466" h="28937" extrusionOk="0">
                      <a:moveTo>
                        <a:pt x="14688" y="0"/>
                      </a:moveTo>
                      <a:cubicBezTo>
                        <a:pt x="10518" y="0"/>
                        <a:pt x="7511" y="1718"/>
                        <a:pt x="5430" y="3700"/>
                      </a:cubicBezTo>
                      <a:cubicBezTo>
                        <a:pt x="2972" y="6040"/>
                        <a:pt x="1493" y="9223"/>
                        <a:pt x="1091" y="12595"/>
                      </a:cubicBezTo>
                      <a:cubicBezTo>
                        <a:pt x="906" y="14144"/>
                        <a:pt x="687" y="16119"/>
                        <a:pt x="522" y="18067"/>
                      </a:cubicBezTo>
                      <a:cubicBezTo>
                        <a:pt x="1" y="24214"/>
                        <a:pt x="5016" y="28936"/>
                        <a:pt x="10436" y="28936"/>
                      </a:cubicBezTo>
                      <a:cubicBezTo>
                        <a:pt x="12192" y="28936"/>
                        <a:pt x="13991" y="28440"/>
                        <a:pt x="15658" y="27336"/>
                      </a:cubicBezTo>
                      <a:cubicBezTo>
                        <a:pt x="17663" y="26007"/>
                        <a:pt x="18939" y="24056"/>
                        <a:pt x="18673" y="21199"/>
                      </a:cubicBezTo>
                      <a:cubicBezTo>
                        <a:pt x="18673" y="21199"/>
                        <a:pt x="14596" y="20783"/>
                        <a:pt x="14631" y="18178"/>
                      </a:cubicBezTo>
                      <a:cubicBezTo>
                        <a:pt x="14642" y="17290"/>
                        <a:pt x="14645" y="16046"/>
                        <a:pt x="15527" y="15671"/>
                      </a:cubicBezTo>
                      <a:cubicBezTo>
                        <a:pt x="15680" y="15605"/>
                        <a:pt x="15879" y="15575"/>
                        <a:pt x="16099" y="15575"/>
                      </a:cubicBezTo>
                      <a:cubicBezTo>
                        <a:pt x="16860" y="15575"/>
                        <a:pt x="17864" y="15939"/>
                        <a:pt x="18028" y="16463"/>
                      </a:cubicBezTo>
                      <a:lnTo>
                        <a:pt x="18028" y="16463"/>
                      </a:lnTo>
                      <a:cubicBezTo>
                        <a:pt x="18027" y="16463"/>
                        <a:pt x="18027" y="16464"/>
                        <a:pt x="18027" y="16464"/>
                      </a:cubicBezTo>
                      <a:cubicBezTo>
                        <a:pt x="18028" y="16464"/>
                        <a:pt x="18028" y="16464"/>
                        <a:pt x="18029" y="16463"/>
                      </a:cubicBezTo>
                      <a:cubicBezTo>
                        <a:pt x="18029" y="16463"/>
                        <a:pt x="18029" y="16463"/>
                        <a:pt x="18028" y="16463"/>
                      </a:cubicBezTo>
                      <a:lnTo>
                        <a:pt x="18028" y="16463"/>
                      </a:lnTo>
                      <a:cubicBezTo>
                        <a:pt x="18028" y="16463"/>
                        <a:pt x="18028" y="16463"/>
                        <a:pt x="18028" y="16463"/>
                      </a:cubicBezTo>
                      <a:lnTo>
                        <a:pt x="18028" y="16463"/>
                      </a:lnTo>
                      <a:cubicBezTo>
                        <a:pt x="17526" y="13957"/>
                        <a:pt x="18869" y="11515"/>
                        <a:pt x="21206" y="10497"/>
                      </a:cubicBezTo>
                      <a:cubicBezTo>
                        <a:pt x="21368" y="10426"/>
                        <a:pt x="21531" y="10350"/>
                        <a:pt x="21695" y="10266"/>
                      </a:cubicBezTo>
                      <a:cubicBezTo>
                        <a:pt x="22615" y="9799"/>
                        <a:pt x="23486" y="9362"/>
                        <a:pt x="24319" y="8740"/>
                      </a:cubicBezTo>
                      <a:cubicBezTo>
                        <a:pt x="24969" y="8254"/>
                        <a:pt x="26466" y="6595"/>
                        <a:pt x="26466" y="6595"/>
                      </a:cubicBezTo>
                      <a:cubicBezTo>
                        <a:pt x="26132" y="3966"/>
                        <a:pt x="22035" y="1418"/>
                        <a:pt x="19732" y="758"/>
                      </a:cubicBezTo>
                      <a:cubicBezTo>
                        <a:pt x="17888" y="229"/>
                        <a:pt x="16210" y="0"/>
                        <a:pt x="14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659;p54">
                  <a:extLst>
                    <a:ext uri="{FF2B5EF4-FFF2-40B4-BE49-F238E27FC236}">
                      <a16:creationId xmlns:a16="http://schemas.microsoft.com/office/drawing/2014/main" id="{72F09B6F-06F4-E12A-3F52-DC0B5DFF5E16}"/>
                    </a:ext>
                  </a:extLst>
                </p:cNvPr>
                <p:cNvSpPr/>
                <p:nvPr/>
              </p:nvSpPr>
              <p:spPr>
                <a:xfrm>
                  <a:off x="2957350" y="884925"/>
                  <a:ext cx="335975" cy="514125"/>
                </a:xfrm>
                <a:custGeom>
                  <a:avLst/>
                  <a:gdLst/>
                  <a:ahLst/>
                  <a:cxnLst/>
                  <a:rect l="l" t="t" r="r" b="b"/>
                  <a:pathLst>
                    <a:path w="13439" h="20565" extrusionOk="0">
                      <a:moveTo>
                        <a:pt x="1720" y="0"/>
                      </a:moveTo>
                      <a:cubicBezTo>
                        <a:pt x="641" y="0"/>
                        <a:pt x="0" y="1286"/>
                        <a:pt x="622" y="2166"/>
                      </a:cubicBezTo>
                      <a:lnTo>
                        <a:pt x="1545" y="2835"/>
                      </a:lnTo>
                      <a:cubicBezTo>
                        <a:pt x="1734" y="3092"/>
                        <a:pt x="1840" y="3383"/>
                        <a:pt x="2034" y="3650"/>
                      </a:cubicBezTo>
                      <a:cubicBezTo>
                        <a:pt x="2336" y="4068"/>
                        <a:pt x="2759" y="4352"/>
                        <a:pt x="3075" y="4747"/>
                      </a:cubicBezTo>
                      <a:cubicBezTo>
                        <a:pt x="3564" y="5356"/>
                        <a:pt x="3817" y="6414"/>
                        <a:pt x="3956" y="7176"/>
                      </a:cubicBezTo>
                      <a:cubicBezTo>
                        <a:pt x="4221" y="8629"/>
                        <a:pt x="3920" y="10087"/>
                        <a:pt x="4345" y="11517"/>
                      </a:cubicBezTo>
                      <a:cubicBezTo>
                        <a:pt x="4612" y="12410"/>
                        <a:pt x="4452" y="13406"/>
                        <a:pt x="4974" y="14237"/>
                      </a:cubicBezTo>
                      <a:cubicBezTo>
                        <a:pt x="5457" y="15010"/>
                        <a:pt x="6208" y="15043"/>
                        <a:pt x="6939" y="15456"/>
                      </a:cubicBezTo>
                      <a:cubicBezTo>
                        <a:pt x="8404" y="16283"/>
                        <a:pt x="7405" y="18238"/>
                        <a:pt x="7876" y="19517"/>
                      </a:cubicBezTo>
                      <a:cubicBezTo>
                        <a:pt x="8155" y="20272"/>
                        <a:pt x="8945" y="20565"/>
                        <a:pt x="9698" y="20565"/>
                      </a:cubicBezTo>
                      <a:cubicBezTo>
                        <a:pt x="9771" y="20565"/>
                        <a:pt x="9843" y="20562"/>
                        <a:pt x="9915" y="20557"/>
                      </a:cubicBezTo>
                      <a:cubicBezTo>
                        <a:pt x="11526" y="20436"/>
                        <a:pt x="12289" y="19039"/>
                        <a:pt x="13439" y="18157"/>
                      </a:cubicBezTo>
                      <a:lnTo>
                        <a:pt x="13439" y="18157"/>
                      </a:lnTo>
                      <a:cubicBezTo>
                        <a:pt x="12696" y="18647"/>
                        <a:pt x="11968" y="19125"/>
                        <a:pt x="11069" y="19125"/>
                      </a:cubicBezTo>
                      <a:cubicBezTo>
                        <a:pt x="10966" y="19125"/>
                        <a:pt x="10861" y="19119"/>
                        <a:pt x="10753" y="19106"/>
                      </a:cubicBezTo>
                      <a:cubicBezTo>
                        <a:pt x="9483" y="18950"/>
                        <a:pt x="9302" y="18373"/>
                        <a:pt x="9302" y="17192"/>
                      </a:cubicBezTo>
                      <a:cubicBezTo>
                        <a:pt x="9302" y="16237"/>
                        <a:pt x="9513" y="15031"/>
                        <a:pt x="9096" y="14158"/>
                      </a:cubicBezTo>
                      <a:cubicBezTo>
                        <a:pt x="8633" y="13190"/>
                        <a:pt x="7738" y="13024"/>
                        <a:pt x="6993" y="12358"/>
                      </a:cubicBezTo>
                      <a:cubicBezTo>
                        <a:pt x="5641" y="11150"/>
                        <a:pt x="6243" y="8817"/>
                        <a:pt x="6168" y="7201"/>
                      </a:cubicBezTo>
                      <a:cubicBezTo>
                        <a:pt x="6127" y="6315"/>
                        <a:pt x="5904" y="5442"/>
                        <a:pt x="5759" y="4569"/>
                      </a:cubicBezTo>
                      <a:cubicBezTo>
                        <a:pt x="5615" y="3701"/>
                        <a:pt x="5317" y="2578"/>
                        <a:pt x="4797" y="1858"/>
                      </a:cubicBezTo>
                      <a:cubicBezTo>
                        <a:pt x="4229" y="1075"/>
                        <a:pt x="2819" y="93"/>
                        <a:pt x="1843" y="6"/>
                      </a:cubicBezTo>
                      <a:cubicBezTo>
                        <a:pt x="1802" y="2"/>
                        <a:pt x="1760" y="0"/>
                        <a:pt x="1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660;p54">
                  <a:extLst>
                    <a:ext uri="{FF2B5EF4-FFF2-40B4-BE49-F238E27FC236}">
                      <a16:creationId xmlns:a16="http://schemas.microsoft.com/office/drawing/2014/main" id="{8A1FC144-AAA1-D004-FFBC-DF2A9A950049}"/>
                    </a:ext>
                  </a:extLst>
                </p:cNvPr>
                <p:cNvSpPr/>
                <p:nvPr/>
              </p:nvSpPr>
              <p:spPr>
                <a:xfrm>
                  <a:off x="2855825" y="4655325"/>
                  <a:ext cx="356675" cy="499150"/>
                </a:xfrm>
                <a:custGeom>
                  <a:avLst/>
                  <a:gdLst/>
                  <a:ahLst/>
                  <a:cxnLst/>
                  <a:rect l="l" t="t" r="r" b="b"/>
                  <a:pathLst>
                    <a:path w="14267" h="19966" extrusionOk="0">
                      <a:moveTo>
                        <a:pt x="4850" y="1"/>
                      </a:moveTo>
                      <a:cubicBezTo>
                        <a:pt x="4494" y="1"/>
                        <a:pt x="4132" y="27"/>
                        <a:pt x="3770" y="70"/>
                      </a:cubicBezTo>
                      <a:cubicBezTo>
                        <a:pt x="3769" y="46"/>
                        <a:pt x="3769" y="37"/>
                        <a:pt x="3769" y="37"/>
                      </a:cubicBezTo>
                      <a:lnTo>
                        <a:pt x="3769" y="37"/>
                      </a:lnTo>
                      <a:cubicBezTo>
                        <a:pt x="3769" y="37"/>
                        <a:pt x="3770" y="54"/>
                        <a:pt x="3770" y="70"/>
                      </a:cubicBezTo>
                      <a:lnTo>
                        <a:pt x="3770" y="70"/>
                      </a:lnTo>
                      <a:cubicBezTo>
                        <a:pt x="3770" y="70"/>
                        <a:pt x="3770" y="70"/>
                        <a:pt x="3770" y="70"/>
                      </a:cubicBezTo>
                      <a:lnTo>
                        <a:pt x="3770" y="70"/>
                      </a:lnTo>
                      <a:cubicBezTo>
                        <a:pt x="3772" y="95"/>
                        <a:pt x="3772" y="104"/>
                        <a:pt x="3772" y="104"/>
                      </a:cubicBezTo>
                      <a:cubicBezTo>
                        <a:pt x="3772" y="104"/>
                        <a:pt x="3771" y="87"/>
                        <a:pt x="3770" y="70"/>
                      </a:cubicBezTo>
                      <a:lnTo>
                        <a:pt x="3770" y="70"/>
                      </a:lnTo>
                      <a:cubicBezTo>
                        <a:pt x="0" y="3388"/>
                        <a:pt x="3868" y="8976"/>
                        <a:pt x="3868" y="8976"/>
                      </a:cubicBezTo>
                      <a:cubicBezTo>
                        <a:pt x="3868" y="8976"/>
                        <a:pt x="2235" y="18257"/>
                        <a:pt x="4994" y="19462"/>
                      </a:cubicBezTo>
                      <a:cubicBezTo>
                        <a:pt x="5775" y="19800"/>
                        <a:pt x="6913" y="19965"/>
                        <a:pt x="8092" y="19965"/>
                      </a:cubicBezTo>
                      <a:cubicBezTo>
                        <a:pt x="11051" y="19965"/>
                        <a:pt x="14267" y="18924"/>
                        <a:pt x="12726" y="16971"/>
                      </a:cubicBezTo>
                      <a:cubicBezTo>
                        <a:pt x="11985" y="16022"/>
                        <a:pt x="11575" y="14736"/>
                        <a:pt x="11287" y="13201"/>
                      </a:cubicBezTo>
                      <a:cubicBezTo>
                        <a:pt x="10779" y="12637"/>
                        <a:pt x="10369" y="11310"/>
                        <a:pt x="10088" y="10103"/>
                      </a:cubicBezTo>
                      <a:cubicBezTo>
                        <a:pt x="9812" y="8903"/>
                        <a:pt x="9684" y="7679"/>
                        <a:pt x="9611" y="6449"/>
                      </a:cubicBezTo>
                      <a:cubicBezTo>
                        <a:pt x="9307" y="1151"/>
                        <a:pt x="7196" y="1"/>
                        <a:pt x="4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661;p54">
                  <a:extLst>
                    <a:ext uri="{FF2B5EF4-FFF2-40B4-BE49-F238E27FC236}">
                      <a16:creationId xmlns:a16="http://schemas.microsoft.com/office/drawing/2014/main" id="{0199B2CC-330E-06AA-FD5F-F20D4B13CF51}"/>
                    </a:ext>
                  </a:extLst>
                </p:cNvPr>
                <p:cNvSpPr/>
                <p:nvPr/>
              </p:nvSpPr>
              <p:spPr>
                <a:xfrm>
                  <a:off x="3785150" y="4213600"/>
                  <a:ext cx="356550" cy="445650"/>
                </a:xfrm>
                <a:custGeom>
                  <a:avLst/>
                  <a:gdLst/>
                  <a:ahLst/>
                  <a:cxnLst/>
                  <a:rect l="l" t="t" r="r" b="b"/>
                  <a:pathLst>
                    <a:path w="14262" h="17826" extrusionOk="0">
                      <a:moveTo>
                        <a:pt x="3770" y="0"/>
                      </a:moveTo>
                      <a:cubicBezTo>
                        <a:pt x="3770" y="0"/>
                        <a:pt x="405" y="2431"/>
                        <a:pt x="0" y="3031"/>
                      </a:cubicBezTo>
                      <a:lnTo>
                        <a:pt x="0" y="3037"/>
                      </a:lnTo>
                      <a:cubicBezTo>
                        <a:pt x="1964" y="10204"/>
                        <a:pt x="5564" y="13827"/>
                        <a:pt x="8215" y="16582"/>
                      </a:cubicBezTo>
                      <a:cubicBezTo>
                        <a:pt x="9042" y="17445"/>
                        <a:pt x="9999" y="17826"/>
                        <a:pt x="10883" y="17826"/>
                      </a:cubicBezTo>
                      <a:cubicBezTo>
                        <a:pt x="12734" y="17826"/>
                        <a:pt x="14262" y="16155"/>
                        <a:pt x="13595" y="13736"/>
                      </a:cubicBezTo>
                      <a:cubicBezTo>
                        <a:pt x="13007" y="11575"/>
                        <a:pt x="12357" y="9849"/>
                        <a:pt x="11519" y="8319"/>
                      </a:cubicBezTo>
                      <a:cubicBezTo>
                        <a:pt x="10635" y="6347"/>
                        <a:pt x="8181" y="3931"/>
                        <a:pt x="5580" y="1493"/>
                      </a:cubicBezTo>
                      <a:cubicBezTo>
                        <a:pt x="5426" y="1347"/>
                        <a:pt x="3770" y="0"/>
                        <a:pt x="3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662;p54">
                  <a:extLst>
                    <a:ext uri="{FF2B5EF4-FFF2-40B4-BE49-F238E27FC236}">
                      <a16:creationId xmlns:a16="http://schemas.microsoft.com/office/drawing/2014/main" id="{93D21487-889F-9758-3AAE-1C7010ED4C71}"/>
                    </a:ext>
                  </a:extLst>
                </p:cNvPr>
                <p:cNvSpPr/>
                <p:nvPr/>
              </p:nvSpPr>
              <p:spPr>
                <a:xfrm>
                  <a:off x="2601825" y="469875"/>
                  <a:ext cx="349600" cy="444200"/>
                </a:xfrm>
                <a:custGeom>
                  <a:avLst/>
                  <a:gdLst/>
                  <a:ahLst/>
                  <a:cxnLst/>
                  <a:rect l="l" t="t" r="r" b="b"/>
                  <a:pathLst>
                    <a:path w="13984" h="17768" extrusionOk="0">
                      <a:moveTo>
                        <a:pt x="13093" y="0"/>
                      </a:moveTo>
                      <a:cubicBezTo>
                        <a:pt x="12855" y="0"/>
                        <a:pt x="12619" y="108"/>
                        <a:pt x="12464" y="314"/>
                      </a:cubicBezTo>
                      <a:lnTo>
                        <a:pt x="1" y="16820"/>
                      </a:lnTo>
                      <a:lnTo>
                        <a:pt x="1258" y="17768"/>
                      </a:lnTo>
                      <a:lnTo>
                        <a:pt x="13722" y="1262"/>
                      </a:lnTo>
                      <a:cubicBezTo>
                        <a:pt x="13984" y="915"/>
                        <a:pt x="13914" y="422"/>
                        <a:pt x="13567" y="159"/>
                      </a:cubicBezTo>
                      <a:cubicBezTo>
                        <a:pt x="13425" y="52"/>
                        <a:pt x="13258" y="0"/>
                        <a:pt x="13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663;p54">
                  <a:extLst>
                    <a:ext uri="{FF2B5EF4-FFF2-40B4-BE49-F238E27FC236}">
                      <a16:creationId xmlns:a16="http://schemas.microsoft.com/office/drawing/2014/main" id="{B7AF95A9-3CE7-4F46-2361-F733C16B4BA9}"/>
                    </a:ext>
                  </a:extLst>
                </p:cNvPr>
                <p:cNvSpPr/>
                <p:nvPr/>
              </p:nvSpPr>
              <p:spPr>
                <a:xfrm>
                  <a:off x="2589275" y="544350"/>
                  <a:ext cx="480125" cy="295275"/>
                </a:xfrm>
                <a:custGeom>
                  <a:avLst/>
                  <a:gdLst/>
                  <a:ahLst/>
                  <a:cxnLst/>
                  <a:rect l="l" t="t" r="r" b="b"/>
                  <a:pathLst>
                    <a:path w="19205" h="11811" extrusionOk="0">
                      <a:moveTo>
                        <a:pt x="18305" y="1"/>
                      </a:moveTo>
                      <a:cubicBezTo>
                        <a:pt x="18171" y="1"/>
                        <a:pt x="18035" y="35"/>
                        <a:pt x="17912" y="106"/>
                      </a:cubicBezTo>
                      <a:lnTo>
                        <a:pt x="1" y="10447"/>
                      </a:lnTo>
                      <a:lnTo>
                        <a:pt x="788" y="11811"/>
                      </a:lnTo>
                      <a:lnTo>
                        <a:pt x="18699" y="1470"/>
                      </a:lnTo>
                      <a:cubicBezTo>
                        <a:pt x="19076" y="1253"/>
                        <a:pt x="19204" y="771"/>
                        <a:pt x="18987" y="394"/>
                      </a:cubicBezTo>
                      <a:cubicBezTo>
                        <a:pt x="18842" y="142"/>
                        <a:pt x="18577" y="1"/>
                        <a:pt x="18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1664;p54">
                  <a:extLst>
                    <a:ext uri="{FF2B5EF4-FFF2-40B4-BE49-F238E27FC236}">
                      <a16:creationId xmlns:a16="http://schemas.microsoft.com/office/drawing/2014/main" id="{A4DB1483-9473-7EAA-8947-CFB63061EFE3}"/>
                    </a:ext>
                  </a:extLst>
                </p:cNvPr>
                <p:cNvSpPr/>
                <p:nvPr/>
              </p:nvSpPr>
              <p:spPr>
                <a:xfrm>
                  <a:off x="2755000" y="625700"/>
                  <a:ext cx="2825" cy="3750"/>
                </a:xfrm>
                <a:custGeom>
                  <a:avLst/>
                  <a:gdLst/>
                  <a:ahLst/>
                  <a:cxnLst/>
                  <a:rect l="l" t="t" r="r" b="b"/>
                  <a:pathLst>
                    <a:path w="113" h="150" extrusionOk="0">
                      <a:moveTo>
                        <a:pt x="13" y="0"/>
                      </a:moveTo>
                      <a:cubicBezTo>
                        <a:pt x="1" y="5"/>
                        <a:pt x="42" y="62"/>
                        <a:pt x="113" y="149"/>
                      </a:cubicBezTo>
                      <a:lnTo>
                        <a:pt x="13" y="0"/>
                      </a:lnTo>
                      <a:close/>
                    </a:path>
                  </a:pathLst>
                </a:custGeom>
                <a:solidFill>
                  <a:srgbClr val="3A1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1665;p54">
                  <a:extLst>
                    <a:ext uri="{FF2B5EF4-FFF2-40B4-BE49-F238E27FC236}">
                      <a16:creationId xmlns:a16="http://schemas.microsoft.com/office/drawing/2014/main" id="{CF6B5DBC-EA6A-38D4-6118-6D038A33AEAB}"/>
                    </a:ext>
                  </a:extLst>
                </p:cNvPr>
                <p:cNvSpPr/>
                <p:nvPr/>
              </p:nvSpPr>
              <p:spPr>
                <a:xfrm>
                  <a:off x="2149100" y="580400"/>
                  <a:ext cx="674850" cy="1257700"/>
                </a:xfrm>
                <a:custGeom>
                  <a:avLst/>
                  <a:gdLst/>
                  <a:ahLst/>
                  <a:cxnLst/>
                  <a:rect l="l" t="t" r="r" b="b"/>
                  <a:pathLst>
                    <a:path w="26994" h="50308" extrusionOk="0">
                      <a:moveTo>
                        <a:pt x="18177" y="0"/>
                      </a:moveTo>
                      <a:cubicBezTo>
                        <a:pt x="18163" y="0"/>
                        <a:pt x="18148" y="0"/>
                        <a:pt x="18133" y="0"/>
                      </a:cubicBezTo>
                      <a:cubicBezTo>
                        <a:pt x="16428" y="5"/>
                        <a:pt x="14422" y="567"/>
                        <a:pt x="12797" y="1003"/>
                      </a:cubicBezTo>
                      <a:cubicBezTo>
                        <a:pt x="10317" y="1667"/>
                        <a:pt x="8520" y="2497"/>
                        <a:pt x="6681" y="4320"/>
                      </a:cubicBezTo>
                      <a:cubicBezTo>
                        <a:pt x="4086" y="6889"/>
                        <a:pt x="2524" y="10359"/>
                        <a:pt x="3084" y="14049"/>
                      </a:cubicBezTo>
                      <a:cubicBezTo>
                        <a:pt x="3502" y="16818"/>
                        <a:pt x="6127" y="19126"/>
                        <a:pt x="7958" y="21079"/>
                      </a:cubicBezTo>
                      <a:cubicBezTo>
                        <a:pt x="9765" y="23003"/>
                        <a:pt x="10145" y="25804"/>
                        <a:pt x="9464" y="28295"/>
                      </a:cubicBezTo>
                      <a:cubicBezTo>
                        <a:pt x="8876" y="30446"/>
                        <a:pt x="6723" y="31845"/>
                        <a:pt x="5039" y="33106"/>
                      </a:cubicBezTo>
                      <a:cubicBezTo>
                        <a:pt x="3733" y="34084"/>
                        <a:pt x="0" y="37112"/>
                        <a:pt x="1759" y="39001"/>
                      </a:cubicBezTo>
                      <a:cubicBezTo>
                        <a:pt x="3382" y="40742"/>
                        <a:pt x="6728" y="40384"/>
                        <a:pt x="6797" y="43417"/>
                      </a:cubicBezTo>
                      <a:cubicBezTo>
                        <a:pt x="6828" y="44769"/>
                        <a:pt x="6111" y="46154"/>
                        <a:pt x="4632" y="46322"/>
                      </a:cubicBezTo>
                      <a:cubicBezTo>
                        <a:pt x="4497" y="46337"/>
                        <a:pt x="4366" y="46345"/>
                        <a:pt x="4240" y="46345"/>
                      </a:cubicBezTo>
                      <a:cubicBezTo>
                        <a:pt x="3394" y="46345"/>
                        <a:pt x="2752" y="45990"/>
                        <a:pt x="2456" y="45092"/>
                      </a:cubicBezTo>
                      <a:cubicBezTo>
                        <a:pt x="1229" y="45644"/>
                        <a:pt x="1802" y="47787"/>
                        <a:pt x="2417" y="48527"/>
                      </a:cubicBezTo>
                      <a:cubicBezTo>
                        <a:pt x="3618" y="49967"/>
                        <a:pt x="5551" y="50307"/>
                        <a:pt x="7432" y="50307"/>
                      </a:cubicBezTo>
                      <a:cubicBezTo>
                        <a:pt x="8260" y="50307"/>
                        <a:pt x="9078" y="50241"/>
                        <a:pt x="9819" y="50174"/>
                      </a:cubicBezTo>
                      <a:cubicBezTo>
                        <a:pt x="14145" y="49784"/>
                        <a:pt x="19813" y="46923"/>
                        <a:pt x="22072" y="43149"/>
                      </a:cubicBezTo>
                      <a:cubicBezTo>
                        <a:pt x="23736" y="40368"/>
                        <a:pt x="24808" y="37401"/>
                        <a:pt x="24361" y="34158"/>
                      </a:cubicBezTo>
                      <a:cubicBezTo>
                        <a:pt x="24026" y="31717"/>
                        <a:pt x="22546" y="29746"/>
                        <a:pt x="20944" y="27970"/>
                      </a:cubicBezTo>
                      <a:cubicBezTo>
                        <a:pt x="20331" y="27288"/>
                        <a:pt x="19776" y="26779"/>
                        <a:pt x="19502" y="25883"/>
                      </a:cubicBezTo>
                      <a:cubicBezTo>
                        <a:pt x="19134" y="24681"/>
                        <a:pt x="19034" y="23408"/>
                        <a:pt x="19131" y="22153"/>
                      </a:cubicBezTo>
                      <a:cubicBezTo>
                        <a:pt x="19261" y="20422"/>
                        <a:pt x="19558" y="19181"/>
                        <a:pt x="20679" y="17875"/>
                      </a:cubicBezTo>
                      <a:cubicBezTo>
                        <a:pt x="21867" y="16488"/>
                        <a:pt x="23288" y="15306"/>
                        <a:pt x="24484" y="13916"/>
                      </a:cubicBezTo>
                      <a:cubicBezTo>
                        <a:pt x="25819" y="12363"/>
                        <a:pt x="26443" y="10697"/>
                        <a:pt x="26772" y="8723"/>
                      </a:cubicBezTo>
                      <a:cubicBezTo>
                        <a:pt x="26993" y="7397"/>
                        <a:pt x="26824" y="6300"/>
                        <a:pt x="26294" y="5071"/>
                      </a:cubicBezTo>
                      <a:cubicBezTo>
                        <a:pt x="26212" y="4880"/>
                        <a:pt x="26129" y="4691"/>
                        <a:pt x="26043" y="4503"/>
                      </a:cubicBezTo>
                      <a:cubicBezTo>
                        <a:pt x="26043" y="4503"/>
                        <a:pt x="24951" y="0"/>
                        <a:pt x="181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666;p54">
                  <a:extLst>
                    <a:ext uri="{FF2B5EF4-FFF2-40B4-BE49-F238E27FC236}">
                      <a16:creationId xmlns:a16="http://schemas.microsoft.com/office/drawing/2014/main" id="{27CFCC78-CEB9-57C0-7E95-E7D02ADC8D28}"/>
                    </a:ext>
                  </a:extLst>
                </p:cNvPr>
                <p:cNvSpPr/>
                <p:nvPr/>
              </p:nvSpPr>
              <p:spPr>
                <a:xfrm>
                  <a:off x="3207775" y="1806150"/>
                  <a:ext cx="799100" cy="921975"/>
                </a:xfrm>
                <a:custGeom>
                  <a:avLst/>
                  <a:gdLst/>
                  <a:ahLst/>
                  <a:cxnLst/>
                  <a:rect l="l" t="t" r="r" b="b"/>
                  <a:pathLst>
                    <a:path w="31964" h="36879" extrusionOk="0">
                      <a:moveTo>
                        <a:pt x="8429" y="1"/>
                      </a:moveTo>
                      <a:cubicBezTo>
                        <a:pt x="7694" y="540"/>
                        <a:pt x="4615" y="2095"/>
                        <a:pt x="2387" y="3196"/>
                      </a:cubicBezTo>
                      <a:cubicBezTo>
                        <a:pt x="881" y="3944"/>
                        <a:pt x="0" y="5579"/>
                        <a:pt x="257" y="7237"/>
                      </a:cubicBezTo>
                      <a:cubicBezTo>
                        <a:pt x="269" y="7297"/>
                        <a:pt x="275" y="7334"/>
                        <a:pt x="282" y="7334"/>
                      </a:cubicBezTo>
                      <a:cubicBezTo>
                        <a:pt x="282" y="7334"/>
                        <a:pt x="288" y="7323"/>
                        <a:pt x="288" y="7292"/>
                      </a:cubicBezTo>
                      <a:lnTo>
                        <a:pt x="2522" y="32395"/>
                      </a:lnTo>
                      <a:cubicBezTo>
                        <a:pt x="2758" y="35045"/>
                        <a:pt x="4990" y="36879"/>
                        <a:pt x="7421" y="36879"/>
                      </a:cubicBezTo>
                      <a:cubicBezTo>
                        <a:pt x="8138" y="36879"/>
                        <a:pt x="8874" y="36719"/>
                        <a:pt x="9580" y="36373"/>
                      </a:cubicBezTo>
                      <a:lnTo>
                        <a:pt x="25691" y="28684"/>
                      </a:lnTo>
                      <a:cubicBezTo>
                        <a:pt x="25691" y="28684"/>
                        <a:pt x="26192" y="28761"/>
                        <a:pt x="26907" y="28761"/>
                      </a:cubicBezTo>
                      <a:cubicBezTo>
                        <a:pt x="28600" y="28761"/>
                        <a:pt x="31489" y="28329"/>
                        <a:pt x="31751" y="25415"/>
                      </a:cubicBezTo>
                      <a:cubicBezTo>
                        <a:pt x="31964" y="22308"/>
                        <a:pt x="31664" y="20198"/>
                        <a:pt x="30259" y="20198"/>
                      </a:cubicBezTo>
                      <a:cubicBezTo>
                        <a:pt x="30249" y="20198"/>
                        <a:pt x="30240" y="20199"/>
                        <a:pt x="30230" y="20199"/>
                      </a:cubicBezTo>
                      <a:cubicBezTo>
                        <a:pt x="30152" y="20192"/>
                        <a:pt x="30073" y="20188"/>
                        <a:pt x="29995" y="20188"/>
                      </a:cubicBezTo>
                      <a:cubicBezTo>
                        <a:pt x="29129" y="20188"/>
                        <a:pt x="28289" y="20627"/>
                        <a:pt x="27464" y="21509"/>
                      </a:cubicBezTo>
                      <a:lnTo>
                        <a:pt x="25486" y="21460"/>
                      </a:lnTo>
                      <a:cubicBezTo>
                        <a:pt x="25478" y="21459"/>
                        <a:pt x="25471" y="21459"/>
                        <a:pt x="25463" y="21459"/>
                      </a:cubicBezTo>
                      <a:cubicBezTo>
                        <a:pt x="24794" y="21459"/>
                        <a:pt x="24224" y="21950"/>
                        <a:pt x="24134" y="22617"/>
                      </a:cubicBezTo>
                      <a:cubicBezTo>
                        <a:pt x="24085" y="23033"/>
                        <a:pt x="24092" y="23577"/>
                        <a:pt x="24239" y="24282"/>
                      </a:cubicBezTo>
                      <a:lnTo>
                        <a:pt x="23119" y="24569"/>
                      </a:lnTo>
                      <a:lnTo>
                        <a:pt x="10692" y="27648"/>
                      </a:lnTo>
                      <a:lnTo>
                        <a:pt x="9450" y="18148"/>
                      </a:lnTo>
                      <a:cubicBezTo>
                        <a:pt x="8875" y="13729"/>
                        <a:pt x="8563" y="9284"/>
                        <a:pt x="8507" y="4829"/>
                      </a:cubicBezTo>
                      <a:cubicBezTo>
                        <a:pt x="8490" y="3500"/>
                        <a:pt x="8478" y="2142"/>
                        <a:pt x="8465" y="808"/>
                      </a:cubicBezTo>
                      <a:cubicBezTo>
                        <a:pt x="8465" y="630"/>
                        <a:pt x="8460" y="453"/>
                        <a:pt x="8447" y="275"/>
                      </a:cubicBezTo>
                      <a:cubicBezTo>
                        <a:pt x="8442" y="185"/>
                        <a:pt x="8435" y="92"/>
                        <a:pt x="8429" y="1"/>
                      </a:cubicBezTo>
                      <a:close/>
                    </a:path>
                  </a:pathLst>
                </a:custGeom>
                <a:solidFill>
                  <a:srgbClr val="E8B8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667;p54">
                  <a:extLst>
                    <a:ext uri="{FF2B5EF4-FFF2-40B4-BE49-F238E27FC236}">
                      <a16:creationId xmlns:a16="http://schemas.microsoft.com/office/drawing/2014/main" id="{95F2F65D-7B28-C6D5-18E4-8683C00DFDE1}"/>
                    </a:ext>
                  </a:extLst>
                </p:cNvPr>
                <p:cNvSpPr/>
                <p:nvPr/>
              </p:nvSpPr>
              <p:spPr>
                <a:xfrm>
                  <a:off x="2002700" y="3229150"/>
                  <a:ext cx="605050" cy="2013900"/>
                </a:xfrm>
                <a:custGeom>
                  <a:avLst/>
                  <a:gdLst/>
                  <a:ahLst/>
                  <a:cxnLst/>
                  <a:rect l="l" t="t" r="r" b="b"/>
                  <a:pathLst>
                    <a:path w="24202" h="80556" extrusionOk="0">
                      <a:moveTo>
                        <a:pt x="22039" y="0"/>
                      </a:moveTo>
                      <a:lnTo>
                        <a:pt x="1" y="80556"/>
                      </a:lnTo>
                      <a:lnTo>
                        <a:pt x="2162" y="80556"/>
                      </a:lnTo>
                      <a:lnTo>
                        <a:pt x="24201" y="591"/>
                      </a:lnTo>
                      <a:lnTo>
                        <a:pt x="220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668;p54">
                  <a:extLst>
                    <a:ext uri="{FF2B5EF4-FFF2-40B4-BE49-F238E27FC236}">
                      <a16:creationId xmlns:a16="http://schemas.microsoft.com/office/drawing/2014/main" id="{AA92D1B4-BAEC-C24C-2FD1-ED8A8A97A32D}"/>
                    </a:ext>
                  </a:extLst>
                </p:cNvPr>
                <p:cNvSpPr/>
                <p:nvPr/>
              </p:nvSpPr>
              <p:spPr>
                <a:xfrm>
                  <a:off x="3219125" y="3229150"/>
                  <a:ext cx="605075" cy="2013900"/>
                </a:xfrm>
                <a:custGeom>
                  <a:avLst/>
                  <a:gdLst/>
                  <a:ahLst/>
                  <a:cxnLst/>
                  <a:rect l="l" t="t" r="r" b="b"/>
                  <a:pathLst>
                    <a:path w="24203" h="80556" extrusionOk="0">
                      <a:moveTo>
                        <a:pt x="2163" y="0"/>
                      </a:moveTo>
                      <a:lnTo>
                        <a:pt x="1" y="591"/>
                      </a:lnTo>
                      <a:lnTo>
                        <a:pt x="22039" y="80556"/>
                      </a:lnTo>
                      <a:lnTo>
                        <a:pt x="24202" y="80556"/>
                      </a:lnTo>
                      <a:lnTo>
                        <a:pt x="21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1669;p54">
                  <a:extLst>
                    <a:ext uri="{FF2B5EF4-FFF2-40B4-BE49-F238E27FC236}">
                      <a16:creationId xmlns:a16="http://schemas.microsoft.com/office/drawing/2014/main" id="{026118AB-5B93-6417-0A55-AB5A7CCD4E00}"/>
                    </a:ext>
                  </a:extLst>
                </p:cNvPr>
                <p:cNvSpPr/>
                <p:nvPr/>
              </p:nvSpPr>
              <p:spPr>
                <a:xfrm>
                  <a:off x="2893125" y="3236550"/>
                  <a:ext cx="56050" cy="2006550"/>
                </a:xfrm>
                <a:custGeom>
                  <a:avLst/>
                  <a:gdLst/>
                  <a:ahLst/>
                  <a:cxnLst/>
                  <a:rect l="l" t="t" r="r" b="b"/>
                  <a:pathLst>
                    <a:path w="2242" h="80262" extrusionOk="0">
                      <a:moveTo>
                        <a:pt x="0" y="0"/>
                      </a:moveTo>
                      <a:lnTo>
                        <a:pt x="0" y="80262"/>
                      </a:lnTo>
                      <a:lnTo>
                        <a:pt x="2241" y="80262"/>
                      </a:lnTo>
                      <a:lnTo>
                        <a:pt x="22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670;p54">
                  <a:extLst>
                    <a:ext uri="{FF2B5EF4-FFF2-40B4-BE49-F238E27FC236}">
                      <a16:creationId xmlns:a16="http://schemas.microsoft.com/office/drawing/2014/main" id="{B4A7E5A7-8FE4-83B3-E5E5-FB3CFC60B4A0}"/>
                    </a:ext>
                  </a:extLst>
                </p:cNvPr>
                <p:cNvSpPr/>
                <p:nvPr/>
              </p:nvSpPr>
              <p:spPr>
                <a:xfrm>
                  <a:off x="2405350" y="3760425"/>
                  <a:ext cx="999825" cy="388650"/>
                </a:xfrm>
                <a:custGeom>
                  <a:avLst/>
                  <a:gdLst/>
                  <a:ahLst/>
                  <a:cxnLst/>
                  <a:rect l="l" t="t" r="r" b="b"/>
                  <a:pathLst>
                    <a:path w="39993" h="15546" extrusionOk="0">
                      <a:moveTo>
                        <a:pt x="38910" y="0"/>
                      </a:moveTo>
                      <a:lnTo>
                        <a:pt x="20565" y="13373"/>
                      </a:lnTo>
                      <a:lnTo>
                        <a:pt x="892" y="2444"/>
                      </a:lnTo>
                      <a:lnTo>
                        <a:pt x="1" y="4050"/>
                      </a:lnTo>
                      <a:lnTo>
                        <a:pt x="20699" y="15546"/>
                      </a:lnTo>
                      <a:lnTo>
                        <a:pt x="39992" y="1484"/>
                      </a:lnTo>
                      <a:lnTo>
                        <a:pt x="389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671;p54">
                  <a:extLst>
                    <a:ext uri="{FF2B5EF4-FFF2-40B4-BE49-F238E27FC236}">
                      <a16:creationId xmlns:a16="http://schemas.microsoft.com/office/drawing/2014/main" id="{2A4C2960-E414-047F-8DA4-41D537829C18}"/>
                    </a:ext>
                  </a:extLst>
                </p:cNvPr>
                <p:cNvSpPr/>
                <p:nvPr/>
              </p:nvSpPr>
              <p:spPr>
                <a:xfrm>
                  <a:off x="2303475" y="3687250"/>
                  <a:ext cx="1197200" cy="544075"/>
                </a:xfrm>
                <a:custGeom>
                  <a:avLst/>
                  <a:gdLst/>
                  <a:ahLst/>
                  <a:cxnLst/>
                  <a:rect l="l" t="t" r="r" b="b"/>
                  <a:pathLst>
                    <a:path w="47888" h="21763" extrusionOk="0">
                      <a:moveTo>
                        <a:pt x="24676" y="0"/>
                      </a:moveTo>
                      <a:lnTo>
                        <a:pt x="0" y="20346"/>
                      </a:lnTo>
                      <a:lnTo>
                        <a:pt x="1169" y="21763"/>
                      </a:lnTo>
                      <a:lnTo>
                        <a:pt x="24738" y="2329"/>
                      </a:lnTo>
                      <a:lnTo>
                        <a:pt x="46800" y="18589"/>
                      </a:lnTo>
                      <a:lnTo>
                        <a:pt x="47888" y="17110"/>
                      </a:lnTo>
                      <a:lnTo>
                        <a:pt x="24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672;p54">
                  <a:extLst>
                    <a:ext uri="{FF2B5EF4-FFF2-40B4-BE49-F238E27FC236}">
                      <a16:creationId xmlns:a16="http://schemas.microsoft.com/office/drawing/2014/main" id="{B1ADB61D-5BA0-E15A-F7C5-234B1D2F5776}"/>
                    </a:ext>
                  </a:extLst>
                </p:cNvPr>
                <p:cNvSpPr/>
                <p:nvPr/>
              </p:nvSpPr>
              <p:spPr>
                <a:xfrm>
                  <a:off x="3189575" y="2765500"/>
                  <a:ext cx="94100" cy="463225"/>
                </a:xfrm>
                <a:custGeom>
                  <a:avLst/>
                  <a:gdLst/>
                  <a:ahLst/>
                  <a:cxnLst/>
                  <a:rect l="l" t="t" r="r" b="b"/>
                  <a:pathLst>
                    <a:path w="3764" h="18529" extrusionOk="0">
                      <a:moveTo>
                        <a:pt x="0" y="1"/>
                      </a:moveTo>
                      <a:lnTo>
                        <a:pt x="0" y="18529"/>
                      </a:lnTo>
                      <a:lnTo>
                        <a:pt x="3764" y="18529"/>
                      </a:lnTo>
                      <a:lnTo>
                        <a:pt x="3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673;p54">
                  <a:extLst>
                    <a:ext uri="{FF2B5EF4-FFF2-40B4-BE49-F238E27FC236}">
                      <a16:creationId xmlns:a16="http://schemas.microsoft.com/office/drawing/2014/main" id="{BAE5C017-A23A-BB28-026D-35AB39B6C092}"/>
                    </a:ext>
                  </a:extLst>
                </p:cNvPr>
                <p:cNvSpPr/>
                <p:nvPr/>
              </p:nvSpPr>
              <p:spPr>
                <a:xfrm>
                  <a:off x="2571875" y="2673125"/>
                  <a:ext cx="882825" cy="145425"/>
                </a:xfrm>
                <a:custGeom>
                  <a:avLst/>
                  <a:gdLst/>
                  <a:ahLst/>
                  <a:cxnLst/>
                  <a:rect l="l" t="t" r="r" b="b"/>
                  <a:pathLst>
                    <a:path w="35313" h="5817" extrusionOk="0">
                      <a:moveTo>
                        <a:pt x="1" y="1"/>
                      </a:moveTo>
                      <a:lnTo>
                        <a:pt x="1" y="5816"/>
                      </a:lnTo>
                      <a:lnTo>
                        <a:pt x="32405" y="5816"/>
                      </a:lnTo>
                      <a:cubicBezTo>
                        <a:pt x="34010" y="5816"/>
                        <a:pt x="35313" y="4514"/>
                        <a:pt x="35313" y="2909"/>
                      </a:cubicBezTo>
                      <a:cubicBezTo>
                        <a:pt x="35313" y="1303"/>
                        <a:pt x="34010" y="1"/>
                        <a:pt x="32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674;p54">
                  <a:extLst>
                    <a:ext uri="{FF2B5EF4-FFF2-40B4-BE49-F238E27FC236}">
                      <a16:creationId xmlns:a16="http://schemas.microsoft.com/office/drawing/2014/main" id="{49432066-CDA7-ABD5-4FC0-EC892E40F6B8}"/>
                    </a:ext>
                  </a:extLst>
                </p:cNvPr>
                <p:cNvSpPr/>
                <p:nvPr/>
              </p:nvSpPr>
              <p:spPr>
                <a:xfrm>
                  <a:off x="1848050" y="1823325"/>
                  <a:ext cx="1801050" cy="1769650"/>
                </a:xfrm>
                <a:custGeom>
                  <a:avLst/>
                  <a:gdLst/>
                  <a:ahLst/>
                  <a:cxnLst/>
                  <a:rect l="l" t="t" r="r" b="b"/>
                  <a:pathLst>
                    <a:path w="72042" h="70786" extrusionOk="0">
                      <a:moveTo>
                        <a:pt x="21278" y="1"/>
                      </a:moveTo>
                      <a:cubicBezTo>
                        <a:pt x="13830" y="1"/>
                        <a:pt x="7362" y="5274"/>
                        <a:pt x="5917" y="12653"/>
                      </a:cubicBezTo>
                      <a:lnTo>
                        <a:pt x="2280" y="40627"/>
                      </a:lnTo>
                      <a:cubicBezTo>
                        <a:pt x="1" y="52273"/>
                        <a:pt x="4135" y="64162"/>
                        <a:pt x="15064" y="68785"/>
                      </a:cubicBezTo>
                      <a:cubicBezTo>
                        <a:pt x="18108" y="70074"/>
                        <a:pt x="21455" y="70785"/>
                        <a:pt x="24968" y="70785"/>
                      </a:cubicBezTo>
                      <a:lnTo>
                        <a:pt x="68660" y="70785"/>
                      </a:lnTo>
                      <a:cubicBezTo>
                        <a:pt x="70529" y="70785"/>
                        <a:pt x="72042" y="69271"/>
                        <a:pt x="72042" y="67405"/>
                      </a:cubicBezTo>
                      <a:cubicBezTo>
                        <a:pt x="72042" y="57246"/>
                        <a:pt x="63808" y="49012"/>
                        <a:pt x="53650" y="49012"/>
                      </a:cubicBezTo>
                      <a:lnTo>
                        <a:pt x="47614" y="49012"/>
                      </a:lnTo>
                      <a:cubicBezTo>
                        <a:pt x="43144" y="49012"/>
                        <a:pt x="39422" y="45579"/>
                        <a:pt x="39061" y="41123"/>
                      </a:cubicBezTo>
                      <a:lnTo>
                        <a:pt x="36895" y="14395"/>
                      </a:lnTo>
                      <a:cubicBezTo>
                        <a:pt x="36259" y="6554"/>
                        <a:pt x="29903" y="401"/>
                        <a:pt x="22045" y="19"/>
                      </a:cubicBezTo>
                      <a:cubicBezTo>
                        <a:pt x="21788" y="7"/>
                        <a:pt x="21533" y="1"/>
                        <a:pt x="21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675;p54">
              <a:extLst>
                <a:ext uri="{FF2B5EF4-FFF2-40B4-BE49-F238E27FC236}">
                  <a16:creationId xmlns:a16="http://schemas.microsoft.com/office/drawing/2014/main" id="{63915D5B-6C85-4954-4881-ADF6CD39A98D}"/>
                </a:ext>
              </a:extLst>
            </p:cNvPr>
            <p:cNvSpPr/>
            <p:nvPr/>
          </p:nvSpPr>
          <p:spPr>
            <a:xfrm>
              <a:off x="7585601" y="1317622"/>
              <a:ext cx="517386" cy="467262"/>
            </a:xfrm>
            <a:custGeom>
              <a:avLst/>
              <a:gdLst/>
              <a:ahLst/>
              <a:cxnLst/>
              <a:rect l="l" t="t" r="r" b="b"/>
              <a:pathLst>
                <a:path w="7481" h="6756" extrusionOk="0">
                  <a:moveTo>
                    <a:pt x="3738" y="1"/>
                  </a:moveTo>
                  <a:cubicBezTo>
                    <a:pt x="2306" y="1"/>
                    <a:pt x="981" y="936"/>
                    <a:pt x="540" y="2389"/>
                  </a:cubicBezTo>
                  <a:cubicBezTo>
                    <a:pt x="0" y="4173"/>
                    <a:pt x="994" y="6061"/>
                    <a:pt x="2761" y="6607"/>
                  </a:cubicBezTo>
                  <a:cubicBezTo>
                    <a:pt x="3087" y="6707"/>
                    <a:pt x="3417" y="6755"/>
                    <a:pt x="3741" y="6755"/>
                  </a:cubicBezTo>
                  <a:cubicBezTo>
                    <a:pt x="5174" y="6755"/>
                    <a:pt x="6499" y="5820"/>
                    <a:pt x="6940" y="4366"/>
                  </a:cubicBezTo>
                  <a:cubicBezTo>
                    <a:pt x="7481" y="2584"/>
                    <a:pt x="6486" y="696"/>
                    <a:pt x="4720" y="150"/>
                  </a:cubicBezTo>
                  <a:cubicBezTo>
                    <a:pt x="4393" y="49"/>
                    <a:pt x="4063" y="1"/>
                    <a:pt x="3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76;p54">
              <a:extLst>
                <a:ext uri="{FF2B5EF4-FFF2-40B4-BE49-F238E27FC236}">
                  <a16:creationId xmlns:a16="http://schemas.microsoft.com/office/drawing/2014/main" id="{AE5EC419-FA74-121D-A7AF-7B36F5DECDBA}"/>
                </a:ext>
              </a:extLst>
            </p:cNvPr>
            <p:cNvSpPr/>
            <p:nvPr/>
          </p:nvSpPr>
          <p:spPr>
            <a:xfrm>
              <a:off x="7957677" y="900593"/>
              <a:ext cx="258797" cy="233769"/>
            </a:xfrm>
            <a:custGeom>
              <a:avLst/>
              <a:gdLst/>
              <a:ahLst/>
              <a:cxnLst/>
              <a:rect l="l" t="t" r="r" b="b"/>
              <a:pathLst>
                <a:path w="3742" h="3380" extrusionOk="0">
                  <a:moveTo>
                    <a:pt x="1870" y="0"/>
                  </a:moveTo>
                  <a:cubicBezTo>
                    <a:pt x="1155" y="0"/>
                    <a:pt x="492" y="468"/>
                    <a:pt x="272" y="1196"/>
                  </a:cubicBezTo>
                  <a:cubicBezTo>
                    <a:pt x="1" y="2088"/>
                    <a:pt x="497" y="3032"/>
                    <a:pt x="1381" y="3305"/>
                  </a:cubicBezTo>
                  <a:cubicBezTo>
                    <a:pt x="1544" y="3355"/>
                    <a:pt x="1709" y="3379"/>
                    <a:pt x="1872" y="3379"/>
                  </a:cubicBezTo>
                  <a:cubicBezTo>
                    <a:pt x="2588" y="3379"/>
                    <a:pt x="3251" y="2912"/>
                    <a:pt x="3472" y="2184"/>
                  </a:cubicBezTo>
                  <a:cubicBezTo>
                    <a:pt x="3742" y="1293"/>
                    <a:pt x="3245" y="348"/>
                    <a:pt x="2361" y="75"/>
                  </a:cubicBezTo>
                  <a:cubicBezTo>
                    <a:pt x="2198" y="24"/>
                    <a:pt x="2032"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77;p54">
              <a:extLst>
                <a:ext uri="{FF2B5EF4-FFF2-40B4-BE49-F238E27FC236}">
                  <a16:creationId xmlns:a16="http://schemas.microsoft.com/office/drawing/2014/main" id="{E8C2992A-A2E1-847B-8B75-5D71657A79B2}"/>
                </a:ext>
              </a:extLst>
            </p:cNvPr>
            <p:cNvSpPr/>
            <p:nvPr/>
          </p:nvSpPr>
          <p:spPr>
            <a:xfrm>
              <a:off x="7533008" y="556809"/>
              <a:ext cx="322009" cy="293180"/>
            </a:xfrm>
            <a:custGeom>
              <a:avLst/>
              <a:gdLst/>
              <a:ahLst/>
              <a:cxnLst/>
              <a:rect l="l" t="t" r="r" b="b"/>
              <a:pathLst>
                <a:path w="4656" h="4239" extrusionOk="0">
                  <a:moveTo>
                    <a:pt x="2329" y="0"/>
                  </a:moveTo>
                  <a:cubicBezTo>
                    <a:pt x="1816" y="0"/>
                    <a:pt x="1302" y="189"/>
                    <a:pt x="897" y="569"/>
                  </a:cubicBezTo>
                  <a:cubicBezTo>
                    <a:pt x="47" y="1367"/>
                    <a:pt x="0" y="2708"/>
                    <a:pt x="791" y="3564"/>
                  </a:cubicBezTo>
                  <a:cubicBezTo>
                    <a:pt x="1204" y="4012"/>
                    <a:pt x="1764" y="4238"/>
                    <a:pt x="2326" y="4238"/>
                  </a:cubicBezTo>
                  <a:cubicBezTo>
                    <a:pt x="2839" y="4238"/>
                    <a:pt x="3354" y="4050"/>
                    <a:pt x="3759" y="3669"/>
                  </a:cubicBezTo>
                  <a:cubicBezTo>
                    <a:pt x="4606" y="2872"/>
                    <a:pt x="4655" y="1532"/>
                    <a:pt x="3864" y="675"/>
                  </a:cubicBezTo>
                  <a:cubicBezTo>
                    <a:pt x="3451" y="227"/>
                    <a:pt x="2891" y="0"/>
                    <a:pt x="2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54">
              <a:extLst>
                <a:ext uri="{FF2B5EF4-FFF2-40B4-BE49-F238E27FC236}">
                  <a16:creationId xmlns:a16="http://schemas.microsoft.com/office/drawing/2014/main" id="{869BCBFB-11CF-5FD1-3278-8EBDFC81C90A}"/>
                </a:ext>
              </a:extLst>
            </p:cNvPr>
            <p:cNvSpPr/>
            <p:nvPr/>
          </p:nvSpPr>
          <p:spPr>
            <a:xfrm>
              <a:off x="4527701" y="1684847"/>
              <a:ext cx="517386" cy="467262"/>
            </a:xfrm>
            <a:custGeom>
              <a:avLst/>
              <a:gdLst/>
              <a:ahLst/>
              <a:cxnLst/>
              <a:rect l="l" t="t" r="r" b="b"/>
              <a:pathLst>
                <a:path w="7481" h="6756" extrusionOk="0">
                  <a:moveTo>
                    <a:pt x="3738" y="1"/>
                  </a:moveTo>
                  <a:cubicBezTo>
                    <a:pt x="2306" y="1"/>
                    <a:pt x="981" y="936"/>
                    <a:pt x="540" y="2389"/>
                  </a:cubicBezTo>
                  <a:cubicBezTo>
                    <a:pt x="0" y="4173"/>
                    <a:pt x="994" y="6061"/>
                    <a:pt x="2761" y="6607"/>
                  </a:cubicBezTo>
                  <a:cubicBezTo>
                    <a:pt x="3087" y="6707"/>
                    <a:pt x="3417" y="6755"/>
                    <a:pt x="3741" y="6755"/>
                  </a:cubicBezTo>
                  <a:cubicBezTo>
                    <a:pt x="5174" y="6755"/>
                    <a:pt x="6499" y="5820"/>
                    <a:pt x="6940" y="4366"/>
                  </a:cubicBezTo>
                  <a:cubicBezTo>
                    <a:pt x="7481" y="2584"/>
                    <a:pt x="6486" y="696"/>
                    <a:pt x="4720" y="150"/>
                  </a:cubicBezTo>
                  <a:cubicBezTo>
                    <a:pt x="4393" y="49"/>
                    <a:pt x="4063" y="1"/>
                    <a:pt x="3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79;p54">
              <a:extLst>
                <a:ext uri="{FF2B5EF4-FFF2-40B4-BE49-F238E27FC236}">
                  <a16:creationId xmlns:a16="http://schemas.microsoft.com/office/drawing/2014/main" id="{2F0FD31D-C6DB-5443-3E83-4912DD97C5E6}"/>
                </a:ext>
              </a:extLst>
            </p:cNvPr>
            <p:cNvSpPr/>
            <p:nvPr/>
          </p:nvSpPr>
          <p:spPr>
            <a:xfrm>
              <a:off x="4950801" y="2241723"/>
              <a:ext cx="196923" cy="177872"/>
            </a:xfrm>
            <a:custGeom>
              <a:avLst/>
              <a:gdLst/>
              <a:ahLst/>
              <a:cxnLst/>
              <a:rect l="l" t="t" r="r" b="b"/>
              <a:pathLst>
                <a:path w="3742" h="3380" extrusionOk="0">
                  <a:moveTo>
                    <a:pt x="1870" y="0"/>
                  </a:moveTo>
                  <a:cubicBezTo>
                    <a:pt x="1155" y="0"/>
                    <a:pt x="492" y="468"/>
                    <a:pt x="272" y="1196"/>
                  </a:cubicBezTo>
                  <a:cubicBezTo>
                    <a:pt x="1" y="2088"/>
                    <a:pt x="497" y="3032"/>
                    <a:pt x="1381" y="3305"/>
                  </a:cubicBezTo>
                  <a:cubicBezTo>
                    <a:pt x="1544" y="3355"/>
                    <a:pt x="1709" y="3379"/>
                    <a:pt x="1872" y="3379"/>
                  </a:cubicBezTo>
                  <a:cubicBezTo>
                    <a:pt x="2588" y="3379"/>
                    <a:pt x="3251" y="2912"/>
                    <a:pt x="3472" y="2184"/>
                  </a:cubicBezTo>
                  <a:cubicBezTo>
                    <a:pt x="3742" y="1293"/>
                    <a:pt x="3245" y="348"/>
                    <a:pt x="2361" y="75"/>
                  </a:cubicBezTo>
                  <a:cubicBezTo>
                    <a:pt x="2198" y="24"/>
                    <a:pt x="2032"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80;p54">
              <a:extLst>
                <a:ext uri="{FF2B5EF4-FFF2-40B4-BE49-F238E27FC236}">
                  <a16:creationId xmlns:a16="http://schemas.microsoft.com/office/drawing/2014/main" id="{5D878DF1-003A-078D-04D6-DBBD49BF7747}"/>
                </a:ext>
              </a:extLst>
            </p:cNvPr>
            <p:cNvSpPr/>
            <p:nvPr/>
          </p:nvSpPr>
          <p:spPr>
            <a:xfrm>
              <a:off x="6464617" y="297944"/>
              <a:ext cx="836750" cy="755692"/>
            </a:xfrm>
            <a:custGeom>
              <a:avLst/>
              <a:gdLst/>
              <a:ahLst/>
              <a:cxnLst/>
              <a:rect l="l" t="t" r="r" b="b"/>
              <a:pathLst>
                <a:path w="7481" h="6756" extrusionOk="0">
                  <a:moveTo>
                    <a:pt x="3738" y="1"/>
                  </a:moveTo>
                  <a:cubicBezTo>
                    <a:pt x="2306" y="1"/>
                    <a:pt x="981" y="936"/>
                    <a:pt x="540" y="2389"/>
                  </a:cubicBezTo>
                  <a:cubicBezTo>
                    <a:pt x="0" y="4173"/>
                    <a:pt x="994" y="6061"/>
                    <a:pt x="2761" y="6607"/>
                  </a:cubicBezTo>
                  <a:cubicBezTo>
                    <a:pt x="3087" y="6707"/>
                    <a:pt x="3417" y="6755"/>
                    <a:pt x="3741" y="6755"/>
                  </a:cubicBezTo>
                  <a:cubicBezTo>
                    <a:pt x="5174" y="6755"/>
                    <a:pt x="6499" y="5820"/>
                    <a:pt x="6940" y="4366"/>
                  </a:cubicBezTo>
                  <a:cubicBezTo>
                    <a:pt x="7481" y="2584"/>
                    <a:pt x="6486" y="696"/>
                    <a:pt x="4720" y="150"/>
                  </a:cubicBezTo>
                  <a:cubicBezTo>
                    <a:pt x="4393" y="49"/>
                    <a:pt x="4063" y="1"/>
                    <a:pt x="37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66164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anim calcmode="lin" valueType="num">
                                      <p:cBhvr>
                                        <p:cTn id="8" dur="500" fill="hold"/>
                                        <p:tgtEl>
                                          <p:spTgt spid="243"/>
                                        </p:tgtEl>
                                        <p:attrNameLst>
                                          <p:attrName>ppt_x</p:attrName>
                                        </p:attrNameLst>
                                      </p:cBhvr>
                                      <p:tavLst>
                                        <p:tav tm="0">
                                          <p:val>
                                            <p:strVal val="#ppt_x"/>
                                          </p:val>
                                        </p:tav>
                                        <p:tav tm="100000">
                                          <p:val>
                                            <p:strVal val="#ppt_x"/>
                                          </p:val>
                                        </p:tav>
                                      </p:tavLst>
                                    </p:anim>
                                    <p:anim calcmode="lin" valueType="num">
                                      <p:cBhvr>
                                        <p:cTn id="9" dur="5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grpSp>
        <p:nvGrpSpPr>
          <p:cNvPr id="735" name="Google Shape;735;p41"/>
          <p:cNvGrpSpPr/>
          <p:nvPr/>
        </p:nvGrpSpPr>
        <p:grpSpPr>
          <a:xfrm>
            <a:off x="5450050" y="1123325"/>
            <a:ext cx="2998359" cy="3336554"/>
            <a:chOff x="5450050" y="1272025"/>
            <a:chExt cx="2998359" cy="3336554"/>
          </a:xfrm>
        </p:grpSpPr>
        <p:grpSp>
          <p:nvGrpSpPr>
            <p:cNvPr id="736" name="Google Shape;736;p41"/>
            <p:cNvGrpSpPr/>
            <p:nvPr/>
          </p:nvGrpSpPr>
          <p:grpSpPr>
            <a:xfrm>
              <a:off x="5717643" y="1426975"/>
              <a:ext cx="2730765" cy="3181604"/>
              <a:chOff x="5717643" y="1426975"/>
              <a:chExt cx="2730765" cy="3181604"/>
            </a:xfrm>
          </p:grpSpPr>
          <p:sp>
            <p:nvSpPr>
              <p:cNvPr id="737" name="Google Shape;737;p41"/>
              <p:cNvSpPr/>
              <p:nvPr/>
            </p:nvSpPr>
            <p:spPr>
              <a:xfrm>
                <a:off x="6302501" y="1426975"/>
                <a:ext cx="2122800" cy="2122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738" name="Google Shape;738;p41"/>
              <p:cNvGrpSpPr/>
              <p:nvPr/>
            </p:nvGrpSpPr>
            <p:grpSpPr>
              <a:xfrm>
                <a:off x="5717643" y="1604520"/>
                <a:ext cx="2730765" cy="3004059"/>
                <a:chOff x="1649225" y="434800"/>
                <a:chExt cx="4403750" cy="4844475"/>
              </a:xfrm>
            </p:grpSpPr>
            <p:sp>
              <p:nvSpPr>
                <p:cNvPr id="739" name="Google Shape;739;p41"/>
                <p:cNvSpPr/>
                <p:nvPr/>
              </p:nvSpPr>
              <p:spPr>
                <a:xfrm>
                  <a:off x="2212700" y="1582225"/>
                  <a:ext cx="242600" cy="466100"/>
                </a:xfrm>
                <a:custGeom>
                  <a:avLst/>
                  <a:gdLst/>
                  <a:ahLst/>
                  <a:cxnLst/>
                  <a:rect l="l" t="t" r="r" b="b"/>
                  <a:pathLst>
                    <a:path w="9704" h="18644" extrusionOk="0">
                      <a:moveTo>
                        <a:pt x="3848" y="1"/>
                      </a:moveTo>
                      <a:lnTo>
                        <a:pt x="1" y="17346"/>
                      </a:lnTo>
                      <a:lnTo>
                        <a:pt x="5857" y="18643"/>
                      </a:lnTo>
                      <a:lnTo>
                        <a:pt x="9703" y="1299"/>
                      </a:lnTo>
                      <a:lnTo>
                        <a:pt x="38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0" name="Google Shape;740;p41"/>
                <p:cNvSpPr/>
                <p:nvPr/>
              </p:nvSpPr>
              <p:spPr>
                <a:xfrm>
                  <a:off x="2303650" y="1599975"/>
                  <a:ext cx="135975" cy="91550"/>
                </a:xfrm>
                <a:custGeom>
                  <a:avLst/>
                  <a:gdLst/>
                  <a:ahLst/>
                  <a:cxnLst/>
                  <a:rect l="l" t="t" r="r" b="b"/>
                  <a:pathLst>
                    <a:path w="5439" h="3662" extrusionOk="0">
                      <a:moveTo>
                        <a:pt x="573" y="1"/>
                      </a:moveTo>
                      <a:lnTo>
                        <a:pt x="1" y="2582"/>
                      </a:lnTo>
                      <a:lnTo>
                        <a:pt x="4865" y="3661"/>
                      </a:lnTo>
                      <a:lnTo>
                        <a:pt x="5439" y="1080"/>
                      </a:lnTo>
                      <a:lnTo>
                        <a:pt x="5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1" name="Google Shape;741;p41"/>
                <p:cNvSpPr/>
                <p:nvPr/>
              </p:nvSpPr>
              <p:spPr>
                <a:xfrm>
                  <a:off x="2289950" y="1662000"/>
                  <a:ext cx="135975" cy="91500"/>
                </a:xfrm>
                <a:custGeom>
                  <a:avLst/>
                  <a:gdLst/>
                  <a:ahLst/>
                  <a:cxnLst/>
                  <a:rect l="l" t="t" r="r" b="b"/>
                  <a:pathLst>
                    <a:path w="5439" h="3660" extrusionOk="0">
                      <a:moveTo>
                        <a:pt x="572" y="0"/>
                      </a:moveTo>
                      <a:lnTo>
                        <a:pt x="0" y="2581"/>
                      </a:lnTo>
                      <a:lnTo>
                        <a:pt x="4866" y="3660"/>
                      </a:lnTo>
                      <a:lnTo>
                        <a:pt x="5438" y="1079"/>
                      </a:lnTo>
                      <a:lnTo>
                        <a:pt x="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2" name="Google Shape;742;p41"/>
                <p:cNvSpPr/>
                <p:nvPr/>
              </p:nvSpPr>
              <p:spPr>
                <a:xfrm>
                  <a:off x="2276175" y="1724000"/>
                  <a:ext cx="135975" cy="91500"/>
                </a:xfrm>
                <a:custGeom>
                  <a:avLst/>
                  <a:gdLst/>
                  <a:ahLst/>
                  <a:cxnLst/>
                  <a:rect l="l" t="t" r="r" b="b"/>
                  <a:pathLst>
                    <a:path w="5439" h="3660" extrusionOk="0">
                      <a:moveTo>
                        <a:pt x="573" y="0"/>
                      </a:moveTo>
                      <a:lnTo>
                        <a:pt x="1" y="2581"/>
                      </a:lnTo>
                      <a:lnTo>
                        <a:pt x="4866" y="3660"/>
                      </a:lnTo>
                      <a:lnTo>
                        <a:pt x="5438" y="1079"/>
                      </a:lnTo>
                      <a:lnTo>
                        <a:pt x="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3" name="Google Shape;743;p41"/>
                <p:cNvSpPr/>
                <p:nvPr/>
              </p:nvSpPr>
              <p:spPr>
                <a:xfrm>
                  <a:off x="2262475" y="1785950"/>
                  <a:ext cx="135925" cy="91525"/>
                </a:xfrm>
                <a:custGeom>
                  <a:avLst/>
                  <a:gdLst/>
                  <a:ahLst/>
                  <a:cxnLst/>
                  <a:rect l="l" t="t" r="r" b="b"/>
                  <a:pathLst>
                    <a:path w="5437" h="3661" extrusionOk="0">
                      <a:moveTo>
                        <a:pt x="572" y="0"/>
                      </a:moveTo>
                      <a:lnTo>
                        <a:pt x="0" y="2581"/>
                      </a:lnTo>
                      <a:lnTo>
                        <a:pt x="4865" y="3661"/>
                      </a:lnTo>
                      <a:lnTo>
                        <a:pt x="5437" y="1080"/>
                      </a:lnTo>
                      <a:lnTo>
                        <a:pt x="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4" name="Google Shape;744;p41"/>
                <p:cNvSpPr/>
                <p:nvPr/>
              </p:nvSpPr>
              <p:spPr>
                <a:xfrm>
                  <a:off x="2248675" y="1847925"/>
                  <a:ext cx="135975" cy="91550"/>
                </a:xfrm>
                <a:custGeom>
                  <a:avLst/>
                  <a:gdLst/>
                  <a:ahLst/>
                  <a:cxnLst/>
                  <a:rect l="l" t="t" r="r" b="b"/>
                  <a:pathLst>
                    <a:path w="5439" h="3662" extrusionOk="0">
                      <a:moveTo>
                        <a:pt x="573" y="1"/>
                      </a:moveTo>
                      <a:lnTo>
                        <a:pt x="0" y="2582"/>
                      </a:lnTo>
                      <a:lnTo>
                        <a:pt x="4866" y="3661"/>
                      </a:lnTo>
                      <a:lnTo>
                        <a:pt x="5438" y="1080"/>
                      </a:lnTo>
                      <a:lnTo>
                        <a:pt x="5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5" name="Google Shape;745;p41"/>
                <p:cNvSpPr/>
                <p:nvPr/>
              </p:nvSpPr>
              <p:spPr>
                <a:xfrm>
                  <a:off x="2261400" y="1936200"/>
                  <a:ext cx="104550" cy="28975"/>
                </a:xfrm>
                <a:custGeom>
                  <a:avLst/>
                  <a:gdLst/>
                  <a:ahLst/>
                  <a:cxnLst/>
                  <a:rect l="l" t="t" r="r" b="b"/>
                  <a:pathLst>
                    <a:path w="4182" h="1159" extrusionOk="0">
                      <a:moveTo>
                        <a:pt x="54" y="0"/>
                      </a:moveTo>
                      <a:lnTo>
                        <a:pt x="1" y="243"/>
                      </a:lnTo>
                      <a:lnTo>
                        <a:pt x="4128" y="1158"/>
                      </a:lnTo>
                      <a:lnTo>
                        <a:pt x="4181" y="916"/>
                      </a:lnTo>
                      <a:lnTo>
                        <a:pt x="54" y="0"/>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6" name="Google Shape;746;p41"/>
                <p:cNvSpPr/>
                <p:nvPr/>
              </p:nvSpPr>
              <p:spPr>
                <a:xfrm>
                  <a:off x="2255450" y="1963075"/>
                  <a:ext cx="104550" cy="28975"/>
                </a:xfrm>
                <a:custGeom>
                  <a:avLst/>
                  <a:gdLst/>
                  <a:ahLst/>
                  <a:cxnLst/>
                  <a:rect l="l" t="t" r="r" b="b"/>
                  <a:pathLst>
                    <a:path w="4182" h="1159" extrusionOk="0">
                      <a:moveTo>
                        <a:pt x="55" y="1"/>
                      </a:moveTo>
                      <a:lnTo>
                        <a:pt x="0" y="243"/>
                      </a:lnTo>
                      <a:lnTo>
                        <a:pt x="4128" y="1159"/>
                      </a:lnTo>
                      <a:lnTo>
                        <a:pt x="4181" y="916"/>
                      </a:lnTo>
                      <a:lnTo>
                        <a:pt x="55"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7" name="Google Shape;747;p41"/>
                <p:cNvSpPr/>
                <p:nvPr/>
              </p:nvSpPr>
              <p:spPr>
                <a:xfrm>
                  <a:off x="2154825" y="1576975"/>
                  <a:ext cx="172700" cy="451325"/>
                </a:xfrm>
                <a:custGeom>
                  <a:avLst/>
                  <a:gdLst/>
                  <a:ahLst/>
                  <a:cxnLst/>
                  <a:rect l="l" t="t" r="r" b="b"/>
                  <a:pathLst>
                    <a:path w="6908" h="18053" extrusionOk="0">
                      <a:moveTo>
                        <a:pt x="917" y="1"/>
                      </a:moveTo>
                      <a:lnTo>
                        <a:pt x="0" y="17743"/>
                      </a:lnTo>
                      <a:lnTo>
                        <a:pt x="5991" y="18053"/>
                      </a:lnTo>
                      <a:lnTo>
                        <a:pt x="6908" y="311"/>
                      </a:lnTo>
                      <a:lnTo>
                        <a:pt x="9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8" name="Google Shape;748;p41"/>
                <p:cNvSpPr/>
                <p:nvPr/>
              </p:nvSpPr>
              <p:spPr>
                <a:xfrm>
                  <a:off x="2186275" y="1593025"/>
                  <a:ext cx="127875" cy="72475"/>
                </a:xfrm>
                <a:custGeom>
                  <a:avLst/>
                  <a:gdLst/>
                  <a:ahLst/>
                  <a:cxnLst/>
                  <a:rect l="l" t="t" r="r" b="b"/>
                  <a:pathLst>
                    <a:path w="5115" h="2899" extrusionOk="0">
                      <a:moveTo>
                        <a:pt x="138" y="1"/>
                      </a:moveTo>
                      <a:lnTo>
                        <a:pt x="1" y="2642"/>
                      </a:lnTo>
                      <a:lnTo>
                        <a:pt x="4978" y="2899"/>
                      </a:lnTo>
                      <a:lnTo>
                        <a:pt x="5115" y="259"/>
                      </a:lnTo>
                      <a:lnTo>
                        <a:pt x="1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9" name="Google Shape;749;p41"/>
                <p:cNvSpPr/>
                <p:nvPr/>
              </p:nvSpPr>
              <p:spPr>
                <a:xfrm>
                  <a:off x="2183025" y="1656450"/>
                  <a:ext cx="127850" cy="72475"/>
                </a:xfrm>
                <a:custGeom>
                  <a:avLst/>
                  <a:gdLst/>
                  <a:ahLst/>
                  <a:cxnLst/>
                  <a:rect l="l" t="t" r="r" b="b"/>
                  <a:pathLst>
                    <a:path w="5114" h="2899" extrusionOk="0">
                      <a:moveTo>
                        <a:pt x="137" y="1"/>
                      </a:moveTo>
                      <a:lnTo>
                        <a:pt x="0" y="2640"/>
                      </a:lnTo>
                      <a:lnTo>
                        <a:pt x="4977" y="2899"/>
                      </a:lnTo>
                      <a:lnTo>
                        <a:pt x="5114" y="258"/>
                      </a:lnTo>
                      <a:lnTo>
                        <a:pt x="1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0" name="Google Shape;750;p41"/>
                <p:cNvSpPr/>
                <p:nvPr/>
              </p:nvSpPr>
              <p:spPr>
                <a:xfrm>
                  <a:off x="2179725" y="1719875"/>
                  <a:ext cx="127875" cy="72450"/>
                </a:xfrm>
                <a:custGeom>
                  <a:avLst/>
                  <a:gdLst/>
                  <a:ahLst/>
                  <a:cxnLst/>
                  <a:rect l="l" t="t" r="r" b="b"/>
                  <a:pathLst>
                    <a:path w="5115" h="2898" extrusionOk="0">
                      <a:moveTo>
                        <a:pt x="137" y="1"/>
                      </a:moveTo>
                      <a:lnTo>
                        <a:pt x="0" y="2640"/>
                      </a:lnTo>
                      <a:lnTo>
                        <a:pt x="4977" y="2898"/>
                      </a:lnTo>
                      <a:lnTo>
                        <a:pt x="5114" y="258"/>
                      </a:lnTo>
                      <a:lnTo>
                        <a:pt x="1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1" name="Google Shape;751;p41"/>
                <p:cNvSpPr/>
                <p:nvPr/>
              </p:nvSpPr>
              <p:spPr>
                <a:xfrm>
                  <a:off x="2176450" y="1783275"/>
                  <a:ext cx="127875" cy="72475"/>
                </a:xfrm>
                <a:custGeom>
                  <a:avLst/>
                  <a:gdLst/>
                  <a:ahLst/>
                  <a:cxnLst/>
                  <a:rect l="l" t="t" r="r" b="b"/>
                  <a:pathLst>
                    <a:path w="5115" h="2899" extrusionOk="0">
                      <a:moveTo>
                        <a:pt x="138" y="0"/>
                      </a:moveTo>
                      <a:lnTo>
                        <a:pt x="1" y="2640"/>
                      </a:lnTo>
                      <a:lnTo>
                        <a:pt x="4978" y="2898"/>
                      </a:lnTo>
                      <a:lnTo>
                        <a:pt x="5114" y="258"/>
                      </a:lnTo>
                      <a:lnTo>
                        <a:pt x="1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2" name="Google Shape;752;p41"/>
                <p:cNvSpPr/>
                <p:nvPr/>
              </p:nvSpPr>
              <p:spPr>
                <a:xfrm>
                  <a:off x="2173175" y="1846700"/>
                  <a:ext cx="127875" cy="72450"/>
                </a:xfrm>
                <a:custGeom>
                  <a:avLst/>
                  <a:gdLst/>
                  <a:ahLst/>
                  <a:cxnLst/>
                  <a:rect l="l" t="t" r="r" b="b"/>
                  <a:pathLst>
                    <a:path w="5115" h="2898" extrusionOk="0">
                      <a:moveTo>
                        <a:pt x="138" y="0"/>
                      </a:moveTo>
                      <a:lnTo>
                        <a:pt x="1" y="2640"/>
                      </a:lnTo>
                      <a:lnTo>
                        <a:pt x="4979" y="2897"/>
                      </a:lnTo>
                      <a:lnTo>
                        <a:pt x="5115" y="257"/>
                      </a:lnTo>
                      <a:lnTo>
                        <a:pt x="1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3" name="Google Shape;753;p41"/>
                <p:cNvSpPr/>
                <p:nvPr/>
              </p:nvSpPr>
              <p:spPr>
                <a:xfrm>
                  <a:off x="2190600" y="1933675"/>
                  <a:ext cx="105900" cy="11675"/>
                </a:xfrm>
                <a:custGeom>
                  <a:avLst/>
                  <a:gdLst/>
                  <a:ahLst/>
                  <a:cxnLst/>
                  <a:rect l="l" t="t" r="r" b="b"/>
                  <a:pathLst>
                    <a:path w="4236" h="467" extrusionOk="0">
                      <a:moveTo>
                        <a:pt x="14" y="1"/>
                      </a:moveTo>
                      <a:lnTo>
                        <a:pt x="1" y="249"/>
                      </a:lnTo>
                      <a:lnTo>
                        <a:pt x="4222" y="467"/>
                      </a:lnTo>
                      <a:lnTo>
                        <a:pt x="4236" y="219"/>
                      </a:lnTo>
                      <a:lnTo>
                        <a:pt x="14"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4" name="Google Shape;754;p41"/>
                <p:cNvSpPr/>
                <p:nvPr/>
              </p:nvSpPr>
              <p:spPr>
                <a:xfrm>
                  <a:off x="2189225" y="1961150"/>
                  <a:ext cx="105875" cy="11675"/>
                </a:xfrm>
                <a:custGeom>
                  <a:avLst/>
                  <a:gdLst/>
                  <a:ahLst/>
                  <a:cxnLst/>
                  <a:rect l="l" t="t" r="r" b="b"/>
                  <a:pathLst>
                    <a:path w="4235" h="467" extrusionOk="0">
                      <a:moveTo>
                        <a:pt x="12" y="1"/>
                      </a:moveTo>
                      <a:lnTo>
                        <a:pt x="0" y="249"/>
                      </a:lnTo>
                      <a:lnTo>
                        <a:pt x="4222" y="467"/>
                      </a:lnTo>
                      <a:lnTo>
                        <a:pt x="4235" y="219"/>
                      </a:lnTo>
                      <a:lnTo>
                        <a:pt x="12" y="1"/>
                      </a:lnTo>
                      <a:close/>
                    </a:path>
                  </a:pathLst>
                </a:custGeom>
                <a:solidFill>
                  <a:srgbClr val="1B1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5" name="Google Shape;755;p41"/>
                <p:cNvSpPr/>
                <p:nvPr/>
              </p:nvSpPr>
              <p:spPr>
                <a:xfrm>
                  <a:off x="2172550" y="1686900"/>
                  <a:ext cx="45150" cy="47775"/>
                </a:xfrm>
                <a:custGeom>
                  <a:avLst/>
                  <a:gdLst/>
                  <a:ahLst/>
                  <a:cxnLst/>
                  <a:rect l="l" t="t" r="r" b="b"/>
                  <a:pathLst>
                    <a:path w="1806" h="1911" extrusionOk="0">
                      <a:moveTo>
                        <a:pt x="876" y="1"/>
                      </a:moveTo>
                      <a:cubicBezTo>
                        <a:pt x="848" y="1"/>
                        <a:pt x="819" y="2"/>
                        <a:pt x="790" y="5"/>
                      </a:cubicBezTo>
                      <a:cubicBezTo>
                        <a:pt x="333" y="54"/>
                        <a:pt x="0" y="461"/>
                        <a:pt x="49" y="918"/>
                      </a:cubicBezTo>
                      <a:lnTo>
                        <a:pt x="152" y="1910"/>
                      </a:lnTo>
                      <a:lnTo>
                        <a:pt x="1805" y="1739"/>
                      </a:lnTo>
                      <a:lnTo>
                        <a:pt x="1702" y="746"/>
                      </a:lnTo>
                      <a:cubicBezTo>
                        <a:pt x="1657" y="319"/>
                        <a:pt x="1296"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6" name="Google Shape;756;p41"/>
                <p:cNvSpPr/>
                <p:nvPr/>
              </p:nvSpPr>
              <p:spPr>
                <a:xfrm>
                  <a:off x="2168425" y="1728250"/>
                  <a:ext cx="75025" cy="180875"/>
                </a:xfrm>
                <a:custGeom>
                  <a:avLst/>
                  <a:gdLst/>
                  <a:ahLst/>
                  <a:cxnLst/>
                  <a:rect l="l" t="t" r="r" b="b"/>
                  <a:pathLst>
                    <a:path w="3001" h="7235" extrusionOk="0">
                      <a:moveTo>
                        <a:pt x="2275" y="0"/>
                      </a:moveTo>
                      <a:lnTo>
                        <a:pt x="1" y="236"/>
                      </a:lnTo>
                      <a:lnTo>
                        <a:pt x="726" y="7235"/>
                      </a:lnTo>
                      <a:lnTo>
                        <a:pt x="3001" y="6999"/>
                      </a:lnTo>
                      <a:lnTo>
                        <a:pt x="22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7" name="Google Shape;757;p41"/>
                <p:cNvSpPr/>
                <p:nvPr/>
              </p:nvSpPr>
              <p:spPr>
                <a:xfrm>
                  <a:off x="2174500" y="1786675"/>
                  <a:ext cx="62875" cy="64000"/>
                </a:xfrm>
                <a:custGeom>
                  <a:avLst/>
                  <a:gdLst/>
                  <a:ahLst/>
                  <a:cxnLst/>
                  <a:rect l="l" t="t" r="r" b="b"/>
                  <a:pathLst>
                    <a:path w="2515" h="2560" extrusionOk="0">
                      <a:moveTo>
                        <a:pt x="2274" y="0"/>
                      </a:moveTo>
                      <a:lnTo>
                        <a:pt x="0" y="236"/>
                      </a:lnTo>
                      <a:lnTo>
                        <a:pt x="241" y="2560"/>
                      </a:lnTo>
                      <a:lnTo>
                        <a:pt x="2515" y="2324"/>
                      </a:ln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8" name="Google Shape;758;p41"/>
                <p:cNvSpPr/>
                <p:nvPr/>
              </p:nvSpPr>
              <p:spPr>
                <a:xfrm>
                  <a:off x="2262725" y="1676075"/>
                  <a:ext cx="41625" cy="45775"/>
                </a:xfrm>
                <a:custGeom>
                  <a:avLst/>
                  <a:gdLst/>
                  <a:ahLst/>
                  <a:cxnLst/>
                  <a:rect l="l" t="t" r="r" b="b"/>
                  <a:pathLst>
                    <a:path w="1665" h="1831" extrusionOk="0">
                      <a:moveTo>
                        <a:pt x="832" y="1"/>
                      </a:moveTo>
                      <a:cubicBezTo>
                        <a:pt x="373" y="1"/>
                        <a:pt x="0" y="374"/>
                        <a:pt x="0" y="833"/>
                      </a:cubicBezTo>
                      <a:lnTo>
                        <a:pt x="0" y="1831"/>
                      </a:lnTo>
                      <a:lnTo>
                        <a:pt x="1662" y="1831"/>
                      </a:lnTo>
                      <a:lnTo>
                        <a:pt x="1662" y="833"/>
                      </a:lnTo>
                      <a:cubicBezTo>
                        <a:pt x="1664" y="374"/>
                        <a:pt x="1291"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9" name="Google Shape;759;p41"/>
                <p:cNvSpPr/>
                <p:nvPr/>
              </p:nvSpPr>
              <p:spPr>
                <a:xfrm>
                  <a:off x="2254950" y="1720475"/>
                  <a:ext cx="57175" cy="175950"/>
                </a:xfrm>
                <a:custGeom>
                  <a:avLst/>
                  <a:gdLst/>
                  <a:ahLst/>
                  <a:cxnLst/>
                  <a:rect l="l" t="t" r="r" b="b"/>
                  <a:pathLst>
                    <a:path w="2287" h="7038" extrusionOk="0">
                      <a:moveTo>
                        <a:pt x="1" y="0"/>
                      </a:moveTo>
                      <a:lnTo>
                        <a:pt x="1" y="7037"/>
                      </a:lnTo>
                      <a:lnTo>
                        <a:pt x="2286" y="7037"/>
                      </a:lnTo>
                      <a:lnTo>
                        <a:pt x="22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0" name="Google Shape;760;p41"/>
                <p:cNvSpPr/>
                <p:nvPr/>
              </p:nvSpPr>
              <p:spPr>
                <a:xfrm>
                  <a:off x="2254950" y="1779225"/>
                  <a:ext cx="57175" cy="58425"/>
                </a:xfrm>
                <a:custGeom>
                  <a:avLst/>
                  <a:gdLst/>
                  <a:ahLst/>
                  <a:cxnLst/>
                  <a:rect l="l" t="t" r="r" b="b"/>
                  <a:pathLst>
                    <a:path w="2287" h="2337" extrusionOk="0">
                      <a:moveTo>
                        <a:pt x="1" y="1"/>
                      </a:moveTo>
                      <a:lnTo>
                        <a:pt x="1" y="2337"/>
                      </a:lnTo>
                      <a:lnTo>
                        <a:pt x="2286" y="2337"/>
                      </a:lnTo>
                      <a:lnTo>
                        <a:pt x="2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1" name="Google Shape;761;p41"/>
                <p:cNvSpPr/>
                <p:nvPr/>
              </p:nvSpPr>
              <p:spPr>
                <a:xfrm>
                  <a:off x="2342675" y="1707800"/>
                  <a:ext cx="43875" cy="47025"/>
                </a:xfrm>
                <a:custGeom>
                  <a:avLst/>
                  <a:gdLst/>
                  <a:ahLst/>
                  <a:cxnLst/>
                  <a:rect l="l" t="t" r="r" b="b"/>
                  <a:pathLst>
                    <a:path w="1755" h="1881" extrusionOk="0">
                      <a:moveTo>
                        <a:pt x="894" y="0"/>
                      </a:moveTo>
                      <a:cubicBezTo>
                        <a:pt x="460" y="0"/>
                        <a:pt x="93" y="338"/>
                        <a:pt x="65" y="778"/>
                      </a:cubicBezTo>
                      <a:lnTo>
                        <a:pt x="1" y="1773"/>
                      </a:lnTo>
                      <a:lnTo>
                        <a:pt x="1660" y="1880"/>
                      </a:lnTo>
                      <a:lnTo>
                        <a:pt x="1725" y="885"/>
                      </a:lnTo>
                      <a:cubicBezTo>
                        <a:pt x="1755" y="427"/>
                        <a:pt x="1407" y="32"/>
                        <a:pt x="949" y="2"/>
                      </a:cubicBezTo>
                      <a:cubicBezTo>
                        <a:pt x="930" y="1"/>
                        <a:pt x="912" y="0"/>
                        <a:pt x="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2" name="Google Shape;762;p41"/>
                <p:cNvSpPr/>
                <p:nvPr/>
              </p:nvSpPr>
              <p:spPr>
                <a:xfrm>
                  <a:off x="2323650" y="1750200"/>
                  <a:ext cx="68375" cy="179275"/>
                </a:xfrm>
                <a:custGeom>
                  <a:avLst/>
                  <a:gdLst/>
                  <a:ahLst/>
                  <a:cxnLst/>
                  <a:rect l="l" t="t" r="r" b="b"/>
                  <a:pathLst>
                    <a:path w="2735" h="7171" extrusionOk="0">
                      <a:moveTo>
                        <a:pt x="454" y="1"/>
                      </a:moveTo>
                      <a:lnTo>
                        <a:pt x="0" y="7023"/>
                      </a:lnTo>
                      <a:lnTo>
                        <a:pt x="2281" y="7171"/>
                      </a:lnTo>
                      <a:lnTo>
                        <a:pt x="2735" y="148"/>
                      </a:lnTo>
                      <a:lnTo>
                        <a:pt x="4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3" name="Google Shape;763;p41"/>
                <p:cNvSpPr/>
                <p:nvPr/>
              </p:nvSpPr>
              <p:spPr>
                <a:xfrm>
                  <a:off x="2327425" y="1808875"/>
                  <a:ext cx="60825" cy="62000"/>
                </a:xfrm>
                <a:custGeom>
                  <a:avLst/>
                  <a:gdLst/>
                  <a:ahLst/>
                  <a:cxnLst/>
                  <a:rect l="l" t="t" r="r" b="b"/>
                  <a:pathLst>
                    <a:path w="2433" h="2480" extrusionOk="0">
                      <a:moveTo>
                        <a:pt x="151" y="0"/>
                      </a:moveTo>
                      <a:lnTo>
                        <a:pt x="1" y="2332"/>
                      </a:lnTo>
                      <a:lnTo>
                        <a:pt x="2281" y="2479"/>
                      </a:lnTo>
                      <a:lnTo>
                        <a:pt x="2432" y="149"/>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4" name="Google Shape;764;p41"/>
                <p:cNvSpPr/>
                <p:nvPr/>
              </p:nvSpPr>
              <p:spPr>
                <a:xfrm>
                  <a:off x="2156150" y="1896625"/>
                  <a:ext cx="252875" cy="312650"/>
                </a:xfrm>
                <a:custGeom>
                  <a:avLst/>
                  <a:gdLst/>
                  <a:ahLst/>
                  <a:cxnLst/>
                  <a:rect l="l" t="t" r="r" b="b"/>
                  <a:pathLst>
                    <a:path w="10115" h="12506" extrusionOk="0">
                      <a:moveTo>
                        <a:pt x="1" y="1"/>
                      </a:moveTo>
                      <a:lnTo>
                        <a:pt x="1" y="12506"/>
                      </a:lnTo>
                      <a:lnTo>
                        <a:pt x="10115" y="12506"/>
                      </a:lnTo>
                      <a:lnTo>
                        <a:pt x="101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5" name="Google Shape;765;p41"/>
                <p:cNvSpPr/>
                <p:nvPr/>
              </p:nvSpPr>
              <p:spPr>
                <a:xfrm>
                  <a:off x="1700775" y="1456675"/>
                  <a:ext cx="395300" cy="394625"/>
                </a:xfrm>
                <a:custGeom>
                  <a:avLst/>
                  <a:gdLst/>
                  <a:ahLst/>
                  <a:cxnLst/>
                  <a:rect l="l" t="t" r="r" b="b"/>
                  <a:pathLst>
                    <a:path w="15812" h="15785" extrusionOk="0">
                      <a:moveTo>
                        <a:pt x="8673" y="1"/>
                      </a:moveTo>
                      <a:cubicBezTo>
                        <a:pt x="6513" y="1"/>
                        <a:pt x="4939" y="4426"/>
                        <a:pt x="5412" y="6169"/>
                      </a:cubicBezTo>
                      <a:cubicBezTo>
                        <a:pt x="5186" y="5372"/>
                        <a:pt x="4228" y="1985"/>
                        <a:pt x="2927" y="1985"/>
                      </a:cubicBezTo>
                      <a:cubicBezTo>
                        <a:pt x="2599" y="1985"/>
                        <a:pt x="2249" y="2200"/>
                        <a:pt x="1885" y="2725"/>
                      </a:cubicBezTo>
                      <a:cubicBezTo>
                        <a:pt x="568" y="4617"/>
                        <a:pt x="3140" y="7929"/>
                        <a:pt x="3872" y="9616"/>
                      </a:cubicBezTo>
                      <a:cubicBezTo>
                        <a:pt x="3362" y="9069"/>
                        <a:pt x="2718" y="8408"/>
                        <a:pt x="2000" y="8408"/>
                      </a:cubicBezTo>
                      <a:cubicBezTo>
                        <a:pt x="1797" y="8408"/>
                        <a:pt x="1588" y="8461"/>
                        <a:pt x="1374" y="8585"/>
                      </a:cubicBezTo>
                      <a:cubicBezTo>
                        <a:pt x="0" y="9379"/>
                        <a:pt x="611" y="10785"/>
                        <a:pt x="1275" y="11704"/>
                      </a:cubicBezTo>
                      <a:cubicBezTo>
                        <a:pt x="2194" y="12975"/>
                        <a:pt x="4964" y="15784"/>
                        <a:pt x="6935" y="15784"/>
                      </a:cubicBezTo>
                      <a:cubicBezTo>
                        <a:pt x="7069" y="15784"/>
                        <a:pt x="7199" y="15771"/>
                        <a:pt x="7324" y="15744"/>
                      </a:cubicBezTo>
                      <a:lnTo>
                        <a:pt x="7510" y="15123"/>
                      </a:lnTo>
                      <a:cubicBezTo>
                        <a:pt x="7602" y="15487"/>
                        <a:pt x="7846" y="15632"/>
                        <a:pt x="8174" y="15632"/>
                      </a:cubicBezTo>
                      <a:cubicBezTo>
                        <a:pt x="9269" y="15632"/>
                        <a:pt x="11303" y="14022"/>
                        <a:pt x="11786" y="13604"/>
                      </a:cubicBezTo>
                      <a:cubicBezTo>
                        <a:pt x="12706" y="12809"/>
                        <a:pt x="13822" y="11989"/>
                        <a:pt x="14162" y="10769"/>
                      </a:cubicBezTo>
                      <a:cubicBezTo>
                        <a:pt x="14408" y="9890"/>
                        <a:pt x="14241" y="8555"/>
                        <a:pt x="13295" y="8555"/>
                      </a:cubicBezTo>
                      <a:cubicBezTo>
                        <a:pt x="13121" y="8555"/>
                        <a:pt x="12919" y="8601"/>
                        <a:pt x="12689" y="8703"/>
                      </a:cubicBezTo>
                      <a:cubicBezTo>
                        <a:pt x="13734" y="7857"/>
                        <a:pt x="15812" y="6015"/>
                        <a:pt x="14104" y="4728"/>
                      </a:cubicBezTo>
                      <a:cubicBezTo>
                        <a:pt x="13630" y="4371"/>
                        <a:pt x="13196" y="4227"/>
                        <a:pt x="12792" y="4227"/>
                      </a:cubicBezTo>
                      <a:cubicBezTo>
                        <a:pt x="11197" y="4227"/>
                        <a:pt x="10068" y="6478"/>
                        <a:pt x="8778" y="6794"/>
                      </a:cubicBezTo>
                      <a:cubicBezTo>
                        <a:pt x="9315" y="5400"/>
                        <a:pt x="12448" y="178"/>
                        <a:pt x="8747" y="3"/>
                      </a:cubicBezTo>
                      <a:cubicBezTo>
                        <a:pt x="8722" y="1"/>
                        <a:pt x="8697" y="1"/>
                        <a:pt x="86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6" name="Google Shape;766;p41"/>
                <p:cNvSpPr/>
                <p:nvPr/>
              </p:nvSpPr>
              <p:spPr>
                <a:xfrm>
                  <a:off x="1782675" y="1580875"/>
                  <a:ext cx="192875" cy="270450"/>
                </a:xfrm>
                <a:custGeom>
                  <a:avLst/>
                  <a:gdLst/>
                  <a:ahLst/>
                  <a:cxnLst/>
                  <a:rect l="l" t="t" r="r" b="b"/>
                  <a:pathLst>
                    <a:path w="7715" h="10818" extrusionOk="0">
                      <a:moveTo>
                        <a:pt x="4410" y="0"/>
                      </a:moveTo>
                      <a:cubicBezTo>
                        <a:pt x="4169" y="0"/>
                        <a:pt x="3923" y="122"/>
                        <a:pt x="3816" y="405"/>
                      </a:cubicBezTo>
                      <a:cubicBezTo>
                        <a:pt x="3371" y="1576"/>
                        <a:pt x="3125" y="2919"/>
                        <a:pt x="3029" y="4300"/>
                      </a:cubicBezTo>
                      <a:cubicBezTo>
                        <a:pt x="2996" y="4259"/>
                        <a:pt x="2961" y="4218"/>
                        <a:pt x="2927" y="4177"/>
                      </a:cubicBezTo>
                      <a:cubicBezTo>
                        <a:pt x="2606" y="3794"/>
                        <a:pt x="2308" y="3402"/>
                        <a:pt x="2056" y="2969"/>
                      </a:cubicBezTo>
                      <a:cubicBezTo>
                        <a:pt x="1941" y="2772"/>
                        <a:pt x="1767" y="2690"/>
                        <a:pt x="1592" y="2690"/>
                      </a:cubicBezTo>
                      <a:cubicBezTo>
                        <a:pt x="1197" y="2690"/>
                        <a:pt x="798" y="3106"/>
                        <a:pt x="1058" y="3554"/>
                      </a:cubicBezTo>
                      <a:cubicBezTo>
                        <a:pt x="1359" y="4070"/>
                        <a:pt x="1726" y="4538"/>
                        <a:pt x="2109" y="4996"/>
                      </a:cubicBezTo>
                      <a:cubicBezTo>
                        <a:pt x="2383" y="5322"/>
                        <a:pt x="2669" y="5548"/>
                        <a:pt x="2985" y="5782"/>
                      </a:cubicBezTo>
                      <a:cubicBezTo>
                        <a:pt x="2988" y="6408"/>
                        <a:pt x="3019" y="7032"/>
                        <a:pt x="3078" y="7645"/>
                      </a:cubicBezTo>
                      <a:cubicBezTo>
                        <a:pt x="2950" y="7579"/>
                        <a:pt x="2826" y="7511"/>
                        <a:pt x="2708" y="7435"/>
                      </a:cubicBezTo>
                      <a:cubicBezTo>
                        <a:pt x="2186" y="7100"/>
                        <a:pt x="1679" y="6752"/>
                        <a:pt x="1253" y="6299"/>
                      </a:cubicBezTo>
                      <a:cubicBezTo>
                        <a:pt x="1131" y="6170"/>
                        <a:pt x="991" y="6115"/>
                        <a:pt x="856" y="6115"/>
                      </a:cubicBezTo>
                      <a:cubicBezTo>
                        <a:pt x="406" y="6115"/>
                        <a:pt x="1" y="6716"/>
                        <a:pt x="407" y="7146"/>
                      </a:cubicBezTo>
                      <a:cubicBezTo>
                        <a:pt x="855" y="7621"/>
                        <a:pt x="1390" y="8002"/>
                        <a:pt x="1934" y="8358"/>
                      </a:cubicBezTo>
                      <a:cubicBezTo>
                        <a:pt x="2181" y="8520"/>
                        <a:pt x="2432" y="8679"/>
                        <a:pt x="2688" y="8826"/>
                      </a:cubicBezTo>
                      <a:cubicBezTo>
                        <a:pt x="2869" y="8931"/>
                        <a:pt x="3069" y="9014"/>
                        <a:pt x="3260" y="9107"/>
                      </a:cubicBezTo>
                      <a:cubicBezTo>
                        <a:pt x="3332" y="9548"/>
                        <a:pt x="3415" y="9979"/>
                        <a:pt x="3511" y="10389"/>
                      </a:cubicBezTo>
                      <a:cubicBezTo>
                        <a:pt x="3581" y="10688"/>
                        <a:pt x="3806" y="10817"/>
                        <a:pt x="4041" y="10817"/>
                      </a:cubicBezTo>
                      <a:cubicBezTo>
                        <a:pt x="4395" y="10817"/>
                        <a:pt x="4771" y="10523"/>
                        <a:pt x="4665" y="10071"/>
                      </a:cubicBezTo>
                      <a:cubicBezTo>
                        <a:pt x="4593" y="9761"/>
                        <a:pt x="4530" y="9436"/>
                        <a:pt x="4472" y="9107"/>
                      </a:cubicBezTo>
                      <a:cubicBezTo>
                        <a:pt x="4959" y="8970"/>
                        <a:pt x="5437" y="8644"/>
                        <a:pt x="5836" y="8393"/>
                      </a:cubicBezTo>
                      <a:cubicBezTo>
                        <a:pt x="6388" y="8046"/>
                        <a:pt x="7002" y="7668"/>
                        <a:pt x="7393" y="7136"/>
                      </a:cubicBezTo>
                      <a:cubicBezTo>
                        <a:pt x="7715" y="6698"/>
                        <a:pt x="7296" y="6273"/>
                        <a:pt x="6862" y="6273"/>
                      </a:cubicBezTo>
                      <a:cubicBezTo>
                        <a:pt x="6680" y="6273"/>
                        <a:pt x="6495" y="6348"/>
                        <a:pt x="6361" y="6530"/>
                      </a:cubicBezTo>
                      <a:cubicBezTo>
                        <a:pt x="6374" y="6512"/>
                        <a:pt x="6378" y="6505"/>
                        <a:pt x="6375" y="6505"/>
                      </a:cubicBezTo>
                      <a:cubicBezTo>
                        <a:pt x="6364" y="6505"/>
                        <a:pt x="6240" y="6636"/>
                        <a:pt x="6223" y="6651"/>
                      </a:cubicBezTo>
                      <a:cubicBezTo>
                        <a:pt x="6135" y="6731"/>
                        <a:pt x="6040" y="6803"/>
                        <a:pt x="5945" y="6874"/>
                      </a:cubicBezTo>
                      <a:cubicBezTo>
                        <a:pt x="5715" y="7046"/>
                        <a:pt x="5474" y="7204"/>
                        <a:pt x="5232" y="7357"/>
                      </a:cubicBezTo>
                      <a:cubicBezTo>
                        <a:pt x="4994" y="7508"/>
                        <a:pt x="4751" y="7652"/>
                        <a:pt x="4501" y="7783"/>
                      </a:cubicBezTo>
                      <a:cubicBezTo>
                        <a:pt x="4434" y="7817"/>
                        <a:pt x="4365" y="7851"/>
                        <a:pt x="4296" y="7883"/>
                      </a:cubicBezTo>
                      <a:cubicBezTo>
                        <a:pt x="4231" y="7275"/>
                        <a:pt x="4197" y="6651"/>
                        <a:pt x="4185" y="6024"/>
                      </a:cubicBezTo>
                      <a:cubicBezTo>
                        <a:pt x="4249" y="6015"/>
                        <a:pt x="4315" y="6006"/>
                        <a:pt x="4382" y="5974"/>
                      </a:cubicBezTo>
                      <a:cubicBezTo>
                        <a:pt x="5312" y="5536"/>
                        <a:pt x="6358" y="5067"/>
                        <a:pt x="7140" y="4389"/>
                      </a:cubicBezTo>
                      <a:cubicBezTo>
                        <a:pt x="7582" y="4007"/>
                        <a:pt x="7173" y="3424"/>
                        <a:pt x="6705" y="3424"/>
                      </a:cubicBezTo>
                      <a:cubicBezTo>
                        <a:pt x="6577" y="3424"/>
                        <a:pt x="6444" y="3468"/>
                        <a:pt x="6323" y="3572"/>
                      </a:cubicBezTo>
                      <a:cubicBezTo>
                        <a:pt x="5755" y="4064"/>
                        <a:pt x="4943" y="4446"/>
                        <a:pt x="4206" y="4787"/>
                      </a:cubicBezTo>
                      <a:cubicBezTo>
                        <a:pt x="4277" y="3348"/>
                        <a:pt x="4508" y="1936"/>
                        <a:pt x="4970" y="722"/>
                      </a:cubicBezTo>
                      <a:cubicBezTo>
                        <a:pt x="5136" y="286"/>
                        <a:pt x="4778" y="0"/>
                        <a:pt x="4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7" name="Google Shape;767;p41"/>
                <p:cNvSpPr/>
                <p:nvPr/>
              </p:nvSpPr>
              <p:spPr>
                <a:xfrm>
                  <a:off x="1705875" y="1822450"/>
                  <a:ext cx="372450" cy="386850"/>
                </a:xfrm>
                <a:custGeom>
                  <a:avLst/>
                  <a:gdLst/>
                  <a:ahLst/>
                  <a:cxnLst/>
                  <a:rect l="l" t="t" r="r" b="b"/>
                  <a:pathLst>
                    <a:path w="14898" h="15474" extrusionOk="0">
                      <a:moveTo>
                        <a:pt x="2581" y="1"/>
                      </a:moveTo>
                      <a:cubicBezTo>
                        <a:pt x="1831" y="1"/>
                        <a:pt x="1217" y="614"/>
                        <a:pt x="1217" y="1364"/>
                      </a:cubicBezTo>
                      <a:cubicBezTo>
                        <a:pt x="1217" y="2002"/>
                        <a:pt x="1664" y="2538"/>
                        <a:pt x="2258" y="2686"/>
                      </a:cubicBezTo>
                      <a:cubicBezTo>
                        <a:pt x="867" y="4039"/>
                        <a:pt x="1" y="5928"/>
                        <a:pt x="1" y="8023"/>
                      </a:cubicBezTo>
                      <a:cubicBezTo>
                        <a:pt x="1" y="10605"/>
                        <a:pt x="1314" y="12879"/>
                        <a:pt x="3310" y="14216"/>
                      </a:cubicBezTo>
                      <a:cubicBezTo>
                        <a:pt x="3024" y="14280"/>
                        <a:pt x="2803" y="14526"/>
                        <a:pt x="2803" y="14830"/>
                      </a:cubicBezTo>
                      <a:cubicBezTo>
                        <a:pt x="2803" y="15184"/>
                        <a:pt x="3093" y="15474"/>
                        <a:pt x="3446" y="15474"/>
                      </a:cubicBezTo>
                      <a:lnTo>
                        <a:pt x="11661" y="15474"/>
                      </a:lnTo>
                      <a:cubicBezTo>
                        <a:pt x="12014" y="15474"/>
                        <a:pt x="12304" y="15184"/>
                        <a:pt x="12304" y="14830"/>
                      </a:cubicBezTo>
                      <a:cubicBezTo>
                        <a:pt x="12304" y="14476"/>
                        <a:pt x="12014" y="14187"/>
                        <a:pt x="11661" y="14187"/>
                      </a:cubicBezTo>
                      <a:lnTo>
                        <a:pt x="11633" y="14187"/>
                      </a:lnTo>
                      <a:cubicBezTo>
                        <a:pt x="13602" y="12847"/>
                        <a:pt x="14898" y="10586"/>
                        <a:pt x="14898" y="8023"/>
                      </a:cubicBezTo>
                      <a:cubicBezTo>
                        <a:pt x="14898" y="5928"/>
                        <a:pt x="14030" y="4040"/>
                        <a:pt x="12640" y="2686"/>
                      </a:cubicBezTo>
                      <a:cubicBezTo>
                        <a:pt x="13233" y="2539"/>
                        <a:pt x="13680" y="2002"/>
                        <a:pt x="13680" y="1364"/>
                      </a:cubicBezTo>
                      <a:cubicBezTo>
                        <a:pt x="13680" y="614"/>
                        <a:pt x="13067" y="1"/>
                        <a:pt x="123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8" name="Google Shape;768;p41"/>
                <p:cNvSpPr/>
                <p:nvPr/>
              </p:nvSpPr>
              <p:spPr>
                <a:xfrm>
                  <a:off x="2614750" y="1582500"/>
                  <a:ext cx="1135475" cy="650125"/>
                </a:xfrm>
                <a:custGeom>
                  <a:avLst/>
                  <a:gdLst/>
                  <a:ahLst/>
                  <a:cxnLst/>
                  <a:rect l="l" t="t" r="r" b="b"/>
                  <a:pathLst>
                    <a:path w="45419" h="26005" extrusionOk="0">
                      <a:moveTo>
                        <a:pt x="8274" y="0"/>
                      </a:moveTo>
                      <a:lnTo>
                        <a:pt x="454" y="22043"/>
                      </a:lnTo>
                      <a:cubicBezTo>
                        <a:pt x="1" y="23317"/>
                        <a:pt x="213" y="24731"/>
                        <a:pt x="1019" y="25817"/>
                      </a:cubicBezTo>
                      <a:lnTo>
                        <a:pt x="1159" y="26004"/>
                      </a:lnTo>
                      <a:lnTo>
                        <a:pt x="40319" y="26004"/>
                      </a:lnTo>
                      <a:lnTo>
                        <a:pt x="40007" y="25625"/>
                      </a:lnTo>
                      <a:cubicBezTo>
                        <a:pt x="39119" y="24548"/>
                        <a:pt x="38849" y="23090"/>
                        <a:pt x="39289" y="21766"/>
                      </a:cubicBezTo>
                      <a:lnTo>
                        <a:pt x="45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9" name="Google Shape;769;p41"/>
                <p:cNvSpPr/>
                <p:nvPr/>
              </p:nvSpPr>
              <p:spPr>
                <a:xfrm>
                  <a:off x="2548400" y="1498575"/>
                  <a:ext cx="286650" cy="734050"/>
                </a:xfrm>
                <a:custGeom>
                  <a:avLst/>
                  <a:gdLst/>
                  <a:ahLst/>
                  <a:cxnLst/>
                  <a:rect l="l" t="t" r="r" b="b"/>
                  <a:pathLst>
                    <a:path w="11466" h="29362" extrusionOk="0">
                      <a:moveTo>
                        <a:pt x="9880" y="0"/>
                      </a:moveTo>
                      <a:lnTo>
                        <a:pt x="454" y="25401"/>
                      </a:lnTo>
                      <a:cubicBezTo>
                        <a:pt x="1" y="26674"/>
                        <a:pt x="213" y="28088"/>
                        <a:pt x="1019" y="29174"/>
                      </a:cubicBezTo>
                      <a:lnTo>
                        <a:pt x="1159" y="29361"/>
                      </a:lnTo>
                      <a:lnTo>
                        <a:pt x="4759" y="29361"/>
                      </a:lnTo>
                      <a:lnTo>
                        <a:pt x="4447" y="28982"/>
                      </a:lnTo>
                      <a:cubicBezTo>
                        <a:pt x="3560" y="27905"/>
                        <a:pt x="3289" y="26447"/>
                        <a:pt x="3729" y="25123"/>
                      </a:cubicBezTo>
                      <a:lnTo>
                        <a:pt x="11465" y="3340"/>
                      </a:lnTo>
                      <a:lnTo>
                        <a:pt x="98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0" name="Google Shape;770;p41"/>
                <p:cNvSpPr/>
                <p:nvPr/>
              </p:nvSpPr>
              <p:spPr>
                <a:xfrm>
                  <a:off x="2397350" y="1223450"/>
                  <a:ext cx="1581100" cy="821400"/>
                </a:xfrm>
                <a:custGeom>
                  <a:avLst/>
                  <a:gdLst/>
                  <a:ahLst/>
                  <a:cxnLst/>
                  <a:rect l="l" t="t" r="r" b="b"/>
                  <a:pathLst>
                    <a:path w="63244" h="32856" extrusionOk="0">
                      <a:moveTo>
                        <a:pt x="1278" y="1"/>
                      </a:moveTo>
                      <a:lnTo>
                        <a:pt x="454" y="1505"/>
                      </a:lnTo>
                      <a:cubicBezTo>
                        <a:pt x="28" y="2309"/>
                        <a:pt x="1" y="3256"/>
                        <a:pt x="381" y="4081"/>
                      </a:cubicBezTo>
                      <a:lnTo>
                        <a:pt x="12726" y="30969"/>
                      </a:lnTo>
                      <a:cubicBezTo>
                        <a:pt x="13207" y="32012"/>
                        <a:pt x="14606" y="32855"/>
                        <a:pt x="15852" y="32855"/>
                      </a:cubicBezTo>
                      <a:lnTo>
                        <a:pt x="59848" y="32855"/>
                      </a:lnTo>
                      <a:cubicBezTo>
                        <a:pt x="63244" y="32855"/>
                        <a:pt x="63225" y="29969"/>
                        <a:pt x="63225" y="29969"/>
                      </a:cubicBezTo>
                      <a:lnTo>
                        <a:pt x="50049" y="4386"/>
                      </a:lnTo>
                      <a:cubicBezTo>
                        <a:pt x="49569" y="3343"/>
                        <a:pt x="48169" y="2499"/>
                        <a:pt x="46923" y="2499"/>
                      </a:cubicBezTo>
                      <a:lnTo>
                        <a:pt x="12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1" name="Google Shape;771;p41"/>
                <p:cNvSpPr/>
                <p:nvPr/>
              </p:nvSpPr>
              <p:spPr>
                <a:xfrm>
                  <a:off x="2414900" y="1210725"/>
                  <a:ext cx="1571500" cy="787725"/>
                </a:xfrm>
                <a:custGeom>
                  <a:avLst/>
                  <a:gdLst/>
                  <a:ahLst/>
                  <a:cxnLst/>
                  <a:rect l="l" t="t" r="r" b="b"/>
                  <a:pathLst>
                    <a:path w="62860" h="31509" extrusionOk="0">
                      <a:moveTo>
                        <a:pt x="1866" y="0"/>
                      </a:moveTo>
                      <a:cubicBezTo>
                        <a:pt x="621" y="0"/>
                        <a:pt x="1" y="877"/>
                        <a:pt x="482" y="1958"/>
                      </a:cubicBezTo>
                      <a:lnTo>
                        <a:pt x="12768" y="29553"/>
                      </a:lnTo>
                      <a:cubicBezTo>
                        <a:pt x="13250" y="30633"/>
                        <a:pt x="14649" y="31509"/>
                        <a:pt x="15896" y="31509"/>
                      </a:cubicBezTo>
                      <a:lnTo>
                        <a:pt x="60995" y="31509"/>
                      </a:lnTo>
                      <a:cubicBezTo>
                        <a:pt x="62240" y="31509"/>
                        <a:pt x="62860" y="30633"/>
                        <a:pt x="62378" y="29553"/>
                      </a:cubicBezTo>
                      <a:lnTo>
                        <a:pt x="50091" y="1958"/>
                      </a:lnTo>
                      <a:cubicBezTo>
                        <a:pt x="49610" y="876"/>
                        <a:pt x="48210" y="0"/>
                        <a:pt x="46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2" name="Google Shape;772;p41"/>
                <p:cNvSpPr/>
                <p:nvPr/>
              </p:nvSpPr>
              <p:spPr>
                <a:xfrm>
                  <a:off x="2528850" y="1277400"/>
                  <a:ext cx="1343575" cy="654325"/>
                </a:xfrm>
                <a:custGeom>
                  <a:avLst/>
                  <a:gdLst/>
                  <a:ahLst/>
                  <a:cxnLst/>
                  <a:rect l="l" t="t" r="r" b="b"/>
                  <a:pathLst>
                    <a:path w="53743" h="26173" extrusionOk="0">
                      <a:moveTo>
                        <a:pt x="1" y="1"/>
                      </a:moveTo>
                      <a:lnTo>
                        <a:pt x="11654" y="26172"/>
                      </a:lnTo>
                      <a:lnTo>
                        <a:pt x="53743" y="26172"/>
                      </a:lnTo>
                      <a:lnTo>
                        <a:pt x="420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3" name="Google Shape;773;p41"/>
                <p:cNvSpPr/>
                <p:nvPr/>
              </p:nvSpPr>
              <p:spPr>
                <a:xfrm>
                  <a:off x="3117600" y="1417350"/>
                  <a:ext cx="317050" cy="230200"/>
                </a:xfrm>
                <a:custGeom>
                  <a:avLst/>
                  <a:gdLst/>
                  <a:ahLst/>
                  <a:cxnLst/>
                  <a:rect l="l" t="t" r="r" b="b"/>
                  <a:pathLst>
                    <a:path w="12682" h="9208" extrusionOk="0">
                      <a:moveTo>
                        <a:pt x="10785" y="1"/>
                      </a:moveTo>
                      <a:cubicBezTo>
                        <a:pt x="8138" y="1"/>
                        <a:pt x="3269" y="3078"/>
                        <a:pt x="302" y="7550"/>
                      </a:cubicBezTo>
                      <a:cubicBezTo>
                        <a:pt x="270" y="7592"/>
                        <a:pt x="243" y="7633"/>
                        <a:pt x="217" y="7678"/>
                      </a:cubicBezTo>
                      <a:cubicBezTo>
                        <a:pt x="141" y="7791"/>
                        <a:pt x="70" y="7903"/>
                        <a:pt x="0" y="8017"/>
                      </a:cubicBezTo>
                      <a:lnTo>
                        <a:pt x="131" y="9208"/>
                      </a:lnTo>
                      <a:lnTo>
                        <a:pt x="5746" y="8590"/>
                      </a:lnTo>
                      <a:cubicBezTo>
                        <a:pt x="5864" y="8578"/>
                        <a:pt x="5981" y="8562"/>
                        <a:pt x="6100" y="8544"/>
                      </a:cubicBezTo>
                      <a:cubicBezTo>
                        <a:pt x="6718" y="8443"/>
                        <a:pt x="7315" y="8263"/>
                        <a:pt x="7879" y="8010"/>
                      </a:cubicBezTo>
                      <a:cubicBezTo>
                        <a:pt x="9146" y="7440"/>
                        <a:pt x="10233" y="6501"/>
                        <a:pt x="10986" y="5295"/>
                      </a:cubicBezTo>
                      <a:cubicBezTo>
                        <a:pt x="11269" y="4837"/>
                        <a:pt x="11528" y="4386"/>
                        <a:pt x="11753" y="3956"/>
                      </a:cubicBezTo>
                      <a:cubicBezTo>
                        <a:pt x="12341" y="2826"/>
                        <a:pt x="12681" y="1823"/>
                        <a:pt x="12562" y="1162"/>
                      </a:cubicBezTo>
                      <a:cubicBezTo>
                        <a:pt x="12344" y="365"/>
                        <a:pt x="11696" y="1"/>
                        <a:pt x="10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4" name="Google Shape;774;p41"/>
                <p:cNvSpPr/>
                <p:nvPr/>
              </p:nvSpPr>
              <p:spPr>
                <a:xfrm>
                  <a:off x="3128150" y="1523275"/>
                  <a:ext cx="123475" cy="89800"/>
                </a:xfrm>
                <a:custGeom>
                  <a:avLst/>
                  <a:gdLst/>
                  <a:ahLst/>
                  <a:cxnLst/>
                  <a:rect l="l" t="t" r="r" b="b"/>
                  <a:pathLst>
                    <a:path w="4939" h="3592" extrusionOk="0">
                      <a:moveTo>
                        <a:pt x="4250" y="0"/>
                      </a:moveTo>
                      <a:cubicBezTo>
                        <a:pt x="4191" y="0"/>
                        <a:pt x="4129" y="11"/>
                        <a:pt x="4066" y="35"/>
                      </a:cubicBezTo>
                      <a:cubicBezTo>
                        <a:pt x="2421" y="659"/>
                        <a:pt x="0" y="3592"/>
                        <a:pt x="0" y="3592"/>
                      </a:cubicBezTo>
                      <a:cubicBezTo>
                        <a:pt x="2103" y="2627"/>
                        <a:pt x="3850" y="1695"/>
                        <a:pt x="4627" y="851"/>
                      </a:cubicBezTo>
                      <a:cubicBezTo>
                        <a:pt x="4939" y="512"/>
                        <a:pt x="4655" y="0"/>
                        <a:pt x="4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5" name="Google Shape;775;p41"/>
                <p:cNvSpPr/>
                <p:nvPr/>
              </p:nvSpPr>
              <p:spPr>
                <a:xfrm>
                  <a:off x="3250625" y="1534525"/>
                  <a:ext cx="84925" cy="46850"/>
                </a:xfrm>
                <a:custGeom>
                  <a:avLst/>
                  <a:gdLst/>
                  <a:ahLst/>
                  <a:cxnLst/>
                  <a:rect l="l" t="t" r="r" b="b"/>
                  <a:pathLst>
                    <a:path w="3397" h="1874" extrusionOk="0">
                      <a:moveTo>
                        <a:pt x="1434" y="0"/>
                      </a:moveTo>
                      <a:cubicBezTo>
                        <a:pt x="1351" y="0"/>
                        <a:pt x="1268" y="4"/>
                        <a:pt x="1184" y="12"/>
                      </a:cubicBezTo>
                      <a:cubicBezTo>
                        <a:pt x="912" y="36"/>
                        <a:pt x="638" y="152"/>
                        <a:pt x="424" y="315"/>
                      </a:cubicBezTo>
                      <a:cubicBezTo>
                        <a:pt x="1" y="635"/>
                        <a:pt x="124" y="1307"/>
                        <a:pt x="620" y="1494"/>
                      </a:cubicBezTo>
                      <a:cubicBezTo>
                        <a:pt x="1067" y="1662"/>
                        <a:pt x="1737" y="1873"/>
                        <a:pt x="2283" y="1873"/>
                      </a:cubicBezTo>
                      <a:cubicBezTo>
                        <a:pt x="2703" y="1873"/>
                        <a:pt x="3049" y="1749"/>
                        <a:pt x="3165" y="1385"/>
                      </a:cubicBezTo>
                      <a:cubicBezTo>
                        <a:pt x="3165" y="1385"/>
                        <a:pt x="3397" y="736"/>
                        <a:pt x="2516" y="259"/>
                      </a:cubicBezTo>
                      <a:cubicBezTo>
                        <a:pt x="2184" y="80"/>
                        <a:pt x="1811" y="0"/>
                        <a:pt x="1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6" name="Google Shape;776;p41"/>
                <p:cNvSpPr/>
                <p:nvPr/>
              </p:nvSpPr>
              <p:spPr>
                <a:xfrm>
                  <a:off x="3262250" y="1445675"/>
                  <a:ext cx="134975" cy="67000"/>
                </a:xfrm>
                <a:custGeom>
                  <a:avLst/>
                  <a:gdLst/>
                  <a:ahLst/>
                  <a:cxnLst/>
                  <a:rect l="l" t="t" r="r" b="b"/>
                  <a:pathLst>
                    <a:path w="5399" h="2680" extrusionOk="0">
                      <a:moveTo>
                        <a:pt x="3608" y="0"/>
                      </a:moveTo>
                      <a:cubicBezTo>
                        <a:pt x="3586" y="0"/>
                        <a:pt x="3563" y="1"/>
                        <a:pt x="3540" y="1"/>
                      </a:cubicBezTo>
                      <a:cubicBezTo>
                        <a:pt x="2893" y="17"/>
                        <a:pt x="2273" y="253"/>
                        <a:pt x="1748" y="632"/>
                      </a:cubicBezTo>
                      <a:cubicBezTo>
                        <a:pt x="1013" y="1161"/>
                        <a:pt x="1" y="2044"/>
                        <a:pt x="651" y="2532"/>
                      </a:cubicBezTo>
                      <a:cubicBezTo>
                        <a:pt x="788" y="2635"/>
                        <a:pt x="958" y="2679"/>
                        <a:pt x="1129" y="2679"/>
                      </a:cubicBezTo>
                      <a:cubicBezTo>
                        <a:pt x="1152" y="2679"/>
                        <a:pt x="1176" y="2678"/>
                        <a:pt x="1199" y="2677"/>
                      </a:cubicBezTo>
                      <a:cubicBezTo>
                        <a:pt x="2120" y="2618"/>
                        <a:pt x="5399" y="2306"/>
                        <a:pt x="5075" y="893"/>
                      </a:cubicBezTo>
                      <a:cubicBezTo>
                        <a:pt x="5075" y="893"/>
                        <a:pt x="4902" y="0"/>
                        <a:pt x="3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7" name="Google Shape;777;p41"/>
                <p:cNvSpPr/>
                <p:nvPr/>
              </p:nvSpPr>
              <p:spPr>
                <a:xfrm>
                  <a:off x="3116225" y="1606725"/>
                  <a:ext cx="221250" cy="178800"/>
                </a:xfrm>
                <a:custGeom>
                  <a:avLst/>
                  <a:gdLst/>
                  <a:ahLst/>
                  <a:cxnLst/>
                  <a:rect l="l" t="t" r="r" b="b"/>
                  <a:pathLst>
                    <a:path w="8850" h="7152" extrusionOk="0">
                      <a:moveTo>
                        <a:pt x="6350" y="0"/>
                      </a:moveTo>
                      <a:cubicBezTo>
                        <a:pt x="5887" y="0"/>
                        <a:pt x="5374" y="55"/>
                        <a:pt x="4823" y="152"/>
                      </a:cubicBezTo>
                      <a:cubicBezTo>
                        <a:pt x="3525" y="375"/>
                        <a:pt x="2012" y="830"/>
                        <a:pt x="439" y="1353"/>
                      </a:cubicBezTo>
                      <a:cubicBezTo>
                        <a:pt x="412" y="1360"/>
                        <a:pt x="386" y="1370"/>
                        <a:pt x="355" y="1379"/>
                      </a:cubicBezTo>
                      <a:cubicBezTo>
                        <a:pt x="349" y="1381"/>
                        <a:pt x="344" y="1384"/>
                        <a:pt x="336" y="1387"/>
                      </a:cubicBezTo>
                      <a:cubicBezTo>
                        <a:pt x="282" y="1404"/>
                        <a:pt x="223" y="1424"/>
                        <a:pt x="165" y="1442"/>
                      </a:cubicBezTo>
                      <a:cubicBezTo>
                        <a:pt x="135" y="1454"/>
                        <a:pt x="102" y="1462"/>
                        <a:pt x="73" y="1473"/>
                      </a:cubicBezTo>
                      <a:lnTo>
                        <a:pt x="1" y="2826"/>
                      </a:lnTo>
                      <a:cubicBezTo>
                        <a:pt x="1" y="2826"/>
                        <a:pt x="300" y="4082"/>
                        <a:pt x="964" y="5240"/>
                      </a:cubicBezTo>
                      <a:cubicBezTo>
                        <a:pt x="1000" y="5310"/>
                        <a:pt x="1041" y="5378"/>
                        <a:pt x="1082" y="5444"/>
                      </a:cubicBezTo>
                      <a:cubicBezTo>
                        <a:pt x="1644" y="6355"/>
                        <a:pt x="2437" y="7152"/>
                        <a:pt x="3490" y="7152"/>
                      </a:cubicBezTo>
                      <a:cubicBezTo>
                        <a:pt x="3909" y="7152"/>
                        <a:pt x="4369" y="7026"/>
                        <a:pt x="4871" y="6732"/>
                      </a:cubicBezTo>
                      <a:cubicBezTo>
                        <a:pt x="5115" y="6588"/>
                        <a:pt x="5338" y="6413"/>
                        <a:pt x="5554" y="6228"/>
                      </a:cubicBezTo>
                      <a:cubicBezTo>
                        <a:pt x="6199" y="5665"/>
                        <a:pt x="7735" y="4230"/>
                        <a:pt x="8446" y="2765"/>
                      </a:cubicBezTo>
                      <a:cubicBezTo>
                        <a:pt x="8849" y="1933"/>
                        <a:pt x="8593" y="969"/>
                        <a:pt x="7934" y="435"/>
                      </a:cubicBezTo>
                      <a:cubicBezTo>
                        <a:pt x="7694" y="242"/>
                        <a:pt x="7404" y="109"/>
                        <a:pt x="7075" y="53"/>
                      </a:cubicBezTo>
                      <a:cubicBezTo>
                        <a:pt x="6850" y="17"/>
                        <a:pt x="6608" y="0"/>
                        <a:pt x="6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8" name="Google Shape;778;p41"/>
                <p:cNvSpPr/>
                <p:nvPr/>
              </p:nvSpPr>
              <p:spPr>
                <a:xfrm>
                  <a:off x="3274800" y="1652225"/>
                  <a:ext cx="31175" cy="27375"/>
                </a:xfrm>
                <a:custGeom>
                  <a:avLst/>
                  <a:gdLst/>
                  <a:ahLst/>
                  <a:cxnLst/>
                  <a:rect l="l" t="t" r="r" b="b"/>
                  <a:pathLst>
                    <a:path w="1247" h="1095" extrusionOk="0">
                      <a:moveTo>
                        <a:pt x="334" y="1"/>
                      </a:moveTo>
                      <a:cubicBezTo>
                        <a:pt x="121" y="1"/>
                        <a:pt x="1" y="237"/>
                        <a:pt x="120" y="422"/>
                      </a:cubicBezTo>
                      <a:cubicBezTo>
                        <a:pt x="283" y="677"/>
                        <a:pt x="593" y="1095"/>
                        <a:pt x="866" y="1095"/>
                      </a:cubicBezTo>
                      <a:cubicBezTo>
                        <a:pt x="914" y="1095"/>
                        <a:pt x="961" y="1082"/>
                        <a:pt x="1006" y="1053"/>
                      </a:cubicBezTo>
                      <a:cubicBezTo>
                        <a:pt x="1006" y="1053"/>
                        <a:pt x="1246" y="911"/>
                        <a:pt x="1068" y="530"/>
                      </a:cubicBezTo>
                      <a:cubicBezTo>
                        <a:pt x="986" y="355"/>
                        <a:pt x="847" y="211"/>
                        <a:pt x="681" y="104"/>
                      </a:cubicBezTo>
                      <a:cubicBezTo>
                        <a:pt x="583" y="41"/>
                        <a:pt x="461" y="6"/>
                        <a:pt x="348" y="1"/>
                      </a:cubicBezTo>
                      <a:cubicBezTo>
                        <a:pt x="343" y="1"/>
                        <a:pt x="339"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9" name="Google Shape;779;p41"/>
                <p:cNvSpPr/>
                <p:nvPr/>
              </p:nvSpPr>
              <p:spPr>
                <a:xfrm>
                  <a:off x="3284900" y="1627250"/>
                  <a:ext cx="37900" cy="26975"/>
                </a:xfrm>
                <a:custGeom>
                  <a:avLst/>
                  <a:gdLst/>
                  <a:ahLst/>
                  <a:cxnLst/>
                  <a:rect l="l" t="t" r="r" b="b"/>
                  <a:pathLst>
                    <a:path w="1516" h="1079" extrusionOk="0">
                      <a:moveTo>
                        <a:pt x="454" y="0"/>
                      </a:moveTo>
                      <a:cubicBezTo>
                        <a:pt x="410" y="0"/>
                        <a:pt x="366" y="4"/>
                        <a:pt x="324" y="11"/>
                      </a:cubicBezTo>
                      <a:cubicBezTo>
                        <a:pt x="80" y="53"/>
                        <a:pt x="1" y="346"/>
                        <a:pt x="178" y="521"/>
                      </a:cubicBezTo>
                      <a:cubicBezTo>
                        <a:pt x="397" y="740"/>
                        <a:pt x="784" y="1079"/>
                        <a:pt x="1076" y="1079"/>
                      </a:cubicBezTo>
                      <a:cubicBezTo>
                        <a:pt x="1156" y="1079"/>
                        <a:pt x="1229" y="1053"/>
                        <a:pt x="1289" y="993"/>
                      </a:cubicBezTo>
                      <a:cubicBezTo>
                        <a:pt x="1289" y="993"/>
                        <a:pt x="1515" y="781"/>
                        <a:pt x="1230" y="411"/>
                      </a:cubicBezTo>
                      <a:cubicBezTo>
                        <a:pt x="1100" y="243"/>
                        <a:pt x="914" y="120"/>
                        <a:pt x="710" y="44"/>
                      </a:cubicBezTo>
                      <a:cubicBezTo>
                        <a:pt x="629" y="14"/>
                        <a:pt x="541" y="0"/>
                        <a:pt x="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0" name="Google Shape;780;p41"/>
                <p:cNvSpPr/>
                <p:nvPr/>
              </p:nvSpPr>
              <p:spPr>
                <a:xfrm>
                  <a:off x="3257800" y="1675475"/>
                  <a:ext cx="23250" cy="32500"/>
                </a:xfrm>
                <a:custGeom>
                  <a:avLst/>
                  <a:gdLst/>
                  <a:ahLst/>
                  <a:cxnLst/>
                  <a:rect l="l" t="t" r="r" b="b"/>
                  <a:pathLst>
                    <a:path w="930" h="1300" extrusionOk="0">
                      <a:moveTo>
                        <a:pt x="303" y="0"/>
                      </a:moveTo>
                      <a:cubicBezTo>
                        <a:pt x="137" y="0"/>
                        <a:pt x="0" y="157"/>
                        <a:pt x="35" y="342"/>
                      </a:cubicBezTo>
                      <a:cubicBezTo>
                        <a:pt x="100" y="688"/>
                        <a:pt x="262" y="1300"/>
                        <a:pt x="589" y="1300"/>
                      </a:cubicBezTo>
                      <a:cubicBezTo>
                        <a:pt x="606" y="1300"/>
                        <a:pt x="623" y="1298"/>
                        <a:pt x="641" y="1295"/>
                      </a:cubicBezTo>
                      <a:cubicBezTo>
                        <a:pt x="641" y="1295"/>
                        <a:pt x="929" y="1252"/>
                        <a:pt x="904" y="816"/>
                      </a:cubicBezTo>
                      <a:cubicBezTo>
                        <a:pt x="894" y="616"/>
                        <a:pt x="816" y="423"/>
                        <a:pt x="699" y="256"/>
                      </a:cubicBezTo>
                      <a:cubicBezTo>
                        <a:pt x="630" y="157"/>
                        <a:pt x="527" y="75"/>
                        <a:pt x="420" y="26"/>
                      </a:cubicBezTo>
                      <a:cubicBezTo>
                        <a:pt x="381" y="8"/>
                        <a:pt x="341" y="0"/>
                        <a:pt x="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1" name="Google Shape;781;p41"/>
                <p:cNvSpPr/>
                <p:nvPr/>
              </p:nvSpPr>
              <p:spPr>
                <a:xfrm>
                  <a:off x="3234100" y="1696250"/>
                  <a:ext cx="23300" cy="32650"/>
                </a:xfrm>
                <a:custGeom>
                  <a:avLst/>
                  <a:gdLst/>
                  <a:ahLst/>
                  <a:cxnLst/>
                  <a:rect l="l" t="t" r="r" b="b"/>
                  <a:pathLst>
                    <a:path w="932" h="1306" extrusionOk="0">
                      <a:moveTo>
                        <a:pt x="303" y="1"/>
                      </a:moveTo>
                      <a:cubicBezTo>
                        <a:pt x="138" y="1"/>
                        <a:pt x="1" y="158"/>
                        <a:pt x="36" y="345"/>
                      </a:cubicBezTo>
                      <a:cubicBezTo>
                        <a:pt x="102" y="691"/>
                        <a:pt x="263" y="1305"/>
                        <a:pt x="592" y="1305"/>
                      </a:cubicBezTo>
                      <a:cubicBezTo>
                        <a:pt x="609" y="1305"/>
                        <a:pt x="626" y="1304"/>
                        <a:pt x="643" y="1301"/>
                      </a:cubicBezTo>
                      <a:cubicBezTo>
                        <a:pt x="643" y="1301"/>
                        <a:pt x="931" y="1256"/>
                        <a:pt x="909" y="820"/>
                      </a:cubicBezTo>
                      <a:cubicBezTo>
                        <a:pt x="898" y="619"/>
                        <a:pt x="820" y="426"/>
                        <a:pt x="702" y="258"/>
                      </a:cubicBezTo>
                      <a:cubicBezTo>
                        <a:pt x="631" y="158"/>
                        <a:pt x="528" y="77"/>
                        <a:pt x="421" y="28"/>
                      </a:cubicBezTo>
                      <a:cubicBezTo>
                        <a:pt x="381" y="9"/>
                        <a:pt x="342"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2" name="Google Shape;782;p41"/>
                <p:cNvSpPr/>
                <p:nvPr/>
              </p:nvSpPr>
              <p:spPr>
                <a:xfrm>
                  <a:off x="3208350" y="1711775"/>
                  <a:ext cx="23900" cy="33525"/>
                </a:xfrm>
                <a:custGeom>
                  <a:avLst/>
                  <a:gdLst/>
                  <a:ahLst/>
                  <a:cxnLst/>
                  <a:rect l="l" t="t" r="r" b="b"/>
                  <a:pathLst>
                    <a:path w="956" h="1341" extrusionOk="0">
                      <a:moveTo>
                        <a:pt x="311" y="1"/>
                      </a:moveTo>
                      <a:cubicBezTo>
                        <a:pt x="141" y="1"/>
                        <a:pt x="1" y="162"/>
                        <a:pt x="36" y="353"/>
                      </a:cubicBezTo>
                      <a:cubicBezTo>
                        <a:pt x="102" y="710"/>
                        <a:pt x="269" y="1340"/>
                        <a:pt x="606" y="1340"/>
                      </a:cubicBezTo>
                      <a:cubicBezTo>
                        <a:pt x="623" y="1340"/>
                        <a:pt x="641" y="1339"/>
                        <a:pt x="660" y="1335"/>
                      </a:cubicBezTo>
                      <a:cubicBezTo>
                        <a:pt x="660" y="1335"/>
                        <a:pt x="956" y="1290"/>
                        <a:pt x="932" y="842"/>
                      </a:cubicBezTo>
                      <a:cubicBezTo>
                        <a:pt x="921" y="636"/>
                        <a:pt x="842" y="438"/>
                        <a:pt x="720" y="265"/>
                      </a:cubicBezTo>
                      <a:cubicBezTo>
                        <a:pt x="648" y="163"/>
                        <a:pt x="543" y="80"/>
                        <a:pt x="432" y="28"/>
                      </a:cubicBezTo>
                      <a:cubicBezTo>
                        <a:pt x="391" y="9"/>
                        <a:pt x="351" y="1"/>
                        <a:pt x="311" y="1"/>
                      </a:cubicBezTo>
                      <a:close/>
                    </a:path>
                  </a:pathLst>
                </a:custGeom>
                <a:solidFill>
                  <a:srgbClr val="EDC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3" name="Google Shape;783;p41"/>
                <p:cNvSpPr/>
                <p:nvPr/>
              </p:nvSpPr>
              <p:spPr>
                <a:xfrm>
                  <a:off x="3178100" y="1724800"/>
                  <a:ext cx="20325" cy="34500"/>
                </a:xfrm>
                <a:custGeom>
                  <a:avLst/>
                  <a:gdLst/>
                  <a:ahLst/>
                  <a:cxnLst/>
                  <a:rect l="l" t="t" r="r" b="b"/>
                  <a:pathLst>
                    <a:path w="813" h="1380" extrusionOk="0">
                      <a:moveTo>
                        <a:pt x="298" y="0"/>
                      </a:moveTo>
                      <a:cubicBezTo>
                        <a:pt x="153" y="0"/>
                        <a:pt x="18" y="119"/>
                        <a:pt x="12" y="290"/>
                      </a:cubicBezTo>
                      <a:cubicBezTo>
                        <a:pt x="1" y="670"/>
                        <a:pt x="31" y="1368"/>
                        <a:pt x="409" y="1379"/>
                      </a:cubicBezTo>
                      <a:cubicBezTo>
                        <a:pt x="409" y="1379"/>
                        <a:pt x="411" y="1379"/>
                        <a:pt x="415" y="1379"/>
                      </a:cubicBezTo>
                      <a:cubicBezTo>
                        <a:pt x="456" y="1379"/>
                        <a:pt x="713" y="1363"/>
                        <a:pt x="779" y="957"/>
                      </a:cubicBezTo>
                      <a:cubicBezTo>
                        <a:pt x="813" y="753"/>
                        <a:pt x="777" y="542"/>
                        <a:pt x="695" y="350"/>
                      </a:cubicBezTo>
                      <a:cubicBezTo>
                        <a:pt x="648" y="236"/>
                        <a:pt x="563" y="133"/>
                        <a:pt x="467" y="59"/>
                      </a:cubicBezTo>
                      <a:cubicBezTo>
                        <a:pt x="414" y="18"/>
                        <a:pt x="355" y="0"/>
                        <a:pt x="298" y="0"/>
                      </a:cubicBezTo>
                      <a:close/>
                    </a:path>
                  </a:pathLst>
                </a:custGeom>
                <a:solidFill>
                  <a:srgbClr val="EDC5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4" name="Google Shape;784;p41"/>
                <p:cNvSpPr/>
                <p:nvPr/>
              </p:nvSpPr>
              <p:spPr>
                <a:xfrm>
                  <a:off x="3116225" y="1607075"/>
                  <a:ext cx="157850" cy="132300"/>
                </a:xfrm>
                <a:custGeom>
                  <a:avLst/>
                  <a:gdLst/>
                  <a:ahLst/>
                  <a:cxnLst/>
                  <a:rect l="l" t="t" r="r" b="b"/>
                  <a:pathLst>
                    <a:path w="6314" h="5292" extrusionOk="0">
                      <a:moveTo>
                        <a:pt x="4823" y="1"/>
                      </a:moveTo>
                      <a:cubicBezTo>
                        <a:pt x="3525" y="223"/>
                        <a:pt x="2012" y="678"/>
                        <a:pt x="439" y="1201"/>
                      </a:cubicBezTo>
                      <a:cubicBezTo>
                        <a:pt x="412" y="1208"/>
                        <a:pt x="386" y="1218"/>
                        <a:pt x="355" y="1228"/>
                      </a:cubicBezTo>
                      <a:cubicBezTo>
                        <a:pt x="349" y="1230"/>
                        <a:pt x="344" y="1232"/>
                        <a:pt x="336" y="1236"/>
                      </a:cubicBezTo>
                      <a:cubicBezTo>
                        <a:pt x="282" y="1252"/>
                        <a:pt x="223" y="1272"/>
                        <a:pt x="165" y="1291"/>
                      </a:cubicBezTo>
                      <a:cubicBezTo>
                        <a:pt x="135" y="1303"/>
                        <a:pt x="102" y="1310"/>
                        <a:pt x="73" y="1321"/>
                      </a:cubicBezTo>
                      <a:lnTo>
                        <a:pt x="1" y="2675"/>
                      </a:lnTo>
                      <a:cubicBezTo>
                        <a:pt x="1" y="2675"/>
                        <a:pt x="300" y="3931"/>
                        <a:pt x="964" y="5089"/>
                      </a:cubicBezTo>
                      <a:cubicBezTo>
                        <a:pt x="1000" y="5158"/>
                        <a:pt x="1041" y="5226"/>
                        <a:pt x="1082" y="5292"/>
                      </a:cubicBezTo>
                      <a:cubicBezTo>
                        <a:pt x="1126" y="5073"/>
                        <a:pt x="1251" y="4783"/>
                        <a:pt x="1549" y="4449"/>
                      </a:cubicBezTo>
                      <a:cubicBezTo>
                        <a:pt x="1668" y="4317"/>
                        <a:pt x="1812" y="4177"/>
                        <a:pt x="1988" y="4034"/>
                      </a:cubicBezTo>
                      <a:cubicBezTo>
                        <a:pt x="2259" y="3814"/>
                        <a:pt x="2604" y="3578"/>
                        <a:pt x="3050" y="3336"/>
                      </a:cubicBezTo>
                      <a:cubicBezTo>
                        <a:pt x="3050" y="3336"/>
                        <a:pt x="5799" y="1806"/>
                        <a:pt x="6156" y="816"/>
                      </a:cubicBezTo>
                      <a:cubicBezTo>
                        <a:pt x="6313" y="383"/>
                        <a:pt x="6015" y="51"/>
                        <a:pt x="4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5" name="Google Shape;785;p41"/>
                <p:cNvSpPr/>
                <p:nvPr/>
              </p:nvSpPr>
              <p:spPr>
                <a:xfrm>
                  <a:off x="2756350" y="1480150"/>
                  <a:ext cx="347075" cy="185825"/>
                </a:xfrm>
                <a:custGeom>
                  <a:avLst/>
                  <a:gdLst/>
                  <a:ahLst/>
                  <a:cxnLst/>
                  <a:rect l="l" t="t" r="r" b="b"/>
                  <a:pathLst>
                    <a:path w="13883" h="7433" extrusionOk="0">
                      <a:moveTo>
                        <a:pt x="2491" y="0"/>
                      </a:moveTo>
                      <a:cubicBezTo>
                        <a:pt x="1026" y="0"/>
                        <a:pt x="53" y="516"/>
                        <a:pt x="0" y="1620"/>
                      </a:cubicBezTo>
                      <a:cubicBezTo>
                        <a:pt x="20" y="2085"/>
                        <a:pt x="291" y="2661"/>
                        <a:pt x="731" y="3299"/>
                      </a:cubicBezTo>
                      <a:cubicBezTo>
                        <a:pt x="1162" y="3930"/>
                        <a:pt x="1762" y="4620"/>
                        <a:pt x="2438" y="5310"/>
                      </a:cubicBezTo>
                      <a:cubicBezTo>
                        <a:pt x="3432" y="6325"/>
                        <a:pt x="4700" y="7005"/>
                        <a:pt x="6061" y="7286"/>
                      </a:cubicBezTo>
                      <a:cubicBezTo>
                        <a:pt x="6535" y="7383"/>
                        <a:pt x="7019" y="7433"/>
                        <a:pt x="7508" y="7433"/>
                      </a:cubicBezTo>
                      <a:cubicBezTo>
                        <a:pt x="7643" y="7433"/>
                        <a:pt x="7778" y="7429"/>
                        <a:pt x="7913" y="7421"/>
                      </a:cubicBezTo>
                      <a:cubicBezTo>
                        <a:pt x="8034" y="7414"/>
                        <a:pt x="8152" y="7404"/>
                        <a:pt x="8270" y="7390"/>
                      </a:cubicBezTo>
                      <a:lnTo>
                        <a:pt x="13882" y="6773"/>
                      </a:lnTo>
                      <a:lnTo>
                        <a:pt x="13751" y="5582"/>
                      </a:lnTo>
                      <a:cubicBezTo>
                        <a:pt x="13653" y="5480"/>
                        <a:pt x="13552" y="5382"/>
                        <a:pt x="13453" y="5284"/>
                      </a:cubicBezTo>
                      <a:cubicBezTo>
                        <a:pt x="13439" y="5268"/>
                        <a:pt x="13422" y="5254"/>
                        <a:pt x="13407" y="5237"/>
                      </a:cubicBezTo>
                      <a:cubicBezTo>
                        <a:pt x="9982" y="1921"/>
                        <a:pt x="53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6" name="Google Shape;786;p41"/>
                <p:cNvSpPr/>
                <p:nvPr/>
              </p:nvSpPr>
              <p:spPr>
                <a:xfrm>
                  <a:off x="2950800" y="1552550"/>
                  <a:ext cx="138075" cy="64875"/>
                </a:xfrm>
                <a:custGeom>
                  <a:avLst/>
                  <a:gdLst/>
                  <a:ahLst/>
                  <a:cxnLst/>
                  <a:rect l="l" t="t" r="r" b="b"/>
                  <a:pathLst>
                    <a:path w="5523" h="2595" extrusionOk="0">
                      <a:moveTo>
                        <a:pt x="702" y="0"/>
                      </a:moveTo>
                      <a:cubicBezTo>
                        <a:pt x="231" y="0"/>
                        <a:pt x="0" y="638"/>
                        <a:pt x="412" y="925"/>
                      </a:cubicBezTo>
                      <a:cubicBezTo>
                        <a:pt x="1354" y="1579"/>
                        <a:pt x="3262" y="2109"/>
                        <a:pt x="5523" y="2595"/>
                      </a:cubicBezTo>
                      <a:cubicBezTo>
                        <a:pt x="5523" y="2595"/>
                        <a:pt x="2522" y="257"/>
                        <a:pt x="781" y="6"/>
                      </a:cubicBezTo>
                      <a:cubicBezTo>
                        <a:pt x="754" y="2"/>
                        <a:pt x="728" y="0"/>
                        <a:pt x="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7" name="Google Shape;787;p41"/>
                <p:cNvSpPr/>
                <p:nvPr/>
              </p:nvSpPr>
              <p:spPr>
                <a:xfrm>
                  <a:off x="2873350" y="1573750"/>
                  <a:ext cx="83000" cy="52725"/>
                </a:xfrm>
                <a:custGeom>
                  <a:avLst/>
                  <a:gdLst/>
                  <a:ahLst/>
                  <a:cxnLst/>
                  <a:rect l="l" t="t" r="r" b="b"/>
                  <a:pathLst>
                    <a:path w="3320" h="2109" extrusionOk="0">
                      <a:moveTo>
                        <a:pt x="2174" y="0"/>
                      </a:moveTo>
                      <a:cubicBezTo>
                        <a:pt x="2116" y="0"/>
                        <a:pt x="2059" y="4"/>
                        <a:pt x="2003" y="11"/>
                      </a:cubicBezTo>
                      <a:cubicBezTo>
                        <a:pt x="1547" y="70"/>
                        <a:pt x="1107" y="240"/>
                        <a:pt x="758" y="542"/>
                      </a:cubicBezTo>
                      <a:cubicBezTo>
                        <a:pt x="1" y="1199"/>
                        <a:pt x="369" y="1783"/>
                        <a:pt x="369" y="1783"/>
                      </a:cubicBezTo>
                      <a:cubicBezTo>
                        <a:pt x="506" y="2018"/>
                        <a:pt x="730" y="2109"/>
                        <a:pt x="996" y="2109"/>
                      </a:cubicBezTo>
                      <a:cubicBezTo>
                        <a:pt x="1589" y="2109"/>
                        <a:pt x="2387" y="1655"/>
                        <a:pt x="2876" y="1336"/>
                      </a:cubicBezTo>
                      <a:cubicBezTo>
                        <a:pt x="3320" y="1046"/>
                        <a:pt x="3294" y="362"/>
                        <a:pt x="2811" y="142"/>
                      </a:cubicBezTo>
                      <a:cubicBezTo>
                        <a:pt x="2618" y="53"/>
                        <a:pt x="2394" y="0"/>
                        <a:pt x="2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8" name="Google Shape;788;p41"/>
                <p:cNvSpPr/>
                <p:nvPr/>
              </p:nvSpPr>
              <p:spPr>
                <a:xfrm>
                  <a:off x="2801975" y="1501025"/>
                  <a:ext cx="130725" cy="58050"/>
                </a:xfrm>
                <a:custGeom>
                  <a:avLst/>
                  <a:gdLst/>
                  <a:ahLst/>
                  <a:cxnLst/>
                  <a:rect l="l" t="t" r="r" b="b"/>
                  <a:pathLst>
                    <a:path w="5229" h="2322" extrusionOk="0">
                      <a:moveTo>
                        <a:pt x="1894" y="1"/>
                      </a:moveTo>
                      <a:cubicBezTo>
                        <a:pt x="1706" y="1"/>
                        <a:pt x="1517" y="18"/>
                        <a:pt x="1330" y="55"/>
                      </a:cubicBezTo>
                      <a:cubicBezTo>
                        <a:pt x="1" y="319"/>
                        <a:pt x="27" y="1259"/>
                        <a:pt x="27" y="1259"/>
                      </a:cubicBezTo>
                      <a:cubicBezTo>
                        <a:pt x="21" y="2111"/>
                        <a:pt x="1145" y="2321"/>
                        <a:pt x="2259" y="2321"/>
                      </a:cubicBezTo>
                      <a:cubicBezTo>
                        <a:pt x="3043" y="2321"/>
                        <a:pt x="3821" y="2217"/>
                        <a:pt x="4198" y="2159"/>
                      </a:cubicBezTo>
                      <a:cubicBezTo>
                        <a:pt x="4389" y="2129"/>
                        <a:pt x="4574" y="2046"/>
                        <a:pt x="4701" y="1897"/>
                      </a:cubicBezTo>
                      <a:cubicBezTo>
                        <a:pt x="5229" y="1280"/>
                        <a:pt x="4049" y="637"/>
                        <a:pt x="3216" y="281"/>
                      </a:cubicBezTo>
                      <a:cubicBezTo>
                        <a:pt x="2796" y="102"/>
                        <a:pt x="2346" y="1"/>
                        <a:pt x="1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9" name="Google Shape;789;p41"/>
                <p:cNvSpPr/>
                <p:nvPr/>
              </p:nvSpPr>
              <p:spPr>
                <a:xfrm>
                  <a:off x="2893750" y="1638050"/>
                  <a:ext cx="220775" cy="165350"/>
                </a:xfrm>
                <a:custGeom>
                  <a:avLst/>
                  <a:gdLst/>
                  <a:ahLst/>
                  <a:cxnLst/>
                  <a:rect l="l" t="t" r="r" b="b"/>
                  <a:pathLst>
                    <a:path w="8831" h="6614" extrusionOk="0">
                      <a:moveTo>
                        <a:pt x="4322" y="1"/>
                      </a:moveTo>
                      <a:cubicBezTo>
                        <a:pt x="4053" y="1"/>
                        <a:pt x="3793" y="6"/>
                        <a:pt x="3542" y="18"/>
                      </a:cubicBezTo>
                      <a:cubicBezTo>
                        <a:pt x="2671" y="58"/>
                        <a:pt x="1915" y="177"/>
                        <a:pt x="1323" y="411"/>
                      </a:cubicBezTo>
                      <a:cubicBezTo>
                        <a:pt x="1012" y="536"/>
                        <a:pt x="758" y="732"/>
                        <a:pt x="567" y="970"/>
                      </a:cubicBezTo>
                      <a:cubicBezTo>
                        <a:pt x="42" y="1634"/>
                        <a:pt x="1" y="2631"/>
                        <a:pt x="574" y="3357"/>
                      </a:cubicBezTo>
                      <a:cubicBezTo>
                        <a:pt x="1587" y="4633"/>
                        <a:pt x="3399" y="5699"/>
                        <a:pt x="4149" y="6109"/>
                      </a:cubicBezTo>
                      <a:cubicBezTo>
                        <a:pt x="4400" y="6241"/>
                        <a:pt x="4655" y="6364"/>
                        <a:pt x="4926" y="6452"/>
                      </a:cubicBezTo>
                      <a:cubicBezTo>
                        <a:pt x="5273" y="6563"/>
                        <a:pt x="5589" y="6613"/>
                        <a:pt x="5877" y="6613"/>
                      </a:cubicBezTo>
                      <a:cubicBezTo>
                        <a:pt x="7208" y="6613"/>
                        <a:pt x="7941" y="5532"/>
                        <a:pt x="8344" y="4371"/>
                      </a:cubicBezTo>
                      <a:cubicBezTo>
                        <a:pt x="8386" y="4245"/>
                        <a:pt x="8425" y="4122"/>
                        <a:pt x="8458" y="3996"/>
                      </a:cubicBezTo>
                      <a:cubicBezTo>
                        <a:pt x="8809" y="2773"/>
                        <a:pt x="8831" y="1582"/>
                        <a:pt x="8831" y="1582"/>
                      </a:cubicBezTo>
                      <a:lnTo>
                        <a:pt x="8466" y="277"/>
                      </a:lnTo>
                      <a:cubicBezTo>
                        <a:pt x="8431" y="272"/>
                        <a:pt x="8400" y="271"/>
                        <a:pt x="8365" y="266"/>
                      </a:cubicBezTo>
                      <a:cubicBezTo>
                        <a:pt x="8323" y="260"/>
                        <a:pt x="8282" y="258"/>
                        <a:pt x="8242" y="254"/>
                      </a:cubicBezTo>
                      <a:cubicBezTo>
                        <a:pt x="6852" y="111"/>
                        <a:pt x="5508" y="1"/>
                        <a:pt x="4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0" name="Google Shape;790;p41"/>
                <p:cNvSpPr/>
                <p:nvPr/>
              </p:nvSpPr>
              <p:spPr>
                <a:xfrm>
                  <a:off x="2928750" y="1689100"/>
                  <a:ext cx="26575" cy="29950"/>
                </a:xfrm>
                <a:custGeom>
                  <a:avLst/>
                  <a:gdLst/>
                  <a:ahLst/>
                  <a:cxnLst/>
                  <a:rect l="l" t="t" r="r" b="b"/>
                  <a:pathLst>
                    <a:path w="1063" h="1198" extrusionOk="0">
                      <a:moveTo>
                        <a:pt x="752" y="0"/>
                      </a:moveTo>
                      <a:cubicBezTo>
                        <a:pt x="729" y="0"/>
                        <a:pt x="704" y="3"/>
                        <a:pt x="680" y="10"/>
                      </a:cubicBezTo>
                      <a:cubicBezTo>
                        <a:pt x="572" y="40"/>
                        <a:pt x="459" y="101"/>
                        <a:pt x="377" y="184"/>
                      </a:cubicBezTo>
                      <a:cubicBezTo>
                        <a:pt x="238" y="324"/>
                        <a:pt x="134" y="496"/>
                        <a:pt x="91" y="684"/>
                      </a:cubicBezTo>
                      <a:cubicBezTo>
                        <a:pt x="0" y="1094"/>
                        <a:pt x="266" y="1181"/>
                        <a:pt x="266" y="1181"/>
                      </a:cubicBezTo>
                      <a:cubicBezTo>
                        <a:pt x="296" y="1192"/>
                        <a:pt x="326" y="1198"/>
                        <a:pt x="356" y="1198"/>
                      </a:cubicBezTo>
                      <a:cubicBezTo>
                        <a:pt x="649" y="1198"/>
                        <a:pt x="883" y="676"/>
                        <a:pt x="995" y="372"/>
                      </a:cubicBezTo>
                      <a:cubicBezTo>
                        <a:pt x="1063" y="186"/>
                        <a:pt x="931" y="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1" name="Google Shape;791;p41"/>
                <p:cNvSpPr/>
                <p:nvPr/>
              </p:nvSpPr>
              <p:spPr>
                <a:xfrm>
                  <a:off x="2906225" y="1667300"/>
                  <a:ext cx="34525" cy="30425"/>
                </a:xfrm>
                <a:custGeom>
                  <a:avLst/>
                  <a:gdLst/>
                  <a:ahLst/>
                  <a:cxnLst/>
                  <a:rect l="l" t="t" r="r" b="b"/>
                  <a:pathLst>
                    <a:path w="1381" h="1217" extrusionOk="0">
                      <a:moveTo>
                        <a:pt x="1010" y="1"/>
                      </a:moveTo>
                      <a:cubicBezTo>
                        <a:pt x="1005" y="1"/>
                        <a:pt x="1000" y="1"/>
                        <a:pt x="995" y="1"/>
                      </a:cubicBezTo>
                      <a:cubicBezTo>
                        <a:pt x="870" y="6"/>
                        <a:pt x="735" y="46"/>
                        <a:pt x="627" y="117"/>
                      </a:cubicBezTo>
                      <a:cubicBezTo>
                        <a:pt x="444" y="237"/>
                        <a:pt x="289" y="396"/>
                        <a:pt x="198" y="591"/>
                      </a:cubicBezTo>
                      <a:cubicBezTo>
                        <a:pt x="1" y="1013"/>
                        <a:pt x="268" y="1170"/>
                        <a:pt x="268" y="1170"/>
                      </a:cubicBezTo>
                      <a:cubicBezTo>
                        <a:pt x="318" y="1202"/>
                        <a:pt x="369" y="1216"/>
                        <a:pt x="422" y="1216"/>
                      </a:cubicBezTo>
                      <a:cubicBezTo>
                        <a:pt x="725" y="1216"/>
                        <a:pt x="1068" y="752"/>
                        <a:pt x="1249" y="468"/>
                      </a:cubicBezTo>
                      <a:cubicBezTo>
                        <a:pt x="1380" y="263"/>
                        <a:pt x="1248" y="1"/>
                        <a:pt x="1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2" name="Google Shape;792;p41"/>
                <p:cNvSpPr/>
                <p:nvPr/>
              </p:nvSpPr>
              <p:spPr>
                <a:xfrm>
                  <a:off x="2957350" y="1707950"/>
                  <a:ext cx="19850" cy="33650"/>
                </a:xfrm>
                <a:custGeom>
                  <a:avLst/>
                  <a:gdLst/>
                  <a:ahLst/>
                  <a:cxnLst/>
                  <a:rect l="l" t="t" r="r" b="b"/>
                  <a:pathLst>
                    <a:path w="794" h="1346" extrusionOk="0">
                      <a:moveTo>
                        <a:pt x="501" y="0"/>
                      </a:moveTo>
                      <a:cubicBezTo>
                        <a:pt x="445" y="0"/>
                        <a:pt x="388" y="18"/>
                        <a:pt x="336" y="58"/>
                      </a:cubicBezTo>
                      <a:cubicBezTo>
                        <a:pt x="244" y="129"/>
                        <a:pt x="160" y="231"/>
                        <a:pt x="114" y="342"/>
                      </a:cubicBezTo>
                      <a:cubicBezTo>
                        <a:pt x="36" y="531"/>
                        <a:pt x="1" y="737"/>
                        <a:pt x="35" y="936"/>
                      </a:cubicBezTo>
                      <a:cubicBezTo>
                        <a:pt x="99" y="1328"/>
                        <a:pt x="347" y="1345"/>
                        <a:pt x="390" y="1345"/>
                      </a:cubicBezTo>
                      <a:cubicBezTo>
                        <a:pt x="394" y="1345"/>
                        <a:pt x="396" y="1345"/>
                        <a:pt x="396" y="1345"/>
                      </a:cubicBezTo>
                      <a:cubicBezTo>
                        <a:pt x="766" y="1334"/>
                        <a:pt x="793" y="654"/>
                        <a:pt x="781" y="283"/>
                      </a:cubicBezTo>
                      <a:cubicBezTo>
                        <a:pt x="775" y="116"/>
                        <a:pt x="643"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3" name="Google Shape;793;p41"/>
                <p:cNvSpPr/>
                <p:nvPr/>
              </p:nvSpPr>
              <p:spPr>
                <a:xfrm>
                  <a:off x="2985025" y="1723100"/>
                  <a:ext cx="19850" cy="33675"/>
                </a:xfrm>
                <a:custGeom>
                  <a:avLst/>
                  <a:gdLst/>
                  <a:ahLst/>
                  <a:cxnLst/>
                  <a:rect l="l" t="t" r="r" b="b"/>
                  <a:pathLst>
                    <a:path w="794" h="1347" extrusionOk="0">
                      <a:moveTo>
                        <a:pt x="501" y="0"/>
                      </a:moveTo>
                      <a:cubicBezTo>
                        <a:pt x="445" y="0"/>
                        <a:pt x="388" y="18"/>
                        <a:pt x="336" y="58"/>
                      </a:cubicBezTo>
                      <a:cubicBezTo>
                        <a:pt x="242" y="130"/>
                        <a:pt x="159" y="231"/>
                        <a:pt x="113" y="343"/>
                      </a:cubicBezTo>
                      <a:cubicBezTo>
                        <a:pt x="35" y="532"/>
                        <a:pt x="0" y="738"/>
                        <a:pt x="34" y="937"/>
                      </a:cubicBezTo>
                      <a:cubicBezTo>
                        <a:pt x="100" y="1329"/>
                        <a:pt x="347" y="1346"/>
                        <a:pt x="390" y="1346"/>
                      </a:cubicBezTo>
                      <a:cubicBezTo>
                        <a:pt x="394" y="1346"/>
                        <a:pt x="396" y="1346"/>
                        <a:pt x="396" y="1346"/>
                      </a:cubicBezTo>
                      <a:cubicBezTo>
                        <a:pt x="767" y="1335"/>
                        <a:pt x="794" y="654"/>
                        <a:pt x="781" y="282"/>
                      </a:cubicBezTo>
                      <a:cubicBezTo>
                        <a:pt x="775" y="115"/>
                        <a:pt x="643"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4" name="Google Shape;794;p41"/>
                <p:cNvSpPr/>
                <p:nvPr/>
              </p:nvSpPr>
              <p:spPr>
                <a:xfrm>
                  <a:off x="3012950" y="1732725"/>
                  <a:ext cx="20425" cy="34650"/>
                </a:xfrm>
                <a:custGeom>
                  <a:avLst/>
                  <a:gdLst/>
                  <a:ahLst/>
                  <a:cxnLst/>
                  <a:rect l="l" t="t" r="r" b="b"/>
                  <a:pathLst>
                    <a:path w="817" h="1386" extrusionOk="0">
                      <a:moveTo>
                        <a:pt x="518" y="1"/>
                      </a:moveTo>
                      <a:cubicBezTo>
                        <a:pt x="460" y="1"/>
                        <a:pt x="401" y="19"/>
                        <a:pt x="348" y="60"/>
                      </a:cubicBezTo>
                      <a:cubicBezTo>
                        <a:pt x="251" y="133"/>
                        <a:pt x="165" y="238"/>
                        <a:pt x="117" y="353"/>
                      </a:cubicBezTo>
                      <a:cubicBezTo>
                        <a:pt x="36" y="548"/>
                        <a:pt x="1" y="760"/>
                        <a:pt x="35" y="963"/>
                      </a:cubicBezTo>
                      <a:cubicBezTo>
                        <a:pt x="102" y="1368"/>
                        <a:pt x="358" y="1385"/>
                        <a:pt x="401" y="1385"/>
                      </a:cubicBezTo>
                      <a:cubicBezTo>
                        <a:pt x="405" y="1385"/>
                        <a:pt x="407" y="1385"/>
                        <a:pt x="407" y="1385"/>
                      </a:cubicBezTo>
                      <a:cubicBezTo>
                        <a:pt x="788" y="1373"/>
                        <a:pt x="817" y="672"/>
                        <a:pt x="803" y="291"/>
                      </a:cubicBezTo>
                      <a:cubicBezTo>
                        <a:pt x="798" y="119"/>
                        <a:pt x="664"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5" name="Google Shape;795;p41"/>
                <p:cNvSpPr/>
                <p:nvPr/>
              </p:nvSpPr>
              <p:spPr>
                <a:xfrm>
                  <a:off x="3048350" y="1738775"/>
                  <a:ext cx="22750" cy="34600"/>
                </a:xfrm>
                <a:custGeom>
                  <a:avLst/>
                  <a:gdLst/>
                  <a:ahLst/>
                  <a:cxnLst/>
                  <a:rect l="l" t="t" r="r" b="b"/>
                  <a:pathLst>
                    <a:path w="910" h="1384" extrusionOk="0">
                      <a:moveTo>
                        <a:pt x="410" y="1"/>
                      </a:moveTo>
                      <a:cubicBezTo>
                        <a:pt x="334" y="1"/>
                        <a:pt x="258" y="32"/>
                        <a:pt x="199" y="101"/>
                      </a:cubicBezTo>
                      <a:cubicBezTo>
                        <a:pt x="121" y="192"/>
                        <a:pt x="60" y="312"/>
                        <a:pt x="39" y="435"/>
                      </a:cubicBezTo>
                      <a:cubicBezTo>
                        <a:pt x="1" y="642"/>
                        <a:pt x="13" y="856"/>
                        <a:pt x="89" y="1047"/>
                      </a:cubicBezTo>
                      <a:cubicBezTo>
                        <a:pt x="208" y="1341"/>
                        <a:pt x="387" y="1384"/>
                        <a:pt x="480" y="1384"/>
                      </a:cubicBezTo>
                      <a:cubicBezTo>
                        <a:pt x="518" y="1384"/>
                        <a:pt x="541" y="1377"/>
                        <a:pt x="541" y="1377"/>
                      </a:cubicBezTo>
                      <a:cubicBezTo>
                        <a:pt x="909" y="1283"/>
                        <a:pt x="787" y="596"/>
                        <a:pt x="693" y="228"/>
                      </a:cubicBezTo>
                      <a:cubicBezTo>
                        <a:pt x="657" y="85"/>
                        <a:pt x="535"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6" name="Google Shape;796;p41"/>
                <p:cNvSpPr/>
                <p:nvPr/>
              </p:nvSpPr>
              <p:spPr>
                <a:xfrm>
                  <a:off x="2948050" y="1634575"/>
                  <a:ext cx="166475" cy="109300"/>
                </a:xfrm>
                <a:custGeom>
                  <a:avLst/>
                  <a:gdLst/>
                  <a:ahLst/>
                  <a:cxnLst/>
                  <a:rect l="l" t="t" r="r" b="b"/>
                  <a:pathLst>
                    <a:path w="6659" h="4372" extrusionOk="0">
                      <a:moveTo>
                        <a:pt x="2150" y="1"/>
                      </a:moveTo>
                      <a:cubicBezTo>
                        <a:pt x="1881" y="1"/>
                        <a:pt x="1621" y="6"/>
                        <a:pt x="1370" y="19"/>
                      </a:cubicBezTo>
                      <a:cubicBezTo>
                        <a:pt x="219" y="327"/>
                        <a:pt x="0" y="715"/>
                        <a:pt x="248" y="1105"/>
                      </a:cubicBezTo>
                      <a:cubicBezTo>
                        <a:pt x="811" y="1994"/>
                        <a:pt x="3829" y="2891"/>
                        <a:pt x="3829" y="2891"/>
                      </a:cubicBezTo>
                      <a:cubicBezTo>
                        <a:pt x="4390" y="3053"/>
                        <a:pt x="4824" y="3231"/>
                        <a:pt x="5158" y="3414"/>
                      </a:cubicBezTo>
                      <a:cubicBezTo>
                        <a:pt x="5368" y="3531"/>
                        <a:pt x="5543" y="3650"/>
                        <a:pt x="5683" y="3765"/>
                      </a:cubicBezTo>
                      <a:cubicBezTo>
                        <a:pt x="5951" y="3987"/>
                        <a:pt x="6096" y="4198"/>
                        <a:pt x="6172" y="4372"/>
                      </a:cubicBezTo>
                      <a:cubicBezTo>
                        <a:pt x="6214" y="4247"/>
                        <a:pt x="6253" y="4124"/>
                        <a:pt x="6286" y="3997"/>
                      </a:cubicBezTo>
                      <a:cubicBezTo>
                        <a:pt x="6637" y="2776"/>
                        <a:pt x="6659" y="1583"/>
                        <a:pt x="6659" y="1583"/>
                      </a:cubicBezTo>
                      <a:lnTo>
                        <a:pt x="6294" y="277"/>
                      </a:lnTo>
                      <a:cubicBezTo>
                        <a:pt x="6259" y="272"/>
                        <a:pt x="6228" y="271"/>
                        <a:pt x="6193" y="267"/>
                      </a:cubicBezTo>
                      <a:cubicBezTo>
                        <a:pt x="6151" y="260"/>
                        <a:pt x="6110" y="258"/>
                        <a:pt x="6070" y="254"/>
                      </a:cubicBezTo>
                      <a:cubicBezTo>
                        <a:pt x="4680" y="111"/>
                        <a:pt x="3336" y="1"/>
                        <a:pt x="2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7" name="Google Shape;797;p41"/>
                <p:cNvSpPr/>
                <p:nvPr/>
              </p:nvSpPr>
              <p:spPr>
                <a:xfrm>
                  <a:off x="3097450" y="1576700"/>
                  <a:ext cx="39000" cy="209400"/>
                </a:xfrm>
                <a:custGeom>
                  <a:avLst/>
                  <a:gdLst/>
                  <a:ahLst/>
                  <a:cxnLst/>
                  <a:rect l="l" t="t" r="r" b="b"/>
                  <a:pathLst>
                    <a:path w="1560" h="8376" extrusionOk="0">
                      <a:moveTo>
                        <a:pt x="315" y="0"/>
                      </a:moveTo>
                      <a:cubicBezTo>
                        <a:pt x="312" y="0"/>
                        <a:pt x="310" y="0"/>
                        <a:pt x="307" y="0"/>
                      </a:cubicBezTo>
                      <a:cubicBezTo>
                        <a:pt x="20" y="32"/>
                        <a:pt x="0" y="1933"/>
                        <a:pt x="262" y="4247"/>
                      </a:cubicBezTo>
                      <a:cubicBezTo>
                        <a:pt x="521" y="6539"/>
                        <a:pt x="959" y="8376"/>
                        <a:pt x="1246" y="8376"/>
                      </a:cubicBezTo>
                      <a:cubicBezTo>
                        <a:pt x="1249" y="8376"/>
                        <a:pt x="1251" y="8376"/>
                        <a:pt x="1254" y="8376"/>
                      </a:cubicBezTo>
                      <a:cubicBezTo>
                        <a:pt x="1540" y="8344"/>
                        <a:pt x="1559" y="6443"/>
                        <a:pt x="1298" y="4129"/>
                      </a:cubicBezTo>
                      <a:cubicBezTo>
                        <a:pt x="1038" y="1836"/>
                        <a:pt x="600" y="0"/>
                        <a:pt x="315" y="0"/>
                      </a:cubicBezTo>
                      <a:close/>
                    </a:path>
                  </a:pathLst>
                </a:custGeom>
                <a:solidFill>
                  <a:srgbClr val="CF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8" name="Google Shape;798;p41"/>
                <p:cNvSpPr/>
                <p:nvPr/>
              </p:nvSpPr>
              <p:spPr>
                <a:xfrm>
                  <a:off x="3108450" y="1465475"/>
                  <a:ext cx="25025" cy="102550"/>
                </a:xfrm>
                <a:custGeom>
                  <a:avLst/>
                  <a:gdLst/>
                  <a:ahLst/>
                  <a:cxnLst/>
                  <a:rect l="l" t="t" r="r" b="b"/>
                  <a:pathLst>
                    <a:path w="1001" h="4102" extrusionOk="0">
                      <a:moveTo>
                        <a:pt x="848" y="1"/>
                      </a:moveTo>
                      <a:cubicBezTo>
                        <a:pt x="105" y="1173"/>
                        <a:pt x="4" y="3978"/>
                        <a:pt x="1" y="4096"/>
                      </a:cubicBezTo>
                      <a:lnTo>
                        <a:pt x="179" y="4102"/>
                      </a:lnTo>
                      <a:cubicBezTo>
                        <a:pt x="179" y="4074"/>
                        <a:pt x="281" y="1228"/>
                        <a:pt x="1000" y="97"/>
                      </a:cubicBezTo>
                      <a:lnTo>
                        <a:pt x="848" y="1"/>
                      </a:lnTo>
                      <a:close/>
                    </a:path>
                  </a:pathLst>
                </a:custGeom>
                <a:solidFill>
                  <a:srgbClr val="CF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99" name="Google Shape;799;p41"/>
                <p:cNvSpPr/>
                <p:nvPr/>
              </p:nvSpPr>
              <p:spPr>
                <a:xfrm>
                  <a:off x="3123825" y="1458600"/>
                  <a:ext cx="12325" cy="11950"/>
                </a:xfrm>
                <a:custGeom>
                  <a:avLst/>
                  <a:gdLst/>
                  <a:ahLst/>
                  <a:cxnLst/>
                  <a:rect l="l" t="t" r="r" b="b"/>
                  <a:pathLst>
                    <a:path w="493" h="478" extrusionOk="0">
                      <a:moveTo>
                        <a:pt x="244" y="0"/>
                      </a:moveTo>
                      <a:cubicBezTo>
                        <a:pt x="119" y="0"/>
                        <a:pt x="13" y="100"/>
                        <a:pt x="6" y="227"/>
                      </a:cubicBezTo>
                      <a:cubicBezTo>
                        <a:pt x="0" y="358"/>
                        <a:pt x="102" y="471"/>
                        <a:pt x="233" y="477"/>
                      </a:cubicBezTo>
                      <a:cubicBezTo>
                        <a:pt x="237" y="477"/>
                        <a:pt x="242" y="478"/>
                        <a:pt x="246" y="478"/>
                      </a:cubicBezTo>
                      <a:cubicBezTo>
                        <a:pt x="372" y="478"/>
                        <a:pt x="478" y="378"/>
                        <a:pt x="484" y="251"/>
                      </a:cubicBezTo>
                      <a:cubicBezTo>
                        <a:pt x="492" y="120"/>
                        <a:pt x="390" y="8"/>
                        <a:pt x="257" y="1"/>
                      </a:cubicBezTo>
                      <a:cubicBezTo>
                        <a:pt x="253" y="1"/>
                        <a:pt x="249" y="0"/>
                        <a:pt x="244" y="0"/>
                      </a:cubicBezTo>
                      <a:close/>
                    </a:path>
                  </a:pathLst>
                </a:custGeom>
                <a:solidFill>
                  <a:srgbClr val="CF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0" name="Google Shape;800;p41"/>
                <p:cNvSpPr/>
                <p:nvPr/>
              </p:nvSpPr>
              <p:spPr>
                <a:xfrm>
                  <a:off x="3053775" y="1473675"/>
                  <a:ext cx="46725" cy="96250"/>
                </a:xfrm>
                <a:custGeom>
                  <a:avLst/>
                  <a:gdLst/>
                  <a:ahLst/>
                  <a:cxnLst/>
                  <a:rect l="l" t="t" r="r" b="b"/>
                  <a:pathLst>
                    <a:path w="1869" h="3850" extrusionOk="0">
                      <a:moveTo>
                        <a:pt x="126" y="1"/>
                      </a:moveTo>
                      <a:lnTo>
                        <a:pt x="1" y="128"/>
                      </a:lnTo>
                      <a:cubicBezTo>
                        <a:pt x="954" y="1071"/>
                        <a:pt x="1689" y="3821"/>
                        <a:pt x="1695" y="3850"/>
                      </a:cubicBezTo>
                      <a:lnTo>
                        <a:pt x="1869" y="3803"/>
                      </a:lnTo>
                      <a:cubicBezTo>
                        <a:pt x="1838" y="3689"/>
                        <a:pt x="1114" y="977"/>
                        <a:pt x="126" y="1"/>
                      </a:cubicBezTo>
                      <a:close/>
                    </a:path>
                  </a:pathLst>
                </a:custGeom>
                <a:solidFill>
                  <a:srgbClr val="CF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1" name="Google Shape;801;p41"/>
                <p:cNvSpPr/>
                <p:nvPr/>
              </p:nvSpPr>
              <p:spPr>
                <a:xfrm>
                  <a:off x="3050650" y="1466825"/>
                  <a:ext cx="13325" cy="11975"/>
                </a:xfrm>
                <a:custGeom>
                  <a:avLst/>
                  <a:gdLst/>
                  <a:ahLst/>
                  <a:cxnLst/>
                  <a:rect l="l" t="t" r="r" b="b"/>
                  <a:pathLst>
                    <a:path w="533" h="479" extrusionOk="0">
                      <a:moveTo>
                        <a:pt x="266" y="0"/>
                      </a:moveTo>
                      <a:cubicBezTo>
                        <a:pt x="245" y="0"/>
                        <a:pt x="223" y="3"/>
                        <a:pt x="201" y="9"/>
                      </a:cubicBezTo>
                      <a:cubicBezTo>
                        <a:pt x="74" y="45"/>
                        <a:pt x="0" y="178"/>
                        <a:pt x="36" y="305"/>
                      </a:cubicBezTo>
                      <a:cubicBezTo>
                        <a:pt x="66" y="410"/>
                        <a:pt x="163" y="478"/>
                        <a:pt x="267" y="478"/>
                      </a:cubicBezTo>
                      <a:cubicBezTo>
                        <a:pt x="288" y="478"/>
                        <a:pt x="310" y="476"/>
                        <a:pt x="332" y="469"/>
                      </a:cubicBezTo>
                      <a:cubicBezTo>
                        <a:pt x="458" y="433"/>
                        <a:pt x="532" y="301"/>
                        <a:pt x="496" y="174"/>
                      </a:cubicBezTo>
                      <a:cubicBezTo>
                        <a:pt x="467" y="69"/>
                        <a:pt x="370" y="0"/>
                        <a:pt x="266" y="0"/>
                      </a:cubicBezTo>
                      <a:close/>
                    </a:path>
                  </a:pathLst>
                </a:custGeom>
                <a:solidFill>
                  <a:srgbClr val="CF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2" name="Google Shape;802;p41"/>
                <p:cNvSpPr/>
                <p:nvPr/>
              </p:nvSpPr>
              <p:spPr>
                <a:xfrm>
                  <a:off x="3084800" y="1560575"/>
                  <a:ext cx="40575" cy="32225"/>
                </a:xfrm>
                <a:custGeom>
                  <a:avLst/>
                  <a:gdLst/>
                  <a:ahLst/>
                  <a:cxnLst/>
                  <a:rect l="l" t="t" r="r" b="b"/>
                  <a:pathLst>
                    <a:path w="1623" h="1289" extrusionOk="0">
                      <a:moveTo>
                        <a:pt x="844" y="1"/>
                      </a:moveTo>
                      <a:cubicBezTo>
                        <a:pt x="809" y="1"/>
                        <a:pt x="774" y="2"/>
                        <a:pt x="739" y="6"/>
                      </a:cubicBezTo>
                      <a:cubicBezTo>
                        <a:pt x="312" y="56"/>
                        <a:pt x="0" y="380"/>
                        <a:pt x="39" y="732"/>
                      </a:cubicBezTo>
                      <a:cubicBezTo>
                        <a:pt x="76" y="1055"/>
                        <a:pt x="396" y="1289"/>
                        <a:pt x="777" y="1289"/>
                      </a:cubicBezTo>
                      <a:cubicBezTo>
                        <a:pt x="812" y="1289"/>
                        <a:pt x="847" y="1287"/>
                        <a:pt x="883" y="1283"/>
                      </a:cubicBezTo>
                      <a:cubicBezTo>
                        <a:pt x="1310" y="1234"/>
                        <a:pt x="1623" y="910"/>
                        <a:pt x="1583" y="557"/>
                      </a:cubicBezTo>
                      <a:cubicBezTo>
                        <a:pt x="1547" y="234"/>
                        <a:pt x="1226" y="1"/>
                        <a:pt x="844" y="1"/>
                      </a:cubicBezTo>
                      <a:close/>
                    </a:path>
                  </a:pathLst>
                </a:custGeom>
                <a:solidFill>
                  <a:srgbClr val="CF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3" name="Google Shape;803;p41"/>
                <p:cNvSpPr/>
                <p:nvPr/>
              </p:nvSpPr>
              <p:spPr>
                <a:xfrm>
                  <a:off x="2528850" y="1277400"/>
                  <a:ext cx="1063225" cy="24600"/>
                </a:xfrm>
                <a:custGeom>
                  <a:avLst/>
                  <a:gdLst/>
                  <a:ahLst/>
                  <a:cxnLst/>
                  <a:rect l="l" t="t" r="r" b="b"/>
                  <a:pathLst>
                    <a:path w="42529" h="984" extrusionOk="0">
                      <a:moveTo>
                        <a:pt x="1" y="1"/>
                      </a:moveTo>
                      <a:lnTo>
                        <a:pt x="439" y="983"/>
                      </a:lnTo>
                      <a:lnTo>
                        <a:pt x="42528" y="983"/>
                      </a:lnTo>
                      <a:lnTo>
                        <a:pt x="42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4" name="Google Shape;804;p41"/>
                <p:cNvSpPr/>
                <p:nvPr/>
              </p:nvSpPr>
              <p:spPr>
                <a:xfrm>
                  <a:off x="2536725" y="1295050"/>
                  <a:ext cx="1063200" cy="24600"/>
                </a:xfrm>
                <a:custGeom>
                  <a:avLst/>
                  <a:gdLst/>
                  <a:ahLst/>
                  <a:cxnLst/>
                  <a:rect l="l" t="t" r="r" b="b"/>
                  <a:pathLst>
                    <a:path w="42528" h="984" extrusionOk="0">
                      <a:moveTo>
                        <a:pt x="1" y="1"/>
                      </a:moveTo>
                      <a:lnTo>
                        <a:pt x="438" y="983"/>
                      </a:lnTo>
                      <a:lnTo>
                        <a:pt x="42527" y="983"/>
                      </a:lnTo>
                      <a:lnTo>
                        <a:pt x="420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5" name="Google Shape;805;p41"/>
                <p:cNvSpPr/>
                <p:nvPr/>
              </p:nvSpPr>
              <p:spPr>
                <a:xfrm>
                  <a:off x="2546350" y="1316725"/>
                  <a:ext cx="323025" cy="615000"/>
                </a:xfrm>
                <a:custGeom>
                  <a:avLst/>
                  <a:gdLst/>
                  <a:ahLst/>
                  <a:cxnLst/>
                  <a:rect l="l" t="t" r="r" b="b"/>
                  <a:pathLst>
                    <a:path w="12921" h="24600" extrusionOk="0">
                      <a:moveTo>
                        <a:pt x="0" y="0"/>
                      </a:moveTo>
                      <a:lnTo>
                        <a:pt x="10954" y="24599"/>
                      </a:lnTo>
                      <a:lnTo>
                        <a:pt x="12920" y="24599"/>
                      </a:lnTo>
                      <a:lnTo>
                        <a:pt x="19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6" name="Google Shape;806;p41"/>
                <p:cNvSpPr/>
                <p:nvPr/>
              </p:nvSpPr>
              <p:spPr>
                <a:xfrm>
                  <a:off x="2546350" y="1316725"/>
                  <a:ext cx="57025" cy="17675"/>
                </a:xfrm>
                <a:custGeom>
                  <a:avLst/>
                  <a:gdLst/>
                  <a:ahLst/>
                  <a:cxnLst/>
                  <a:rect l="l" t="t" r="r" b="b"/>
                  <a:pathLst>
                    <a:path w="2281" h="707" extrusionOk="0">
                      <a:moveTo>
                        <a:pt x="0" y="0"/>
                      </a:moveTo>
                      <a:lnTo>
                        <a:pt x="315" y="706"/>
                      </a:lnTo>
                      <a:lnTo>
                        <a:pt x="2281" y="706"/>
                      </a:lnTo>
                      <a:lnTo>
                        <a:pt x="19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7" name="Google Shape;807;p41"/>
                <p:cNvSpPr/>
                <p:nvPr/>
              </p:nvSpPr>
              <p:spPr>
                <a:xfrm>
                  <a:off x="2575025" y="1353725"/>
                  <a:ext cx="33100" cy="23675"/>
                </a:xfrm>
                <a:custGeom>
                  <a:avLst/>
                  <a:gdLst/>
                  <a:ahLst/>
                  <a:cxnLst/>
                  <a:rect l="l" t="t" r="r" b="b"/>
                  <a:pathLst>
                    <a:path w="1324" h="947" extrusionOk="0">
                      <a:moveTo>
                        <a:pt x="452" y="0"/>
                      </a:moveTo>
                      <a:cubicBezTo>
                        <a:pt x="150" y="0"/>
                        <a:pt x="1" y="212"/>
                        <a:pt x="117" y="473"/>
                      </a:cubicBezTo>
                      <a:cubicBezTo>
                        <a:pt x="234" y="735"/>
                        <a:pt x="572" y="947"/>
                        <a:pt x="874" y="947"/>
                      </a:cubicBezTo>
                      <a:cubicBezTo>
                        <a:pt x="1174" y="947"/>
                        <a:pt x="1323" y="735"/>
                        <a:pt x="1208" y="473"/>
                      </a:cubicBezTo>
                      <a:cubicBezTo>
                        <a:pt x="1092" y="213"/>
                        <a:pt x="753" y="0"/>
                        <a:pt x="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8" name="Google Shape;808;p41"/>
                <p:cNvSpPr/>
                <p:nvPr/>
              </p:nvSpPr>
              <p:spPr>
                <a:xfrm>
                  <a:off x="2589900" y="1387100"/>
                  <a:ext cx="33100" cy="23700"/>
                </a:xfrm>
                <a:custGeom>
                  <a:avLst/>
                  <a:gdLst/>
                  <a:ahLst/>
                  <a:cxnLst/>
                  <a:rect l="l" t="t" r="r" b="b"/>
                  <a:pathLst>
                    <a:path w="1324" h="948" extrusionOk="0">
                      <a:moveTo>
                        <a:pt x="450" y="1"/>
                      </a:moveTo>
                      <a:cubicBezTo>
                        <a:pt x="150" y="1"/>
                        <a:pt x="1" y="213"/>
                        <a:pt x="116" y="474"/>
                      </a:cubicBezTo>
                      <a:cubicBezTo>
                        <a:pt x="233" y="736"/>
                        <a:pt x="572" y="948"/>
                        <a:pt x="872" y="948"/>
                      </a:cubicBezTo>
                      <a:cubicBezTo>
                        <a:pt x="1173" y="948"/>
                        <a:pt x="1323" y="736"/>
                        <a:pt x="1207" y="474"/>
                      </a:cubicBezTo>
                      <a:cubicBezTo>
                        <a:pt x="1092" y="213"/>
                        <a:pt x="753" y="1"/>
                        <a:pt x="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9" name="Google Shape;809;p41"/>
                <p:cNvSpPr/>
                <p:nvPr/>
              </p:nvSpPr>
              <p:spPr>
                <a:xfrm>
                  <a:off x="2604775" y="1420475"/>
                  <a:ext cx="33100" cy="23700"/>
                </a:xfrm>
                <a:custGeom>
                  <a:avLst/>
                  <a:gdLst/>
                  <a:ahLst/>
                  <a:cxnLst/>
                  <a:rect l="l" t="t" r="r" b="b"/>
                  <a:pathLst>
                    <a:path w="1324" h="948" extrusionOk="0">
                      <a:moveTo>
                        <a:pt x="451" y="1"/>
                      </a:moveTo>
                      <a:cubicBezTo>
                        <a:pt x="150" y="1"/>
                        <a:pt x="1" y="214"/>
                        <a:pt x="117" y="474"/>
                      </a:cubicBezTo>
                      <a:cubicBezTo>
                        <a:pt x="234" y="735"/>
                        <a:pt x="572" y="947"/>
                        <a:pt x="873" y="947"/>
                      </a:cubicBezTo>
                      <a:cubicBezTo>
                        <a:pt x="1174" y="947"/>
                        <a:pt x="1323" y="735"/>
                        <a:pt x="1208" y="474"/>
                      </a:cubicBezTo>
                      <a:cubicBezTo>
                        <a:pt x="1090" y="214"/>
                        <a:pt x="752" y="1"/>
                        <a:pt x="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0" name="Google Shape;810;p41"/>
                <p:cNvSpPr/>
                <p:nvPr/>
              </p:nvSpPr>
              <p:spPr>
                <a:xfrm>
                  <a:off x="2619650" y="1453875"/>
                  <a:ext cx="33075" cy="23700"/>
                </a:xfrm>
                <a:custGeom>
                  <a:avLst/>
                  <a:gdLst/>
                  <a:ahLst/>
                  <a:cxnLst/>
                  <a:rect l="l" t="t" r="r" b="b"/>
                  <a:pathLst>
                    <a:path w="1323" h="948" extrusionOk="0">
                      <a:moveTo>
                        <a:pt x="450" y="0"/>
                      </a:moveTo>
                      <a:cubicBezTo>
                        <a:pt x="150" y="0"/>
                        <a:pt x="0" y="212"/>
                        <a:pt x="116" y="474"/>
                      </a:cubicBezTo>
                      <a:cubicBezTo>
                        <a:pt x="233" y="735"/>
                        <a:pt x="572" y="947"/>
                        <a:pt x="872" y="947"/>
                      </a:cubicBezTo>
                      <a:cubicBezTo>
                        <a:pt x="1174" y="947"/>
                        <a:pt x="1323" y="735"/>
                        <a:pt x="1207" y="474"/>
                      </a:cubicBezTo>
                      <a:cubicBezTo>
                        <a:pt x="1089" y="212"/>
                        <a:pt x="752" y="0"/>
                        <a:pt x="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1" name="Google Shape;811;p41"/>
                <p:cNvSpPr/>
                <p:nvPr/>
              </p:nvSpPr>
              <p:spPr>
                <a:xfrm>
                  <a:off x="2634500" y="1487250"/>
                  <a:ext cx="33075" cy="23675"/>
                </a:xfrm>
                <a:custGeom>
                  <a:avLst/>
                  <a:gdLst/>
                  <a:ahLst/>
                  <a:cxnLst/>
                  <a:rect l="l" t="t" r="r" b="b"/>
                  <a:pathLst>
                    <a:path w="1323" h="947" extrusionOk="0">
                      <a:moveTo>
                        <a:pt x="451" y="0"/>
                      </a:moveTo>
                      <a:cubicBezTo>
                        <a:pt x="149" y="0"/>
                        <a:pt x="0" y="213"/>
                        <a:pt x="117" y="474"/>
                      </a:cubicBezTo>
                      <a:cubicBezTo>
                        <a:pt x="234" y="735"/>
                        <a:pt x="571" y="947"/>
                        <a:pt x="873" y="947"/>
                      </a:cubicBezTo>
                      <a:cubicBezTo>
                        <a:pt x="1173" y="947"/>
                        <a:pt x="1323" y="735"/>
                        <a:pt x="1207" y="474"/>
                      </a:cubicBezTo>
                      <a:cubicBezTo>
                        <a:pt x="1090" y="213"/>
                        <a:pt x="752" y="0"/>
                        <a:pt x="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2" name="Google Shape;812;p41"/>
                <p:cNvSpPr/>
                <p:nvPr/>
              </p:nvSpPr>
              <p:spPr>
                <a:xfrm>
                  <a:off x="2649375" y="1520650"/>
                  <a:ext cx="33075" cy="23675"/>
                </a:xfrm>
                <a:custGeom>
                  <a:avLst/>
                  <a:gdLst/>
                  <a:ahLst/>
                  <a:cxnLst/>
                  <a:rect l="l" t="t" r="r" b="b"/>
                  <a:pathLst>
                    <a:path w="1323" h="947" extrusionOk="0">
                      <a:moveTo>
                        <a:pt x="450" y="0"/>
                      </a:moveTo>
                      <a:cubicBezTo>
                        <a:pt x="149" y="0"/>
                        <a:pt x="0" y="212"/>
                        <a:pt x="115" y="473"/>
                      </a:cubicBezTo>
                      <a:cubicBezTo>
                        <a:pt x="233" y="735"/>
                        <a:pt x="571" y="947"/>
                        <a:pt x="872" y="947"/>
                      </a:cubicBezTo>
                      <a:cubicBezTo>
                        <a:pt x="1173" y="947"/>
                        <a:pt x="1323" y="735"/>
                        <a:pt x="1206" y="473"/>
                      </a:cubicBezTo>
                      <a:cubicBezTo>
                        <a:pt x="1090" y="211"/>
                        <a:pt x="751" y="0"/>
                        <a:pt x="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3" name="Google Shape;813;p41"/>
                <p:cNvSpPr/>
                <p:nvPr/>
              </p:nvSpPr>
              <p:spPr>
                <a:xfrm>
                  <a:off x="2664200" y="1554000"/>
                  <a:ext cx="33100" cy="23700"/>
                </a:xfrm>
                <a:custGeom>
                  <a:avLst/>
                  <a:gdLst/>
                  <a:ahLst/>
                  <a:cxnLst/>
                  <a:rect l="l" t="t" r="r" b="b"/>
                  <a:pathLst>
                    <a:path w="1324" h="948" extrusionOk="0">
                      <a:moveTo>
                        <a:pt x="452" y="1"/>
                      </a:moveTo>
                      <a:cubicBezTo>
                        <a:pt x="150" y="1"/>
                        <a:pt x="1" y="214"/>
                        <a:pt x="117" y="474"/>
                      </a:cubicBezTo>
                      <a:cubicBezTo>
                        <a:pt x="234" y="736"/>
                        <a:pt x="572" y="948"/>
                        <a:pt x="874" y="948"/>
                      </a:cubicBezTo>
                      <a:cubicBezTo>
                        <a:pt x="1174" y="948"/>
                        <a:pt x="1323" y="736"/>
                        <a:pt x="1208" y="474"/>
                      </a:cubicBezTo>
                      <a:cubicBezTo>
                        <a:pt x="1092" y="212"/>
                        <a:pt x="752"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4" name="Google Shape;814;p41"/>
                <p:cNvSpPr/>
                <p:nvPr/>
              </p:nvSpPr>
              <p:spPr>
                <a:xfrm>
                  <a:off x="2679075" y="1587350"/>
                  <a:ext cx="33100" cy="23725"/>
                </a:xfrm>
                <a:custGeom>
                  <a:avLst/>
                  <a:gdLst/>
                  <a:ahLst/>
                  <a:cxnLst/>
                  <a:rect l="l" t="t" r="r" b="b"/>
                  <a:pathLst>
                    <a:path w="1324" h="949" extrusionOk="0">
                      <a:moveTo>
                        <a:pt x="450" y="1"/>
                      </a:moveTo>
                      <a:cubicBezTo>
                        <a:pt x="150" y="1"/>
                        <a:pt x="1" y="214"/>
                        <a:pt x="116" y="475"/>
                      </a:cubicBezTo>
                      <a:cubicBezTo>
                        <a:pt x="233" y="735"/>
                        <a:pt x="572" y="948"/>
                        <a:pt x="872" y="948"/>
                      </a:cubicBezTo>
                      <a:cubicBezTo>
                        <a:pt x="1174" y="948"/>
                        <a:pt x="1323" y="735"/>
                        <a:pt x="1207" y="475"/>
                      </a:cubicBezTo>
                      <a:cubicBezTo>
                        <a:pt x="1092" y="214"/>
                        <a:pt x="753" y="3"/>
                        <a:pt x="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5" name="Google Shape;815;p41"/>
                <p:cNvSpPr/>
                <p:nvPr/>
              </p:nvSpPr>
              <p:spPr>
                <a:xfrm>
                  <a:off x="2693925" y="1620750"/>
                  <a:ext cx="33075" cy="23700"/>
                </a:xfrm>
                <a:custGeom>
                  <a:avLst/>
                  <a:gdLst/>
                  <a:ahLst/>
                  <a:cxnLst/>
                  <a:rect l="l" t="t" r="r" b="b"/>
                  <a:pathLst>
                    <a:path w="1323" h="948" extrusionOk="0">
                      <a:moveTo>
                        <a:pt x="451" y="0"/>
                      </a:moveTo>
                      <a:cubicBezTo>
                        <a:pt x="150" y="0"/>
                        <a:pt x="1" y="212"/>
                        <a:pt x="117" y="474"/>
                      </a:cubicBezTo>
                      <a:cubicBezTo>
                        <a:pt x="234" y="735"/>
                        <a:pt x="572" y="947"/>
                        <a:pt x="873" y="947"/>
                      </a:cubicBezTo>
                      <a:cubicBezTo>
                        <a:pt x="1174" y="947"/>
                        <a:pt x="1323" y="735"/>
                        <a:pt x="1208" y="474"/>
                      </a:cubicBezTo>
                      <a:cubicBezTo>
                        <a:pt x="1091" y="212"/>
                        <a:pt x="752" y="0"/>
                        <a:pt x="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6" name="Google Shape;816;p41"/>
                <p:cNvSpPr/>
                <p:nvPr/>
              </p:nvSpPr>
              <p:spPr>
                <a:xfrm>
                  <a:off x="2708800" y="1654150"/>
                  <a:ext cx="33075" cy="23675"/>
                </a:xfrm>
                <a:custGeom>
                  <a:avLst/>
                  <a:gdLst/>
                  <a:ahLst/>
                  <a:cxnLst/>
                  <a:rect l="l" t="t" r="r" b="b"/>
                  <a:pathLst>
                    <a:path w="1323" h="947" extrusionOk="0">
                      <a:moveTo>
                        <a:pt x="450" y="0"/>
                      </a:moveTo>
                      <a:cubicBezTo>
                        <a:pt x="150" y="0"/>
                        <a:pt x="0" y="212"/>
                        <a:pt x="116" y="474"/>
                      </a:cubicBezTo>
                      <a:cubicBezTo>
                        <a:pt x="233" y="734"/>
                        <a:pt x="572" y="947"/>
                        <a:pt x="872" y="947"/>
                      </a:cubicBezTo>
                      <a:cubicBezTo>
                        <a:pt x="1174" y="947"/>
                        <a:pt x="1323" y="734"/>
                        <a:pt x="1206" y="474"/>
                      </a:cubicBezTo>
                      <a:cubicBezTo>
                        <a:pt x="1091" y="212"/>
                        <a:pt x="753" y="1"/>
                        <a:pt x="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7" name="Google Shape;817;p41"/>
                <p:cNvSpPr/>
                <p:nvPr/>
              </p:nvSpPr>
              <p:spPr>
                <a:xfrm>
                  <a:off x="2723700" y="1687500"/>
                  <a:ext cx="33075" cy="23700"/>
                </a:xfrm>
                <a:custGeom>
                  <a:avLst/>
                  <a:gdLst/>
                  <a:ahLst/>
                  <a:cxnLst/>
                  <a:rect l="l" t="t" r="r" b="b"/>
                  <a:pathLst>
                    <a:path w="1323" h="948" extrusionOk="0">
                      <a:moveTo>
                        <a:pt x="450" y="1"/>
                      </a:moveTo>
                      <a:cubicBezTo>
                        <a:pt x="149" y="1"/>
                        <a:pt x="0" y="213"/>
                        <a:pt x="115" y="474"/>
                      </a:cubicBezTo>
                      <a:cubicBezTo>
                        <a:pt x="233" y="736"/>
                        <a:pt x="571" y="948"/>
                        <a:pt x="872" y="948"/>
                      </a:cubicBezTo>
                      <a:cubicBezTo>
                        <a:pt x="1172" y="948"/>
                        <a:pt x="1323" y="736"/>
                        <a:pt x="1206" y="474"/>
                      </a:cubicBezTo>
                      <a:cubicBezTo>
                        <a:pt x="1089" y="213"/>
                        <a:pt x="751"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8" name="Google Shape;818;p41"/>
                <p:cNvSpPr/>
                <p:nvPr/>
              </p:nvSpPr>
              <p:spPr>
                <a:xfrm>
                  <a:off x="2746000" y="1731475"/>
                  <a:ext cx="31300" cy="19575"/>
                </a:xfrm>
                <a:custGeom>
                  <a:avLst/>
                  <a:gdLst/>
                  <a:ahLst/>
                  <a:cxnLst/>
                  <a:rect l="l" t="t" r="r" b="b"/>
                  <a:pathLst>
                    <a:path w="1252" h="783" extrusionOk="0">
                      <a:moveTo>
                        <a:pt x="0" y="1"/>
                      </a:moveTo>
                      <a:lnTo>
                        <a:pt x="349" y="783"/>
                      </a:lnTo>
                      <a:lnTo>
                        <a:pt x="1252" y="783"/>
                      </a:lnTo>
                      <a:lnTo>
                        <a:pt x="904"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9" name="Google Shape;819;p41"/>
                <p:cNvSpPr/>
                <p:nvPr/>
              </p:nvSpPr>
              <p:spPr>
                <a:xfrm>
                  <a:off x="2736500" y="1721700"/>
                  <a:ext cx="31300" cy="19575"/>
                </a:xfrm>
                <a:custGeom>
                  <a:avLst/>
                  <a:gdLst/>
                  <a:ahLst/>
                  <a:cxnLst/>
                  <a:rect l="l" t="t" r="r" b="b"/>
                  <a:pathLst>
                    <a:path w="1252" h="783" extrusionOk="0">
                      <a:moveTo>
                        <a:pt x="1" y="1"/>
                      </a:moveTo>
                      <a:lnTo>
                        <a:pt x="350" y="783"/>
                      </a:lnTo>
                      <a:lnTo>
                        <a:pt x="1251" y="783"/>
                      </a:lnTo>
                      <a:lnTo>
                        <a:pt x="9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0" name="Google Shape;820;p41"/>
                <p:cNvSpPr/>
                <p:nvPr/>
              </p:nvSpPr>
              <p:spPr>
                <a:xfrm>
                  <a:off x="3549475" y="1316725"/>
                  <a:ext cx="322950" cy="615000"/>
                </a:xfrm>
                <a:custGeom>
                  <a:avLst/>
                  <a:gdLst/>
                  <a:ahLst/>
                  <a:cxnLst/>
                  <a:rect l="l" t="t" r="r" b="b"/>
                  <a:pathLst>
                    <a:path w="12918" h="24600" extrusionOk="0">
                      <a:moveTo>
                        <a:pt x="0" y="0"/>
                      </a:moveTo>
                      <a:lnTo>
                        <a:pt x="10952" y="24599"/>
                      </a:lnTo>
                      <a:lnTo>
                        <a:pt x="12918" y="24599"/>
                      </a:lnTo>
                      <a:lnTo>
                        <a:pt x="1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1" name="Google Shape;821;p41"/>
                <p:cNvSpPr/>
                <p:nvPr/>
              </p:nvSpPr>
              <p:spPr>
                <a:xfrm>
                  <a:off x="3549475" y="1316725"/>
                  <a:ext cx="57000" cy="17675"/>
                </a:xfrm>
                <a:custGeom>
                  <a:avLst/>
                  <a:gdLst/>
                  <a:ahLst/>
                  <a:cxnLst/>
                  <a:rect l="l" t="t" r="r" b="b"/>
                  <a:pathLst>
                    <a:path w="2280" h="707" extrusionOk="0">
                      <a:moveTo>
                        <a:pt x="0" y="0"/>
                      </a:moveTo>
                      <a:lnTo>
                        <a:pt x="314" y="706"/>
                      </a:lnTo>
                      <a:lnTo>
                        <a:pt x="2280" y="706"/>
                      </a:lnTo>
                      <a:lnTo>
                        <a:pt x="19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2" name="Google Shape;822;p41"/>
                <p:cNvSpPr/>
                <p:nvPr/>
              </p:nvSpPr>
              <p:spPr>
                <a:xfrm>
                  <a:off x="3578125" y="1353725"/>
                  <a:ext cx="33075" cy="23675"/>
                </a:xfrm>
                <a:custGeom>
                  <a:avLst/>
                  <a:gdLst/>
                  <a:ahLst/>
                  <a:cxnLst/>
                  <a:rect l="l" t="t" r="r" b="b"/>
                  <a:pathLst>
                    <a:path w="1323" h="947" extrusionOk="0">
                      <a:moveTo>
                        <a:pt x="450" y="0"/>
                      </a:moveTo>
                      <a:cubicBezTo>
                        <a:pt x="150" y="0"/>
                        <a:pt x="1" y="212"/>
                        <a:pt x="116" y="473"/>
                      </a:cubicBezTo>
                      <a:cubicBezTo>
                        <a:pt x="233" y="735"/>
                        <a:pt x="572" y="947"/>
                        <a:pt x="872" y="947"/>
                      </a:cubicBezTo>
                      <a:cubicBezTo>
                        <a:pt x="1174" y="947"/>
                        <a:pt x="1323" y="735"/>
                        <a:pt x="1207" y="473"/>
                      </a:cubicBezTo>
                      <a:cubicBezTo>
                        <a:pt x="1091" y="213"/>
                        <a:pt x="753" y="0"/>
                        <a:pt x="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3" name="Google Shape;823;p41"/>
                <p:cNvSpPr/>
                <p:nvPr/>
              </p:nvSpPr>
              <p:spPr>
                <a:xfrm>
                  <a:off x="3592975" y="1387100"/>
                  <a:ext cx="33075" cy="23700"/>
                </a:xfrm>
                <a:custGeom>
                  <a:avLst/>
                  <a:gdLst/>
                  <a:ahLst/>
                  <a:cxnLst/>
                  <a:rect l="l" t="t" r="r" b="b"/>
                  <a:pathLst>
                    <a:path w="1323" h="948" extrusionOk="0">
                      <a:moveTo>
                        <a:pt x="451" y="1"/>
                      </a:moveTo>
                      <a:cubicBezTo>
                        <a:pt x="150" y="1"/>
                        <a:pt x="0" y="213"/>
                        <a:pt x="117" y="474"/>
                      </a:cubicBezTo>
                      <a:cubicBezTo>
                        <a:pt x="233" y="736"/>
                        <a:pt x="572" y="948"/>
                        <a:pt x="873" y="948"/>
                      </a:cubicBezTo>
                      <a:cubicBezTo>
                        <a:pt x="1174" y="948"/>
                        <a:pt x="1323" y="736"/>
                        <a:pt x="1208" y="474"/>
                      </a:cubicBezTo>
                      <a:cubicBezTo>
                        <a:pt x="1091" y="213"/>
                        <a:pt x="753" y="1"/>
                        <a:pt x="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4" name="Google Shape;824;p41"/>
                <p:cNvSpPr/>
                <p:nvPr/>
              </p:nvSpPr>
              <p:spPr>
                <a:xfrm>
                  <a:off x="3607875" y="1420475"/>
                  <a:ext cx="33075" cy="23700"/>
                </a:xfrm>
                <a:custGeom>
                  <a:avLst/>
                  <a:gdLst/>
                  <a:ahLst/>
                  <a:cxnLst/>
                  <a:rect l="l" t="t" r="r" b="b"/>
                  <a:pathLst>
                    <a:path w="1323" h="948" extrusionOk="0">
                      <a:moveTo>
                        <a:pt x="450" y="1"/>
                      </a:moveTo>
                      <a:cubicBezTo>
                        <a:pt x="149" y="1"/>
                        <a:pt x="0" y="214"/>
                        <a:pt x="115" y="474"/>
                      </a:cubicBezTo>
                      <a:cubicBezTo>
                        <a:pt x="233" y="735"/>
                        <a:pt x="571" y="947"/>
                        <a:pt x="872" y="947"/>
                      </a:cubicBezTo>
                      <a:cubicBezTo>
                        <a:pt x="1173" y="947"/>
                        <a:pt x="1323" y="735"/>
                        <a:pt x="1206" y="474"/>
                      </a:cubicBezTo>
                      <a:cubicBezTo>
                        <a:pt x="1090" y="214"/>
                        <a:pt x="751" y="1"/>
                        <a:pt x="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5" name="Google Shape;825;p41"/>
                <p:cNvSpPr/>
                <p:nvPr/>
              </p:nvSpPr>
              <p:spPr>
                <a:xfrm>
                  <a:off x="3622725" y="1453875"/>
                  <a:ext cx="33075" cy="23700"/>
                </a:xfrm>
                <a:custGeom>
                  <a:avLst/>
                  <a:gdLst/>
                  <a:ahLst/>
                  <a:cxnLst/>
                  <a:rect l="l" t="t" r="r" b="b"/>
                  <a:pathLst>
                    <a:path w="1323" h="948" extrusionOk="0">
                      <a:moveTo>
                        <a:pt x="451" y="0"/>
                      </a:moveTo>
                      <a:cubicBezTo>
                        <a:pt x="149" y="0"/>
                        <a:pt x="0" y="212"/>
                        <a:pt x="116" y="474"/>
                      </a:cubicBezTo>
                      <a:cubicBezTo>
                        <a:pt x="234" y="735"/>
                        <a:pt x="571" y="947"/>
                        <a:pt x="873" y="947"/>
                      </a:cubicBezTo>
                      <a:cubicBezTo>
                        <a:pt x="1173" y="947"/>
                        <a:pt x="1322" y="735"/>
                        <a:pt x="1207" y="474"/>
                      </a:cubicBezTo>
                      <a:cubicBezTo>
                        <a:pt x="1090" y="212"/>
                        <a:pt x="751" y="0"/>
                        <a:pt x="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6" name="Google Shape;826;p41"/>
                <p:cNvSpPr/>
                <p:nvPr/>
              </p:nvSpPr>
              <p:spPr>
                <a:xfrm>
                  <a:off x="3637575" y="1487250"/>
                  <a:ext cx="33100" cy="23675"/>
                </a:xfrm>
                <a:custGeom>
                  <a:avLst/>
                  <a:gdLst/>
                  <a:ahLst/>
                  <a:cxnLst/>
                  <a:rect l="l" t="t" r="r" b="b"/>
                  <a:pathLst>
                    <a:path w="1324" h="947" extrusionOk="0">
                      <a:moveTo>
                        <a:pt x="451" y="0"/>
                      </a:moveTo>
                      <a:cubicBezTo>
                        <a:pt x="150" y="0"/>
                        <a:pt x="1" y="213"/>
                        <a:pt x="116" y="474"/>
                      </a:cubicBezTo>
                      <a:cubicBezTo>
                        <a:pt x="233" y="735"/>
                        <a:pt x="572" y="947"/>
                        <a:pt x="873" y="947"/>
                      </a:cubicBezTo>
                      <a:cubicBezTo>
                        <a:pt x="1174" y="947"/>
                        <a:pt x="1323" y="735"/>
                        <a:pt x="1207" y="474"/>
                      </a:cubicBezTo>
                      <a:cubicBezTo>
                        <a:pt x="1091" y="213"/>
                        <a:pt x="752" y="0"/>
                        <a:pt x="4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7" name="Google Shape;827;p41"/>
                <p:cNvSpPr/>
                <p:nvPr/>
              </p:nvSpPr>
              <p:spPr>
                <a:xfrm>
                  <a:off x="3652425" y="1520650"/>
                  <a:ext cx="33100" cy="23675"/>
                </a:xfrm>
                <a:custGeom>
                  <a:avLst/>
                  <a:gdLst/>
                  <a:ahLst/>
                  <a:cxnLst/>
                  <a:rect l="l" t="t" r="r" b="b"/>
                  <a:pathLst>
                    <a:path w="1324" h="947" extrusionOk="0">
                      <a:moveTo>
                        <a:pt x="451" y="0"/>
                      </a:moveTo>
                      <a:cubicBezTo>
                        <a:pt x="150" y="0"/>
                        <a:pt x="1" y="212"/>
                        <a:pt x="117" y="473"/>
                      </a:cubicBezTo>
                      <a:cubicBezTo>
                        <a:pt x="234" y="735"/>
                        <a:pt x="572" y="947"/>
                        <a:pt x="873" y="947"/>
                      </a:cubicBezTo>
                      <a:cubicBezTo>
                        <a:pt x="1174" y="947"/>
                        <a:pt x="1323" y="735"/>
                        <a:pt x="1208" y="473"/>
                      </a:cubicBezTo>
                      <a:cubicBezTo>
                        <a:pt x="1092" y="211"/>
                        <a:pt x="752" y="0"/>
                        <a:pt x="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8" name="Google Shape;828;p41"/>
                <p:cNvSpPr/>
                <p:nvPr/>
              </p:nvSpPr>
              <p:spPr>
                <a:xfrm>
                  <a:off x="3667300" y="1554000"/>
                  <a:ext cx="33075" cy="23700"/>
                </a:xfrm>
                <a:custGeom>
                  <a:avLst/>
                  <a:gdLst/>
                  <a:ahLst/>
                  <a:cxnLst/>
                  <a:rect l="l" t="t" r="r" b="b"/>
                  <a:pathLst>
                    <a:path w="1323" h="948" extrusionOk="0">
                      <a:moveTo>
                        <a:pt x="450" y="1"/>
                      </a:moveTo>
                      <a:cubicBezTo>
                        <a:pt x="150" y="1"/>
                        <a:pt x="0" y="214"/>
                        <a:pt x="116" y="474"/>
                      </a:cubicBezTo>
                      <a:cubicBezTo>
                        <a:pt x="233" y="736"/>
                        <a:pt x="572" y="948"/>
                        <a:pt x="872" y="948"/>
                      </a:cubicBezTo>
                      <a:cubicBezTo>
                        <a:pt x="1174" y="948"/>
                        <a:pt x="1323" y="736"/>
                        <a:pt x="1207" y="474"/>
                      </a:cubicBezTo>
                      <a:cubicBezTo>
                        <a:pt x="1091" y="212"/>
                        <a:pt x="753" y="1"/>
                        <a:pt x="450"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9" name="Google Shape;829;p41"/>
                <p:cNvSpPr/>
                <p:nvPr/>
              </p:nvSpPr>
              <p:spPr>
                <a:xfrm>
                  <a:off x="3682150" y="1587350"/>
                  <a:ext cx="33075" cy="23725"/>
                </a:xfrm>
                <a:custGeom>
                  <a:avLst/>
                  <a:gdLst/>
                  <a:ahLst/>
                  <a:cxnLst/>
                  <a:rect l="l" t="t" r="r" b="b"/>
                  <a:pathLst>
                    <a:path w="1323" h="949" extrusionOk="0">
                      <a:moveTo>
                        <a:pt x="451" y="1"/>
                      </a:moveTo>
                      <a:cubicBezTo>
                        <a:pt x="150" y="1"/>
                        <a:pt x="0" y="214"/>
                        <a:pt x="117" y="475"/>
                      </a:cubicBezTo>
                      <a:cubicBezTo>
                        <a:pt x="234" y="735"/>
                        <a:pt x="571" y="948"/>
                        <a:pt x="873" y="948"/>
                      </a:cubicBezTo>
                      <a:cubicBezTo>
                        <a:pt x="1173" y="948"/>
                        <a:pt x="1323" y="735"/>
                        <a:pt x="1207" y="475"/>
                      </a:cubicBezTo>
                      <a:cubicBezTo>
                        <a:pt x="1091" y="214"/>
                        <a:pt x="754" y="3"/>
                        <a:pt x="451"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0" name="Google Shape;830;p41"/>
                <p:cNvSpPr/>
                <p:nvPr/>
              </p:nvSpPr>
              <p:spPr>
                <a:xfrm>
                  <a:off x="3697025" y="1620750"/>
                  <a:ext cx="33075" cy="23700"/>
                </a:xfrm>
                <a:custGeom>
                  <a:avLst/>
                  <a:gdLst/>
                  <a:ahLst/>
                  <a:cxnLst/>
                  <a:rect l="l" t="t" r="r" b="b"/>
                  <a:pathLst>
                    <a:path w="1323" h="948" extrusionOk="0">
                      <a:moveTo>
                        <a:pt x="450" y="0"/>
                      </a:moveTo>
                      <a:cubicBezTo>
                        <a:pt x="149" y="0"/>
                        <a:pt x="0" y="212"/>
                        <a:pt x="115" y="474"/>
                      </a:cubicBezTo>
                      <a:cubicBezTo>
                        <a:pt x="233" y="735"/>
                        <a:pt x="571" y="947"/>
                        <a:pt x="872" y="947"/>
                      </a:cubicBezTo>
                      <a:cubicBezTo>
                        <a:pt x="1173" y="947"/>
                        <a:pt x="1323" y="735"/>
                        <a:pt x="1206" y="474"/>
                      </a:cubicBezTo>
                      <a:cubicBezTo>
                        <a:pt x="1091" y="212"/>
                        <a:pt x="752" y="1"/>
                        <a:pt x="450"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1" name="Google Shape;831;p41"/>
                <p:cNvSpPr/>
                <p:nvPr/>
              </p:nvSpPr>
              <p:spPr>
                <a:xfrm>
                  <a:off x="3711850" y="1654150"/>
                  <a:ext cx="33100" cy="23675"/>
                </a:xfrm>
                <a:custGeom>
                  <a:avLst/>
                  <a:gdLst/>
                  <a:ahLst/>
                  <a:cxnLst/>
                  <a:rect l="l" t="t" r="r" b="b"/>
                  <a:pathLst>
                    <a:path w="1324" h="947" extrusionOk="0">
                      <a:moveTo>
                        <a:pt x="452" y="0"/>
                      </a:moveTo>
                      <a:cubicBezTo>
                        <a:pt x="150" y="0"/>
                        <a:pt x="1" y="212"/>
                        <a:pt x="117" y="474"/>
                      </a:cubicBezTo>
                      <a:cubicBezTo>
                        <a:pt x="235" y="734"/>
                        <a:pt x="572" y="947"/>
                        <a:pt x="874" y="947"/>
                      </a:cubicBezTo>
                      <a:cubicBezTo>
                        <a:pt x="1174" y="947"/>
                        <a:pt x="1323" y="734"/>
                        <a:pt x="1208" y="474"/>
                      </a:cubicBezTo>
                      <a:cubicBezTo>
                        <a:pt x="1092" y="212"/>
                        <a:pt x="752" y="0"/>
                        <a:pt x="45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2" name="Google Shape;832;p41"/>
                <p:cNvSpPr/>
                <p:nvPr/>
              </p:nvSpPr>
              <p:spPr>
                <a:xfrm>
                  <a:off x="3726750" y="1687500"/>
                  <a:ext cx="33100" cy="23700"/>
                </a:xfrm>
                <a:custGeom>
                  <a:avLst/>
                  <a:gdLst/>
                  <a:ahLst/>
                  <a:cxnLst/>
                  <a:rect l="l" t="t" r="r" b="b"/>
                  <a:pathLst>
                    <a:path w="1324" h="948" extrusionOk="0">
                      <a:moveTo>
                        <a:pt x="452" y="1"/>
                      </a:moveTo>
                      <a:cubicBezTo>
                        <a:pt x="150" y="1"/>
                        <a:pt x="1" y="213"/>
                        <a:pt x="117" y="474"/>
                      </a:cubicBezTo>
                      <a:cubicBezTo>
                        <a:pt x="233" y="736"/>
                        <a:pt x="572" y="948"/>
                        <a:pt x="873" y="948"/>
                      </a:cubicBezTo>
                      <a:cubicBezTo>
                        <a:pt x="1174" y="948"/>
                        <a:pt x="1323" y="736"/>
                        <a:pt x="1208" y="474"/>
                      </a:cubicBezTo>
                      <a:cubicBezTo>
                        <a:pt x="1091" y="213"/>
                        <a:pt x="752" y="1"/>
                        <a:pt x="452"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3" name="Google Shape;833;p41"/>
                <p:cNvSpPr/>
                <p:nvPr/>
              </p:nvSpPr>
              <p:spPr>
                <a:xfrm>
                  <a:off x="3356125" y="1359975"/>
                  <a:ext cx="272875" cy="151100"/>
                </a:xfrm>
                <a:custGeom>
                  <a:avLst/>
                  <a:gdLst/>
                  <a:ahLst/>
                  <a:cxnLst/>
                  <a:rect l="l" t="t" r="r" b="b"/>
                  <a:pathLst>
                    <a:path w="10915" h="6044" extrusionOk="0">
                      <a:moveTo>
                        <a:pt x="0" y="0"/>
                      </a:moveTo>
                      <a:lnTo>
                        <a:pt x="2691" y="6043"/>
                      </a:lnTo>
                      <a:lnTo>
                        <a:pt x="10914" y="6043"/>
                      </a:lnTo>
                      <a:lnTo>
                        <a:pt x="8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4" name="Google Shape;834;p41"/>
                <p:cNvSpPr/>
                <p:nvPr/>
              </p:nvSpPr>
              <p:spPr>
                <a:xfrm>
                  <a:off x="3426200" y="1359975"/>
                  <a:ext cx="82775" cy="33375"/>
                </a:xfrm>
                <a:custGeom>
                  <a:avLst/>
                  <a:gdLst/>
                  <a:ahLst/>
                  <a:cxnLst/>
                  <a:rect l="l" t="t" r="r" b="b"/>
                  <a:pathLst>
                    <a:path w="3311" h="1335" extrusionOk="0">
                      <a:moveTo>
                        <a:pt x="1" y="0"/>
                      </a:moveTo>
                      <a:lnTo>
                        <a:pt x="595" y="1335"/>
                      </a:lnTo>
                      <a:lnTo>
                        <a:pt x="3310" y="1335"/>
                      </a:lnTo>
                      <a:lnTo>
                        <a:pt x="27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5" name="Google Shape;835;p41"/>
                <p:cNvSpPr/>
                <p:nvPr/>
              </p:nvSpPr>
              <p:spPr>
                <a:xfrm>
                  <a:off x="3519075" y="1370550"/>
                  <a:ext cx="16250" cy="17775"/>
                </a:xfrm>
                <a:custGeom>
                  <a:avLst/>
                  <a:gdLst/>
                  <a:ahLst/>
                  <a:cxnLst/>
                  <a:rect l="l" t="t" r="r" b="b"/>
                  <a:pathLst>
                    <a:path w="650" h="711" extrusionOk="0">
                      <a:moveTo>
                        <a:pt x="72" y="1"/>
                      </a:moveTo>
                      <a:cubicBezTo>
                        <a:pt x="52" y="1"/>
                        <a:pt x="34" y="7"/>
                        <a:pt x="23" y="20"/>
                      </a:cubicBezTo>
                      <a:cubicBezTo>
                        <a:pt x="1" y="46"/>
                        <a:pt x="17" y="93"/>
                        <a:pt x="62" y="124"/>
                      </a:cubicBezTo>
                      <a:lnTo>
                        <a:pt x="429" y="374"/>
                      </a:lnTo>
                      <a:lnTo>
                        <a:pt x="280" y="585"/>
                      </a:lnTo>
                      <a:cubicBezTo>
                        <a:pt x="259" y="612"/>
                        <a:pt x="280" y="660"/>
                        <a:pt x="326" y="689"/>
                      </a:cubicBezTo>
                      <a:cubicBezTo>
                        <a:pt x="349" y="703"/>
                        <a:pt x="373" y="710"/>
                        <a:pt x="395" y="710"/>
                      </a:cubicBezTo>
                      <a:cubicBezTo>
                        <a:pt x="417" y="710"/>
                        <a:pt x="435" y="703"/>
                        <a:pt x="445" y="689"/>
                      </a:cubicBezTo>
                      <a:lnTo>
                        <a:pt x="629" y="428"/>
                      </a:lnTo>
                      <a:cubicBezTo>
                        <a:pt x="649" y="401"/>
                        <a:pt x="631" y="358"/>
                        <a:pt x="588" y="328"/>
                      </a:cubicBezTo>
                      <a:lnTo>
                        <a:pt x="146" y="26"/>
                      </a:lnTo>
                      <a:cubicBezTo>
                        <a:pt x="122" y="9"/>
                        <a:pt x="95"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6" name="Google Shape;836;p41"/>
                <p:cNvSpPr/>
                <p:nvPr/>
              </p:nvSpPr>
              <p:spPr>
                <a:xfrm>
                  <a:off x="3535725" y="1370550"/>
                  <a:ext cx="16250" cy="17775"/>
                </a:xfrm>
                <a:custGeom>
                  <a:avLst/>
                  <a:gdLst/>
                  <a:ahLst/>
                  <a:cxnLst/>
                  <a:rect l="l" t="t" r="r" b="b"/>
                  <a:pathLst>
                    <a:path w="650" h="711" extrusionOk="0">
                      <a:moveTo>
                        <a:pt x="73" y="1"/>
                      </a:moveTo>
                      <a:cubicBezTo>
                        <a:pt x="52" y="1"/>
                        <a:pt x="35" y="7"/>
                        <a:pt x="24" y="20"/>
                      </a:cubicBezTo>
                      <a:cubicBezTo>
                        <a:pt x="1" y="46"/>
                        <a:pt x="17" y="93"/>
                        <a:pt x="62" y="124"/>
                      </a:cubicBezTo>
                      <a:lnTo>
                        <a:pt x="429" y="374"/>
                      </a:lnTo>
                      <a:lnTo>
                        <a:pt x="279" y="585"/>
                      </a:lnTo>
                      <a:cubicBezTo>
                        <a:pt x="259" y="612"/>
                        <a:pt x="279" y="660"/>
                        <a:pt x="326" y="689"/>
                      </a:cubicBezTo>
                      <a:cubicBezTo>
                        <a:pt x="349" y="703"/>
                        <a:pt x="374" y="710"/>
                        <a:pt x="396" y="710"/>
                      </a:cubicBezTo>
                      <a:cubicBezTo>
                        <a:pt x="417" y="710"/>
                        <a:pt x="436" y="703"/>
                        <a:pt x="447" y="689"/>
                      </a:cubicBezTo>
                      <a:lnTo>
                        <a:pt x="631" y="428"/>
                      </a:lnTo>
                      <a:cubicBezTo>
                        <a:pt x="650" y="401"/>
                        <a:pt x="632" y="358"/>
                        <a:pt x="590" y="328"/>
                      </a:cubicBezTo>
                      <a:lnTo>
                        <a:pt x="148" y="26"/>
                      </a:lnTo>
                      <a:cubicBezTo>
                        <a:pt x="123" y="9"/>
                        <a:pt x="96" y="1"/>
                        <a:pt x="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7" name="Google Shape;837;p41"/>
                <p:cNvSpPr/>
                <p:nvPr/>
              </p:nvSpPr>
              <p:spPr>
                <a:xfrm>
                  <a:off x="3381700" y="1397950"/>
                  <a:ext cx="37125" cy="23250"/>
                </a:xfrm>
                <a:custGeom>
                  <a:avLst/>
                  <a:gdLst/>
                  <a:ahLst/>
                  <a:cxnLst/>
                  <a:rect l="l" t="t" r="r" b="b"/>
                  <a:pathLst>
                    <a:path w="1485" h="930" extrusionOk="0">
                      <a:moveTo>
                        <a:pt x="0" y="0"/>
                      </a:moveTo>
                      <a:lnTo>
                        <a:pt x="414" y="929"/>
                      </a:lnTo>
                      <a:lnTo>
                        <a:pt x="1484" y="929"/>
                      </a:lnTo>
                      <a:lnTo>
                        <a:pt x="10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8" name="Google Shape;838;p41"/>
                <p:cNvSpPr/>
                <p:nvPr/>
              </p:nvSpPr>
              <p:spPr>
                <a:xfrm>
                  <a:off x="3408475" y="1397950"/>
                  <a:ext cx="37125" cy="23250"/>
                </a:xfrm>
                <a:custGeom>
                  <a:avLst/>
                  <a:gdLst/>
                  <a:ahLst/>
                  <a:cxnLst/>
                  <a:rect l="l" t="t" r="r" b="b"/>
                  <a:pathLst>
                    <a:path w="1485" h="930" extrusionOk="0">
                      <a:moveTo>
                        <a:pt x="0" y="0"/>
                      </a:moveTo>
                      <a:lnTo>
                        <a:pt x="413" y="929"/>
                      </a:lnTo>
                      <a:lnTo>
                        <a:pt x="1484" y="929"/>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9" name="Google Shape;839;p41"/>
                <p:cNvSpPr/>
                <p:nvPr/>
              </p:nvSpPr>
              <p:spPr>
                <a:xfrm>
                  <a:off x="3435250" y="1397950"/>
                  <a:ext cx="37150" cy="23250"/>
                </a:xfrm>
                <a:custGeom>
                  <a:avLst/>
                  <a:gdLst/>
                  <a:ahLst/>
                  <a:cxnLst/>
                  <a:rect l="l" t="t" r="r" b="b"/>
                  <a:pathLst>
                    <a:path w="1486" h="930" extrusionOk="0">
                      <a:moveTo>
                        <a:pt x="1" y="0"/>
                      </a:moveTo>
                      <a:lnTo>
                        <a:pt x="413" y="929"/>
                      </a:lnTo>
                      <a:lnTo>
                        <a:pt x="1486" y="929"/>
                      </a:lnTo>
                      <a:lnTo>
                        <a:pt x="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0" name="Google Shape;840;p41"/>
                <p:cNvSpPr/>
                <p:nvPr/>
              </p:nvSpPr>
              <p:spPr>
                <a:xfrm>
                  <a:off x="3462025" y="1397950"/>
                  <a:ext cx="37175" cy="23250"/>
                </a:xfrm>
                <a:custGeom>
                  <a:avLst/>
                  <a:gdLst/>
                  <a:ahLst/>
                  <a:cxnLst/>
                  <a:rect l="l" t="t" r="r" b="b"/>
                  <a:pathLst>
                    <a:path w="1487" h="930" extrusionOk="0">
                      <a:moveTo>
                        <a:pt x="0" y="0"/>
                      </a:moveTo>
                      <a:lnTo>
                        <a:pt x="415" y="929"/>
                      </a:lnTo>
                      <a:lnTo>
                        <a:pt x="1486" y="929"/>
                      </a:lnTo>
                      <a:lnTo>
                        <a:pt x="10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1" name="Google Shape;841;p41"/>
                <p:cNvSpPr/>
                <p:nvPr/>
              </p:nvSpPr>
              <p:spPr>
                <a:xfrm>
                  <a:off x="3488800" y="1397950"/>
                  <a:ext cx="37175" cy="23250"/>
                </a:xfrm>
                <a:custGeom>
                  <a:avLst/>
                  <a:gdLst/>
                  <a:ahLst/>
                  <a:cxnLst/>
                  <a:rect l="l" t="t" r="r" b="b"/>
                  <a:pathLst>
                    <a:path w="1487" h="930" extrusionOk="0">
                      <a:moveTo>
                        <a:pt x="0" y="0"/>
                      </a:moveTo>
                      <a:lnTo>
                        <a:pt x="415" y="929"/>
                      </a:lnTo>
                      <a:lnTo>
                        <a:pt x="1486" y="929"/>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2" name="Google Shape;842;p41"/>
                <p:cNvSpPr/>
                <p:nvPr/>
              </p:nvSpPr>
              <p:spPr>
                <a:xfrm>
                  <a:off x="3516075" y="1397950"/>
                  <a:ext cx="37150" cy="23250"/>
                </a:xfrm>
                <a:custGeom>
                  <a:avLst/>
                  <a:gdLst/>
                  <a:ahLst/>
                  <a:cxnLst/>
                  <a:rect l="l" t="t" r="r" b="b"/>
                  <a:pathLst>
                    <a:path w="1486" h="930" extrusionOk="0">
                      <a:moveTo>
                        <a:pt x="0" y="0"/>
                      </a:moveTo>
                      <a:lnTo>
                        <a:pt x="414" y="929"/>
                      </a:lnTo>
                      <a:lnTo>
                        <a:pt x="1485" y="929"/>
                      </a:lnTo>
                      <a:lnTo>
                        <a:pt x="10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3" name="Google Shape;843;p41"/>
                <p:cNvSpPr/>
                <p:nvPr/>
              </p:nvSpPr>
              <p:spPr>
                <a:xfrm>
                  <a:off x="3542825" y="1397950"/>
                  <a:ext cx="37175" cy="23250"/>
                </a:xfrm>
                <a:custGeom>
                  <a:avLst/>
                  <a:gdLst/>
                  <a:ahLst/>
                  <a:cxnLst/>
                  <a:rect l="l" t="t" r="r" b="b"/>
                  <a:pathLst>
                    <a:path w="1487" h="930" extrusionOk="0">
                      <a:moveTo>
                        <a:pt x="1" y="0"/>
                      </a:moveTo>
                      <a:lnTo>
                        <a:pt x="415" y="929"/>
                      </a:lnTo>
                      <a:lnTo>
                        <a:pt x="1487" y="929"/>
                      </a:lnTo>
                      <a:lnTo>
                        <a:pt x="1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4" name="Google Shape;844;p41"/>
                <p:cNvSpPr/>
                <p:nvPr/>
              </p:nvSpPr>
              <p:spPr>
                <a:xfrm>
                  <a:off x="3392025" y="1421175"/>
                  <a:ext cx="37150" cy="23250"/>
                </a:xfrm>
                <a:custGeom>
                  <a:avLst/>
                  <a:gdLst/>
                  <a:ahLst/>
                  <a:cxnLst/>
                  <a:rect l="l" t="t" r="r" b="b"/>
                  <a:pathLst>
                    <a:path w="1486" h="930" extrusionOk="0">
                      <a:moveTo>
                        <a:pt x="1" y="0"/>
                      </a:moveTo>
                      <a:lnTo>
                        <a:pt x="414" y="930"/>
                      </a:lnTo>
                      <a:lnTo>
                        <a:pt x="1486" y="930"/>
                      </a:lnTo>
                      <a:lnTo>
                        <a:pt x="1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5" name="Google Shape;845;p41"/>
                <p:cNvSpPr/>
                <p:nvPr/>
              </p:nvSpPr>
              <p:spPr>
                <a:xfrm>
                  <a:off x="3418800" y="1421175"/>
                  <a:ext cx="37175" cy="23250"/>
                </a:xfrm>
                <a:custGeom>
                  <a:avLst/>
                  <a:gdLst/>
                  <a:ahLst/>
                  <a:cxnLst/>
                  <a:rect l="l" t="t" r="r" b="b"/>
                  <a:pathLst>
                    <a:path w="1487" h="930" extrusionOk="0">
                      <a:moveTo>
                        <a:pt x="0" y="0"/>
                      </a:moveTo>
                      <a:lnTo>
                        <a:pt x="415" y="930"/>
                      </a:lnTo>
                      <a:lnTo>
                        <a:pt x="1486" y="930"/>
                      </a:lnTo>
                      <a:lnTo>
                        <a:pt x="10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6" name="Google Shape;846;p41"/>
                <p:cNvSpPr/>
                <p:nvPr/>
              </p:nvSpPr>
              <p:spPr>
                <a:xfrm>
                  <a:off x="3445575" y="1421175"/>
                  <a:ext cx="37175" cy="23250"/>
                </a:xfrm>
                <a:custGeom>
                  <a:avLst/>
                  <a:gdLst/>
                  <a:ahLst/>
                  <a:cxnLst/>
                  <a:rect l="l" t="t" r="r" b="b"/>
                  <a:pathLst>
                    <a:path w="1487" h="930" extrusionOk="0">
                      <a:moveTo>
                        <a:pt x="0" y="0"/>
                      </a:moveTo>
                      <a:lnTo>
                        <a:pt x="415" y="930"/>
                      </a:lnTo>
                      <a:lnTo>
                        <a:pt x="1487" y="930"/>
                      </a:lnTo>
                      <a:lnTo>
                        <a:pt x="1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7" name="Google Shape;847;p41"/>
                <p:cNvSpPr/>
                <p:nvPr/>
              </p:nvSpPr>
              <p:spPr>
                <a:xfrm>
                  <a:off x="3472375" y="1421175"/>
                  <a:ext cx="37150" cy="23250"/>
                </a:xfrm>
                <a:custGeom>
                  <a:avLst/>
                  <a:gdLst/>
                  <a:ahLst/>
                  <a:cxnLst/>
                  <a:rect l="l" t="t" r="r" b="b"/>
                  <a:pathLst>
                    <a:path w="1486" h="930" extrusionOk="0">
                      <a:moveTo>
                        <a:pt x="1" y="0"/>
                      </a:moveTo>
                      <a:lnTo>
                        <a:pt x="415" y="930"/>
                      </a:lnTo>
                      <a:lnTo>
                        <a:pt x="1486" y="930"/>
                      </a:ln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8" name="Google Shape;848;p41"/>
                <p:cNvSpPr/>
                <p:nvPr/>
              </p:nvSpPr>
              <p:spPr>
                <a:xfrm>
                  <a:off x="3499175" y="1421175"/>
                  <a:ext cx="37125" cy="23250"/>
                </a:xfrm>
                <a:custGeom>
                  <a:avLst/>
                  <a:gdLst/>
                  <a:ahLst/>
                  <a:cxnLst/>
                  <a:rect l="l" t="t" r="r" b="b"/>
                  <a:pathLst>
                    <a:path w="1485" h="930" extrusionOk="0">
                      <a:moveTo>
                        <a:pt x="0" y="0"/>
                      </a:moveTo>
                      <a:lnTo>
                        <a:pt x="414" y="930"/>
                      </a:lnTo>
                      <a:lnTo>
                        <a:pt x="1484" y="930"/>
                      </a:lnTo>
                      <a:lnTo>
                        <a:pt x="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49" name="Google Shape;849;p41"/>
                <p:cNvSpPr/>
                <p:nvPr/>
              </p:nvSpPr>
              <p:spPr>
                <a:xfrm>
                  <a:off x="3526400" y="1421175"/>
                  <a:ext cx="37175" cy="23250"/>
                </a:xfrm>
                <a:custGeom>
                  <a:avLst/>
                  <a:gdLst/>
                  <a:ahLst/>
                  <a:cxnLst/>
                  <a:rect l="l" t="t" r="r" b="b"/>
                  <a:pathLst>
                    <a:path w="1487" h="930" extrusionOk="0">
                      <a:moveTo>
                        <a:pt x="1" y="0"/>
                      </a:moveTo>
                      <a:lnTo>
                        <a:pt x="415" y="930"/>
                      </a:lnTo>
                      <a:lnTo>
                        <a:pt x="1486" y="930"/>
                      </a:lnTo>
                      <a:lnTo>
                        <a:pt x="10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0" name="Google Shape;850;p41"/>
                <p:cNvSpPr/>
                <p:nvPr/>
              </p:nvSpPr>
              <p:spPr>
                <a:xfrm>
                  <a:off x="3553200" y="1421175"/>
                  <a:ext cx="37175" cy="23250"/>
                </a:xfrm>
                <a:custGeom>
                  <a:avLst/>
                  <a:gdLst/>
                  <a:ahLst/>
                  <a:cxnLst/>
                  <a:rect l="l" t="t" r="r" b="b"/>
                  <a:pathLst>
                    <a:path w="1487" h="930" extrusionOk="0">
                      <a:moveTo>
                        <a:pt x="0" y="0"/>
                      </a:moveTo>
                      <a:lnTo>
                        <a:pt x="414" y="930"/>
                      </a:lnTo>
                      <a:lnTo>
                        <a:pt x="1486" y="930"/>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1" name="Google Shape;851;p41"/>
                <p:cNvSpPr/>
                <p:nvPr/>
              </p:nvSpPr>
              <p:spPr>
                <a:xfrm>
                  <a:off x="3402350" y="1444400"/>
                  <a:ext cx="37175" cy="23250"/>
                </a:xfrm>
                <a:custGeom>
                  <a:avLst/>
                  <a:gdLst/>
                  <a:ahLst/>
                  <a:cxnLst/>
                  <a:rect l="l" t="t" r="r" b="b"/>
                  <a:pathLst>
                    <a:path w="1487" h="930" extrusionOk="0">
                      <a:moveTo>
                        <a:pt x="1" y="1"/>
                      </a:moveTo>
                      <a:lnTo>
                        <a:pt x="415" y="930"/>
                      </a:lnTo>
                      <a:lnTo>
                        <a:pt x="1487" y="930"/>
                      </a:lnTo>
                      <a:lnTo>
                        <a:pt x="10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2" name="Google Shape;852;p41"/>
                <p:cNvSpPr/>
                <p:nvPr/>
              </p:nvSpPr>
              <p:spPr>
                <a:xfrm>
                  <a:off x="3429150" y="1444400"/>
                  <a:ext cx="37150" cy="23250"/>
                </a:xfrm>
                <a:custGeom>
                  <a:avLst/>
                  <a:gdLst/>
                  <a:ahLst/>
                  <a:cxnLst/>
                  <a:rect l="l" t="t" r="r" b="b"/>
                  <a:pathLst>
                    <a:path w="1486" h="930" extrusionOk="0">
                      <a:moveTo>
                        <a:pt x="1" y="1"/>
                      </a:moveTo>
                      <a:lnTo>
                        <a:pt x="415" y="930"/>
                      </a:lnTo>
                      <a:lnTo>
                        <a:pt x="1486" y="930"/>
                      </a:lnTo>
                      <a:lnTo>
                        <a:pt x="10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3" name="Google Shape;853;p41"/>
                <p:cNvSpPr/>
                <p:nvPr/>
              </p:nvSpPr>
              <p:spPr>
                <a:xfrm>
                  <a:off x="3455950" y="1444400"/>
                  <a:ext cx="37125" cy="23250"/>
                </a:xfrm>
                <a:custGeom>
                  <a:avLst/>
                  <a:gdLst/>
                  <a:ahLst/>
                  <a:cxnLst/>
                  <a:rect l="l" t="t" r="r" b="b"/>
                  <a:pathLst>
                    <a:path w="1485" h="930" extrusionOk="0">
                      <a:moveTo>
                        <a:pt x="0" y="1"/>
                      </a:moveTo>
                      <a:lnTo>
                        <a:pt x="414" y="930"/>
                      </a:lnTo>
                      <a:lnTo>
                        <a:pt x="1484" y="930"/>
                      </a:lnTo>
                      <a:lnTo>
                        <a:pt x="1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4" name="Google Shape;854;p41"/>
                <p:cNvSpPr/>
                <p:nvPr/>
              </p:nvSpPr>
              <p:spPr>
                <a:xfrm>
                  <a:off x="3482725" y="1444400"/>
                  <a:ext cx="37150" cy="23250"/>
                </a:xfrm>
                <a:custGeom>
                  <a:avLst/>
                  <a:gdLst/>
                  <a:ahLst/>
                  <a:cxnLst/>
                  <a:rect l="l" t="t" r="r" b="b"/>
                  <a:pathLst>
                    <a:path w="1486" h="930" extrusionOk="0">
                      <a:moveTo>
                        <a:pt x="1" y="1"/>
                      </a:moveTo>
                      <a:lnTo>
                        <a:pt x="413" y="930"/>
                      </a:lnTo>
                      <a:lnTo>
                        <a:pt x="1486" y="930"/>
                      </a:lnTo>
                      <a:lnTo>
                        <a:pt x="10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5" name="Google Shape;855;p41"/>
                <p:cNvSpPr/>
                <p:nvPr/>
              </p:nvSpPr>
              <p:spPr>
                <a:xfrm>
                  <a:off x="3509500" y="1444400"/>
                  <a:ext cx="37150" cy="23250"/>
                </a:xfrm>
                <a:custGeom>
                  <a:avLst/>
                  <a:gdLst/>
                  <a:ahLst/>
                  <a:cxnLst/>
                  <a:rect l="l" t="t" r="r" b="b"/>
                  <a:pathLst>
                    <a:path w="1486" h="930" extrusionOk="0">
                      <a:moveTo>
                        <a:pt x="1" y="1"/>
                      </a:moveTo>
                      <a:lnTo>
                        <a:pt x="415" y="930"/>
                      </a:lnTo>
                      <a:lnTo>
                        <a:pt x="1486" y="930"/>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41"/>
                <p:cNvSpPr/>
                <p:nvPr/>
              </p:nvSpPr>
              <p:spPr>
                <a:xfrm>
                  <a:off x="3536750" y="1444400"/>
                  <a:ext cx="37175" cy="23250"/>
                </a:xfrm>
                <a:custGeom>
                  <a:avLst/>
                  <a:gdLst/>
                  <a:ahLst/>
                  <a:cxnLst/>
                  <a:rect l="l" t="t" r="r" b="b"/>
                  <a:pathLst>
                    <a:path w="1487" h="930" extrusionOk="0">
                      <a:moveTo>
                        <a:pt x="1" y="1"/>
                      </a:moveTo>
                      <a:lnTo>
                        <a:pt x="415" y="930"/>
                      </a:lnTo>
                      <a:lnTo>
                        <a:pt x="1487" y="930"/>
                      </a:lnTo>
                      <a:lnTo>
                        <a:pt x="1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41"/>
                <p:cNvSpPr/>
                <p:nvPr/>
              </p:nvSpPr>
              <p:spPr>
                <a:xfrm>
                  <a:off x="3563550" y="1444400"/>
                  <a:ext cx="37150" cy="23250"/>
                </a:xfrm>
                <a:custGeom>
                  <a:avLst/>
                  <a:gdLst/>
                  <a:ahLst/>
                  <a:cxnLst/>
                  <a:rect l="l" t="t" r="r" b="b"/>
                  <a:pathLst>
                    <a:path w="1486" h="930" extrusionOk="0">
                      <a:moveTo>
                        <a:pt x="0" y="1"/>
                      </a:moveTo>
                      <a:lnTo>
                        <a:pt x="415" y="930"/>
                      </a:lnTo>
                      <a:lnTo>
                        <a:pt x="1485" y="930"/>
                      </a:lnTo>
                      <a:lnTo>
                        <a:pt x="1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41"/>
                <p:cNvSpPr/>
                <p:nvPr/>
              </p:nvSpPr>
              <p:spPr>
                <a:xfrm>
                  <a:off x="3416950" y="1477075"/>
                  <a:ext cx="37125" cy="23250"/>
                </a:xfrm>
                <a:custGeom>
                  <a:avLst/>
                  <a:gdLst/>
                  <a:ahLst/>
                  <a:cxnLst/>
                  <a:rect l="l" t="t" r="r" b="b"/>
                  <a:pathLst>
                    <a:path w="1485" h="930" extrusionOk="0">
                      <a:moveTo>
                        <a:pt x="0" y="1"/>
                      </a:moveTo>
                      <a:lnTo>
                        <a:pt x="413" y="930"/>
                      </a:lnTo>
                      <a:lnTo>
                        <a:pt x="1484" y="930"/>
                      </a:lnTo>
                      <a:lnTo>
                        <a:pt x="10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41"/>
                <p:cNvSpPr/>
                <p:nvPr/>
              </p:nvSpPr>
              <p:spPr>
                <a:xfrm>
                  <a:off x="3443700" y="1477075"/>
                  <a:ext cx="37150" cy="23250"/>
                </a:xfrm>
                <a:custGeom>
                  <a:avLst/>
                  <a:gdLst/>
                  <a:ahLst/>
                  <a:cxnLst/>
                  <a:rect l="l" t="t" r="r" b="b"/>
                  <a:pathLst>
                    <a:path w="1486" h="930" extrusionOk="0">
                      <a:moveTo>
                        <a:pt x="0" y="1"/>
                      </a:moveTo>
                      <a:lnTo>
                        <a:pt x="414" y="930"/>
                      </a:lnTo>
                      <a:lnTo>
                        <a:pt x="1485" y="930"/>
                      </a:lnTo>
                      <a:lnTo>
                        <a:pt x="1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41"/>
                <p:cNvSpPr/>
                <p:nvPr/>
              </p:nvSpPr>
              <p:spPr>
                <a:xfrm>
                  <a:off x="3470475" y="1477075"/>
                  <a:ext cx="37175" cy="23250"/>
                </a:xfrm>
                <a:custGeom>
                  <a:avLst/>
                  <a:gdLst/>
                  <a:ahLst/>
                  <a:cxnLst/>
                  <a:rect l="l" t="t" r="r" b="b"/>
                  <a:pathLst>
                    <a:path w="1487" h="930" extrusionOk="0">
                      <a:moveTo>
                        <a:pt x="1" y="1"/>
                      </a:moveTo>
                      <a:lnTo>
                        <a:pt x="414" y="930"/>
                      </a:lnTo>
                      <a:lnTo>
                        <a:pt x="1487" y="930"/>
                      </a:lnTo>
                      <a:lnTo>
                        <a:pt x="1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41"/>
                <p:cNvSpPr/>
                <p:nvPr/>
              </p:nvSpPr>
              <p:spPr>
                <a:xfrm>
                  <a:off x="3497250" y="1477075"/>
                  <a:ext cx="37200" cy="23250"/>
                </a:xfrm>
                <a:custGeom>
                  <a:avLst/>
                  <a:gdLst/>
                  <a:ahLst/>
                  <a:cxnLst/>
                  <a:rect l="l" t="t" r="r" b="b"/>
                  <a:pathLst>
                    <a:path w="1488" h="930" extrusionOk="0">
                      <a:moveTo>
                        <a:pt x="1" y="1"/>
                      </a:moveTo>
                      <a:lnTo>
                        <a:pt x="416" y="930"/>
                      </a:lnTo>
                      <a:lnTo>
                        <a:pt x="1487" y="930"/>
                      </a:lnTo>
                      <a:lnTo>
                        <a:pt x="1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41"/>
                <p:cNvSpPr/>
                <p:nvPr/>
              </p:nvSpPr>
              <p:spPr>
                <a:xfrm>
                  <a:off x="3524050" y="1477075"/>
                  <a:ext cx="37150" cy="23250"/>
                </a:xfrm>
                <a:custGeom>
                  <a:avLst/>
                  <a:gdLst/>
                  <a:ahLst/>
                  <a:cxnLst/>
                  <a:rect l="l" t="t" r="r" b="b"/>
                  <a:pathLst>
                    <a:path w="1486" h="930" extrusionOk="0">
                      <a:moveTo>
                        <a:pt x="0" y="1"/>
                      </a:moveTo>
                      <a:lnTo>
                        <a:pt x="415" y="930"/>
                      </a:lnTo>
                      <a:lnTo>
                        <a:pt x="1485" y="930"/>
                      </a:lnTo>
                      <a:lnTo>
                        <a:pt x="1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3" name="Google Shape;863;p41"/>
                <p:cNvSpPr/>
                <p:nvPr/>
              </p:nvSpPr>
              <p:spPr>
                <a:xfrm>
                  <a:off x="3550850" y="1477075"/>
                  <a:ext cx="37625" cy="23250"/>
                </a:xfrm>
                <a:custGeom>
                  <a:avLst/>
                  <a:gdLst/>
                  <a:ahLst/>
                  <a:cxnLst/>
                  <a:rect l="l" t="t" r="r" b="b"/>
                  <a:pathLst>
                    <a:path w="1505" h="930" extrusionOk="0">
                      <a:moveTo>
                        <a:pt x="1" y="1"/>
                      </a:moveTo>
                      <a:lnTo>
                        <a:pt x="413" y="930"/>
                      </a:lnTo>
                      <a:lnTo>
                        <a:pt x="1504" y="930"/>
                      </a:lnTo>
                      <a:lnTo>
                        <a:pt x="1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4" name="Google Shape;864;p41"/>
                <p:cNvSpPr/>
                <p:nvPr/>
              </p:nvSpPr>
              <p:spPr>
                <a:xfrm>
                  <a:off x="3578075" y="1477075"/>
                  <a:ext cx="37175" cy="23250"/>
                </a:xfrm>
                <a:custGeom>
                  <a:avLst/>
                  <a:gdLst/>
                  <a:ahLst/>
                  <a:cxnLst/>
                  <a:rect l="l" t="t" r="r" b="b"/>
                  <a:pathLst>
                    <a:path w="1487" h="930" extrusionOk="0">
                      <a:moveTo>
                        <a:pt x="0" y="1"/>
                      </a:moveTo>
                      <a:lnTo>
                        <a:pt x="415" y="930"/>
                      </a:lnTo>
                      <a:lnTo>
                        <a:pt x="1487" y="930"/>
                      </a:lnTo>
                      <a:lnTo>
                        <a:pt x="1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5" name="Google Shape;865;p41"/>
                <p:cNvSpPr/>
                <p:nvPr/>
              </p:nvSpPr>
              <p:spPr>
                <a:xfrm>
                  <a:off x="3443625" y="1554125"/>
                  <a:ext cx="272875" cy="151125"/>
                </a:xfrm>
                <a:custGeom>
                  <a:avLst/>
                  <a:gdLst/>
                  <a:ahLst/>
                  <a:cxnLst/>
                  <a:rect l="l" t="t" r="r" b="b"/>
                  <a:pathLst>
                    <a:path w="10915" h="6045" extrusionOk="0">
                      <a:moveTo>
                        <a:pt x="0" y="1"/>
                      </a:moveTo>
                      <a:lnTo>
                        <a:pt x="2691" y="6045"/>
                      </a:lnTo>
                      <a:lnTo>
                        <a:pt x="10914" y="6045"/>
                      </a:lnTo>
                      <a:lnTo>
                        <a:pt x="82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41"/>
                <p:cNvSpPr/>
                <p:nvPr/>
              </p:nvSpPr>
              <p:spPr>
                <a:xfrm>
                  <a:off x="3512675" y="1554125"/>
                  <a:ext cx="82775" cy="33425"/>
                </a:xfrm>
                <a:custGeom>
                  <a:avLst/>
                  <a:gdLst/>
                  <a:ahLst/>
                  <a:cxnLst/>
                  <a:rect l="l" t="t" r="r" b="b"/>
                  <a:pathLst>
                    <a:path w="3311" h="1337" extrusionOk="0">
                      <a:moveTo>
                        <a:pt x="0" y="1"/>
                      </a:moveTo>
                      <a:lnTo>
                        <a:pt x="594" y="1337"/>
                      </a:lnTo>
                      <a:lnTo>
                        <a:pt x="3310" y="1337"/>
                      </a:lnTo>
                      <a:lnTo>
                        <a:pt x="27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7" name="Google Shape;867;p41"/>
                <p:cNvSpPr/>
                <p:nvPr/>
              </p:nvSpPr>
              <p:spPr>
                <a:xfrm>
                  <a:off x="3605550" y="1564750"/>
                  <a:ext cx="16225" cy="17775"/>
                </a:xfrm>
                <a:custGeom>
                  <a:avLst/>
                  <a:gdLst/>
                  <a:ahLst/>
                  <a:cxnLst/>
                  <a:rect l="l" t="t" r="r" b="b"/>
                  <a:pathLst>
                    <a:path w="649" h="711" extrusionOk="0">
                      <a:moveTo>
                        <a:pt x="71" y="0"/>
                      </a:moveTo>
                      <a:cubicBezTo>
                        <a:pt x="51" y="0"/>
                        <a:pt x="34" y="6"/>
                        <a:pt x="23" y="18"/>
                      </a:cubicBezTo>
                      <a:cubicBezTo>
                        <a:pt x="1" y="46"/>
                        <a:pt x="18" y="93"/>
                        <a:pt x="62" y="123"/>
                      </a:cubicBezTo>
                      <a:lnTo>
                        <a:pt x="429" y="372"/>
                      </a:lnTo>
                      <a:lnTo>
                        <a:pt x="279" y="583"/>
                      </a:lnTo>
                      <a:cubicBezTo>
                        <a:pt x="259" y="612"/>
                        <a:pt x="279" y="660"/>
                        <a:pt x="326" y="687"/>
                      </a:cubicBezTo>
                      <a:cubicBezTo>
                        <a:pt x="349" y="702"/>
                        <a:pt x="373" y="710"/>
                        <a:pt x="396" y="710"/>
                      </a:cubicBezTo>
                      <a:cubicBezTo>
                        <a:pt x="417" y="710"/>
                        <a:pt x="435" y="702"/>
                        <a:pt x="445" y="687"/>
                      </a:cubicBezTo>
                      <a:lnTo>
                        <a:pt x="629" y="428"/>
                      </a:lnTo>
                      <a:cubicBezTo>
                        <a:pt x="649" y="401"/>
                        <a:pt x="630" y="357"/>
                        <a:pt x="588" y="327"/>
                      </a:cubicBezTo>
                      <a:lnTo>
                        <a:pt x="146" y="26"/>
                      </a:lnTo>
                      <a:cubicBezTo>
                        <a:pt x="122" y="9"/>
                        <a:pt x="95"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41"/>
                <p:cNvSpPr/>
                <p:nvPr/>
              </p:nvSpPr>
              <p:spPr>
                <a:xfrm>
                  <a:off x="3622175" y="1564750"/>
                  <a:ext cx="16225" cy="17775"/>
                </a:xfrm>
                <a:custGeom>
                  <a:avLst/>
                  <a:gdLst/>
                  <a:ahLst/>
                  <a:cxnLst/>
                  <a:rect l="l" t="t" r="r" b="b"/>
                  <a:pathLst>
                    <a:path w="649" h="711" extrusionOk="0">
                      <a:moveTo>
                        <a:pt x="71" y="0"/>
                      </a:moveTo>
                      <a:cubicBezTo>
                        <a:pt x="52" y="0"/>
                        <a:pt x="34" y="6"/>
                        <a:pt x="24" y="18"/>
                      </a:cubicBezTo>
                      <a:cubicBezTo>
                        <a:pt x="0" y="46"/>
                        <a:pt x="19" y="93"/>
                        <a:pt x="62" y="123"/>
                      </a:cubicBezTo>
                      <a:lnTo>
                        <a:pt x="429" y="372"/>
                      </a:lnTo>
                      <a:lnTo>
                        <a:pt x="279" y="583"/>
                      </a:lnTo>
                      <a:cubicBezTo>
                        <a:pt x="259" y="612"/>
                        <a:pt x="279" y="660"/>
                        <a:pt x="326" y="687"/>
                      </a:cubicBezTo>
                      <a:cubicBezTo>
                        <a:pt x="349" y="702"/>
                        <a:pt x="374" y="710"/>
                        <a:pt x="396" y="710"/>
                      </a:cubicBezTo>
                      <a:cubicBezTo>
                        <a:pt x="417" y="710"/>
                        <a:pt x="436" y="702"/>
                        <a:pt x="446" y="687"/>
                      </a:cubicBezTo>
                      <a:lnTo>
                        <a:pt x="629" y="428"/>
                      </a:lnTo>
                      <a:cubicBezTo>
                        <a:pt x="649" y="401"/>
                        <a:pt x="631" y="357"/>
                        <a:pt x="588" y="327"/>
                      </a:cubicBezTo>
                      <a:lnTo>
                        <a:pt x="146" y="26"/>
                      </a:lnTo>
                      <a:cubicBezTo>
                        <a:pt x="122" y="9"/>
                        <a:pt x="95"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9" name="Google Shape;869;p41"/>
                <p:cNvSpPr/>
                <p:nvPr/>
              </p:nvSpPr>
              <p:spPr>
                <a:xfrm>
                  <a:off x="3469575" y="1596300"/>
                  <a:ext cx="202050" cy="24375"/>
                </a:xfrm>
                <a:custGeom>
                  <a:avLst/>
                  <a:gdLst/>
                  <a:ahLst/>
                  <a:cxnLst/>
                  <a:rect l="l" t="t" r="r" b="b"/>
                  <a:pathLst>
                    <a:path w="8082" h="975" extrusionOk="0">
                      <a:moveTo>
                        <a:pt x="1" y="1"/>
                      </a:moveTo>
                      <a:lnTo>
                        <a:pt x="434" y="974"/>
                      </a:lnTo>
                      <a:lnTo>
                        <a:pt x="8081" y="974"/>
                      </a:lnTo>
                      <a:lnTo>
                        <a:pt x="7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0" name="Google Shape;870;p41"/>
                <p:cNvSpPr/>
                <p:nvPr/>
              </p:nvSpPr>
              <p:spPr>
                <a:xfrm>
                  <a:off x="3469575" y="1596300"/>
                  <a:ext cx="40200" cy="24375"/>
                </a:xfrm>
                <a:custGeom>
                  <a:avLst/>
                  <a:gdLst/>
                  <a:ahLst/>
                  <a:cxnLst/>
                  <a:rect l="l" t="t" r="r" b="b"/>
                  <a:pathLst>
                    <a:path w="1608" h="975" extrusionOk="0">
                      <a:moveTo>
                        <a:pt x="1" y="1"/>
                      </a:moveTo>
                      <a:lnTo>
                        <a:pt x="434" y="974"/>
                      </a:lnTo>
                      <a:lnTo>
                        <a:pt x="1607" y="974"/>
                      </a:lnTo>
                      <a:lnTo>
                        <a:pt x="1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1" name="Google Shape;871;p41"/>
                <p:cNvSpPr/>
                <p:nvPr/>
              </p:nvSpPr>
              <p:spPr>
                <a:xfrm>
                  <a:off x="3480000" y="1604150"/>
                  <a:ext cx="19350" cy="8650"/>
                </a:xfrm>
                <a:custGeom>
                  <a:avLst/>
                  <a:gdLst/>
                  <a:ahLst/>
                  <a:cxnLst/>
                  <a:rect l="l" t="t" r="r" b="b"/>
                  <a:pathLst>
                    <a:path w="774" h="346" extrusionOk="0">
                      <a:moveTo>
                        <a:pt x="310" y="1"/>
                      </a:moveTo>
                      <a:cubicBezTo>
                        <a:pt x="120" y="1"/>
                        <a:pt x="0" y="78"/>
                        <a:pt x="43" y="173"/>
                      </a:cubicBezTo>
                      <a:cubicBezTo>
                        <a:pt x="85" y="268"/>
                        <a:pt x="273" y="345"/>
                        <a:pt x="464" y="345"/>
                      </a:cubicBezTo>
                      <a:cubicBezTo>
                        <a:pt x="654" y="345"/>
                        <a:pt x="773" y="268"/>
                        <a:pt x="731" y="173"/>
                      </a:cubicBezTo>
                      <a:cubicBezTo>
                        <a:pt x="689" y="78"/>
                        <a:pt x="501" y="2"/>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41"/>
                <p:cNvSpPr/>
                <p:nvPr/>
              </p:nvSpPr>
              <p:spPr>
                <a:xfrm>
                  <a:off x="3505275" y="1597950"/>
                  <a:ext cx="35725" cy="21625"/>
                </a:xfrm>
                <a:custGeom>
                  <a:avLst/>
                  <a:gdLst/>
                  <a:ahLst/>
                  <a:cxnLst/>
                  <a:rect l="l" t="t" r="r" b="b"/>
                  <a:pathLst>
                    <a:path w="1429" h="865" extrusionOk="0">
                      <a:moveTo>
                        <a:pt x="0" y="1"/>
                      </a:moveTo>
                      <a:lnTo>
                        <a:pt x="385" y="865"/>
                      </a:lnTo>
                      <a:lnTo>
                        <a:pt x="1428" y="865"/>
                      </a:lnTo>
                      <a:lnTo>
                        <a:pt x="10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3" name="Google Shape;873;p41"/>
                <p:cNvSpPr/>
                <p:nvPr/>
              </p:nvSpPr>
              <p:spPr>
                <a:xfrm>
                  <a:off x="3543550" y="1604150"/>
                  <a:ext cx="118275" cy="10575"/>
                </a:xfrm>
                <a:custGeom>
                  <a:avLst/>
                  <a:gdLst/>
                  <a:ahLst/>
                  <a:cxnLst/>
                  <a:rect l="l" t="t" r="r" b="b"/>
                  <a:pathLst>
                    <a:path w="4731" h="423" extrusionOk="0">
                      <a:moveTo>
                        <a:pt x="201" y="1"/>
                      </a:moveTo>
                      <a:cubicBezTo>
                        <a:pt x="67" y="1"/>
                        <a:pt x="0" y="96"/>
                        <a:pt x="52" y="212"/>
                      </a:cubicBezTo>
                      <a:cubicBezTo>
                        <a:pt x="103" y="329"/>
                        <a:pt x="254" y="422"/>
                        <a:pt x="387" y="422"/>
                      </a:cubicBezTo>
                      <a:lnTo>
                        <a:pt x="4531" y="422"/>
                      </a:lnTo>
                      <a:cubicBezTo>
                        <a:pt x="4664" y="422"/>
                        <a:pt x="4730" y="328"/>
                        <a:pt x="4680" y="212"/>
                      </a:cubicBezTo>
                      <a:cubicBezTo>
                        <a:pt x="4628" y="94"/>
                        <a:pt x="4478" y="1"/>
                        <a:pt x="4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41"/>
                <p:cNvSpPr/>
                <p:nvPr/>
              </p:nvSpPr>
              <p:spPr>
                <a:xfrm>
                  <a:off x="3481900" y="1623925"/>
                  <a:ext cx="202025" cy="24350"/>
                </a:xfrm>
                <a:custGeom>
                  <a:avLst/>
                  <a:gdLst/>
                  <a:ahLst/>
                  <a:cxnLst/>
                  <a:rect l="l" t="t" r="r" b="b"/>
                  <a:pathLst>
                    <a:path w="8081" h="974" extrusionOk="0">
                      <a:moveTo>
                        <a:pt x="1" y="1"/>
                      </a:moveTo>
                      <a:lnTo>
                        <a:pt x="433" y="973"/>
                      </a:lnTo>
                      <a:lnTo>
                        <a:pt x="8080" y="973"/>
                      </a:lnTo>
                      <a:lnTo>
                        <a:pt x="7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5" name="Google Shape;875;p41"/>
                <p:cNvSpPr/>
                <p:nvPr/>
              </p:nvSpPr>
              <p:spPr>
                <a:xfrm>
                  <a:off x="3481900" y="1623925"/>
                  <a:ext cx="40175" cy="24350"/>
                </a:xfrm>
                <a:custGeom>
                  <a:avLst/>
                  <a:gdLst/>
                  <a:ahLst/>
                  <a:cxnLst/>
                  <a:rect l="l" t="t" r="r" b="b"/>
                  <a:pathLst>
                    <a:path w="1607" h="974" extrusionOk="0">
                      <a:moveTo>
                        <a:pt x="1" y="1"/>
                      </a:moveTo>
                      <a:lnTo>
                        <a:pt x="433" y="973"/>
                      </a:lnTo>
                      <a:lnTo>
                        <a:pt x="1606" y="973"/>
                      </a:lnTo>
                      <a:lnTo>
                        <a:pt x="11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6" name="Google Shape;876;p41"/>
                <p:cNvSpPr/>
                <p:nvPr/>
              </p:nvSpPr>
              <p:spPr>
                <a:xfrm>
                  <a:off x="3492325" y="1631775"/>
                  <a:ext cx="19350" cy="8650"/>
                </a:xfrm>
                <a:custGeom>
                  <a:avLst/>
                  <a:gdLst/>
                  <a:ahLst/>
                  <a:cxnLst/>
                  <a:rect l="l" t="t" r="r" b="b"/>
                  <a:pathLst>
                    <a:path w="774" h="346" extrusionOk="0">
                      <a:moveTo>
                        <a:pt x="310" y="1"/>
                      </a:moveTo>
                      <a:cubicBezTo>
                        <a:pt x="120" y="1"/>
                        <a:pt x="0" y="78"/>
                        <a:pt x="43" y="173"/>
                      </a:cubicBezTo>
                      <a:cubicBezTo>
                        <a:pt x="85" y="268"/>
                        <a:pt x="273" y="346"/>
                        <a:pt x="464" y="346"/>
                      </a:cubicBezTo>
                      <a:cubicBezTo>
                        <a:pt x="654" y="346"/>
                        <a:pt x="773" y="268"/>
                        <a:pt x="731" y="173"/>
                      </a:cubicBezTo>
                      <a:cubicBezTo>
                        <a:pt x="688" y="78"/>
                        <a:pt x="501" y="1"/>
                        <a:pt x="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7" name="Google Shape;877;p41"/>
                <p:cNvSpPr/>
                <p:nvPr/>
              </p:nvSpPr>
              <p:spPr>
                <a:xfrm>
                  <a:off x="3517550" y="1625525"/>
                  <a:ext cx="35725" cy="21650"/>
                </a:xfrm>
                <a:custGeom>
                  <a:avLst/>
                  <a:gdLst/>
                  <a:ahLst/>
                  <a:cxnLst/>
                  <a:rect l="l" t="t" r="r" b="b"/>
                  <a:pathLst>
                    <a:path w="1429" h="866" extrusionOk="0">
                      <a:moveTo>
                        <a:pt x="1" y="1"/>
                      </a:moveTo>
                      <a:lnTo>
                        <a:pt x="387" y="865"/>
                      </a:lnTo>
                      <a:lnTo>
                        <a:pt x="1428" y="865"/>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8" name="Google Shape;878;p41"/>
                <p:cNvSpPr/>
                <p:nvPr/>
              </p:nvSpPr>
              <p:spPr>
                <a:xfrm>
                  <a:off x="3555825" y="1631750"/>
                  <a:ext cx="118325" cy="10575"/>
                </a:xfrm>
                <a:custGeom>
                  <a:avLst/>
                  <a:gdLst/>
                  <a:ahLst/>
                  <a:cxnLst/>
                  <a:rect l="l" t="t" r="r" b="b"/>
                  <a:pathLst>
                    <a:path w="4733" h="423" extrusionOk="0">
                      <a:moveTo>
                        <a:pt x="201" y="1"/>
                      </a:moveTo>
                      <a:cubicBezTo>
                        <a:pt x="67" y="1"/>
                        <a:pt x="0" y="95"/>
                        <a:pt x="52" y="212"/>
                      </a:cubicBezTo>
                      <a:cubicBezTo>
                        <a:pt x="103" y="328"/>
                        <a:pt x="254" y="423"/>
                        <a:pt x="387" y="423"/>
                      </a:cubicBezTo>
                      <a:lnTo>
                        <a:pt x="4532" y="423"/>
                      </a:lnTo>
                      <a:cubicBezTo>
                        <a:pt x="4665" y="423"/>
                        <a:pt x="4732" y="328"/>
                        <a:pt x="4681" y="212"/>
                      </a:cubicBezTo>
                      <a:cubicBezTo>
                        <a:pt x="4629" y="94"/>
                        <a:pt x="4478" y="1"/>
                        <a:pt x="4345" y="1"/>
                      </a:cubicBezTo>
                      <a:close/>
                    </a:path>
                  </a:pathLst>
                </a:custGeom>
                <a:solidFill>
                  <a:srgbClr val="B3B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9" name="Google Shape;879;p41"/>
                <p:cNvSpPr/>
                <p:nvPr/>
              </p:nvSpPr>
              <p:spPr>
                <a:xfrm>
                  <a:off x="3547175" y="1281075"/>
                  <a:ext cx="28725" cy="3625"/>
                </a:xfrm>
                <a:custGeom>
                  <a:avLst/>
                  <a:gdLst/>
                  <a:ahLst/>
                  <a:cxnLst/>
                  <a:rect l="l" t="t" r="r" b="b"/>
                  <a:pathLst>
                    <a:path w="1149" h="145" extrusionOk="0">
                      <a:moveTo>
                        <a:pt x="0" y="1"/>
                      </a:moveTo>
                      <a:lnTo>
                        <a:pt x="63" y="145"/>
                      </a:lnTo>
                      <a:lnTo>
                        <a:pt x="1149" y="145"/>
                      </a:lnTo>
                      <a:lnTo>
                        <a:pt x="1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0" name="Google Shape;880;p41"/>
                <p:cNvSpPr/>
                <p:nvPr/>
              </p:nvSpPr>
              <p:spPr>
                <a:xfrm>
                  <a:off x="3549375" y="1286125"/>
                  <a:ext cx="28800" cy="3600"/>
                </a:xfrm>
                <a:custGeom>
                  <a:avLst/>
                  <a:gdLst/>
                  <a:ahLst/>
                  <a:cxnLst/>
                  <a:rect l="l" t="t" r="r" b="b"/>
                  <a:pathLst>
                    <a:path w="1152" h="144" extrusionOk="0">
                      <a:moveTo>
                        <a:pt x="1" y="0"/>
                      </a:moveTo>
                      <a:lnTo>
                        <a:pt x="66" y="144"/>
                      </a:lnTo>
                      <a:lnTo>
                        <a:pt x="1152" y="144"/>
                      </a:ln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1" name="Google Shape;881;p41"/>
                <p:cNvSpPr/>
                <p:nvPr/>
              </p:nvSpPr>
              <p:spPr>
                <a:xfrm>
                  <a:off x="2547875" y="1302100"/>
                  <a:ext cx="14175" cy="10150"/>
                </a:xfrm>
                <a:custGeom>
                  <a:avLst/>
                  <a:gdLst/>
                  <a:ahLst/>
                  <a:cxnLst/>
                  <a:rect l="l" t="t" r="r" b="b"/>
                  <a:pathLst>
                    <a:path w="567" h="406" extrusionOk="0">
                      <a:moveTo>
                        <a:pt x="195" y="1"/>
                      </a:moveTo>
                      <a:cubicBezTo>
                        <a:pt x="194" y="1"/>
                        <a:pt x="193" y="1"/>
                        <a:pt x="193" y="1"/>
                      </a:cubicBezTo>
                      <a:cubicBezTo>
                        <a:pt x="64" y="1"/>
                        <a:pt x="0" y="91"/>
                        <a:pt x="50" y="202"/>
                      </a:cubicBezTo>
                      <a:cubicBezTo>
                        <a:pt x="100" y="314"/>
                        <a:pt x="244" y="405"/>
                        <a:pt x="373" y="405"/>
                      </a:cubicBezTo>
                      <a:cubicBezTo>
                        <a:pt x="501" y="405"/>
                        <a:pt x="566" y="314"/>
                        <a:pt x="516" y="202"/>
                      </a:cubicBezTo>
                      <a:cubicBezTo>
                        <a:pt x="466" y="92"/>
                        <a:pt x="323"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41"/>
                <p:cNvSpPr/>
                <p:nvPr/>
              </p:nvSpPr>
              <p:spPr>
                <a:xfrm>
                  <a:off x="2567725" y="1302100"/>
                  <a:ext cx="14175" cy="10150"/>
                </a:xfrm>
                <a:custGeom>
                  <a:avLst/>
                  <a:gdLst/>
                  <a:ahLst/>
                  <a:cxnLst/>
                  <a:rect l="l" t="t" r="r" b="b"/>
                  <a:pathLst>
                    <a:path w="567" h="406" extrusionOk="0">
                      <a:moveTo>
                        <a:pt x="196" y="1"/>
                      </a:moveTo>
                      <a:cubicBezTo>
                        <a:pt x="196" y="1"/>
                        <a:pt x="195" y="1"/>
                        <a:pt x="194" y="1"/>
                      </a:cubicBezTo>
                      <a:cubicBezTo>
                        <a:pt x="65" y="1"/>
                        <a:pt x="1" y="91"/>
                        <a:pt x="51" y="202"/>
                      </a:cubicBezTo>
                      <a:cubicBezTo>
                        <a:pt x="102" y="314"/>
                        <a:pt x="246" y="405"/>
                        <a:pt x="374" y="405"/>
                      </a:cubicBezTo>
                      <a:cubicBezTo>
                        <a:pt x="503" y="405"/>
                        <a:pt x="567" y="314"/>
                        <a:pt x="516" y="202"/>
                      </a:cubicBezTo>
                      <a:cubicBezTo>
                        <a:pt x="468" y="92"/>
                        <a:pt x="324"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41"/>
                <p:cNvSpPr/>
                <p:nvPr/>
              </p:nvSpPr>
              <p:spPr>
                <a:xfrm>
                  <a:off x="2587150" y="1302100"/>
                  <a:ext cx="14175" cy="10150"/>
                </a:xfrm>
                <a:custGeom>
                  <a:avLst/>
                  <a:gdLst/>
                  <a:ahLst/>
                  <a:cxnLst/>
                  <a:rect l="l" t="t" r="r" b="b"/>
                  <a:pathLst>
                    <a:path w="567" h="406" extrusionOk="0">
                      <a:moveTo>
                        <a:pt x="196" y="1"/>
                      </a:moveTo>
                      <a:cubicBezTo>
                        <a:pt x="196" y="1"/>
                        <a:pt x="195" y="1"/>
                        <a:pt x="194" y="1"/>
                      </a:cubicBezTo>
                      <a:cubicBezTo>
                        <a:pt x="65" y="1"/>
                        <a:pt x="1" y="91"/>
                        <a:pt x="51" y="202"/>
                      </a:cubicBezTo>
                      <a:cubicBezTo>
                        <a:pt x="102" y="314"/>
                        <a:pt x="246" y="405"/>
                        <a:pt x="374" y="405"/>
                      </a:cubicBezTo>
                      <a:cubicBezTo>
                        <a:pt x="503" y="405"/>
                        <a:pt x="567" y="314"/>
                        <a:pt x="517" y="202"/>
                      </a:cubicBezTo>
                      <a:cubicBezTo>
                        <a:pt x="467" y="92"/>
                        <a:pt x="324" y="1"/>
                        <a:pt x="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41"/>
                <p:cNvSpPr/>
                <p:nvPr/>
              </p:nvSpPr>
              <p:spPr>
                <a:xfrm>
                  <a:off x="4431550" y="1045875"/>
                  <a:ext cx="1315925" cy="1186750"/>
                </a:xfrm>
                <a:custGeom>
                  <a:avLst/>
                  <a:gdLst/>
                  <a:ahLst/>
                  <a:cxnLst/>
                  <a:rect l="l" t="t" r="r" b="b"/>
                  <a:pathLst>
                    <a:path w="52637" h="47470" extrusionOk="0">
                      <a:moveTo>
                        <a:pt x="1642" y="1"/>
                      </a:moveTo>
                      <a:cubicBezTo>
                        <a:pt x="734" y="1"/>
                        <a:pt x="1" y="735"/>
                        <a:pt x="1" y="1642"/>
                      </a:cubicBezTo>
                      <a:lnTo>
                        <a:pt x="1" y="37571"/>
                      </a:lnTo>
                      <a:cubicBezTo>
                        <a:pt x="1" y="38478"/>
                        <a:pt x="734" y="39212"/>
                        <a:pt x="1642" y="39212"/>
                      </a:cubicBezTo>
                      <a:lnTo>
                        <a:pt x="20112" y="39212"/>
                      </a:lnTo>
                      <a:lnTo>
                        <a:pt x="20112" y="45358"/>
                      </a:lnTo>
                      <a:lnTo>
                        <a:pt x="19826" y="45358"/>
                      </a:lnTo>
                      <a:cubicBezTo>
                        <a:pt x="18660" y="45358"/>
                        <a:pt x="17714" y="46304"/>
                        <a:pt x="17714" y="47469"/>
                      </a:cubicBezTo>
                      <a:lnTo>
                        <a:pt x="34923" y="47469"/>
                      </a:lnTo>
                      <a:cubicBezTo>
                        <a:pt x="34923" y="46304"/>
                        <a:pt x="33977" y="45358"/>
                        <a:pt x="32811" y="45358"/>
                      </a:cubicBezTo>
                      <a:lnTo>
                        <a:pt x="32525" y="45358"/>
                      </a:lnTo>
                      <a:lnTo>
                        <a:pt x="32525" y="39212"/>
                      </a:lnTo>
                      <a:lnTo>
                        <a:pt x="50995" y="39212"/>
                      </a:lnTo>
                      <a:cubicBezTo>
                        <a:pt x="51902" y="39212"/>
                        <a:pt x="52636" y="38478"/>
                        <a:pt x="52636" y="37571"/>
                      </a:cubicBezTo>
                      <a:lnTo>
                        <a:pt x="52636" y="1642"/>
                      </a:lnTo>
                      <a:cubicBezTo>
                        <a:pt x="52636" y="735"/>
                        <a:pt x="51902" y="1"/>
                        <a:pt x="509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5" name="Google Shape;885;p41"/>
                <p:cNvSpPr/>
                <p:nvPr/>
              </p:nvSpPr>
              <p:spPr>
                <a:xfrm>
                  <a:off x="4353375" y="1045875"/>
                  <a:ext cx="1315900" cy="980325"/>
                </a:xfrm>
                <a:custGeom>
                  <a:avLst/>
                  <a:gdLst/>
                  <a:ahLst/>
                  <a:cxnLst/>
                  <a:rect l="l" t="t" r="r" b="b"/>
                  <a:pathLst>
                    <a:path w="52636" h="39213" extrusionOk="0">
                      <a:moveTo>
                        <a:pt x="1642" y="1"/>
                      </a:moveTo>
                      <a:cubicBezTo>
                        <a:pt x="735" y="1"/>
                        <a:pt x="0" y="735"/>
                        <a:pt x="0" y="1642"/>
                      </a:cubicBezTo>
                      <a:lnTo>
                        <a:pt x="0" y="37571"/>
                      </a:lnTo>
                      <a:cubicBezTo>
                        <a:pt x="0" y="38478"/>
                        <a:pt x="735" y="39212"/>
                        <a:pt x="1642" y="39212"/>
                      </a:cubicBezTo>
                      <a:lnTo>
                        <a:pt x="50994" y="39212"/>
                      </a:lnTo>
                      <a:cubicBezTo>
                        <a:pt x="51902" y="39212"/>
                        <a:pt x="52636" y="38478"/>
                        <a:pt x="52636" y="37571"/>
                      </a:cubicBezTo>
                      <a:lnTo>
                        <a:pt x="52636" y="1642"/>
                      </a:lnTo>
                      <a:cubicBezTo>
                        <a:pt x="52636" y="735"/>
                        <a:pt x="51902" y="1"/>
                        <a:pt x="509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6" name="Google Shape;886;p41"/>
                <p:cNvSpPr/>
                <p:nvPr/>
              </p:nvSpPr>
              <p:spPr>
                <a:xfrm>
                  <a:off x="4428350" y="1118150"/>
                  <a:ext cx="1166025" cy="835750"/>
                </a:xfrm>
                <a:custGeom>
                  <a:avLst/>
                  <a:gdLst/>
                  <a:ahLst/>
                  <a:cxnLst/>
                  <a:rect l="l" t="t" r="r" b="b"/>
                  <a:pathLst>
                    <a:path w="46641" h="33430" extrusionOk="0">
                      <a:moveTo>
                        <a:pt x="0" y="0"/>
                      </a:moveTo>
                      <a:lnTo>
                        <a:pt x="0" y="33429"/>
                      </a:lnTo>
                      <a:lnTo>
                        <a:pt x="46640" y="33429"/>
                      </a:lnTo>
                      <a:lnTo>
                        <a:pt x="466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7" name="Google Shape;887;p41"/>
                <p:cNvSpPr/>
                <p:nvPr/>
              </p:nvSpPr>
              <p:spPr>
                <a:xfrm>
                  <a:off x="4796250" y="2179825"/>
                  <a:ext cx="430225" cy="52800"/>
                </a:xfrm>
                <a:custGeom>
                  <a:avLst/>
                  <a:gdLst/>
                  <a:ahLst/>
                  <a:cxnLst/>
                  <a:rect l="l" t="t" r="r" b="b"/>
                  <a:pathLst>
                    <a:path w="17209" h="2112" extrusionOk="0">
                      <a:moveTo>
                        <a:pt x="15097" y="0"/>
                      </a:moveTo>
                      <a:lnTo>
                        <a:pt x="2111" y="0"/>
                      </a:lnTo>
                      <a:cubicBezTo>
                        <a:pt x="946" y="0"/>
                        <a:pt x="1" y="946"/>
                        <a:pt x="1" y="2111"/>
                      </a:cubicBezTo>
                      <a:lnTo>
                        <a:pt x="1" y="2111"/>
                      </a:lnTo>
                      <a:lnTo>
                        <a:pt x="17209" y="2111"/>
                      </a:lnTo>
                      <a:lnTo>
                        <a:pt x="17209" y="2111"/>
                      </a:lnTo>
                      <a:cubicBezTo>
                        <a:pt x="17208" y="945"/>
                        <a:pt x="16262" y="0"/>
                        <a:pt x="15097" y="0"/>
                      </a:cubicBezTo>
                      <a:close/>
                    </a:path>
                  </a:pathLst>
                </a:custGeom>
                <a:solidFill>
                  <a:srgbClr val="6BB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8" name="Google Shape;888;p41"/>
                <p:cNvSpPr/>
                <p:nvPr/>
              </p:nvSpPr>
              <p:spPr>
                <a:xfrm>
                  <a:off x="4856175" y="2026150"/>
                  <a:ext cx="310325" cy="153700"/>
                </a:xfrm>
                <a:custGeom>
                  <a:avLst/>
                  <a:gdLst/>
                  <a:ahLst/>
                  <a:cxnLst/>
                  <a:rect l="l" t="t" r="r" b="b"/>
                  <a:pathLst>
                    <a:path w="12413" h="6148" extrusionOk="0">
                      <a:moveTo>
                        <a:pt x="0" y="0"/>
                      </a:moveTo>
                      <a:lnTo>
                        <a:pt x="12413" y="0"/>
                      </a:lnTo>
                      <a:lnTo>
                        <a:pt x="12413" y="6147"/>
                      </a:lnTo>
                      <a:lnTo>
                        <a:pt x="0" y="6147"/>
                      </a:lnTo>
                      <a:close/>
                    </a:path>
                  </a:pathLst>
                </a:custGeom>
                <a:solidFill>
                  <a:srgbClr val="6BB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9" name="Google Shape;889;p41"/>
                <p:cNvSpPr/>
                <p:nvPr/>
              </p:nvSpPr>
              <p:spPr>
                <a:xfrm>
                  <a:off x="5025250" y="1374050"/>
                  <a:ext cx="328400" cy="199500"/>
                </a:xfrm>
                <a:custGeom>
                  <a:avLst/>
                  <a:gdLst/>
                  <a:ahLst/>
                  <a:cxnLst/>
                  <a:rect l="l" t="t" r="r" b="b"/>
                  <a:pathLst>
                    <a:path w="13136" h="7980" extrusionOk="0">
                      <a:moveTo>
                        <a:pt x="11048" y="0"/>
                      </a:moveTo>
                      <a:cubicBezTo>
                        <a:pt x="8343" y="0"/>
                        <a:pt x="3564" y="2473"/>
                        <a:pt x="347" y="6364"/>
                      </a:cubicBezTo>
                      <a:cubicBezTo>
                        <a:pt x="313" y="6403"/>
                        <a:pt x="282" y="6441"/>
                        <a:pt x="251" y="6483"/>
                      </a:cubicBezTo>
                      <a:cubicBezTo>
                        <a:pt x="164" y="6585"/>
                        <a:pt x="82" y="6688"/>
                        <a:pt x="1" y="6794"/>
                      </a:cubicBezTo>
                      <a:lnTo>
                        <a:pt x="6" y="7980"/>
                      </a:lnTo>
                      <a:lnTo>
                        <a:pt x="5600" y="7957"/>
                      </a:lnTo>
                      <a:cubicBezTo>
                        <a:pt x="5719" y="7957"/>
                        <a:pt x="5836" y="7953"/>
                        <a:pt x="5954" y="7948"/>
                      </a:cubicBezTo>
                      <a:cubicBezTo>
                        <a:pt x="6575" y="7912"/>
                        <a:pt x="7180" y="7796"/>
                        <a:pt x="7761" y="7607"/>
                      </a:cubicBezTo>
                      <a:cubicBezTo>
                        <a:pt x="9068" y="7176"/>
                        <a:pt x="10237" y="6365"/>
                        <a:pt x="11104" y="5256"/>
                      </a:cubicBezTo>
                      <a:cubicBezTo>
                        <a:pt x="11429" y="4834"/>
                        <a:pt x="11733" y="4418"/>
                        <a:pt x="11998" y="4017"/>
                      </a:cubicBezTo>
                      <a:cubicBezTo>
                        <a:pt x="12695" y="2966"/>
                        <a:pt x="13136" y="2014"/>
                        <a:pt x="13086" y="1350"/>
                      </a:cubicBezTo>
                      <a:cubicBezTo>
                        <a:pt x="12936" y="425"/>
                        <a:pt x="12170" y="0"/>
                        <a:pt x="110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0" name="Google Shape;890;p41"/>
                <p:cNvSpPr/>
                <p:nvPr/>
              </p:nvSpPr>
              <p:spPr>
                <a:xfrm>
                  <a:off x="5036075" y="1462875"/>
                  <a:ext cx="130025" cy="77475"/>
                </a:xfrm>
                <a:custGeom>
                  <a:avLst/>
                  <a:gdLst/>
                  <a:ahLst/>
                  <a:cxnLst/>
                  <a:rect l="l" t="t" r="r" b="b"/>
                  <a:pathLst>
                    <a:path w="5201" h="3099" extrusionOk="0">
                      <a:moveTo>
                        <a:pt x="4509" y="0"/>
                      </a:moveTo>
                      <a:cubicBezTo>
                        <a:pt x="4466" y="0"/>
                        <a:pt x="4421" y="6"/>
                        <a:pt x="4375" y="18"/>
                      </a:cubicBezTo>
                      <a:cubicBezTo>
                        <a:pt x="2691" y="461"/>
                        <a:pt x="0" y="3098"/>
                        <a:pt x="0" y="3098"/>
                      </a:cubicBezTo>
                      <a:cubicBezTo>
                        <a:pt x="2173" y="2368"/>
                        <a:pt x="3991" y="1631"/>
                        <a:pt x="4842" y="881"/>
                      </a:cubicBezTo>
                      <a:cubicBezTo>
                        <a:pt x="5200" y="566"/>
                        <a:pt x="4941" y="0"/>
                        <a:pt x="4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1" name="Google Shape;891;p41"/>
                <p:cNvSpPr/>
                <p:nvPr/>
              </p:nvSpPr>
              <p:spPr>
                <a:xfrm>
                  <a:off x="5163275" y="1479050"/>
                  <a:ext cx="83375" cy="49000"/>
                </a:xfrm>
                <a:custGeom>
                  <a:avLst/>
                  <a:gdLst/>
                  <a:ahLst/>
                  <a:cxnLst/>
                  <a:rect l="l" t="t" r="r" b="b"/>
                  <a:pathLst>
                    <a:path w="3335" h="1960" extrusionOk="0">
                      <a:moveTo>
                        <a:pt x="1212" y="1"/>
                      </a:moveTo>
                      <a:cubicBezTo>
                        <a:pt x="946" y="1"/>
                        <a:pt x="673" y="86"/>
                        <a:pt x="450" y="220"/>
                      </a:cubicBezTo>
                      <a:cubicBezTo>
                        <a:pt x="0" y="492"/>
                        <a:pt x="52" y="1166"/>
                        <a:pt x="521" y="1403"/>
                      </a:cubicBezTo>
                      <a:cubicBezTo>
                        <a:pt x="994" y="1640"/>
                        <a:pt x="1737" y="1960"/>
                        <a:pt x="2307" y="1960"/>
                      </a:cubicBezTo>
                      <a:cubicBezTo>
                        <a:pt x="2638" y="1960"/>
                        <a:pt x="2910" y="1852"/>
                        <a:pt x="3038" y="1560"/>
                      </a:cubicBezTo>
                      <a:cubicBezTo>
                        <a:pt x="3038" y="1560"/>
                        <a:pt x="3334" y="944"/>
                        <a:pt x="2516" y="383"/>
                      </a:cubicBezTo>
                      <a:cubicBezTo>
                        <a:pt x="2140" y="125"/>
                        <a:pt x="1688" y="5"/>
                        <a:pt x="1231" y="1"/>
                      </a:cubicBezTo>
                      <a:cubicBezTo>
                        <a:pt x="1225" y="1"/>
                        <a:pt x="1218" y="1"/>
                        <a:pt x="1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2" name="Google Shape;892;p41"/>
                <p:cNvSpPr/>
                <p:nvPr/>
              </p:nvSpPr>
              <p:spPr>
                <a:xfrm>
                  <a:off x="5180300" y="1398475"/>
                  <a:ext cx="131575" cy="60350"/>
                </a:xfrm>
                <a:custGeom>
                  <a:avLst/>
                  <a:gdLst/>
                  <a:ahLst/>
                  <a:cxnLst/>
                  <a:rect l="l" t="t" r="r" b="b"/>
                  <a:pathLst>
                    <a:path w="5263" h="2414" extrusionOk="0">
                      <a:moveTo>
                        <a:pt x="3470" y="1"/>
                      </a:moveTo>
                      <a:cubicBezTo>
                        <a:pt x="2910" y="1"/>
                        <a:pt x="2360" y="165"/>
                        <a:pt x="1870" y="443"/>
                      </a:cubicBezTo>
                      <a:cubicBezTo>
                        <a:pt x="1089" y="888"/>
                        <a:pt x="0" y="1651"/>
                        <a:pt x="590" y="2201"/>
                      </a:cubicBezTo>
                      <a:cubicBezTo>
                        <a:pt x="731" y="2332"/>
                        <a:pt x="921" y="2393"/>
                        <a:pt x="1115" y="2402"/>
                      </a:cubicBezTo>
                      <a:cubicBezTo>
                        <a:pt x="1259" y="2408"/>
                        <a:pt x="1462" y="2413"/>
                        <a:pt x="1701" y="2413"/>
                      </a:cubicBezTo>
                      <a:cubicBezTo>
                        <a:pt x="2973" y="2413"/>
                        <a:pt x="5263" y="2249"/>
                        <a:pt x="5118" y="1048"/>
                      </a:cubicBezTo>
                      <a:cubicBezTo>
                        <a:pt x="5118" y="1048"/>
                        <a:pt x="5038" y="119"/>
                        <a:pt x="3700" y="10"/>
                      </a:cubicBezTo>
                      <a:cubicBezTo>
                        <a:pt x="3623" y="4"/>
                        <a:pt x="3546" y="1"/>
                        <a:pt x="34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3" name="Google Shape;893;p41"/>
                <p:cNvSpPr/>
                <p:nvPr/>
              </p:nvSpPr>
              <p:spPr>
                <a:xfrm>
                  <a:off x="5017700" y="1548475"/>
                  <a:ext cx="220200" cy="169875"/>
                </a:xfrm>
                <a:custGeom>
                  <a:avLst/>
                  <a:gdLst/>
                  <a:ahLst/>
                  <a:cxnLst/>
                  <a:rect l="l" t="t" r="r" b="b"/>
                  <a:pathLst>
                    <a:path w="8808" h="6795" extrusionOk="0">
                      <a:moveTo>
                        <a:pt x="5790" y="1"/>
                      </a:moveTo>
                      <a:cubicBezTo>
                        <a:pt x="5547" y="1"/>
                        <a:pt x="5294" y="11"/>
                        <a:pt x="5031" y="29"/>
                      </a:cubicBezTo>
                      <a:cubicBezTo>
                        <a:pt x="3729" y="114"/>
                        <a:pt x="2190" y="405"/>
                        <a:pt x="587" y="755"/>
                      </a:cubicBezTo>
                      <a:cubicBezTo>
                        <a:pt x="559" y="760"/>
                        <a:pt x="530" y="767"/>
                        <a:pt x="499" y="772"/>
                      </a:cubicBezTo>
                      <a:cubicBezTo>
                        <a:pt x="494" y="772"/>
                        <a:pt x="489" y="775"/>
                        <a:pt x="482" y="778"/>
                      </a:cubicBezTo>
                      <a:cubicBezTo>
                        <a:pt x="426" y="788"/>
                        <a:pt x="368" y="801"/>
                        <a:pt x="308" y="814"/>
                      </a:cubicBezTo>
                      <a:cubicBezTo>
                        <a:pt x="277" y="822"/>
                        <a:pt x="244" y="827"/>
                        <a:pt x="213" y="834"/>
                      </a:cubicBezTo>
                      <a:lnTo>
                        <a:pt x="0" y="2161"/>
                      </a:lnTo>
                      <a:cubicBezTo>
                        <a:pt x="0" y="2161"/>
                        <a:pt x="165" y="3428"/>
                        <a:pt x="698" y="4639"/>
                      </a:cubicBezTo>
                      <a:cubicBezTo>
                        <a:pt x="726" y="4711"/>
                        <a:pt x="760" y="4781"/>
                        <a:pt x="793" y="4851"/>
                      </a:cubicBezTo>
                      <a:cubicBezTo>
                        <a:pt x="1284" y="5873"/>
                        <a:pt x="2048" y="6795"/>
                        <a:pt x="3211" y="6795"/>
                      </a:cubicBezTo>
                      <a:cubicBezTo>
                        <a:pt x="3565" y="6795"/>
                        <a:pt x="3957" y="6709"/>
                        <a:pt x="4389" y="6514"/>
                      </a:cubicBezTo>
                      <a:cubicBezTo>
                        <a:pt x="4645" y="6399"/>
                        <a:pt x="4882" y="6247"/>
                        <a:pt x="5115" y="6088"/>
                      </a:cubicBezTo>
                      <a:cubicBezTo>
                        <a:pt x="5808" y="5601"/>
                        <a:pt x="7471" y="4349"/>
                        <a:pt x="8324" y="2979"/>
                      </a:cubicBezTo>
                      <a:cubicBezTo>
                        <a:pt x="8808" y="2199"/>
                        <a:pt x="8654" y="1224"/>
                        <a:pt x="8066" y="631"/>
                      </a:cubicBezTo>
                      <a:cubicBezTo>
                        <a:pt x="7848" y="416"/>
                        <a:pt x="7577" y="254"/>
                        <a:pt x="7259" y="165"/>
                      </a:cubicBezTo>
                      <a:cubicBezTo>
                        <a:pt x="6836" y="52"/>
                        <a:pt x="6341" y="1"/>
                        <a:pt x="5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4" name="Google Shape;894;p41"/>
                <p:cNvSpPr/>
                <p:nvPr/>
              </p:nvSpPr>
              <p:spPr>
                <a:xfrm>
                  <a:off x="5175950" y="1595000"/>
                  <a:ext cx="28875" cy="28425"/>
                </a:xfrm>
                <a:custGeom>
                  <a:avLst/>
                  <a:gdLst/>
                  <a:ahLst/>
                  <a:cxnLst/>
                  <a:rect l="l" t="t" r="r" b="b"/>
                  <a:pathLst>
                    <a:path w="1155" h="1137" extrusionOk="0">
                      <a:moveTo>
                        <a:pt x="321" y="0"/>
                      </a:moveTo>
                      <a:cubicBezTo>
                        <a:pt x="127" y="0"/>
                        <a:pt x="1" y="210"/>
                        <a:pt x="95" y="394"/>
                      </a:cubicBezTo>
                      <a:cubicBezTo>
                        <a:pt x="234" y="672"/>
                        <a:pt x="508" y="1137"/>
                        <a:pt x="787" y="1137"/>
                      </a:cubicBezTo>
                      <a:cubicBezTo>
                        <a:pt x="825" y="1137"/>
                        <a:pt x="864" y="1128"/>
                        <a:pt x="902" y="1109"/>
                      </a:cubicBezTo>
                      <a:cubicBezTo>
                        <a:pt x="902" y="1109"/>
                        <a:pt x="1154" y="993"/>
                        <a:pt x="1017" y="599"/>
                      </a:cubicBezTo>
                      <a:cubicBezTo>
                        <a:pt x="954" y="419"/>
                        <a:pt x="832" y="263"/>
                        <a:pt x="681" y="139"/>
                      </a:cubicBezTo>
                      <a:cubicBezTo>
                        <a:pt x="590" y="67"/>
                        <a:pt x="475" y="21"/>
                        <a:pt x="364" y="3"/>
                      </a:cubicBezTo>
                      <a:cubicBezTo>
                        <a:pt x="349" y="1"/>
                        <a:pt x="335"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5" name="Google Shape;895;p41"/>
                <p:cNvSpPr/>
                <p:nvPr/>
              </p:nvSpPr>
              <p:spPr>
                <a:xfrm>
                  <a:off x="5188100" y="1571675"/>
                  <a:ext cx="36175" cy="28400"/>
                </a:xfrm>
                <a:custGeom>
                  <a:avLst/>
                  <a:gdLst/>
                  <a:ahLst/>
                  <a:cxnLst/>
                  <a:rect l="l" t="t" r="r" b="b"/>
                  <a:pathLst>
                    <a:path w="1447" h="1136" extrusionOk="0">
                      <a:moveTo>
                        <a:pt x="406" y="1"/>
                      </a:moveTo>
                      <a:cubicBezTo>
                        <a:pt x="389" y="1"/>
                        <a:pt x="371" y="2"/>
                        <a:pt x="354" y="3"/>
                      </a:cubicBezTo>
                      <a:cubicBezTo>
                        <a:pt x="109" y="18"/>
                        <a:pt x="0" y="300"/>
                        <a:pt x="156" y="491"/>
                      </a:cubicBezTo>
                      <a:cubicBezTo>
                        <a:pt x="358" y="739"/>
                        <a:pt x="725" y="1136"/>
                        <a:pt x="1018" y="1136"/>
                      </a:cubicBezTo>
                      <a:cubicBezTo>
                        <a:pt x="1084" y="1136"/>
                        <a:pt x="1145" y="1116"/>
                        <a:pt x="1200" y="1071"/>
                      </a:cubicBezTo>
                      <a:cubicBezTo>
                        <a:pt x="1200" y="1071"/>
                        <a:pt x="1446" y="886"/>
                        <a:pt x="1204" y="492"/>
                      </a:cubicBezTo>
                      <a:cubicBezTo>
                        <a:pt x="1093" y="312"/>
                        <a:pt x="922" y="171"/>
                        <a:pt x="730" y="75"/>
                      </a:cubicBezTo>
                      <a:cubicBezTo>
                        <a:pt x="630" y="26"/>
                        <a:pt x="516" y="1"/>
                        <a:pt x="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6" name="Google Shape;896;p41"/>
                <p:cNvSpPr/>
                <p:nvPr/>
              </p:nvSpPr>
              <p:spPr>
                <a:xfrm>
                  <a:off x="5156925" y="1616025"/>
                  <a:ext cx="20825" cy="32900"/>
                </a:xfrm>
                <a:custGeom>
                  <a:avLst/>
                  <a:gdLst/>
                  <a:ahLst/>
                  <a:cxnLst/>
                  <a:rect l="l" t="t" r="r" b="b"/>
                  <a:pathLst>
                    <a:path w="833" h="1316" extrusionOk="0">
                      <a:moveTo>
                        <a:pt x="286" y="0"/>
                      </a:moveTo>
                      <a:cubicBezTo>
                        <a:pt x="135" y="0"/>
                        <a:pt x="1" y="135"/>
                        <a:pt x="14" y="312"/>
                      </a:cubicBezTo>
                      <a:cubicBezTo>
                        <a:pt x="43" y="669"/>
                        <a:pt x="143" y="1315"/>
                        <a:pt x="490" y="1315"/>
                      </a:cubicBezTo>
                      <a:cubicBezTo>
                        <a:pt x="497" y="1315"/>
                        <a:pt x="505" y="1315"/>
                        <a:pt x="512" y="1314"/>
                      </a:cubicBezTo>
                      <a:cubicBezTo>
                        <a:pt x="512" y="1314"/>
                        <a:pt x="801" y="1301"/>
                        <a:pt x="822" y="870"/>
                      </a:cubicBezTo>
                      <a:cubicBezTo>
                        <a:pt x="832" y="672"/>
                        <a:pt x="776" y="472"/>
                        <a:pt x="677" y="296"/>
                      </a:cubicBezTo>
                      <a:cubicBezTo>
                        <a:pt x="619" y="190"/>
                        <a:pt x="526" y="101"/>
                        <a:pt x="426" y="40"/>
                      </a:cubicBezTo>
                      <a:cubicBezTo>
                        <a:pt x="380" y="13"/>
                        <a:pt x="333" y="0"/>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7" name="Google Shape;897;p41"/>
                <p:cNvSpPr/>
                <p:nvPr/>
              </p:nvSpPr>
              <p:spPr>
                <a:xfrm>
                  <a:off x="5131400" y="1634050"/>
                  <a:ext cx="20875" cy="32950"/>
                </a:xfrm>
                <a:custGeom>
                  <a:avLst/>
                  <a:gdLst/>
                  <a:ahLst/>
                  <a:cxnLst/>
                  <a:rect l="l" t="t" r="r" b="b"/>
                  <a:pathLst>
                    <a:path w="835" h="1318" extrusionOk="0">
                      <a:moveTo>
                        <a:pt x="287" y="0"/>
                      </a:moveTo>
                      <a:cubicBezTo>
                        <a:pt x="134" y="0"/>
                        <a:pt x="0" y="135"/>
                        <a:pt x="15" y="312"/>
                      </a:cubicBezTo>
                      <a:cubicBezTo>
                        <a:pt x="45" y="671"/>
                        <a:pt x="144" y="1318"/>
                        <a:pt x="490" y="1318"/>
                      </a:cubicBezTo>
                      <a:cubicBezTo>
                        <a:pt x="498" y="1318"/>
                        <a:pt x="506" y="1317"/>
                        <a:pt x="514" y="1317"/>
                      </a:cubicBezTo>
                      <a:cubicBezTo>
                        <a:pt x="514" y="1317"/>
                        <a:pt x="802" y="1304"/>
                        <a:pt x="824" y="872"/>
                      </a:cubicBezTo>
                      <a:cubicBezTo>
                        <a:pt x="835" y="673"/>
                        <a:pt x="778" y="475"/>
                        <a:pt x="679" y="297"/>
                      </a:cubicBezTo>
                      <a:cubicBezTo>
                        <a:pt x="621" y="191"/>
                        <a:pt x="528" y="100"/>
                        <a:pt x="427" y="41"/>
                      </a:cubicBezTo>
                      <a:cubicBezTo>
                        <a:pt x="381" y="13"/>
                        <a:pt x="333" y="0"/>
                        <a:pt x="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8" name="Google Shape;898;p41"/>
                <p:cNvSpPr/>
                <p:nvPr/>
              </p:nvSpPr>
              <p:spPr>
                <a:xfrm>
                  <a:off x="5104425" y="1646700"/>
                  <a:ext cx="21425" cy="33875"/>
                </a:xfrm>
                <a:custGeom>
                  <a:avLst/>
                  <a:gdLst/>
                  <a:ahLst/>
                  <a:cxnLst/>
                  <a:rect l="l" t="t" r="r" b="b"/>
                  <a:pathLst>
                    <a:path w="857" h="1355" extrusionOk="0">
                      <a:moveTo>
                        <a:pt x="294" y="1"/>
                      </a:moveTo>
                      <a:cubicBezTo>
                        <a:pt x="138" y="1"/>
                        <a:pt x="1" y="139"/>
                        <a:pt x="15" y="321"/>
                      </a:cubicBezTo>
                      <a:cubicBezTo>
                        <a:pt x="44" y="688"/>
                        <a:pt x="147" y="1354"/>
                        <a:pt x="503" y="1354"/>
                      </a:cubicBezTo>
                      <a:cubicBezTo>
                        <a:pt x="511" y="1354"/>
                        <a:pt x="519" y="1354"/>
                        <a:pt x="527" y="1353"/>
                      </a:cubicBezTo>
                      <a:cubicBezTo>
                        <a:pt x="527" y="1353"/>
                        <a:pt x="823" y="1340"/>
                        <a:pt x="846" y="894"/>
                      </a:cubicBezTo>
                      <a:cubicBezTo>
                        <a:pt x="857" y="690"/>
                        <a:pt x="798" y="485"/>
                        <a:pt x="697" y="302"/>
                      </a:cubicBezTo>
                      <a:cubicBezTo>
                        <a:pt x="637" y="196"/>
                        <a:pt x="542" y="103"/>
                        <a:pt x="439" y="42"/>
                      </a:cubicBezTo>
                      <a:cubicBezTo>
                        <a:pt x="391" y="14"/>
                        <a:pt x="342" y="1"/>
                        <a:pt x="2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9" name="Google Shape;899;p41"/>
                <p:cNvSpPr/>
                <p:nvPr/>
              </p:nvSpPr>
              <p:spPr>
                <a:xfrm>
                  <a:off x="5070825" y="1656325"/>
                  <a:ext cx="20850" cy="34350"/>
                </a:xfrm>
                <a:custGeom>
                  <a:avLst/>
                  <a:gdLst/>
                  <a:ahLst/>
                  <a:cxnLst/>
                  <a:rect l="l" t="t" r="r" b="b"/>
                  <a:pathLst>
                    <a:path w="834" h="1374" extrusionOk="0">
                      <a:moveTo>
                        <a:pt x="378" y="1"/>
                      </a:moveTo>
                      <a:cubicBezTo>
                        <a:pt x="245" y="1"/>
                        <a:pt x="117" y="101"/>
                        <a:pt x="95" y="259"/>
                      </a:cubicBezTo>
                      <a:cubicBezTo>
                        <a:pt x="44" y="630"/>
                        <a:pt x="0" y="1321"/>
                        <a:pt x="373" y="1371"/>
                      </a:cubicBezTo>
                      <a:cubicBezTo>
                        <a:pt x="373" y="1371"/>
                        <a:pt x="384" y="1373"/>
                        <a:pt x="402" y="1373"/>
                      </a:cubicBezTo>
                      <a:cubicBezTo>
                        <a:pt x="478" y="1373"/>
                        <a:pt x="686" y="1340"/>
                        <a:pt x="780" y="995"/>
                      </a:cubicBezTo>
                      <a:cubicBezTo>
                        <a:pt x="834" y="798"/>
                        <a:pt x="822" y="587"/>
                        <a:pt x="761" y="388"/>
                      </a:cubicBezTo>
                      <a:cubicBezTo>
                        <a:pt x="726" y="270"/>
                        <a:pt x="653" y="158"/>
                        <a:pt x="566" y="78"/>
                      </a:cubicBezTo>
                      <a:cubicBezTo>
                        <a:pt x="510" y="25"/>
                        <a:pt x="444" y="1"/>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0" name="Google Shape;900;p41"/>
                <p:cNvSpPr/>
                <p:nvPr/>
              </p:nvSpPr>
              <p:spPr>
                <a:xfrm>
                  <a:off x="5017675" y="1546100"/>
                  <a:ext cx="161425" cy="120575"/>
                </a:xfrm>
                <a:custGeom>
                  <a:avLst/>
                  <a:gdLst/>
                  <a:ahLst/>
                  <a:cxnLst/>
                  <a:rect l="l" t="t" r="r" b="b"/>
                  <a:pathLst>
                    <a:path w="6457" h="4823" extrusionOk="0">
                      <a:moveTo>
                        <a:pt x="5031" y="1"/>
                      </a:moveTo>
                      <a:cubicBezTo>
                        <a:pt x="3729" y="85"/>
                        <a:pt x="2190" y="376"/>
                        <a:pt x="587" y="726"/>
                      </a:cubicBezTo>
                      <a:cubicBezTo>
                        <a:pt x="559" y="732"/>
                        <a:pt x="530" y="739"/>
                        <a:pt x="499" y="744"/>
                      </a:cubicBezTo>
                      <a:cubicBezTo>
                        <a:pt x="494" y="744"/>
                        <a:pt x="489" y="747"/>
                        <a:pt x="482" y="749"/>
                      </a:cubicBezTo>
                      <a:cubicBezTo>
                        <a:pt x="426" y="759"/>
                        <a:pt x="367" y="773"/>
                        <a:pt x="308" y="785"/>
                      </a:cubicBezTo>
                      <a:cubicBezTo>
                        <a:pt x="277" y="793"/>
                        <a:pt x="243" y="798"/>
                        <a:pt x="212" y="806"/>
                      </a:cubicBezTo>
                      <a:lnTo>
                        <a:pt x="0" y="2132"/>
                      </a:lnTo>
                      <a:cubicBezTo>
                        <a:pt x="0" y="2132"/>
                        <a:pt x="165" y="3399"/>
                        <a:pt x="698" y="4609"/>
                      </a:cubicBezTo>
                      <a:cubicBezTo>
                        <a:pt x="726" y="4682"/>
                        <a:pt x="760" y="4752"/>
                        <a:pt x="793" y="4822"/>
                      </a:cubicBezTo>
                      <a:cubicBezTo>
                        <a:pt x="859" y="4612"/>
                        <a:pt x="1012" y="4340"/>
                        <a:pt x="1341" y="4041"/>
                      </a:cubicBezTo>
                      <a:cubicBezTo>
                        <a:pt x="1471" y="3923"/>
                        <a:pt x="1626" y="3802"/>
                        <a:pt x="1816" y="3679"/>
                      </a:cubicBezTo>
                      <a:cubicBezTo>
                        <a:pt x="2105" y="3490"/>
                        <a:pt x="2470" y="3294"/>
                        <a:pt x="2933" y="3103"/>
                      </a:cubicBezTo>
                      <a:cubicBezTo>
                        <a:pt x="2933" y="3103"/>
                        <a:pt x="5800" y="1881"/>
                        <a:pt x="6256" y="944"/>
                      </a:cubicBezTo>
                      <a:cubicBezTo>
                        <a:pt x="6457" y="532"/>
                        <a:pt x="6196" y="175"/>
                        <a:pt x="5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1" name="Google Shape;901;p41"/>
                <p:cNvSpPr/>
                <p:nvPr/>
              </p:nvSpPr>
              <p:spPr>
                <a:xfrm>
                  <a:off x="4678825" y="1376350"/>
                  <a:ext cx="329125" cy="197825"/>
                </a:xfrm>
                <a:custGeom>
                  <a:avLst/>
                  <a:gdLst/>
                  <a:ahLst/>
                  <a:cxnLst/>
                  <a:rect l="l" t="t" r="r" b="b"/>
                  <a:pathLst>
                    <a:path w="13165" h="7913" extrusionOk="0">
                      <a:moveTo>
                        <a:pt x="2093" y="1"/>
                      </a:moveTo>
                      <a:cubicBezTo>
                        <a:pt x="951" y="1"/>
                        <a:pt x="174" y="431"/>
                        <a:pt x="29" y="1367"/>
                      </a:cubicBezTo>
                      <a:cubicBezTo>
                        <a:pt x="1" y="1829"/>
                        <a:pt x="207" y="2424"/>
                        <a:pt x="575" y="3097"/>
                      </a:cubicBezTo>
                      <a:cubicBezTo>
                        <a:pt x="933" y="3765"/>
                        <a:pt x="1451" y="4506"/>
                        <a:pt x="2047" y="5257"/>
                      </a:cubicBezTo>
                      <a:cubicBezTo>
                        <a:pt x="2919" y="6361"/>
                        <a:pt x="4097" y="7162"/>
                        <a:pt x="5408" y="7580"/>
                      </a:cubicBezTo>
                      <a:cubicBezTo>
                        <a:pt x="5990" y="7764"/>
                        <a:pt x="6598" y="7876"/>
                        <a:pt x="7219" y="7906"/>
                      </a:cubicBezTo>
                      <a:cubicBezTo>
                        <a:pt x="7337" y="7912"/>
                        <a:pt x="7454" y="7913"/>
                        <a:pt x="7573" y="7913"/>
                      </a:cubicBezTo>
                      <a:lnTo>
                        <a:pt x="13164" y="7889"/>
                      </a:lnTo>
                      <a:lnTo>
                        <a:pt x="13159" y="6703"/>
                      </a:lnTo>
                      <a:cubicBezTo>
                        <a:pt x="13072" y="6594"/>
                        <a:pt x="12984" y="6486"/>
                        <a:pt x="12897" y="6379"/>
                      </a:cubicBezTo>
                      <a:cubicBezTo>
                        <a:pt x="12884" y="6361"/>
                        <a:pt x="12869" y="6345"/>
                        <a:pt x="12855" y="6328"/>
                      </a:cubicBezTo>
                      <a:cubicBezTo>
                        <a:pt x="9618" y="2451"/>
                        <a:pt x="4817" y="1"/>
                        <a:pt x="2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2" name="Google Shape;902;p41"/>
                <p:cNvSpPr/>
                <p:nvPr/>
              </p:nvSpPr>
              <p:spPr>
                <a:xfrm>
                  <a:off x="4866375" y="1464000"/>
                  <a:ext cx="130600" cy="76525"/>
                </a:xfrm>
                <a:custGeom>
                  <a:avLst/>
                  <a:gdLst/>
                  <a:ahLst/>
                  <a:cxnLst/>
                  <a:rect l="l" t="t" r="r" b="b"/>
                  <a:pathLst>
                    <a:path w="5224" h="3061" extrusionOk="0">
                      <a:moveTo>
                        <a:pt x="694" y="1"/>
                      </a:moveTo>
                      <a:cubicBezTo>
                        <a:pt x="259" y="1"/>
                        <a:pt x="1" y="571"/>
                        <a:pt x="363" y="883"/>
                      </a:cubicBezTo>
                      <a:cubicBezTo>
                        <a:pt x="1224" y="1625"/>
                        <a:pt x="3046" y="2347"/>
                        <a:pt x="5224" y="3060"/>
                      </a:cubicBezTo>
                      <a:cubicBezTo>
                        <a:pt x="5224" y="3060"/>
                        <a:pt x="2512" y="447"/>
                        <a:pt x="823" y="17"/>
                      </a:cubicBezTo>
                      <a:cubicBezTo>
                        <a:pt x="779" y="6"/>
                        <a:pt x="735" y="1"/>
                        <a:pt x="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3" name="Google Shape;903;p41"/>
                <p:cNvSpPr/>
                <p:nvPr/>
              </p:nvSpPr>
              <p:spPr>
                <a:xfrm>
                  <a:off x="4786150" y="1480500"/>
                  <a:ext cx="83300" cy="49200"/>
                </a:xfrm>
                <a:custGeom>
                  <a:avLst/>
                  <a:gdLst/>
                  <a:ahLst/>
                  <a:cxnLst/>
                  <a:rect l="l" t="t" r="r" b="b"/>
                  <a:pathLst>
                    <a:path w="3332" h="1968" extrusionOk="0">
                      <a:moveTo>
                        <a:pt x="2121" y="0"/>
                      </a:moveTo>
                      <a:cubicBezTo>
                        <a:pt x="2113" y="0"/>
                        <a:pt x="2105" y="0"/>
                        <a:pt x="2097" y="1"/>
                      </a:cubicBezTo>
                      <a:cubicBezTo>
                        <a:pt x="1641" y="10"/>
                        <a:pt x="1189" y="131"/>
                        <a:pt x="814" y="393"/>
                      </a:cubicBezTo>
                      <a:cubicBezTo>
                        <a:pt x="0" y="960"/>
                        <a:pt x="302" y="1574"/>
                        <a:pt x="302" y="1574"/>
                      </a:cubicBezTo>
                      <a:cubicBezTo>
                        <a:pt x="431" y="1862"/>
                        <a:pt x="698" y="1968"/>
                        <a:pt x="1023" y="1968"/>
                      </a:cubicBezTo>
                      <a:cubicBezTo>
                        <a:pt x="1595" y="1968"/>
                        <a:pt x="2343" y="1639"/>
                        <a:pt x="2818" y="1396"/>
                      </a:cubicBezTo>
                      <a:cubicBezTo>
                        <a:pt x="3285" y="1157"/>
                        <a:pt x="3331" y="481"/>
                        <a:pt x="2879" y="214"/>
                      </a:cubicBezTo>
                      <a:cubicBezTo>
                        <a:pt x="2656" y="83"/>
                        <a:pt x="2383" y="0"/>
                        <a:pt x="2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4" name="Google Shape;904;p41"/>
                <p:cNvSpPr/>
                <p:nvPr/>
              </p:nvSpPr>
              <p:spPr>
                <a:xfrm>
                  <a:off x="4720625" y="1400500"/>
                  <a:ext cx="131325" cy="60000"/>
                </a:xfrm>
                <a:custGeom>
                  <a:avLst/>
                  <a:gdLst/>
                  <a:ahLst/>
                  <a:cxnLst/>
                  <a:rect l="l" t="t" r="r" b="b"/>
                  <a:pathLst>
                    <a:path w="5253" h="2400" extrusionOk="0">
                      <a:moveTo>
                        <a:pt x="1796" y="1"/>
                      </a:moveTo>
                      <a:cubicBezTo>
                        <a:pt x="1712" y="1"/>
                        <a:pt x="1627" y="5"/>
                        <a:pt x="1543" y="12"/>
                      </a:cubicBezTo>
                      <a:cubicBezTo>
                        <a:pt x="205" y="134"/>
                        <a:pt x="133" y="1062"/>
                        <a:pt x="133" y="1062"/>
                      </a:cubicBezTo>
                      <a:cubicBezTo>
                        <a:pt x="0" y="2226"/>
                        <a:pt x="2144" y="2400"/>
                        <a:pt x="3436" y="2400"/>
                      </a:cubicBezTo>
                      <a:cubicBezTo>
                        <a:pt x="3729" y="2400"/>
                        <a:pt x="3977" y="2391"/>
                        <a:pt x="4146" y="2382"/>
                      </a:cubicBezTo>
                      <a:cubicBezTo>
                        <a:pt x="4338" y="2373"/>
                        <a:pt x="4528" y="2310"/>
                        <a:pt x="4668" y="2178"/>
                      </a:cubicBezTo>
                      <a:cubicBezTo>
                        <a:pt x="5253" y="1625"/>
                        <a:pt x="4158" y="869"/>
                        <a:pt x="3377" y="432"/>
                      </a:cubicBezTo>
                      <a:cubicBezTo>
                        <a:pt x="2891" y="161"/>
                        <a:pt x="2348"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5" name="Google Shape;905;p41"/>
                <p:cNvSpPr/>
                <p:nvPr/>
              </p:nvSpPr>
              <p:spPr>
                <a:xfrm>
                  <a:off x="4795725" y="1549600"/>
                  <a:ext cx="220250" cy="169400"/>
                </a:xfrm>
                <a:custGeom>
                  <a:avLst/>
                  <a:gdLst/>
                  <a:ahLst/>
                  <a:cxnLst/>
                  <a:rect l="l" t="t" r="r" b="b"/>
                  <a:pathLst>
                    <a:path w="8810" h="6776" extrusionOk="0">
                      <a:moveTo>
                        <a:pt x="3089" y="1"/>
                      </a:moveTo>
                      <a:cubicBezTo>
                        <a:pt x="2503" y="1"/>
                        <a:pt x="1979" y="55"/>
                        <a:pt x="1535" y="178"/>
                      </a:cubicBezTo>
                      <a:cubicBezTo>
                        <a:pt x="1217" y="269"/>
                        <a:pt x="948" y="434"/>
                        <a:pt x="733" y="650"/>
                      </a:cubicBezTo>
                      <a:cubicBezTo>
                        <a:pt x="145" y="1250"/>
                        <a:pt x="1" y="2228"/>
                        <a:pt x="491" y="3002"/>
                      </a:cubicBezTo>
                      <a:cubicBezTo>
                        <a:pt x="1355" y="4364"/>
                        <a:pt x="3029" y="5603"/>
                        <a:pt x="3724" y="6084"/>
                      </a:cubicBezTo>
                      <a:cubicBezTo>
                        <a:pt x="3959" y="6241"/>
                        <a:pt x="4197" y="6390"/>
                        <a:pt x="4454" y="6504"/>
                      </a:cubicBezTo>
                      <a:cubicBezTo>
                        <a:pt x="4881" y="6692"/>
                        <a:pt x="5268" y="6776"/>
                        <a:pt x="5618" y="6776"/>
                      </a:cubicBezTo>
                      <a:cubicBezTo>
                        <a:pt x="6790" y="6776"/>
                        <a:pt x="7553" y="5843"/>
                        <a:pt x="8038" y="4811"/>
                      </a:cubicBezTo>
                      <a:cubicBezTo>
                        <a:pt x="8094" y="4694"/>
                        <a:pt x="8145" y="4575"/>
                        <a:pt x="8190" y="4455"/>
                      </a:cubicBezTo>
                      <a:cubicBezTo>
                        <a:pt x="8664" y="3287"/>
                        <a:pt x="8809" y="2115"/>
                        <a:pt x="8809" y="2115"/>
                      </a:cubicBezTo>
                      <a:lnTo>
                        <a:pt x="8586" y="790"/>
                      </a:lnTo>
                      <a:cubicBezTo>
                        <a:pt x="8553" y="783"/>
                        <a:pt x="8522" y="778"/>
                        <a:pt x="8488" y="770"/>
                      </a:cubicBezTo>
                      <a:cubicBezTo>
                        <a:pt x="8447" y="759"/>
                        <a:pt x="8406" y="752"/>
                        <a:pt x="8368" y="744"/>
                      </a:cubicBezTo>
                      <a:cubicBezTo>
                        <a:pt x="6706" y="392"/>
                        <a:pt x="5108" y="99"/>
                        <a:pt x="3762" y="22"/>
                      </a:cubicBezTo>
                      <a:cubicBezTo>
                        <a:pt x="3530" y="8"/>
                        <a:pt x="3305" y="1"/>
                        <a:pt x="3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6" name="Google Shape;906;p41"/>
                <p:cNvSpPr/>
                <p:nvPr/>
              </p:nvSpPr>
              <p:spPr>
                <a:xfrm>
                  <a:off x="4828925" y="1596375"/>
                  <a:ext cx="28675" cy="28525"/>
                </a:xfrm>
                <a:custGeom>
                  <a:avLst/>
                  <a:gdLst/>
                  <a:ahLst/>
                  <a:cxnLst/>
                  <a:rect l="l" t="t" r="r" b="b"/>
                  <a:pathLst>
                    <a:path w="1147" h="1141" extrusionOk="0">
                      <a:moveTo>
                        <a:pt x="827" y="0"/>
                      </a:moveTo>
                      <a:cubicBezTo>
                        <a:pt x="812" y="0"/>
                        <a:pt x="798" y="2"/>
                        <a:pt x="783" y="4"/>
                      </a:cubicBezTo>
                      <a:cubicBezTo>
                        <a:pt x="672" y="21"/>
                        <a:pt x="556" y="70"/>
                        <a:pt x="468" y="143"/>
                      </a:cubicBezTo>
                      <a:cubicBezTo>
                        <a:pt x="317" y="266"/>
                        <a:pt x="195" y="425"/>
                        <a:pt x="134" y="606"/>
                      </a:cubicBezTo>
                      <a:cubicBezTo>
                        <a:pt x="1" y="1001"/>
                        <a:pt x="254" y="1114"/>
                        <a:pt x="254" y="1114"/>
                      </a:cubicBezTo>
                      <a:cubicBezTo>
                        <a:pt x="291" y="1133"/>
                        <a:pt x="329" y="1141"/>
                        <a:pt x="366" y="1141"/>
                      </a:cubicBezTo>
                      <a:cubicBezTo>
                        <a:pt x="646" y="1141"/>
                        <a:pt x="918" y="672"/>
                        <a:pt x="1055" y="393"/>
                      </a:cubicBezTo>
                      <a:cubicBezTo>
                        <a:pt x="1146" y="207"/>
                        <a:pt x="1021"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7" name="Google Shape;907;p41"/>
                <p:cNvSpPr/>
                <p:nvPr/>
              </p:nvSpPr>
              <p:spPr>
                <a:xfrm>
                  <a:off x="4809225" y="1573175"/>
                  <a:ext cx="36050" cy="28525"/>
                </a:xfrm>
                <a:custGeom>
                  <a:avLst/>
                  <a:gdLst/>
                  <a:ahLst/>
                  <a:cxnLst/>
                  <a:rect l="l" t="t" r="r" b="b"/>
                  <a:pathLst>
                    <a:path w="1442" h="1141" extrusionOk="0">
                      <a:moveTo>
                        <a:pt x="1044" y="0"/>
                      </a:moveTo>
                      <a:cubicBezTo>
                        <a:pt x="932" y="0"/>
                        <a:pt x="813" y="26"/>
                        <a:pt x="710" y="78"/>
                      </a:cubicBezTo>
                      <a:cubicBezTo>
                        <a:pt x="517" y="175"/>
                        <a:pt x="347" y="317"/>
                        <a:pt x="238" y="499"/>
                      </a:cubicBezTo>
                      <a:cubicBezTo>
                        <a:pt x="0" y="894"/>
                        <a:pt x="247" y="1078"/>
                        <a:pt x="247" y="1078"/>
                      </a:cubicBezTo>
                      <a:cubicBezTo>
                        <a:pt x="302" y="1122"/>
                        <a:pt x="362" y="1141"/>
                        <a:pt x="426" y="1141"/>
                      </a:cubicBezTo>
                      <a:cubicBezTo>
                        <a:pt x="720" y="1141"/>
                        <a:pt x="1087" y="740"/>
                        <a:pt x="1288" y="488"/>
                      </a:cubicBezTo>
                      <a:cubicBezTo>
                        <a:pt x="1441" y="296"/>
                        <a:pt x="1330" y="16"/>
                        <a:pt x="1086" y="2"/>
                      </a:cubicBezTo>
                      <a:cubicBezTo>
                        <a:pt x="1072" y="1"/>
                        <a:pt x="1058"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8" name="Google Shape;908;p41"/>
                <p:cNvSpPr/>
                <p:nvPr/>
              </p:nvSpPr>
              <p:spPr>
                <a:xfrm>
                  <a:off x="4856125" y="1617250"/>
                  <a:ext cx="20700" cy="32900"/>
                </a:xfrm>
                <a:custGeom>
                  <a:avLst/>
                  <a:gdLst/>
                  <a:ahLst/>
                  <a:cxnLst/>
                  <a:rect l="l" t="t" r="r" b="b"/>
                  <a:pathLst>
                    <a:path w="828" h="1316" extrusionOk="0">
                      <a:moveTo>
                        <a:pt x="542" y="0"/>
                      </a:moveTo>
                      <a:cubicBezTo>
                        <a:pt x="496" y="0"/>
                        <a:pt x="447" y="13"/>
                        <a:pt x="401" y="42"/>
                      </a:cubicBezTo>
                      <a:cubicBezTo>
                        <a:pt x="301" y="102"/>
                        <a:pt x="208" y="193"/>
                        <a:pt x="153" y="299"/>
                      </a:cubicBezTo>
                      <a:cubicBezTo>
                        <a:pt x="56" y="476"/>
                        <a:pt x="0" y="675"/>
                        <a:pt x="13" y="874"/>
                      </a:cubicBezTo>
                      <a:cubicBezTo>
                        <a:pt x="38" y="1304"/>
                        <a:pt x="327" y="1315"/>
                        <a:pt x="327" y="1315"/>
                      </a:cubicBezTo>
                      <a:cubicBezTo>
                        <a:pt x="334" y="1315"/>
                        <a:pt x="341" y="1315"/>
                        <a:pt x="348" y="1315"/>
                      </a:cubicBezTo>
                      <a:cubicBezTo>
                        <a:pt x="696" y="1315"/>
                        <a:pt x="790" y="667"/>
                        <a:pt x="815" y="309"/>
                      </a:cubicBezTo>
                      <a:cubicBezTo>
                        <a:pt x="827" y="133"/>
                        <a:pt x="69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9" name="Google Shape;909;p41"/>
                <p:cNvSpPr/>
                <p:nvPr/>
              </p:nvSpPr>
              <p:spPr>
                <a:xfrm>
                  <a:off x="4881725" y="1635050"/>
                  <a:ext cx="20725" cy="32975"/>
                </a:xfrm>
                <a:custGeom>
                  <a:avLst/>
                  <a:gdLst/>
                  <a:ahLst/>
                  <a:cxnLst/>
                  <a:rect l="l" t="t" r="r" b="b"/>
                  <a:pathLst>
                    <a:path w="829" h="1319" extrusionOk="0">
                      <a:moveTo>
                        <a:pt x="544" y="1"/>
                      </a:moveTo>
                      <a:cubicBezTo>
                        <a:pt x="497" y="1"/>
                        <a:pt x="449" y="13"/>
                        <a:pt x="402" y="42"/>
                      </a:cubicBezTo>
                      <a:cubicBezTo>
                        <a:pt x="303" y="102"/>
                        <a:pt x="210" y="194"/>
                        <a:pt x="153" y="299"/>
                      </a:cubicBezTo>
                      <a:cubicBezTo>
                        <a:pt x="56" y="478"/>
                        <a:pt x="0" y="678"/>
                        <a:pt x="13" y="875"/>
                      </a:cubicBezTo>
                      <a:cubicBezTo>
                        <a:pt x="38" y="1308"/>
                        <a:pt x="327" y="1318"/>
                        <a:pt x="327" y="1318"/>
                      </a:cubicBezTo>
                      <a:cubicBezTo>
                        <a:pt x="333" y="1318"/>
                        <a:pt x="340" y="1319"/>
                        <a:pt x="347" y="1319"/>
                      </a:cubicBezTo>
                      <a:cubicBezTo>
                        <a:pt x="697" y="1319"/>
                        <a:pt x="791" y="670"/>
                        <a:pt x="816" y="309"/>
                      </a:cubicBezTo>
                      <a:cubicBezTo>
                        <a:pt x="829" y="133"/>
                        <a:pt x="696" y="1"/>
                        <a:pt x="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0" name="Google Shape;910;p41"/>
                <p:cNvSpPr/>
                <p:nvPr/>
              </p:nvSpPr>
              <p:spPr>
                <a:xfrm>
                  <a:off x="4908225" y="1647475"/>
                  <a:ext cx="21325" cy="33900"/>
                </a:xfrm>
                <a:custGeom>
                  <a:avLst/>
                  <a:gdLst/>
                  <a:ahLst/>
                  <a:cxnLst/>
                  <a:rect l="l" t="t" r="r" b="b"/>
                  <a:pathLst>
                    <a:path w="853" h="1356" extrusionOk="0">
                      <a:moveTo>
                        <a:pt x="560" y="1"/>
                      </a:moveTo>
                      <a:cubicBezTo>
                        <a:pt x="511" y="1"/>
                        <a:pt x="462" y="14"/>
                        <a:pt x="414" y="43"/>
                      </a:cubicBezTo>
                      <a:cubicBezTo>
                        <a:pt x="311" y="105"/>
                        <a:pt x="215" y="198"/>
                        <a:pt x="157" y="308"/>
                      </a:cubicBezTo>
                      <a:cubicBezTo>
                        <a:pt x="57" y="490"/>
                        <a:pt x="0" y="695"/>
                        <a:pt x="13" y="900"/>
                      </a:cubicBezTo>
                      <a:cubicBezTo>
                        <a:pt x="39" y="1345"/>
                        <a:pt x="335" y="1355"/>
                        <a:pt x="335" y="1355"/>
                      </a:cubicBezTo>
                      <a:cubicBezTo>
                        <a:pt x="342" y="1355"/>
                        <a:pt x="349" y="1356"/>
                        <a:pt x="356" y="1356"/>
                      </a:cubicBezTo>
                      <a:cubicBezTo>
                        <a:pt x="716" y="1356"/>
                        <a:pt x="813" y="688"/>
                        <a:pt x="839" y="319"/>
                      </a:cubicBezTo>
                      <a:cubicBezTo>
                        <a:pt x="852" y="138"/>
                        <a:pt x="715" y="1"/>
                        <a:pt x="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1" name="Google Shape;911;p41"/>
                <p:cNvSpPr/>
                <p:nvPr/>
              </p:nvSpPr>
              <p:spPr>
                <a:xfrm>
                  <a:off x="4942500" y="1656850"/>
                  <a:ext cx="20950" cy="34350"/>
                </a:xfrm>
                <a:custGeom>
                  <a:avLst/>
                  <a:gdLst/>
                  <a:ahLst/>
                  <a:cxnLst/>
                  <a:rect l="l" t="t" r="r" b="b"/>
                  <a:pathLst>
                    <a:path w="838" h="1374" extrusionOk="0">
                      <a:moveTo>
                        <a:pt x="452" y="0"/>
                      </a:moveTo>
                      <a:cubicBezTo>
                        <a:pt x="386" y="0"/>
                        <a:pt x="319" y="25"/>
                        <a:pt x="263" y="78"/>
                      </a:cubicBezTo>
                      <a:cubicBezTo>
                        <a:pt x="176" y="161"/>
                        <a:pt x="103" y="273"/>
                        <a:pt x="69" y="391"/>
                      </a:cubicBezTo>
                      <a:cubicBezTo>
                        <a:pt x="11" y="590"/>
                        <a:pt x="0" y="803"/>
                        <a:pt x="55" y="998"/>
                      </a:cubicBezTo>
                      <a:cubicBezTo>
                        <a:pt x="152" y="1339"/>
                        <a:pt x="358" y="1373"/>
                        <a:pt x="436" y="1373"/>
                      </a:cubicBezTo>
                      <a:cubicBezTo>
                        <a:pt x="455" y="1373"/>
                        <a:pt x="466" y="1371"/>
                        <a:pt x="466" y="1371"/>
                      </a:cubicBezTo>
                      <a:cubicBezTo>
                        <a:pt x="838" y="1317"/>
                        <a:pt x="789" y="628"/>
                        <a:pt x="735" y="255"/>
                      </a:cubicBezTo>
                      <a:cubicBezTo>
                        <a:pt x="712" y="99"/>
                        <a:pt x="585" y="0"/>
                        <a:pt x="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2" name="Google Shape;912;p41"/>
                <p:cNvSpPr/>
                <p:nvPr/>
              </p:nvSpPr>
              <p:spPr>
                <a:xfrm>
                  <a:off x="4854175" y="1547075"/>
                  <a:ext cx="161800" cy="119750"/>
                </a:xfrm>
                <a:custGeom>
                  <a:avLst/>
                  <a:gdLst/>
                  <a:ahLst/>
                  <a:cxnLst/>
                  <a:rect l="l" t="t" r="r" b="b"/>
                  <a:pathLst>
                    <a:path w="6472" h="4790" extrusionOk="0">
                      <a:moveTo>
                        <a:pt x="1423" y="1"/>
                      </a:moveTo>
                      <a:cubicBezTo>
                        <a:pt x="257" y="185"/>
                        <a:pt x="0" y="545"/>
                        <a:pt x="205" y="955"/>
                      </a:cubicBezTo>
                      <a:cubicBezTo>
                        <a:pt x="668" y="1888"/>
                        <a:pt x="3545" y="3086"/>
                        <a:pt x="3545" y="3086"/>
                      </a:cubicBezTo>
                      <a:cubicBezTo>
                        <a:pt x="4082" y="3304"/>
                        <a:pt x="4490" y="3526"/>
                        <a:pt x="4801" y="3740"/>
                      </a:cubicBezTo>
                      <a:cubicBezTo>
                        <a:pt x="4997" y="3878"/>
                        <a:pt x="5156" y="4012"/>
                        <a:pt x="5283" y="4140"/>
                      </a:cubicBezTo>
                      <a:cubicBezTo>
                        <a:pt x="5521" y="4388"/>
                        <a:pt x="5644" y="4610"/>
                        <a:pt x="5700" y="4789"/>
                      </a:cubicBezTo>
                      <a:cubicBezTo>
                        <a:pt x="5756" y="4672"/>
                        <a:pt x="5807" y="4554"/>
                        <a:pt x="5852" y="4433"/>
                      </a:cubicBezTo>
                      <a:cubicBezTo>
                        <a:pt x="6326" y="3265"/>
                        <a:pt x="6471" y="2093"/>
                        <a:pt x="6471" y="2093"/>
                      </a:cubicBezTo>
                      <a:lnTo>
                        <a:pt x="6247" y="770"/>
                      </a:lnTo>
                      <a:cubicBezTo>
                        <a:pt x="6214" y="761"/>
                        <a:pt x="6183" y="756"/>
                        <a:pt x="6149" y="749"/>
                      </a:cubicBezTo>
                      <a:cubicBezTo>
                        <a:pt x="6108" y="739"/>
                        <a:pt x="6067" y="731"/>
                        <a:pt x="6029" y="723"/>
                      </a:cubicBezTo>
                      <a:cubicBezTo>
                        <a:pt x="4367" y="370"/>
                        <a:pt x="2768" y="77"/>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41"/>
                <p:cNvSpPr/>
                <p:nvPr/>
              </p:nvSpPr>
              <p:spPr>
                <a:xfrm>
                  <a:off x="5004625" y="1502125"/>
                  <a:ext cx="26675" cy="208725"/>
                </a:xfrm>
                <a:custGeom>
                  <a:avLst/>
                  <a:gdLst/>
                  <a:ahLst/>
                  <a:cxnLst/>
                  <a:rect l="l" t="t" r="r" b="b"/>
                  <a:pathLst>
                    <a:path w="1067" h="8349" extrusionOk="0">
                      <a:moveTo>
                        <a:pt x="503" y="0"/>
                      </a:moveTo>
                      <a:cubicBezTo>
                        <a:pt x="503" y="0"/>
                        <a:pt x="503" y="0"/>
                        <a:pt x="503" y="0"/>
                      </a:cubicBezTo>
                      <a:cubicBezTo>
                        <a:pt x="218" y="2"/>
                        <a:pt x="0" y="1873"/>
                        <a:pt x="17" y="4178"/>
                      </a:cubicBezTo>
                      <a:cubicBezTo>
                        <a:pt x="33" y="6482"/>
                        <a:pt x="278" y="8348"/>
                        <a:pt x="563" y="8348"/>
                      </a:cubicBezTo>
                      <a:cubicBezTo>
                        <a:pt x="563" y="8348"/>
                        <a:pt x="563" y="8348"/>
                        <a:pt x="563" y="8348"/>
                      </a:cubicBezTo>
                      <a:cubicBezTo>
                        <a:pt x="849" y="8346"/>
                        <a:pt x="1067" y="6475"/>
                        <a:pt x="1050" y="4170"/>
                      </a:cubicBezTo>
                      <a:cubicBezTo>
                        <a:pt x="1033" y="1866"/>
                        <a:pt x="788" y="0"/>
                        <a:pt x="5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41"/>
                <p:cNvSpPr/>
                <p:nvPr/>
              </p:nvSpPr>
              <p:spPr>
                <a:xfrm>
                  <a:off x="5021375" y="1395075"/>
                  <a:ext cx="35050" cy="99325"/>
                </a:xfrm>
                <a:custGeom>
                  <a:avLst/>
                  <a:gdLst/>
                  <a:ahLst/>
                  <a:cxnLst/>
                  <a:rect l="l" t="t" r="r" b="b"/>
                  <a:pathLst>
                    <a:path w="1402" h="3973" extrusionOk="0">
                      <a:moveTo>
                        <a:pt x="1262" y="1"/>
                      </a:moveTo>
                      <a:cubicBezTo>
                        <a:pt x="407" y="1078"/>
                        <a:pt x="17" y="3830"/>
                        <a:pt x="0" y="3948"/>
                      </a:cubicBezTo>
                      <a:lnTo>
                        <a:pt x="176" y="3972"/>
                      </a:lnTo>
                      <a:cubicBezTo>
                        <a:pt x="181" y="3943"/>
                        <a:pt x="577" y="1150"/>
                        <a:pt x="1401" y="111"/>
                      </a:cubicBezTo>
                      <a:lnTo>
                        <a:pt x="12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41"/>
                <p:cNvSpPr/>
                <p:nvPr/>
              </p:nvSpPr>
              <p:spPr>
                <a:xfrm>
                  <a:off x="5047000" y="1388350"/>
                  <a:ext cx="12725" cy="11850"/>
                </a:xfrm>
                <a:custGeom>
                  <a:avLst/>
                  <a:gdLst/>
                  <a:ahLst/>
                  <a:cxnLst/>
                  <a:rect l="l" t="t" r="r" b="b"/>
                  <a:pathLst>
                    <a:path w="509" h="474" extrusionOk="0">
                      <a:moveTo>
                        <a:pt x="254" y="0"/>
                      </a:moveTo>
                      <a:cubicBezTo>
                        <a:pt x="140" y="0"/>
                        <a:pt x="40" y="84"/>
                        <a:pt x="21" y="200"/>
                      </a:cubicBezTo>
                      <a:cubicBezTo>
                        <a:pt x="0" y="329"/>
                        <a:pt x="89" y="450"/>
                        <a:pt x="218" y="471"/>
                      </a:cubicBezTo>
                      <a:cubicBezTo>
                        <a:pt x="230" y="473"/>
                        <a:pt x="243" y="474"/>
                        <a:pt x="255" y="474"/>
                      </a:cubicBezTo>
                      <a:cubicBezTo>
                        <a:pt x="369" y="474"/>
                        <a:pt x="470" y="390"/>
                        <a:pt x="488" y="274"/>
                      </a:cubicBezTo>
                      <a:cubicBezTo>
                        <a:pt x="509" y="145"/>
                        <a:pt x="421" y="24"/>
                        <a:pt x="292" y="3"/>
                      </a:cubicBezTo>
                      <a:cubicBezTo>
                        <a:pt x="279" y="1"/>
                        <a:pt x="267"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41"/>
                <p:cNvSpPr/>
                <p:nvPr/>
              </p:nvSpPr>
              <p:spPr>
                <a:xfrm>
                  <a:off x="4977050" y="1395600"/>
                  <a:ext cx="36425" cy="98875"/>
                </a:xfrm>
                <a:custGeom>
                  <a:avLst/>
                  <a:gdLst/>
                  <a:ahLst/>
                  <a:cxnLst/>
                  <a:rect l="l" t="t" r="r" b="b"/>
                  <a:pathLst>
                    <a:path w="1457" h="3955" extrusionOk="0">
                      <a:moveTo>
                        <a:pt x="138" y="0"/>
                      </a:moveTo>
                      <a:lnTo>
                        <a:pt x="0" y="113"/>
                      </a:lnTo>
                      <a:cubicBezTo>
                        <a:pt x="841" y="1142"/>
                        <a:pt x="1276" y="3928"/>
                        <a:pt x="1282" y="3954"/>
                      </a:cubicBezTo>
                      <a:lnTo>
                        <a:pt x="1456" y="3928"/>
                      </a:lnTo>
                      <a:cubicBezTo>
                        <a:pt x="1439" y="3810"/>
                        <a:pt x="1009" y="1066"/>
                        <a:pt x="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41"/>
                <p:cNvSpPr/>
                <p:nvPr/>
              </p:nvSpPr>
              <p:spPr>
                <a:xfrm>
                  <a:off x="4974550" y="1388850"/>
                  <a:ext cx="12775" cy="11875"/>
                </a:xfrm>
                <a:custGeom>
                  <a:avLst/>
                  <a:gdLst/>
                  <a:ahLst/>
                  <a:cxnLst/>
                  <a:rect l="l" t="t" r="r" b="b"/>
                  <a:pathLst>
                    <a:path w="511" h="475" extrusionOk="0">
                      <a:moveTo>
                        <a:pt x="255" y="1"/>
                      </a:moveTo>
                      <a:cubicBezTo>
                        <a:pt x="242" y="1"/>
                        <a:pt x="229" y="2"/>
                        <a:pt x="216" y="4"/>
                      </a:cubicBezTo>
                      <a:cubicBezTo>
                        <a:pt x="87" y="28"/>
                        <a:pt x="0" y="149"/>
                        <a:pt x="22" y="278"/>
                      </a:cubicBezTo>
                      <a:cubicBezTo>
                        <a:pt x="41" y="393"/>
                        <a:pt x="143" y="474"/>
                        <a:pt x="256" y="474"/>
                      </a:cubicBezTo>
                      <a:cubicBezTo>
                        <a:pt x="269" y="474"/>
                        <a:pt x="282" y="473"/>
                        <a:pt x="296" y="471"/>
                      </a:cubicBezTo>
                      <a:cubicBezTo>
                        <a:pt x="424" y="450"/>
                        <a:pt x="511" y="325"/>
                        <a:pt x="489" y="196"/>
                      </a:cubicBezTo>
                      <a:cubicBezTo>
                        <a:pt x="469" y="81"/>
                        <a:pt x="369" y="1"/>
                        <a:pt x="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41"/>
                <p:cNvSpPr/>
                <p:nvPr/>
              </p:nvSpPr>
              <p:spPr>
                <a:xfrm>
                  <a:off x="4997875" y="1486175"/>
                  <a:ext cx="38600" cy="31850"/>
                </a:xfrm>
                <a:custGeom>
                  <a:avLst/>
                  <a:gdLst/>
                  <a:ahLst/>
                  <a:cxnLst/>
                  <a:rect l="l" t="t" r="r" b="b"/>
                  <a:pathLst>
                    <a:path w="1544" h="1274" extrusionOk="0">
                      <a:moveTo>
                        <a:pt x="772" y="1"/>
                      </a:moveTo>
                      <a:cubicBezTo>
                        <a:pt x="771" y="1"/>
                        <a:pt x="769" y="1"/>
                        <a:pt x="768" y="1"/>
                      </a:cubicBezTo>
                      <a:cubicBezTo>
                        <a:pt x="344" y="5"/>
                        <a:pt x="1" y="292"/>
                        <a:pt x="4" y="643"/>
                      </a:cubicBezTo>
                      <a:cubicBezTo>
                        <a:pt x="6" y="992"/>
                        <a:pt x="349" y="1273"/>
                        <a:pt x="770" y="1273"/>
                      </a:cubicBezTo>
                      <a:cubicBezTo>
                        <a:pt x="772" y="1273"/>
                        <a:pt x="774" y="1273"/>
                        <a:pt x="777" y="1273"/>
                      </a:cubicBezTo>
                      <a:cubicBezTo>
                        <a:pt x="1202" y="1270"/>
                        <a:pt x="1543" y="983"/>
                        <a:pt x="1541" y="632"/>
                      </a:cubicBezTo>
                      <a:cubicBezTo>
                        <a:pt x="1538" y="281"/>
                        <a:pt x="1195" y="1"/>
                        <a:pt x="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41"/>
                <p:cNvSpPr/>
                <p:nvPr/>
              </p:nvSpPr>
              <p:spPr>
                <a:xfrm>
                  <a:off x="4428350" y="1118150"/>
                  <a:ext cx="1166025" cy="31375"/>
                </a:xfrm>
                <a:custGeom>
                  <a:avLst/>
                  <a:gdLst/>
                  <a:ahLst/>
                  <a:cxnLst/>
                  <a:rect l="l" t="t" r="r" b="b"/>
                  <a:pathLst>
                    <a:path w="46641" h="1255" extrusionOk="0">
                      <a:moveTo>
                        <a:pt x="0" y="0"/>
                      </a:moveTo>
                      <a:lnTo>
                        <a:pt x="0" y="1255"/>
                      </a:lnTo>
                      <a:lnTo>
                        <a:pt x="46640" y="1255"/>
                      </a:lnTo>
                      <a:lnTo>
                        <a:pt x="466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41"/>
                <p:cNvSpPr/>
                <p:nvPr/>
              </p:nvSpPr>
              <p:spPr>
                <a:xfrm>
                  <a:off x="4428350" y="1140725"/>
                  <a:ext cx="1166025" cy="31375"/>
                </a:xfrm>
                <a:custGeom>
                  <a:avLst/>
                  <a:gdLst/>
                  <a:ahLst/>
                  <a:cxnLst/>
                  <a:rect l="l" t="t" r="r" b="b"/>
                  <a:pathLst>
                    <a:path w="46641" h="1255" extrusionOk="0">
                      <a:moveTo>
                        <a:pt x="0" y="1"/>
                      </a:moveTo>
                      <a:lnTo>
                        <a:pt x="0" y="1254"/>
                      </a:lnTo>
                      <a:lnTo>
                        <a:pt x="46640" y="1254"/>
                      </a:lnTo>
                      <a:lnTo>
                        <a:pt x="466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41"/>
                <p:cNvSpPr/>
                <p:nvPr/>
              </p:nvSpPr>
              <p:spPr>
                <a:xfrm>
                  <a:off x="4428350" y="1168350"/>
                  <a:ext cx="54450" cy="785575"/>
                </a:xfrm>
                <a:custGeom>
                  <a:avLst/>
                  <a:gdLst/>
                  <a:ahLst/>
                  <a:cxnLst/>
                  <a:rect l="l" t="t" r="r" b="b"/>
                  <a:pathLst>
                    <a:path w="2178" h="31423" extrusionOk="0">
                      <a:moveTo>
                        <a:pt x="0" y="0"/>
                      </a:moveTo>
                      <a:lnTo>
                        <a:pt x="0" y="31423"/>
                      </a:lnTo>
                      <a:lnTo>
                        <a:pt x="2178" y="31423"/>
                      </a:lnTo>
                      <a:lnTo>
                        <a:pt x="21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2" name="Google Shape;922;p41"/>
                <p:cNvSpPr/>
                <p:nvPr/>
              </p:nvSpPr>
              <p:spPr>
                <a:xfrm>
                  <a:off x="4428350" y="1168350"/>
                  <a:ext cx="54450" cy="22550"/>
                </a:xfrm>
                <a:custGeom>
                  <a:avLst/>
                  <a:gdLst/>
                  <a:ahLst/>
                  <a:cxnLst/>
                  <a:rect l="l" t="t" r="r" b="b"/>
                  <a:pathLst>
                    <a:path w="2178" h="902" extrusionOk="0">
                      <a:moveTo>
                        <a:pt x="0" y="0"/>
                      </a:moveTo>
                      <a:lnTo>
                        <a:pt x="0" y="902"/>
                      </a:lnTo>
                      <a:lnTo>
                        <a:pt x="2178" y="902"/>
                      </a:lnTo>
                      <a:lnTo>
                        <a:pt x="21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3" name="Google Shape;923;p41"/>
                <p:cNvSpPr/>
                <p:nvPr/>
              </p:nvSpPr>
              <p:spPr>
                <a:xfrm>
                  <a:off x="4439200" y="1215625"/>
                  <a:ext cx="30250" cy="30250"/>
                </a:xfrm>
                <a:custGeom>
                  <a:avLst/>
                  <a:gdLst/>
                  <a:ahLst/>
                  <a:cxnLst/>
                  <a:rect l="l" t="t" r="r" b="b"/>
                  <a:pathLst>
                    <a:path w="1210" h="1210" extrusionOk="0">
                      <a:moveTo>
                        <a:pt x="605" y="1"/>
                      </a:moveTo>
                      <a:cubicBezTo>
                        <a:pt x="271" y="1"/>
                        <a:pt x="0" y="272"/>
                        <a:pt x="0" y="605"/>
                      </a:cubicBezTo>
                      <a:cubicBezTo>
                        <a:pt x="0" y="939"/>
                        <a:pt x="272" y="1210"/>
                        <a:pt x="605" y="1210"/>
                      </a:cubicBezTo>
                      <a:cubicBezTo>
                        <a:pt x="940" y="1210"/>
                        <a:pt x="1210" y="938"/>
                        <a:pt x="1210" y="605"/>
                      </a:cubicBezTo>
                      <a:cubicBezTo>
                        <a:pt x="1210" y="272"/>
                        <a:pt x="939"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41"/>
                <p:cNvSpPr/>
                <p:nvPr/>
              </p:nvSpPr>
              <p:spPr>
                <a:xfrm>
                  <a:off x="4439200" y="1258250"/>
                  <a:ext cx="30250" cy="30275"/>
                </a:xfrm>
                <a:custGeom>
                  <a:avLst/>
                  <a:gdLst/>
                  <a:ahLst/>
                  <a:cxnLst/>
                  <a:rect l="l" t="t" r="r" b="b"/>
                  <a:pathLst>
                    <a:path w="1210" h="1211" extrusionOk="0">
                      <a:moveTo>
                        <a:pt x="605" y="1"/>
                      </a:moveTo>
                      <a:cubicBezTo>
                        <a:pt x="271" y="1"/>
                        <a:pt x="0" y="273"/>
                        <a:pt x="0" y="606"/>
                      </a:cubicBezTo>
                      <a:cubicBezTo>
                        <a:pt x="0" y="941"/>
                        <a:pt x="272" y="1210"/>
                        <a:pt x="605" y="1210"/>
                      </a:cubicBezTo>
                      <a:cubicBezTo>
                        <a:pt x="940" y="1210"/>
                        <a:pt x="1210" y="940"/>
                        <a:pt x="1210" y="606"/>
                      </a:cubicBezTo>
                      <a:cubicBezTo>
                        <a:pt x="1210" y="272"/>
                        <a:pt x="939" y="1"/>
                        <a:pt x="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41"/>
                <p:cNvSpPr/>
                <p:nvPr/>
              </p:nvSpPr>
              <p:spPr>
                <a:xfrm>
                  <a:off x="4439200" y="1300925"/>
                  <a:ext cx="30250" cy="30250"/>
                </a:xfrm>
                <a:custGeom>
                  <a:avLst/>
                  <a:gdLst/>
                  <a:ahLst/>
                  <a:cxnLst/>
                  <a:rect l="l" t="t" r="r" b="b"/>
                  <a:pathLst>
                    <a:path w="1210" h="1210" extrusionOk="0">
                      <a:moveTo>
                        <a:pt x="605" y="0"/>
                      </a:moveTo>
                      <a:cubicBezTo>
                        <a:pt x="271" y="0"/>
                        <a:pt x="0" y="271"/>
                        <a:pt x="0" y="604"/>
                      </a:cubicBezTo>
                      <a:cubicBezTo>
                        <a:pt x="0" y="939"/>
                        <a:pt x="271" y="1209"/>
                        <a:pt x="605" y="1209"/>
                      </a:cubicBezTo>
                      <a:cubicBezTo>
                        <a:pt x="939" y="1209"/>
                        <a:pt x="1210" y="939"/>
                        <a:pt x="1210" y="604"/>
                      </a:cubicBezTo>
                      <a:cubicBezTo>
                        <a:pt x="1210" y="271"/>
                        <a:pt x="939" y="0"/>
                        <a:pt x="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41"/>
                <p:cNvSpPr/>
                <p:nvPr/>
              </p:nvSpPr>
              <p:spPr>
                <a:xfrm>
                  <a:off x="4439200" y="1343525"/>
                  <a:ext cx="30250" cy="30250"/>
                </a:xfrm>
                <a:custGeom>
                  <a:avLst/>
                  <a:gdLst/>
                  <a:ahLst/>
                  <a:cxnLst/>
                  <a:rect l="l" t="t" r="r" b="b"/>
                  <a:pathLst>
                    <a:path w="1210" h="1210" extrusionOk="0">
                      <a:moveTo>
                        <a:pt x="605" y="0"/>
                      </a:moveTo>
                      <a:cubicBezTo>
                        <a:pt x="271" y="0"/>
                        <a:pt x="0" y="272"/>
                        <a:pt x="0" y="606"/>
                      </a:cubicBezTo>
                      <a:cubicBezTo>
                        <a:pt x="0" y="940"/>
                        <a:pt x="272" y="1210"/>
                        <a:pt x="605" y="1210"/>
                      </a:cubicBezTo>
                      <a:cubicBezTo>
                        <a:pt x="940" y="1210"/>
                        <a:pt x="1210" y="938"/>
                        <a:pt x="1210" y="606"/>
                      </a:cubicBezTo>
                      <a:cubicBezTo>
                        <a:pt x="1210" y="272"/>
                        <a:pt x="939" y="0"/>
                        <a:pt x="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41"/>
                <p:cNvSpPr/>
                <p:nvPr/>
              </p:nvSpPr>
              <p:spPr>
                <a:xfrm>
                  <a:off x="4439200" y="1386175"/>
                  <a:ext cx="30250" cy="30250"/>
                </a:xfrm>
                <a:custGeom>
                  <a:avLst/>
                  <a:gdLst/>
                  <a:ahLst/>
                  <a:cxnLst/>
                  <a:rect l="l" t="t" r="r" b="b"/>
                  <a:pathLst>
                    <a:path w="1210" h="1210" extrusionOk="0">
                      <a:moveTo>
                        <a:pt x="605" y="1"/>
                      </a:moveTo>
                      <a:cubicBezTo>
                        <a:pt x="271" y="1"/>
                        <a:pt x="0" y="271"/>
                        <a:pt x="0" y="605"/>
                      </a:cubicBezTo>
                      <a:cubicBezTo>
                        <a:pt x="0" y="938"/>
                        <a:pt x="271" y="1210"/>
                        <a:pt x="605" y="1210"/>
                      </a:cubicBezTo>
                      <a:cubicBezTo>
                        <a:pt x="939" y="1210"/>
                        <a:pt x="1210" y="938"/>
                        <a:pt x="1210" y="605"/>
                      </a:cubicBezTo>
                      <a:cubicBezTo>
                        <a:pt x="1210" y="271"/>
                        <a:pt x="939" y="1"/>
                        <a:pt x="605"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41"/>
                <p:cNvSpPr/>
                <p:nvPr/>
              </p:nvSpPr>
              <p:spPr>
                <a:xfrm>
                  <a:off x="4439200" y="1428825"/>
                  <a:ext cx="30250" cy="30250"/>
                </a:xfrm>
                <a:custGeom>
                  <a:avLst/>
                  <a:gdLst/>
                  <a:ahLst/>
                  <a:cxnLst/>
                  <a:rect l="l" t="t" r="r" b="b"/>
                  <a:pathLst>
                    <a:path w="1210" h="1210" extrusionOk="0">
                      <a:moveTo>
                        <a:pt x="605" y="0"/>
                      </a:moveTo>
                      <a:cubicBezTo>
                        <a:pt x="271" y="0"/>
                        <a:pt x="0" y="272"/>
                        <a:pt x="0" y="605"/>
                      </a:cubicBezTo>
                      <a:cubicBezTo>
                        <a:pt x="0" y="940"/>
                        <a:pt x="272" y="1209"/>
                        <a:pt x="605" y="1209"/>
                      </a:cubicBezTo>
                      <a:cubicBezTo>
                        <a:pt x="940" y="1209"/>
                        <a:pt x="1210" y="938"/>
                        <a:pt x="1210" y="605"/>
                      </a:cubicBezTo>
                      <a:cubicBezTo>
                        <a:pt x="1210" y="271"/>
                        <a:pt x="939" y="0"/>
                        <a:pt x="605"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41"/>
                <p:cNvSpPr/>
                <p:nvPr/>
              </p:nvSpPr>
              <p:spPr>
                <a:xfrm>
                  <a:off x="4439200" y="1471425"/>
                  <a:ext cx="30250" cy="30250"/>
                </a:xfrm>
                <a:custGeom>
                  <a:avLst/>
                  <a:gdLst/>
                  <a:ahLst/>
                  <a:cxnLst/>
                  <a:rect l="l" t="t" r="r" b="b"/>
                  <a:pathLst>
                    <a:path w="1210" h="1210" extrusionOk="0">
                      <a:moveTo>
                        <a:pt x="605" y="0"/>
                      </a:moveTo>
                      <a:cubicBezTo>
                        <a:pt x="271" y="0"/>
                        <a:pt x="0" y="271"/>
                        <a:pt x="0" y="605"/>
                      </a:cubicBezTo>
                      <a:cubicBezTo>
                        <a:pt x="0" y="939"/>
                        <a:pt x="271" y="1210"/>
                        <a:pt x="605" y="1210"/>
                      </a:cubicBezTo>
                      <a:cubicBezTo>
                        <a:pt x="939" y="1210"/>
                        <a:pt x="1210" y="939"/>
                        <a:pt x="1210" y="605"/>
                      </a:cubicBezTo>
                      <a:cubicBezTo>
                        <a:pt x="1210" y="271"/>
                        <a:pt x="939" y="0"/>
                        <a:pt x="605"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41"/>
                <p:cNvSpPr/>
                <p:nvPr/>
              </p:nvSpPr>
              <p:spPr>
                <a:xfrm>
                  <a:off x="4439200" y="1514075"/>
                  <a:ext cx="30250" cy="30250"/>
                </a:xfrm>
                <a:custGeom>
                  <a:avLst/>
                  <a:gdLst/>
                  <a:ahLst/>
                  <a:cxnLst/>
                  <a:rect l="l" t="t" r="r" b="b"/>
                  <a:pathLst>
                    <a:path w="1210" h="1210" extrusionOk="0">
                      <a:moveTo>
                        <a:pt x="605" y="1"/>
                      </a:moveTo>
                      <a:cubicBezTo>
                        <a:pt x="271" y="1"/>
                        <a:pt x="0" y="271"/>
                        <a:pt x="0" y="605"/>
                      </a:cubicBezTo>
                      <a:cubicBezTo>
                        <a:pt x="0" y="939"/>
                        <a:pt x="271" y="1210"/>
                        <a:pt x="605" y="1210"/>
                      </a:cubicBezTo>
                      <a:cubicBezTo>
                        <a:pt x="939" y="1210"/>
                        <a:pt x="1210" y="939"/>
                        <a:pt x="1210" y="605"/>
                      </a:cubicBezTo>
                      <a:cubicBezTo>
                        <a:pt x="1210" y="271"/>
                        <a:pt x="939" y="1"/>
                        <a:pt x="605" y="1"/>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41"/>
                <p:cNvSpPr/>
                <p:nvPr/>
              </p:nvSpPr>
              <p:spPr>
                <a:xfrm>
                  <a:off x="4439200" y="1556700"/>
                  <a:ext cx="30250" cy="30275"/>
                </a:xfrm>
                <a:custGeom>
                  <a:avLst/>
                  <a:gdLst/>
                  <a:ahLst/>
                  <a:cxnLst/>
                  <a:rect l="l" t="t" r="r" b="b"/>
                  <a:pathLst>
                    <a:path w="1210" h="1211" extrusionOk="0">
                      <a:moveTo>
                        <a:pt x="605" y="1"/>
                      </a:moveTo>
                      <a:cubicBezTo>
                        <a:pt x="271" y="1"/>
                        <a:pt x="0" y="271"/>
                        <a:pt x="0" y="606"/>
                      </a:cubicBezTo>
                      <a:cubicBezTo>
                        <a:pt x="0" y="939"/>
                        <a:pt x="271" y="1210"/>
                        <a:pt x="605" y="1210"/>
                      </a:cubicBezTo>
                      <a:cubicBezTo>
                        <a:pt x="939" y="1210"/>
                        <a:pt x="1210" y="939"/>
                        <a:pt x="1210" y="606"/>
                      </a:cubicBezTo>
                      <a:cubicBezTo>
                        <a:pt x="1210" y="271"/>
                        <a:pt x="939" y="1"/>
                        <a:pt x="605"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2" name="Google Shape;932;p41"/>
                <p:cNvSpPr/>
                <p:nvPr/>
              </p:nvSpPr>
              <p:spPr>
                <a:xfrm>
                  <a:off x="4439200" y="1599350"/>
                  <a:ext cx="30250" cy="30250"/>
                </a:xfrm>
                <a:custGeom>
                  <a:avLst/>
                  <a:gdLst/>
                  <a:ahLst/>
                  <a:cxnLst/>
                  <a:rect l="l" t="t" r="r" b="b"/>
                  <a:pathLst>
                    <a:path w="1210" h="1210" extrusionOk="0">
                      <a:moveTo>
                        <a:pt x="605" y="0"/>
                      </a:moveTo>
                      <a:cubicBezTo>
                        <a:pt x="271" y="0"/>
                        <a:pt x="0" y="271"/>
                        <a:pt x="0" y="604"/>
                      </a:cubicBezTo>
                      <a:cubicBezTo>
                        <a:pt x="0" y="939"/>
                        <a:pt x="272" y="1209"/>
                        <a:pt x="605" y="1209"/>
                      </a:cubicBezTo>
                      <a:cubicBezTo>
                        <a:pt x="940" y="1209"/>
                        <a:pt x="1210" y="938"/>
                        <a:pt x="1210" y="604"/>
                      </a:cubicBezTo>
                      <a:cubicBezTo>
                        <a:pt x="1210" y="271"/>
                        <a:pt x="939" y="1"/>
                        <a:pt x="605"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3" name="Google Shape;933;p41"/>
                <p:cNvSpPr/>
                <p:nvPr/>
              </p:nvSpPr>
              <p:spPr>
                <a:xfrm>
                  <a:off x="4439200" y="1641975"/>
                  <a:ext cx="30250" cy="30250"/>
                </a:xfrm>
                <a:custGeom>
                  <a:avLst/>
                  <a:gdLst/>
                  <a:ahLst/>
                  <a:cxnLst/>
                  <a:rect l="l" t="t" r="r" b="b"/>
                  <a:pathLst>
                    <a:path w="1210" h="1210" extrusionOk="0">
                      <a:moveTo>
                        <a:pt x="605" y="0"/>
                      </a:moveTo>
                      <a:cubicBezTo>
                        <a:pt x="271" y="0"/>
                        <a:pt x="0" y="271"/>
                        <a:pt x="0" y="605"/>
                      </a:cubicBezTo>
                      <a:cubicBezTo>
                        <a:pt x="0" y="939"/>
                        <a:pt x="271" y="1210"/>
                        <a:pt x="605" y="1210"/>
                      </a:cubicBezTo>
                      <a:cubicBezTo>
                        <a:pt x="939" y="1210"/>
                        <a:pt x="1210" y="939"/>
                        <a:pt x="1210" y="605"/>
                      </a:cubicBezTo>
                      <a:cubicBezTo>
                        <a:pt x="1210" y="271"/>
                        <a:pt x="939" y="0"/>
                        <a:pt x="605"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41"/>
                <p:cNvSpPr/>
                <p:nvPr/>
              </p:nvSpPr>
              <p:spPr>
                <a:xfrm>
                  <a:off x="4444925" y="1698100"/>
                  <a:ext cx="25025" cy="25050"/>
                </a:xfrm>
                <a:custGeom>
                  <a:avLst/>
                  <a:gdLst/>
                  <a:ahLst/>
                  <a:cxnLst/>
                  <a:rect l="l" t="t" r="r" b="b"/>
                  <a:pathLst>
                    <a:path w="1001" h="1002" extrusionOk="0">
                      <a:moveTo>
                        <a:pt x="1" y="1"/>
                      </a:moveTo>
                      <a:lnTo>
                        <a:pt x="1" y="1001"/>
                      </a:lnTo>
                      <a:lnTo>
                        <a:pt x="1000" y="1001"/>
                      </a:lnTo>
                      <a:lnTo>
                        <a:pt x="1000"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41"/>
                <p:cNvSpPr/>
                <p:nvPr/>
              </p:nvSpPr>
              <p:spPr>
                <a:xfrm>
                  <a:off x="4439200" y="1685600"/>
                  <a:ext cx="25000" cy="25025"/>
                </a:xfrm>
                <a:custGeom>
                  <a:avLst/>
                  <a:gdLst/>
                  <a:ahLst/>
                  <a:cxnLst/>
                  <a:rect l="l" t="t" r="r" b="b"/>
                  <a:pathLst>
                    <a:path w="1000" h="1001" extrusionOk="0">
                      <a:moveTo>
                        <a:pt x="0" y="1"/>
                      </a:moveTo>
                      <a:lnTo>
                        <a:pt x="0" y="1000"/>
                      </a:lnTo>
                      <a:lnTo>
                        <a:pt x="1000" y="1000"/>
                      </a:lnTo>
                      <a:lnTo>
                        <a:pt x="10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41"/>
                <p:cNvSpPr/>
                <p:nvPr/>
              </p:nvSpPr>
              <p:spPr>
                <a:xfrm>
                  <a:off x="5539850" y="1168350"/>
                  <a:ext cx="54500" cy="785575"/>
                </a:xfrm>
                <a:custGeom>
                  <a:avLst/>
                  <a:gdLst/>
                  <a:ahLst/>
                  <a:cxnLst/>
                  <a:rect l="l" t="t" r="r" b="b"/>
                  <a:pathLst>
                    <a:path w="2180" h="31423" extrusionOk="0">
                      <a:moveTo>
                        <a:pt x="0" y="0"/>
                      </a:moveTo>
                      <a:lnTo>
                        <a:pt x="0" y="31423"/>
                      </a:lnTo>
                      <a:lnTo>
                        <a:pt x="2179" y="31423"/>
                      </a:lnTo>
                      <a:lnTo>
                        <a:pt x="2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41"/>
                <p:cNvSpPr/>
                <p:nvPr/>
              </p:nvSpPr>
              <p:spPr>
                <a:xfrm>
                  <a:off x="5539850" y="1168350"/>
                  <a:ext cx="54500" cy="22550"/>
                </a:xfrm>
                <a:custGeom>
                  <a:avLst/>
                  <a:gdLst/>
                  <a:ahLst/>
                  <a:cxnLst/>
                  <a:rect l="l" t="t" r="r" b="b"/>
                  <a:pathLst>
                    <a:path w="2180" h="902" extrusionOk="0">
                      <a:moveTo>
                        <a:pt x="0" y="0"/>
                      </a:moveTo>
                      <a:lnTo>
                        <a:pt x="0" y="902"/>
                      </a:lnTo>
                      <a:lnTo>
                        <a:pt x="2179" y="902"/>
                      </a:lnTo>
                      <a:lnTo>
                        <a:pt x="2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41"/>
                <p:cNvSpPr/>
                <p:nvPr/>
              </p:nvSpPr>
              <p:spPr>
                <a:xfrm>
                  <a:off x="5550725" y="1215625"/>
                  <a:ext cx="30250" cy="30250"/>
                </a:xfrm>
                <a:custGeom>
                  <a:avLst/>
                  <a:gdLst/>
                  <a:ahLst/>
                  <a:cxnLst/>
                  <a:rect l="l" t="t" r="r" b="b"/>
                  <a:pathLst>
                    <a:path w="1210" h="1210" extrusionOk="0">
                      <a:moveTo>
                        <a:pt x="605" y="1"/>
                      </a:moveTo>
                      <a:cubicBezTo>
                        <a:pt x="270" y="1"/>
                        <a:pt x="1" y="272"/>
                        <a:pt x="1" y="605"/>
                      </a:cubicBezTo>
                      <a:cubicBezTo>
                        <a:pt x="1" y="939"/>
                        <a:pt x="272" y="1210"/>
                        <a:pt x="605" y="1210"/>
                      </a:cubicBezTo>
                      <a:cubicBezTo>
                        <a:pt x="939" y="1210"/>
                        <a:pt x="1210" y="938"/>
                        <a:pt x="1210" y="605"/>
                      </a:cubicBezTo>
                      <a:cubicBezTo>
                        <a:pt x="1210" y="272"/>
                        <a:pt x="939"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41"/>
                <p:cNvSpPr/>
                <p:nvPr/>
              </p:nvSpPr>
              <p:spPr>
                <a:xfrm>
                  <a:off x="5550725" y="1258250"/>
                  <a:ext cx="30250" cy="30275"/>
                </a:xfrm>
                <a:custGeom>
                  <a:avLst/>
                  <a:gdLst/>
                  <a:ahLst/>
                  <a:cxnLst/>
                  <a:rect l="l" t="t" r="r" b="b"/>
                  <a:pathLst>
                    <a:path w="1210" h="1211" extrusionOk="0">
                      <a:moveTo>
                        <a:pt x="605" y="1"/>
                      </a:moveTo>
                      <a:cubicBezTo>
                        <a:pt x="270" y="1"/>
                        <a:pt x="1" y="273"/>
                        <a:pt x="1" y="606"/>
                      </a:cubicBezTo>
                      <a:cubicBezTo>
                        <a:pt x="1" y="941"/>
                        <a:pt x="272" y="1210"/>
                        <a:pt x="605" y="1210"/>
                      </a:cubicBezTo>
                      <a:cubicBezTo>
                        <a:pt x="939" y="1210"/>
                        <a:pt x="1210" y="940"/>
                        <a:pt x="1210" y="606"/>
                      </a:cubicBezTo>
                      <a:cubicBezTo>
                        <a:pt x="1210" y="272"/>
                        <a:pt x="939" y="1"/>
                        <a:pt x="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41"/>
                <p:cNvSpPr/>
                <p:nvPr/>
              </p:nvSpPr>
              <p:spPr>
                <a:xfrm>
                  <a:off x="5550750" y="1300925"/>
                  <a:ext cx="30250" cy="30250"/>
                </a:xfrm>
                <a:custGeom>
                  <a:avLst/>
                  <a:gdLst/>
                  <a:ahLst/>
                  <a:cxnLst/>
                  <a:rect l="l" t="t" r="r" b="b"/>
                  <a:pathLst>
                    <a:path w="1210" h="1210" extrusionOk="0">
                      <a:moveTo>
                        <a:pt x="605" y="0"/>
                      </a:moveTo>
                      <a:cubicBezTo>
                        <a:pt x="271" y="0"/>
                        <a:pt x="1" y="271"/>
                        <a:pt x="1" y="604"/>
                      </a:cubicBezTo>
                      <a:cubicBezTo>
                        <a:pt x="1" y="939"/>
                        <a:pt x="271" y="1209"/>
                        <a:pt x="605" y="1209"/>
                      </a:cubicBezTo>
                      <a:cubicBezTo>
                        <a:pt x="939" y="1209"/>
                        <a:pt x="1210" y="939"/>
                        <a:pt x="1210" y="604"/>
                      </a:cubicBezTo>
                      <a:cubicBezTo>
                        <a:pt x="1210" y="271"/>
                        <a:pt x="939" y="0"/>
                        <a:pt x="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41"/>
                <p:cNvSpPr/>
                <p:nvPr/>
              </p:nvSpPr>
              <p:spPr>
                <a:xfrm>
                  <a:off x="5550725" y="1343525"/>
                  <a:ext cx="30250" cy="30250"/>
                </a:xfrm>
                <a:custGeom>
                  <a:avLst/>
                  <a:gdLst/>
                  <a:ahLst/>
                  <a:cxnLst/>
                  <a:rect l="l" t="t" r="r" b="b"/>
                  <a:pathLst>
                    <a:path w="1210" h="1210" extrusionOk="0">
                      <a:moveTo>
                        <a:pt x="605" y="0"/>
                      </a:moveTo>
                      <a:cubicBezTo>
                        <a:pt x="270" y="0"/>
                        <a:pt x="1" y="272"/>
                        <a:pt x="1" y="606"/>
                      </a:cubicBezTo>
                      <a:cubicBezTo>
                        <a:pt x="1" y="940"/>
                        <a:pt x="272" y="1210"/>
                        <a:pt x="605" y="1210"/>
                      </a:cubicBezTo>
                      <a:cubicBezTo>
                        <a:pt x="939" y="1210"/>
                        <a:pt x="1210" y="938"/>
                        <a:pt x="1210" y="606"/>
                      </a:cubicBezTo>
                      <a:cubicBezTo>
                        <a:pt x="1210" y="272"/>
                        <a:pt x="939" y="0"/>
                        <a:pt x="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41"/>
                <p:cNvSpPr/>
                <p:nvPr/>
              </p:nvSpPr>
              <p:spPr>
                <a:xfrm>
                  <a:off x="5550750" y="1386175"/>
                  <a:ext cx="30250" cy="30250"/>
                </a:xfrm>
                <a:custGeom>
                  <a:avLst/>
                  <a:gdLst/>
                  <a:ahLst/>
                  <a:cxnLst/>
                  <a:rect l="l" t="t" r="r" b="b"/>
                  <a:pathLst>
                    <a:path w="1210" h="1210" extrusionOk="0">
                      <a:moveTo>
                        <a:pt x="605" y="1"/>
                      </a:moveTo>
                      <a:cubicBezTo>
                        <a:pt x="271" y="1"/>
                        <a:pt x="1" y="271"/>
                        <a:pt x="1" y="605"/>
                      </a:cubicBezTo>
                      <a:cubicBezTo>
                        <a:pt x="1" y="938"/>
                        <a:pt x="271" y="1210"/>
                        <a:pt x="605" y="1210"/>
                      </a:cubicBezTo>
                      <a:cubicBezTo>
                        <a:pt x="939" y="1210"/>
                        <a:pt x="1210" y="938"/>
                        <a:pt x="1210" y="605"/>
                      </a:cubicBezTo>
                      <a:cubicBezTo>
                        <a:pt x="1210" y="271"/>
                        <a:pt x="939"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41"/>
                <p:cNvSpPr/>
                <p:nvPr/>
              </p:nvSpPr>
              <p:spPr>
                <a:xfrm>
                  <a:off x="5550725" y="1428825"/>
                  <a:ext cx="30250" cy="30250"/>
                </a:xfrm>
                <a:custGeom>
                  <a:avLst/>
                  <a:gdLst/>
                  <a:ahLst/>
                  <a:cxnLst/>
                  <a:rect l="l" t="t" r="r" b="b"/>
                  <a:pathLst>
                    <a:path w="1210" h="1210" extrusionOk="0">
                      <a:moveTo>
                        <a:pt x="605" y="0"/>
                      </a:moveTo>
                      <a:cubicBezTo>
                        <a:pt x="270" y="0"/>
                        <a:pt x="1" y="272"/>
                        <a:pt x="1" y="605"/>
                      </a:cubicBezTo>
                      <a:cubicBezTo>
                        <a:pt x="1" y="940"/>
                        <a:pt x="272" y="1209"/>
                        <a:pt x="605" y="1209"/>
                      </a:cubicBezTo>
                      <a:cubicBezTo>
                        <a:pt x="939" y="1209"/>
                        <a:pt x="1210" y="938"/>
                        <a:pt x="1210" y="605"/>
                      </a:cubicBezTo>
                      <a:cubicBezTo>
                        <a:pt x="1210" y="271"/>
                        <a:pt x="939" y="0"/>
                        <a:pt x="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4" name="Google Shape;944;p41"/>
                <p:cNvSpPr/>
                <p:nvPr/>
              </p:nvSpPr>
              <p:spPr>
                <a:xfrm>
                  <a:off x="5550750" y="1471425"/>
                  <a:ext cx="30250" cy="30250"/>
                </a:xfrm>
                <a:custGeom>
                  <a:avLst/>
                  <a:gdLst/>
                  <a:ahLst/>
                  <a:cxnLst/>
                  <a:rect l="l" t="t" r="r" b="b"/>
                  <a:pathLst>
                    <a:path w="1210" h="1210" extrusionOk="0">
                      <a:moveTo>
                        <a:pt x="605" y="0"/>
                      </a:moveTo>
                      <a:cubicBezTo>
                        <a:pt x="271" y="0"/>
                        <a:pt x="1" y="271"/>
                        <a:pt x="1" y="605"/>
                      </a:cubicBezTo>
                      <a:cubicBezTo>
                        <a:pt x="1" y="939"/>
                        <a:pt x="271" y="1210"/>
                        <a:pt x="605" y="1210"/>
                      </a:cubicBezTo>
                      <a:cubicBezTo>
                        <a:pt x="939" y="1210"/>
                        <a:pt x="1210" y="939"/>
                        <a:pt x="1210" y="605"/>
                      </a:cubicBezTo>
                      <a:cubicBezTo>
                        <a:pt x="1210" y="271"/>
                        <a:pt x="939" y="0"/>
                        <a:pt x="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5" name="Google Shape;945;p41"/>
                <p:cNvSpPr/>
                <p:nvPr/>
              </p:nvSpPr>
              <p:spPr>
                <a:xfrm>
                  <a:off x="5550750" y="1514075"/>
                  <a:ext cx="30250" cy="30250"/>
                </a:xfrm>
                <a:custGeom>
                  <a:avLst/>
                  <a:gdLst/>
                  <a:ahLst/>
                  <a:cxnLst/>
                  <a:rect l="l" t="t" r="r" b="b"/>
                  <a:pathLst>
                    <a:path w="1210" h="1210" extrusionOk="0">
                      <a:moveTo>
                        <a:pt x="605" y="1"/>
                      </a:moveTo>
                      <a:cubicBezTo>
                        <a:pt x="271" y="1"/>
                        <a:pt x="1" y="271"/>
                        <a:pt x="1" y="605"/>
                      </a:cubicBezTo>
                      <a:cubicBezTo>
                        <a:pt x="1" y="939"/>
                        <a:pt x="271" y="1210"/>
                        <a:pt x="605" y="1210"/>
                      </a:cubicBezTo>
                      <a:cubicBezTo>
                        <a:pt x="939" y="1210"/>
                        <a:pt x="1210" y="939"/>
                        <a:pt x="1210" y="605"/>
                      </a:cubicBezTo>
                      <a:cubicBezTo>
                        <a:pt x="1210" y="271"/>
                        <a:pt x="939" y="1"/>
                        <a:pt x="6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6" name="Google Shape;946;p41"/>
                <p:cNvSpPr/>
                <p:nvPr/>
              </p:nvSpPr>
              <p:spPr>
                <a:xfrm>
                  <a:off x="5550750" y="1556700"/>
                  <a:ext cx="30250" cy="30275"/>
                </a:xfrm>
                <a:custGeom>
                  <a:avLst/>
                  <a:gdLst/>
                  <a:ahLst/>
                  <a:cxnLst/>
                  <a:rect l="l" t="t" r="r" b="b"/>
                  <a:pathLst>
                    <a:path w="1210" h="1211" extrusionOk="0">
                      <a:moveTo>
                        <a:pt x="605" y="1"/>
                      </a:moveTo>
                      <a:cubicBezTo>
                        <a:pt x="271" y="1"/>
                        <a:pt x="1" y="271"/>
                        <a:pt x="1" y="606"/>
                      </a:cubicBezTo>
                      <a:cubicBezTo>
                        <a:pt x="1" y="939"/>
                        <a:pt x="271" y="1210"/>
                        <a:pt x="605" y="1210"/>
                      </a:cubicBezTo>
                      <a:cubicBezTo>
                        <a:pt x="939" y="1210"/>
                        <a:pt x="1210" y="939"/>
                        <a:pt x="1210" y="606"/>
                      </a:cubicBezTo>
                      <a:cubicBezTo>
                        <a:pt x="1210" y="271"/>
                        <a:pt x="939" y="1"/>
                        <a:pt x="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7" name="Google Shape;947;p41"/>
                <p:cNvSpPr/>
                <p:nvPr/>
              </p:nvSpPr>
              <p:spPr>
                <a:xfrm>
                  <a:off x="5550725" y="1599350"/>
                  <a:ext cx="30250" cy="30250"/>
                </a:xfrm>
                <a:custGeom>
                  <a:avLst/>
                  <a:gdLst/>
                  <a:ahLst/>
                  <a:cxnLst/>
                  <a:rect l="l" t="t" r="r" b="b"/>
                  <a:pathLst>
                    <a:path w="1210" h="1210" extrusionOk="0">
                      <a:moveTo>
                        <a:pt x="605" y="0"/>
                      </a:moveTo>
                      <a:cubicBezTo>
                        <a:pt x="270" y="0"/>
                        <a:pt x="1" y="271"/>
                        <a:pt x="1" y="604"/>
                      </a:cubicBezTo>
                      <a:cubicBezTo>
                        <a:pt x="1" y="939"/>
                        <a:pt x="272" y="1209"/>
                        <a:pt x="605" y="1209"/>
                      </a:cubicBezTo>
                      <a:cubicBezTo>
                        <a:pt x="939" y="1209"/>
                        <a:pt x="1210" y="938"/>
                        <a:pt x="1210" y="604"/>
                      </a:cubicBezTo>
                      <a:cubicBezTo>
                        <a:pt x="1210" y="271"/>
                        <a:pt x="939" y="1"/>
                        <a:pt x="6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41"/>
                <p:cNvSpPr/>
                <p:nvPr/>
              </p:nvSpPr>
              <p:spPr>
                <a:xfrm>
                  <a:off x="5550750" y="1641975"/>
                  <a:ext cx="30250" cy="30250"/>
                </a:xfrm>
                <a:custGeom>
                  <a:avLst/>
                  <a:gdLst/>
                  <a:ahLst/>
                  <a:cxnLst/>
                  <a:rect l="l" t="t" r="r" b="b"/>
                  <a:pathLst>
                    <a:path w="1210" h="1210" extrusionOk="0">
                      <a:moveTo>
                        <a:pt x="605" y="0"/>
                      </a:moveTo>
                      <a:cubicBezTo>
                        <a:pt x="271" y="0"/>
                        <a:pt x="1" y="271"/>
                        <a:pt x="1" y="605"/>
                      </a:cubicBezTo>
                      <a:cubicBezTo>
                        <a:pt x="1" y="939"/>
                        <a:pt x="271" y="1210"/>
                        <a:pt x="605" y="1210"/>
                      </a:cubicBezTo>
                      <a:cubicBezTo>
                        <a:pt x="939" y="1210"/>
                        <a:pt x="1210" y="939"/>
                        <a:pt x="1210" y="605"/>
                      </a:cubicBezTo>
                      <a:cubicBezTo>
                        <a:pt x="1210" y="271"/>
                        <a:pt x="939" y="0"/>
                        <a:pt x="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41"/>
                <p:cNvSpPr/>
                <p:nvPr/>
              </p:nvSpPr>
              <p:spPr>
                <a:xfrm>
                  <a:off x="5304275" y="1223600"/>
                  <a:ext cx="227825" cy="193025"/>
                </a:xfrm>
                <a:custGeom>
                  <a:avLst/>
                  <a:gdLst/>
                  <a:ahLst/>
                  <a:cxnLst/>
                  <a:rect l="l" t="t" r="r" b="b"/>
                  <a:pathLst>
                    <a:path w="9113" h="7721" extrusionOk="0">
                      <a:moveTo>
                        <a:pt x="1" y="1"/>
                      </a:moveTo>
                      <a:lnTo>
                        <a:pt x="1" y="7720"/>
                      </a:lnTo>
                      <a:lnTo>
                        <a:pt x="9113" y="7720"/>
                      </a:lnTo>
                      <a:lnTo>
                        <a:pt x="9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41"/>
                <p:cNvSpPr/>
                <p:nvPr/>
              </p:nvSpPr>
              <p:spPr>
                <a:xfrm>
                  <a:off x="5381950" y="1223600"/>
                  <a:ext cx="75250" cy="42650"/>
                </a:xfrm>
                <a:custGeom>
                  <a:avLst/>
                  <a:gdLst/>
                  <a:ahLst/>
                  <a:cxnLst/>
                  <a:rect l="l" t="t" r="r" b="b"/>
                  <a:pathLst>
                    <a:path w="3010" h="1706" extrusionOk="0">
                      <a:moveTo>
                        <a:pt x="1" y="1"/>
                      </a:moveTo>
                      <a:lnTo>
                        <a:pt x="1" y="1706"/>
                      </a:lnTo>
                      <a:lnTo>
                        <a:pt x="3010" y="1706"/>
                      </a:lnTo>
                      <a:lnTo>
                        <a:pt x="30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41"/>
                <p:cNvSpPr/>
                <p:nvPr/>
              </p:nvSpPr>
              <p:spPr>
                <a:xfrm>
                  <a:off x="5478975" y="1237150"/>
                  <a:ext cx="13725" cy="22650"/>
                </a:xfrm>
                <a:custGeom>
                  <a:avLst/>
                  <a:gdLst/>
                  <a:ahLst/>
                  <a:cxnLst/>
                  <a:rect l="l" t="t" r="r" b="b"/>
                  <a:pathLst>
                    <a:path w="549" h="906" extrusionOk="0">
                      <a:moveTo>
                        <a:pt x="105" y="1"/>
                      </a:moveTo>
                      <a:cubicBezTo>
                        <a:pt x="83" y="1"/>
                        <a:pt x="61" y="9"/>
                        <a:pt x="43" y="25"/>
                      </a:cubicBezTo>
                      <a:cubicBezTo>
                        <a:pt x="5" y="60"/>
                        <a:pt x="0" y="118"/>
                        <a:pt x="35" y="157"/>
                      </a:cubicBezTo>
                      <a:lnTo>
                        <a:pt x="318" y="477"/>
                      </a:lnTo>
                      <a:lnTo>
                        <a:pt x="48" y="746"/>
                      </a:lnTo>
                      <a:cubicBezTo>
                        <a:pt x="11" y="782"/>
                        <a:pt x="11" y="842"/>
                        <a:pt x="48" y="879"/>
                      </a:cubicBezTo>
                      <a:cubicBezTo>
                        <a:pt x="67" y="896"/>
                        <a:pt x="91" y="906"/>
                        <a:pt x="115" y="906"/>
                      </a:cubicBezTo>
                      <a:cubicBezTo>
                        <a:pt x="139" y="906"/>
                        <a:pt x="163" y="895"/>
                        <a:pt x="181" y="879"/>
                      </a:cubicBezTo>
                      <a:lnTo>
                        <a:pt x="513" y="547"/>
                      </a:lnTo>
                      <a:cubicBezTo>
                        <a:pt x="547" y="513"/>
                        <a:pt x="549" y="456"/>
                        <a:pt x="516" y="418"/>
                      </a:cubicBezTo>
                      <a:lnTo>
                        <a:pt x="175" y="32"/>
                      </a:lnTo>
                      <a:cubicBezTo>
                        <a:pt x="157" y="11"/>
                        <a:pt x="131"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41"/>
                <p:cNvSpPr/>
                <p:nvPr/>
              </p:nvSpPr>
              <p:spPr>
                <a:xfrm>
                  <a:off x="5497400" y="1237150"/>
                  <a:ext cx="13725" cy="22650"/>
                </a:xfrm>
                <a:custGeom>
                  <a:avLst/>
                  <a:gdLst/>
                  <a:ahLst/>
                  <a:cxnLst/>
                  <a:rect l="l" t="t" r="r" b="b"/>
                  <a:pathLst>
                    <a:path w="549" h="906" extrusionOk="0">
                      <a:moveTo>
                        <a:pt x="106" y="1"/>
                      </a:moveTo>
                      <a:cubicBezTo>
                        <a:pt x="84" y="1"/>
                        <a:pt x="61" y="9"/>
                        <a:pt x="44" y="25"/>
                      </a:cubicBezTo>
                      <a:cubicBezTo>
                        <a:pt x="4" y="60"/>
                        <a:pt x="0" y="118"/>
                        <a:pt x="35" y="157"/>
                      </a:cubicBezTo>
                      <a:lnTo>
                        <a:pt x="318" y="477"/>
                      </a:lnTo>
                      <a:lnTo>
                        <a:pt x="48" y="746"/>
                      </a:lnTo>
                      <a:cubicBezTo>
                        <a:pt x="11" y="782"/>
                        <a:pt x="11" y="842"/>
                        <a:pt x="48" y="879"/>
                      </a:cubicBezTo>
                      <a:cubicBezTo>
                        <a:pt x="67" y="896"/>
                        <a:pt x="91" y="906"/>
                        <a:pt x="116" y="906"/>
                      </a:cubicBezTo>
                      <a:cubicBezTo>
                        <a:pt x="139" y="906"/>
                        <a:pt x="164" y="895"/>
                        <a:pt x="180" y="879"/>
                      </a:cubicBezTo>
                      <a:lnTo>
                        <a:pt x="513" y="547"/>
                      </a:lnTo>
                      <a:cubicBezTo>
                        <a:pt x="547" y="513"/>
                        <a:pt x="549" y="456"/>
                        <a:pt x="516" y="418"/>
                      </a:cubicBezTo>
                      <a:lnTo>
                        <a:pt x="175" y="32"/>
                      </a:lnTo>
                      <a:cubicBezTo>
                        <a:pt x="158" y="11"/>
                        <a:pt x="132"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41"/>
                <p:cNvSpPr/>
                <p:nvPr/>
              </p:nvSpPr>
              <p:spPr>
                <a:xfrm>
                  <a:off x="5313875" y="1272100"/>
                  <a:ext cx="29700" cy="29725"/>
                </a:xfrm>
                <a:custGeom>
                  <a:avLst/>
                  <a:gdLst/>
                  <a:ahLst/>
                  <a:cxnLst/>
                  <a:rect l="l" t="t" r="r" b="b"/>
                  <a:pathLst>
                    <a:path w="1188" h="1189" extrusionOk="0">
                      <a:moveTo>
                        <a:pt x="1" y="1"/>
                      </a:moveTo>
                      <a:lnTo>
                        <a:pt x="1" y="1188"/>
                      </a:lnTo>
                      <a:lnTo>
                        <a:pt x="1187" y="1188"/>
                      </a:lnTo>
                      <a:lnTo>
                        <a:pt x="1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41"/>
                <p:cNvSpPr/>
                <p:nvPr/>
              </p:nvSpPr>
              <p:spPr>
                <a:xfrm>
                  <a:off x="5343550" y="1272100"/>
                  <a:ext cx="29700" cy="29725"/>
                </a:xfrm>
                <a:custGeom>
                  <a:avLst/>
                  <a:gdLst/>
                  <a:ahLst/>
                  <a:cxnLst/>
                  <a:rect l="l" t="t" r="r" b="b"/>
                  <a:pathLst>
                    <a:path w="1188" h="1189" extrusionOk="0">
                      <a:moveTo>
                        <a:pt x="0" y="1"/>
                      </a:moveTo>
                      <a:lnTo>
                        <a:pt x="0" y="1188"/>
                      </a:lnTo>
                      <a:lnTo>
                        <a:pt x="1188" y="1188"/>
                      </a:lnTo>
                      <a:lnTo>
                        <a:pt x="11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41"/>
                <p:cNvSpPr/>
                <p:nvPr/>
              </p:nvSpPr>
              <p:spPr>
                <a:xfrm>
                  <a:off x="5373225" y="1272100"/>
                  <a:ext cx="29725" cy="29725"/>
                </a:xfrm>
                <a:custGeom>
                  <a:avLst/>
                  <a:gdLst/>
                  <a:ahLst/>
                  <a:cxnLst/>
                  <a:rect l="l" t="t" r="r" b="b"/>
                  <a:pathLst>
                    <a:path w="1189" h="1189" extrusionOk="0">
                      <a:moveTo>
                        <a:pt x="1" y="1"/>
                      </a:moveTo>
                      <a:lnTo>
                        <a:pt x="1" y="1188"/>
                      </a:lnTo>
                      <a:lnTo>
                        <a:pt x="1188" y="1188"/>
                      </a:lnTo>
                      <a:lnTo>
                        <a:pt x="1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41"/>
                <p:cNvSpPr/>
                <p:nvPr/>
              </p:nvSpPr>
              <p:spPr>
                <a:xfrm>
                  <a:off x="5402925" y="1272100"/>
                  <a:ext cx="29675" cy="29725"/>
                </a:xfrm>
                <a:custGeom>
                  <a:avLst/>
                  <a:gdLst/>
                  <a:ahLst/>
                  <a:cxnLst/>
                  <a:rect l="l" t="t" r="r" b="b"/>
                  <a:pathLst>
                    <a:path w="1187" h="1189" extrusionOk="0">
                      <a:moveTo>
                        <a:pt x="0" y="1"/>
                      </a:moveTo>
                      <a:lnTo>
                        <a:pt x="0" y="1188"/>
                      </a:lnTo>
                      <a:lnTo>
                        <a:pt x="1187" y="1188"/>
                      </a:lnTo>
                      <a:lnTo>
                        <a:pt x="11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41"/>
                <p:cNvSpPr/>
                <p:nvPr/>
              </p:nvSpPr>
              <p:spPr>
                <a:xfrm>
                  <a:off x="5432600" y="1272100"/>
                  <a:ext cx="29700" cy="29725"/>
                </a:xfrm>
                <a:custGeom>
                  <a:avLst/>
                  <a:gdLst/>
                  <a:ahLst/>
                  <a:cxnLst/>
                  <a:rect l="l" t="t" r="r" b="b"/>
                  <a:pathLst>
                    <a:path w="1188" h="1189" extrusionOk="0">
                      <a:moveTo>
                        <a:pt x="1" y="1"/>
                      </a:moveTo>
                      <a:lnTo>
                        <a:pt x="1" y="1188"/>
                      </a:lnTo>
                      <a:lnTo>
                        <a:pt x="1188" y="1188"/>
                      </a:lnTo>
                      <a:lnTo>
                        <a:pt x="11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41"/>
                <p:cNvSpPr/>
                <p:nvPr/>
              </p:nvSpPr>
              <p:spPr>
                <a:xfrm>
                  <a:off x="5462800" y="1272100"/>
                  <a:ext cx="29700" cy="29725"/>
                </a:xfrm>
                <a:custGeom>
                  <a:avLst/>
                  <a:gdLst/>
                  <a:ahLst/>
                  <a:cxnLst/>
                  <a:rect l="l" t="t" r="r" b="b"/>
                  <a:pathLst>
                    <a:path w="1188" h="1189" extrusionOk="0">
                      <a:moveTo>
                        <a:pt x="0" y="1"/>
                      </a:moveTo>
                      <a:lnTo>
                        <a:pt x="0" y="1188"/>
                      </a:lnTo>
                      <a:lnTo>
                        <a:pt x="1188" y="1188"/>
                      </a:lnTo>
                      <a:lnTo>
                        <a:pt x="11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41"/>
                <p:cNvSpPr/>
                <p:nvPr/>
              </p:nvSpPr>
              <p:spPr>
                <a:xfrm>
                  <a:off x="5492475" y="1272100"/>
                  <a:ext cx="29725" cy="29725"/>
                </a:xfrm>
                <a:custGeom>
                  <a:avLst/>
                  <a:gdLst/>
                  <a:ahLst/>
                  <a:cxnLst/>
                  <a:rect l="l" t="t" r="r" b="b"/>
                  <a:pathLst>
                    <a:path w="1189" h="1189" extrusionOk="0">
                      <a:moveTo>
                        <a:pt x="1" y="1"/>
                      </a:moveTo>
                      <a:lnTo>
                        <a:pt x="1" y="1188"/>
                      </a:lnTo>
                      <a:lnTo>
                        <a:pt x="1188" y="1188"/>
                      </a:lnTo>
                      <a:lnTo>
                        <a:pt x="1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41"/>
                <p:cNvSpPr/>
                <p:nvPr/>
              </p:nvSpPr>
              <p:spPr>
                <a:xfrm>
                  <a:off x="5313875" y="1301775"/>
                  <a:ext cx="29700" cy="29700"/>
                </a:xfrm>
                <a:custGeom>
                  <a:avLst/>
                  <a:gdLst/>
                  <a:ahLst/>
                  <a:cxnLst/>
                  <a:rect l="l" t="t" r="r" b="b"/>
                  <a:pathLst>
                    <a:path w="1188" h="1188" extrusionOk="0">
                      <a:moveTo>
                        <a:pt x="1" y="0"/>
                      </a:moveTo>
                      <a:lnTo>
                        <a:pt x="1" y="1188"/>
                      </a:lnTo>
                      <a:lnTo>
                        <a:pt x="1187" y="1188"/>
                      </a:lnTo>
                      <a:lnTo>
                        <a:pt x="11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41"/>
                <p:cNvSpPr/>
                <p:nvPr/>
              </p:nvSpPr>
              <p:spPr>
                <a:xfrm>
                  <a:off x="5343550" y="1301775"/>
                  <a:ext cx="29700" cy="29700"/>
                </a:xfrm>
                <a:custGeom>
                  <a:avLst/>
                  <a:gdLst/>
                  <a:ahLst/>
                  <a:cxnLst/>
                  <a:rect l="l" t="t" r="r" b="b"/>
                  <a:pathLst>
                    <a:path w="1188" h="1188" extrusionOk="0">
                      <a:moveTo>
                        <a:pt x="0" y="0"/>
                      </a:moveTo>
                      <a:lnTo>
                        <a:pt x="0" y="1188"/>
                      </a:lnTo>
                      <a:lnTo>
                        <a:pt x="1188" y="1188"/>
                      </a:lnTo>
                      <a:lnTo>
                        <a:pt x="11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41"/>
                <p:cNvSpPr/>
                <p:nvPr/>
              </p:nvSpPr>
              <p:spPr>
                <a:xfrm>
                  <a:off x="5373225" y="1301775"/>
                  <a:ext cx="29725" cy="29700"/>
                </a:xfrm>
                <a:custGeom>
                  <a:avLst/>
                  <a:gdLst/>
                  <a:ahLst/>
                  <a:cxnLst/>
                  <a:rect l="l" t="t" r="r" b="b"/>
                  <a:pathLst>
                    <a:path w="1189" h="1188" extrusionOk="0">
                      <a:moveTo>
                        <a:pt x="1" y="0"/>
                      </a:moveTo>
                      <a:lnTo>
                        <a:pt x="1" y="1188"/>
                      </a:lnTo>
                      <a:lnTo>
                        <a:pt x="1188" y="1188"/>
                      </a:lnTo>
                      <a:lnTo>
                        <a:pt x="11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41"/>
                <p:cNvSpPr/>
                <p:nvPr/>
              </p:nvSpPr>
              <p:spPr>
                <a:xfrm>
                  <a:off x="5402925" y="1301775"/>
                  <a:ext cx="29675" cy="29700"/>
                </a:xfrm>
                <a:custGeom>
                  <a:avLst/>
                  <a:gdLst/>
                  <a:ahLst/>
                  <a:cxnLst/>
                  <a:rect l="l" t="t" r="r" b="b"/>
                  <a:pathLst>
                    <a:path w="1187" h="1188" extrusionOk="0">
                      <a:moveTo>
                        <a:pt x="0" y="0"/>
                      </a:moveTo>
                      <a:lnTo>
                        <a:pt x="0" y="1188"/>
                      </a:lnTo>
                      <a:lnTo>
                        <a:pt x="1187" y="1188"/>
                      </a:lnTo>
                      <a:lnTo>
                        <a:pt x="11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41"/>
                <p:cNvSpPr/>
                <p:nvPr/>
              </p:nvSpPr>
              <p:spPr>
                <a:xfrm>
                  <a:off x="5432600" y="1301775"/>
                  <a:ext cx="29700" cy="29700"/>
                </a:xfrm>
                <a:custGeom>
                  <a:avLst/>
                  <a:gdLst/>
                  <a:ahLst/>
                  <a:cxnLst/>
                  <a:rect l="l" t="t" r="r" b="b"/>
                  <a:pathLst>
                    <a:path w="1188" h="1188" extrusionOk="0">
                      <a:moveTo>
                        <a:pt x="1" y="0"/>
                      </a:moveTo>
                      <a:lnTo>
                        <a:pt x="1" y="1188"/>
                      </a:lnTo>
                      <a:lnTo>
                        <a:pt x="1188" y="1188"/>
                      </a:lnTo>
                      <a:lnTo>
                        <a:pt x="1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41"/>
                <p:cNvSpPr/>
                <p:nvPr/>
              </p:nvSpPr>
              <p:spPr>
                <a:xfrm>
                  <a:off x="5462800" y="1301775"/>
                  <a:ext cx="29700" cy="29700"/>
                </a:xfrm>
                <a:custGeom>
                  <a:avLst/>
                  <a:gdLst/>
                  <a:ahLst/>
                  <a:cxnLst/>
                  <a:rect l="l" t="t" r="r" b="b"/>
                  <a:pathLst>
                    <a:path w="1188" h="1188" extrusionOk="0">
                      <a:moveTo>
                        <a:pt x="0" y="0"/>
                      </a:moveTo>
                      <a:lnTo>
                        <a:pt x="0" y="1188"/>
                      </a:lnTo>
                      <a:lnTo>
                        <a:pt x="1188" y="1188"/>
                      </a:lnTo>
                      <a:lnTo>
                        <a:pt x="11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41"/>
                <p:cNvSpPr/>
                <p:nvPr/>
              </p:nvSpPr>
              <p:spPr>
                <a:xfrm>
                  <a:off x="5492475" y="1301775"/>
                  <a:ext cx="29725" cy="29700"/>
                </a:xfrm>
                <a:custGeom>
                  <a:avLst/>
                  <a:gdLst/>
                  <a:ahLst/>
                  <a:cxnLst/>
                  <a:rect l="l" t="t" r="r" b="b"/>
                  <a:pathLst>
                    <a:path w="1189" h="1188" extrusionOk="0">
                      <a:moveTo>
                        <a:pt x="1" y="0"/>
                      </a:moveTo>
                      <a:lnTo>
                        <a:pt x="1" y="1188"/>
                      </a:lnTo>
                      <a:lnTo>
                        <a:pt x="1188" y="1188"/>
                      </a:lnTo>
                      <a:lnTo>
                        <a:pt x="1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41"/>
                <p:cNvSpPr/>
                <p:nvPr/>
              </p:nvSpPr>
              <p:spPr>
                <a:xfrm>
                  <a:off x="5313875" y="1331450"/>
                  <a:ext cx="29700" cy="29725"/>
                </a:xfrm>
                <a:custGeom>
                  <a:avLst/>
                  <a:gdLst/>
                  <a:ahLst/>
                  <a:cxnLst/>
                  <a:rect l="l" t="t" r="r" b="b"/>
                  <a:pathLst>
                    <a:path w="1188" h="1189" extrusionOk="0">
                      <a:moveTo>
                        <a:pt x="1" y="1"/>
                      </a:moveTo>
                      <a:lnTo>
                        <a:pt x="1" y="1188"/>
                      </a:lnTo>
                      <a:lnTo>
                        <a:pt x="1187" y="1188"/>
                      </a:lnTo>
                      <a:lnTo>
                        <a:pt x="1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41"/>
                <p:cNvSpPr/>
                <p:nvPr/>
              </p:nvSpPr>
              <p:spPr>
                <a:xfrm>
                  <a:off x="5343550" y="1331450"/>
                  <a:ext cx="29700" cy="29725"/>
                </a:xfrm>
                <a:custGeom>
                  <a:avLst/>
                  <a:gdLst/>
                  <a:ahLst/>
                  <a:cxnLst/>
                  <a:rect l="l" t="t" r="r" b="b"/>
                  <a:pathLst>
                    <a:path w="1188" h="1189" extrusionOk="0">
                      <a:moveTo>
                        <a:pt x="0" y="1"/>
                      </a:moveTo>
                      <a:lnTo>
                        <a:pt x="0" y="1188"/>
                      </a:lnTo>
                      <a:lnTo>
                        <a:pt x="1188" y="1188"/>
                      </a:lnTo>
                      <a:lnTo>
                        <a:pt x="1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41"/>
                <p:cNvSpPr/>
                <p:nvPr/>
              </p:nvSpPr>
              <p:spPr>
                <a:xfrm>
                  <a:off x="5373225" y="1331450"/>
                  <a:ext cx="29725" cy="29725"/>
                </a:xfrm>
                <a:custGeom>
                  <a:avLst/>
                  <a:gdLst/>
                  <a:ahLst/>
                  <a:cxnLst/>
                  <a:rect l="l" t="t" r="r" b="b"/>
                  <a:pathLst>
                    <a:path w="1189" h="1189" extrusionOk="0">
                      <a:moveTo>
                        <a:pt x="1" y="1"/>
                      </a:moveTo>
                      <a:lnTo>
                        <a:pt x="1" y="1188"/>
                      </a:lnTo>
                      <a:lnTo>
                        <a:pt x="1188" y="1188"/>
                      </a:lnTo>
                      <a:lnTo>
                        <a:pt x="11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41"/>
                <p:cNvSpPr/>
                <p:nvPr/>
              </p:nvSpPr>
              <p:spPr>
                <a:xfrm>
                  <a:off x="5402925" y="1331450"/>
                  <a:ext cx="29675" cy="29725"/>
                </a:xfrm>
                <a:custGeom>
                  <a:avLst/>
                  <a:gdLst/>
                  <a:ahLst/>
                  <a:cxnLst/>
                  <a:rect l="l" t="t" r="r" b="b"/>
                  <a:pathLst>
                    <a:path w="1187" h="1189" extrusionOk="0">
                      <a:moveTo>
                        <a:pt x="0" y="1"/>
                      </a:moveTo>
                      <a:lnTo>
                        <a:pt x="0" y="1188"/>
                      </a:lnTo>
                      <a:lnTo>
                        <a:pt x="1187" y="1188"/>
                      </a:lnTo>
                      <a:lnTo>
                        <a:pt x="11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41"/>
                <p:cNvSpPr/>
                <p:nvPr/>
              </p:nvSpPr>
              <p:spPr>
                <a:xfrm>
                  <a:off x="5432600" y="1331450"/>
                  <a:ext cx="29700" cy="29725"/>
                </a:xfrm>
                <a:custGeom>
                  <a:avLst/>
                  <a:gdLst/>
                  <a:ahLst/>
                  <a:cxnLst/>
                  <a:rect l="l" t="t" r="r" b="b"/>
                  <a:pathLst>
                    <a:path w="1188" h="1189" extrusionOk="0">
                      <a:moveTo>
                        <a:pt x="1" y="1"/>
                      </a:moveTo>
                      <a:lnTo>
                        <a:pt x="1" y="1188"/>
                      </a:lnTo>
                      <a:lnTo>
                        <a:pt x="1188" y="1188"/>
                      </a:lnTo>
                      <a:lnTo>
                        <a:pt x="118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41"/>
                <p:cNvSpPr/>
                <p:nvPr/>
              </p:nvSpPr>
              <p:spPr>
                <a:xfrm>
                  <a:off x="5462800" y="1331450"/>
                  <a:ext cx="29700" cy="29725"/>
                </a:xfrm>
                <a:custGeom>
                  <a:avLst/>
                  <a:gdLst/>
                  <a:ahLst/>
                  <a:cxnLst/>
                  <a:rect l="l" t="t" r="r" b="b"/>
                  <a:pathLst>
                    <a:path w="1188" h="1189" extrusionOk="0">
                      <a:moveTo>
                        <a:pt x="0" y="1"/>
                      </a:moveTo>
                      <a:lnTo>
                        <a:pt x="0" y="1188"/>
                      </a:lnTo>
                      <a:lnTo>
                        <a:pt x="1188" y="1188"/>
                      </a:lnTo>
                      <a:lnTo>
                        <a:pt x="11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41"/>
                <p:cNvSpPr/>
                <p:nvPr/>
              </p:nvSpPr>
              <p:spPr>
                <a:xfrm>
                  <a:off x="5492475" y="1331450"/>
                  <a:ext cx="29725" cy="29725"/>
                </a:xfrm>
                <a:custGeom>
                  <a:avLst/>
                  <a:gdLst/>
                  <a:ahLst/>
                  <a:cxnLst/>
                  <a:rect l="l" t="t" r="r" b="b"/>
                  <a:pathLst>
                    <a:path w="1189" h="1189" extrusionOk="0">
                      <a:moveTo>
                        <a:pt x="1" y="1"/>
                      </a:moveTo>
                      <a:lnTo>
                        <a:pt x="1" y="1188"/>
                      </a:lnTo>
                      <a:lnTo>
                        <a:pt x="1188" y="1188"/>
                      </a:lnTo>
                      <a:lnTo>
                        <a:pt x="11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41"/>
                <p:cNvSpPr/>
                <p:nvPr/>
              </p:nvSpPr>
              <p:spPr>
                <a:xfrm>
                  <a:off x="5313875" y="1373175"/>
                  <a:ext cx="29700" cy="29700"/>
                </a:xfrm>
                <a:custGeom>
                  <a:avLst/>
                  <a:gdLst/>
                  <a:ahLst/>
                  <a:cxnLst/>
                  <a:rect l="l" t="t" r="r" b="b"/>
                  <a:pathLst>
                    <a:path w="1188" h="1188" extrusionOk="0">
                      <a:moveTo>
                        <a:pt x="1" y="0"/>
                      </a:moveTo>
                      <a:lnTo>
                        <a:pt x="1" y="1188"/>
                      </a:lnTo>
                      <a:lnTo>
                        <a:pt x="1187" y="1188"/>
                      </a:lnTo>
                      <a:lnTo>
                        <a:pt x="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41"/>
                <p:cNvSpPr/>
                <p:nvPr/>
              </p:nvSpPr>
              <p:spPr>
                <a:xfrm>
                  <a:off x="5343550" y="1373175"/>
                  <a:ext cx="29700" cy="29700"/>
                </a:xfrm>
                <a:custGeom>
                  <a:avLst/>
                  <a:gdLst/>
                  <a:ahLst/>
                  <a:cxnLst/>
                  <a:rect l="l" t="t" r="r" b="b"/>
                  <a:pathLst>
                    <a:path w="1188" h="1188" extrusionOk="0">
                      <a:moveTo>
                        <a:pt x="0" y="0"/>
                      </a:moveTo>
                      <a:lnTo>
                        <a:pt x="0" y="1188"/>
                      </a:lnTo>
                      <a:lnTo>
                        <a:pt x="1188" y="1188"/>
                      </a:lnTo>
                      <a:lnTo>
                        <a:pt x="1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41"/>
                <p:cNvSpPr/>
                <p:nvPr/>
              </p:nvSpPr>
              <p:spPr>
                <a:xfrm>
                  <a:off x="5373225" y="1373175"/>
                  <a:ext cx="29725" cy="29700"/>
                </a:xfrm>
                <a:custGeom>
                  <a:avLst/>
                  <a:gdLst/>
                  <a:ahLst/>
                  <a:cxnLst/>
                  <a:rect l="l" t="t" r="r" b="b"/>
                  <a:pathLst>
                    <a:path w="1189" h="1188" extrusionOk="0">
                      <a:moveTo>
                        <a:pt x="1" y="0"/>
                      </a:moveTo>
                      <a:lnTo>
                        <a:pt x="1" y="1188"/>
                      </a:lnTo>
                      <a:lnTo>
                        <a:pt x="1188" y="1188"/>
                      </a:lnTo>
                      <a:lnTo>
                        <a:pt x="1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41"/>
                <p:cNvSpPr/>
                <p:nvPr/>
              </p:nvSpPr>
              <p:spPr>
                <a:xfrm>
                  <a:off x="5402925" y="1373175"/>
                  <a:ext cx="29675" cy="29700"/>
                </a:xfrm>
                <a:custGeom>
                  <a:avLst/>
                  <a:gdLst/>
                  <a:ahLst/>
                  <a:cxnLst/>
                  <a:rect l="l" t="t" r="r" b="b"/>
                  <a:pathLst>
                    <a:path w="1187" h="1188" extrusionOk="0">
                      <a:moveTo>
                        <a:pt x="0" y="0"/>
                      </a:moveTo>
                      <a:lnTo>
                        <a:pt x="0" y="1188"/>
                      </a:lnTo>
                      <a:lnTo>
                        <a:pt x="1187" y="1188"/>
                      </a:lnTo>
                      <a:lnTo>
                        <a:pt x="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41"/>
                <p:cNvSpPr/>
                <p:nvPr/>
              </p:nvSpPr>
              <p:spPr>
                <a:xfrm>
                  <a:off x="5432600" y="1373175"/>
                  <a:ext cx="29700" cy="29700"/>
                </a:xfrm>
                <a:custGeom>
                  <a:avLst/>
                  <a:gdLst/>
                  <a:ahLst/>
                  <a:cxnLst/>
                  <a:rect l="l" t="t" r="r" b="b"/>
                  <a:pathLst>
                    <a:path w="1188" h="1188" extrusionOk="0">
                      <a:moveTo>
                        <a:pt x="1" y="0"/>
                      </a:moveTo>
                      <a:lnTo>
                        <a:pt x="1" y="1188"/>
                      </a:lnTo>
                      <a:lnTo>
                        <a:pt x="1188" y="1188"/>
                      </a:lnTo>
                      <a:lnTo>
                        <a:pt x="1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41"/>
                <p:cNvSpPr/>
                <p:nvPr/>
              </p:nvSpPr>
              <p:spPr>
                <a:xfrm>
                  <a:off x="5462275" y="1373175"/>
                  <a:ext cx="30225" cy="29700"/>
                </a:xfrm>
                <a:custGeom>
                  <a:avLst/>
                  <a:gdLst/>
                  <a:ahLst/>
                  <a:cxnLst/>
                  <a:rect l="l" t="t" r="r" b="b"/>
                  <a:pathLst>
                    <a:path w="1209" h="1188" extrusionOk="0">
                      <a:moveTo>
                        <a:pt x="1" y="0"/>
                      </a:moveTo>
                      <a:lnTo>
                        <a:pt x="1" y="1188"/>
                      </a:lnTo>
                      <a:lnTo>
                        <a:pt x="1209" y="1188"/>
                      </a:lnTo>
                      <a:lnTo>
                        <a:pt x="1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41"/>
                <p:cNvSpPr/>
                <p:nvPr/>
              </p:nvSpPr>
              <p:spPr>
                <a:xfrm>
                  <a:off x="5492475" y="1373175"/>
                  <a:ext cx="29725" cy="29700"/>
                </a:xfrm>
                <a:custGeom>
                  <a:avLst/>
                  <a:gdLst/>
                  <a:ahLst/>
                  <a:cxnLst/>
                  <a:rect l="l" t="t" r="r" b="b"/>
                  <a:pathLst>
                    <a:path w="1189" h="1188" extrusionOk="0">
                      <a:moveTo>
                        <a:pt x="1" y="0"/>
                      </a:moveTo>
                      <a:lnTo>
                        <a:pt x="1" y="1188"/>
                      </a:lnTo>
                      <a:lnTo>
                        <a:pt x="1188" y="1188"/>
                      </a:lnTo>
                      <a:lnTo>
                        <a:pt x="1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41"/>
                <p:cNvSpPr/>
                <p:nvPr/>
              </p:nvSpPr>
              <p:spPr>
                <a:xfrm>
                  <a:off x="5305450" y="1471625"/>
                  <a:ext cx="227825" cy="193000"/>
                </a:xfrm>
                <a:custGeom>
                  <a:avLst/>
                  <a:gdLst/>
                  <a:ahLst/>
                  <a:cxnLst/>
                  <a:rect l="l" t="t" r="r" b="b"/>
                  <a:pathLst>
                    <a:path w="9113" h="7720" extrusionOk="0">
                      <a:moveTo>
                        <a:pt x="0" y="1"/>
                      </a:moveTo>
                      <a:lnTo>
                        <a:pt x="0" y="7720"/>
                      </a:lnTo>
                      <a:lnTo>
                        <a:pt x="9113" y="7720"/>
                      </a:lnTo>
                      <a:lnTo>
                        <a:pt x="9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41"/>
                <p:cNvSpPr/>
                <p:nvPr/>
              </p:nvSpPr>
              <p:spPr>
                <a:xfrm>
                  <a:off x="5381950" y="1471625"/>
                  <a:ext cx="75250" cy="42650"/>
                </a:xfrm>
                <a:custGeom>
                  <a:avLst/>
                  <a:gdLst/>
                  <a:ahLst/>
                  <a:cxnLst/>
                  <a:rect l="l" t="t" r="r" b="b"/>
                  <a:pathLst>
                    <a:path w="3010" h="1706" extrusionOk="0">
                      <a:moveTo>
                        <a:pt x="1" y="1"/>
                      </a:moveTo>
                      <a:lnTo>
                        <a:pt x="1" y="1706"/>
                      </a:lnTo>
                      <a:lnTo>
                        <a:pt x="3010" y="1706"/>
                      </a:lnTo>
                      <a:lnTo>
                        <a:pt x="30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41"/>
                <p:cNvSpPr/>
                <p:nvPr/>
              </p:nvSpPr>
              <p:spPr>
                <a:xfrm>
                  <a:off x="5478975" y="1485175"/>
                  <a:ext cx="13725" cy="22650"/>
                </a:xfrm>
                <a:custGeom>
                  <a:avLst/>
                  <a:gdLst/>
                  <a:ahLst/>
                  <a:cxnLst/>
                  <a:rect l="l" t="t" r="r" b="b"/>
                  <a:pathLst>
                    <a:path w="549" h="906" extrusionOk="0">
                      <a:moveTo>
                        <a:pt x="105" y="1"/>
                      </a:moveTo>
                      <a:cubicBezTo>
                        <a:pt x="83" y="1"/>
                        <a:pt x="61" y="8"/>
                        <a:pt x="43" y="25"/>
                      </a:cubicBezTo>
                      <a:cubicBezTo>
                        <a:pt x="5" y="60"/>
                        <a:pt x="0" y="118"/>
                        <a:pt x="35" y="157"/>
                      </a:cubicBezTo>
                      <a:lnTo>
                        <a:pt x="318" y="476"/>
                      </a:lnTo>
                      <a:lnTo>
                        <a:pt x="48" y="746"/>
                      </a:lnTo>
                      <a:cubicBezTo>
                        <a:pt x="11" y="782"/>
                        <a:pt x="11" y="842"/>
                        <a:pt x="48" y="879"/>
                      </a:cubicBezTo>
                      <a:cubicBezTo>
                        <a:pt x="67" y="896"/>
                        <a:pt x="91" y="905"/>
                        <a:pt x="115" y="905"/>
                      </a:cubicBezTo>
                      <a:cubicBezTo>
                        <a:pt x="139" y="905"/>
                        <a:pt x="163" y="896"/>
                        <a:pt x="181" y="879"/>
                      </a:cubicBezTo>
                      <a:lnTo>
                        <a:pt x="513" y="546"/>
                      </a:lnTo>
                      <a:cubicBezTo>
                        <a:pt x="547" y="511"/>
                        <a:pt x="549" y="455"/>
                        <a:pt x="516" y="418"/>
                      </a:cubicBezTo>
                      <a:lnTo>
                        <a:pt x="175" y="32"/>
                      </a:lnTo>
                      <a:cubicBezTo>
                        <a:pt x="157" y="11"/>
                        <a:pt x="131"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41"/>
                <p:cNvSpPr/>
                <p:nvPr/>
              </p:nvSpPr>
              <p:spPr>
                <a:xfrm>
                  <a:off x="5497400" y="1485175"/>
                  <a:ext cx="13725" cy="22650"/>
                </a:xfrm>
                <a:custGeom>
                  <a:avLst/>
                  <a:gdLst/>
                  <a:ahLst/>
                  <a:cxnLst/>
                  <a:rect l="l" t="t" r="r" b="b"/>
                  <a:pathLst>
                    <a:path w="549" h="906" extrusionOk="0">
                      <a:moveTo>
                        <a:pt x="106" y="1"/>
                      </a:moveTo>
                      <a:cubicBezTo>
                        <a:pt x="84" y="1"/>
                        <a:pt x="61" y="8"/>
                        <a:pt x="44" y="25"/>
                      </a:cubicBezTo>
                      <a:cubicBezTo>
                        <a:pt x="4" y="60"/>
                        <a:pt x="0" y="118"/>
                        <a:pt x="35" y="157"/>
                      </a:cubicBezTo>
                      <a:lnTo>
                        <a:pt x="318" y="476"/>
                      </a:lnTo>
                      <a:lnTo>
                        <a:pt x="48" y="746"/>
                      </a:lnTo>
                      <a:cubicBezTo>
                        <a:pt x="11" y="782"/>
                        <a:pt x="11" y="842"/>
                        <a:pt x="48" y="879"/>
                      </a:cubicBezTo>
                      <a:cubicBezTo>
                        <a:pt x="67" y="896"/>
                        <a:pt x="91" y="905"/>
                        <a:pt x="116" y="905"/>
                      </a:cubicBezTo>
                      <a:cubicBezTo>
                        <a:pt x="139" y="905"/>
                        <a:pt x="164" y="896"/>
                        <a:pt x="180" y="879"/>
                      </a:cubicBezTo>
                      <a:lnTo>
                        <a:pt x="513" y="546"/>
                      </a:lnTo>
                      <a:cubicBezTo>
                        <a:pt x="547" y="511"/>
                        <a:pt x="549" y="455"/>
                        <a:pt x="516" y="418"/>
                      </a:cubicBezTo>
                      <a:lnTo>
                        <a:pt x="175" y="32"/>
                      </a:lnTo>
                      <a:cubicBezTo>
                        <a:pt x="158" y="11"/>
                        <a:pt x="132"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41"/>
                <p:cNvSpPr/>
                <p:nvPr/>
              </p:nvSpPr>
              <p:spPr>
                <a:xfrm>
                  <a:off x="5313425" y="1525500"/>
                  <a:ext cx="211875" cy="31075"/>
                </a:xfrm>
                <a:custGeom>
                  <a:avLst/>
                  <a:gdLst/>
                  <a:ahLst/>
                  <a:cxnLst/>
                  <a:rect l="l" t="t" r="r" b="b"/>
                  <a:pathLst>
                    <a:path w="8475" h="1243" extrusionOk="0">
                      <a:moveTo>
                        <a:pt x="0" y="1"/>
                      </a:moveTo>
                      <a:lnTo>
                        <a:pt x="0" y="1243"/>
                      </a:lnTo>
                      <a:lnTo>
                        <a:pt x="8475" y="1243"/>
                      </a:lnTo>
                      <a:lnTo>
                        <a:pt x="84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41"/>
                <p:cNvSpPr/>
                <p:nvPr/>
              </p:nvSpPr>
              <p:spPr>
                <a:xfrm>
                  <a:off x="5313425" y="1525500"/>
                  <a:ext cx="32525" cy="31075"/>
                </a:xfrm>
                <a:custGeom>
                  <a:avLst/>
                  <a:gdLst/>
                  <a:ahLst/>
                  <a:cxnLst/>
                  <a:rect l="l" t="t" r="r" b="b"/>
                  <a:pathLst>
                    <a:path w="1301" h="1243" extrusionOk="0">
                      <a:moveTo>
                        <a:pt x="0" y="1"/>
                      </a:moveTo>
                      <a:lnTo>
                        <a:pt x="0" y="1243"/>
                      </a:lnTo>
                      <a:lnTo>
                        <a:pt x="1301" y="1243"/>
                      </a:lnTo>
                      <a:lnTo>
                        <a:pt x="1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41"/>
                <p:cNvSpPr/>
                <p:nvPr/>
              </p:nvSpPr>
              <p:spPr>
                <a:xfrm>
                  <a:off x="5320175" y="1535525"/>
                  <a:ext cx="19075" cy="11025"/>
                </a:xfrm>
                <a:custGeom>
                  <a:avLst/>
                  <a:gdLst/>
                  <a:ahLst/>
                  <a:cxnLst/>
                  <a:rect l="l" t="t" r="r" b="b"/>
                  <a:pathLst>
                    <a:path w="763" h="441" extrusionOk="0">
                      <a:moveTo>
                        <a:pt x="381" y="1"/>
                      </a:moveTo>
                      <a:cubicBezTo>
                        <a:pt x="172" y="1"/>
                        <a:pt x="1" y="99"/>
                        <a:pt x="1" y="220"/>
                      </a:cubicBezTo>
                      <a:cubicBezTo>
                        <a:pt x="1" y="342"/>
                        <a:pt x="171" y="440"/>
                        <a:pt x="381" y="440"/>
                      </a:cubicBezTo>
                      <a:cubicBezTo>
                        <a:pt x="590" y="440"/>
                        <a:pt x="762" y="342"/>
                        <a:pt x="762" y="220"/>
                      </a:cubicBezTo>
                      <a:cubicBezTo>
                        <a:pt x="762" y="99"/>
                        <a:pt x="590" y="1"/>
                        <a:pt x="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41"/>
                <p:cNvSpPr/>
                <p:nvPr/>
              </p:nvSpPr>
              <p:spPr>
                <a:xfrm>
                  <a:off x="5352150" y="1527525"/>
                  <a:ext cx="28925" cy="27650"/>
                </a:xfrm>
                <a:custGeom>
                  <a:avLst/>
                  <a:gdLst/>
                  <a:ahLst/>
                  <a:cxnLst/>
                  <a:rect l="l" t="t" r="r" b="b"/>
                  <a:pathLst>
                    <a:path w="1157" h="1106" extrusionOk="0">
                      <a:moveTo>
                        <a:pt x="1" y="1"/>
                      </a:moveTo>
                      <a:lnTo>
                        <a:pt x="1" y="1105"/>
                      </a:lnTo>
                      <a:lnTo>
                        <a:pt x="1157" y="1105"/>
                      </a:lnTo>
                      <a:lnTo>
                        <a:pt x="1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41"/>
                <p:cNvSpPr/>
                <p:nvPr/>
              </p:nvSpPr>
              <p:spPr>
                <a:xfrm>
                  <a:off x="5390325" y="1535475"/>
                  <a:ext cx="128250" cy="13500"/>
                </a:xfrm>
                <a:custGeom>
                  <a:avLst/>
                  <a:gdLst/>
                  <a:ahLst/>
                  <a:cxnLst/>
                  <a:rect l="l" t="t" r="r" b="b"/>
                  <a:pathLst>
                    <a:path w="5130" h="540" extrusionOk="0">
                      <a:moveTo>
                        <a:pt x="269" y="1"/>
                      </a:moveTo>
                      <a:cubicBezTo>
                        <a:pt x="119" y="1"/>
                        <a:pt x="0" y="122"/>
                        <a:pt x="0" y="270"/>
                      </a:cubicBezTo>
                      <a:cubicBezTo>
                        <a:pt x="0" y="420"/>
                        <a:pt x="121" y="539"/>
                        <a:pt x="269" y="539"/>
                      </a:cubicBezTo>
                      <a:lnTo>
                        <a:pt x="4860" y="539"/>
                      </a:lnTo>
                      <a:cubicBezTo>
                        <a:pt x="5008" y="539"/>
                        <a:pt x="5129" y="420"/>
                        <a:pt x="5129" y="270"/>
                      </a:cubicBezTo>
                      <a:cubicBezTo>
                        <a:pt x="5129" y="121"/>
                        <a:pt x="500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41"/>
                <p:cNvSpPr/>
                <p:nvPr/>
              </p:nvSpPr>
              <p:spPr>
                <a:xfrm>
                  <a:off x="5313425" y="1560750"/>
                  <a:ext cx="211875" cy="31075"/>
                </a:xfrm>
                <a:custGeom>
                  <a:avLst/>
                  <a:gdLst/>
                  <a:ahLst/>
                  <a:cxnLst/>
                  <a:rect l="l" t="t" r="r" b="b"/>
                  <a:pathLst>
                    <a:path w="8475" h="1243" extrusionOk="0">
                      <a:moveTo>
                        <a:pt x="0" y="0"/>
                      </a:moveTo>
                      <a:lnTo>
                        <a:pt x="0" y="1243"/>
                      </a:lnTo>
                      <a:lnTo>
                        <a:pt x="8475" y="1243"/>
                      </a:lnTo>
                      <a:lnTo>
                        <a:pt x="84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41"/>
                <p:cNvSpPr/>
                <p:nvPr/>
              </p:nvSpPr>
              <p:spPr>
                <a:xfrm>
                  <a:off x="5313425" y="1560750"/>
                  <a:ext cx="32525" cy="31075"/>
                </a:xfrm>
                <a:custGeom>
                  <a:avLst/>
                  <a:gdLst/>
                  <a:ahLst/>
                  <a:cxnLst/>
                  <a:rect l="l" t="t" r="r" b="b"/>
                  <a:pathLst>
                    <a:path w="1301" h="1243" extrusionOk="0">
                      <a:moveTo>
                        <a:pt x="0" y="0"/>
                      </a:moveTo>
                      <a:lnTo>
                        <a:pt x="0" y="1243"/>
                      </a:lnTo>
                      <a:lnTo>
                        <a:pt x="1301" y="1243"/>
                      </a:lnTo>
                      <a:lnTo>
                        <a:pt x="13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41"/>
                <p:cNvSpPr/>
                <p:nvPr/>
              </p:nvSpPr>
              <p:spPr>
                <a:xfrm>
                  <a:off x="5320175" y="1570750"/>
                  <a:ext cx="19075" cy="11050"/>
                </a:xfrm>
                <a:custGeom>
                  <a:avLst/>
                  <a:gdLst/>
                  <a:ahLst/>
                  <a:cxnLst/>
                  <a:rect l="l" t="t" r="r" b="b"/>
                  <a:pathLst>
                    <a:path w="763" h="442" extrusionOk="0">
                      <a:moveTo>
                        <a:pt x="381" y="1"/>
                      </a:moveTo>
                      <a:cubicBezTo>
                        <a:pt x="172" y="1"/>
                        <a:pt x="1" y="99"/>
                        <a:pt x="1" y="221"/>
                      </a:cubicBezTo>
                      <a:cubicBezTo>
                        <a:pt x="1" y="342"/>
                        <a:pt x="171" y="441"/>
                        <a:pt x="381" y="441"/>
                      </a:cubicBezTo>
                      <a:cubicBezTo>
                        <a:pt x="590" y="441"/>
                        <a:pt x="762" y="342"/>
                        <a:pt x="762" y="221"/>
                      </a:cubicBezTo>
                      <a:cubicBezTo>
                        <a:pt x="762" y="101"/>
                        <a:pt x="590" y="2"/>
                        <a:pt x="3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41"/>
                <p:cNvSpPr/>
                <p:nvPr/>
              </p:nvSpPr>
              <p:spPr>
                <a:xfrm>
                  <a:off x="5352150" y="1562825"/>
                  <a:ext cx="28925" cy="27600"/>
                </a:xfrm>
                <a:custGeom>
                  <a:avLst/>
                  <a:gdLst/>
                  <a:ahLst/>
                  <a:cxnLst/>
                  <a:rect l="l" t="t" r="r" b="b"/>
                  <a:pathLst>
                    <a:path w="1157" h="1104" extrusionOk="0">
                      <a:moveTo>
                        <a:pt x="1" y="1"/>
                      </a:moveTo>
                      <a:lnTo>
                        <a:pt x="1" y="1104"/>
                      </a:lnTo>
                      <a:lnTo>
                        <a:pt x="1157" y="1104"/>
                      </a:lnTo>
                      <a:lnTo>
                        <a:pt x="1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41"/>
                <p:cNvSpPr/>
                <p:nvPr/>
              </p:nvSpPr>
              <p:spPr>
                <a:xfrm>
                  <a:off x="5390325" y="1570775"/>
                  <a:ext cx="128250" cy="13450"/>
                </a:xfrm>
                <a:custGeom>
                  <a:avLst/>
                  <a:gdLst/>
                  <a:ahLst/>
                  <a:cxnLst/>
                  <a:rect l="l" t="t" r="r" b="b"/>
                  <a:pathLst>
                    <a:path w="5130" h="538" extrusionOk="0">
                      <a:moveTo>
                        <a:pt x="269" y="1"/>
                      </a:moveTo>
                      <a:cubicBezTo>
                        <a:pt x="119" y="1"/>
                        <a:pt x="0" y="121"/>
                        <a:pt x="0" y="269"/>
                      </a:cubicBezTo>
                      <a:cubicBezTo>
                        <a:pt x="0" y="418"/>
                        <a:pt x="121" y="538"/>
                        <a:pt x="269" y="538"/>
                      </a:cubicBezTo>
                      <a:lnTo>
                        <a:pt x="4860" y="538"/>
                      </a:lnTo>
                      <a:cubicBezTo>
                        <a:pt x="5008" y="538"/>
                        <a:pt x="5129" y="418"/>
                        <a:pt x="5129" y="269"/>
                      </a:cubicBezTo>
                      <a:cubicBezTo>
                        <a:pt x="5129" y="120"/>
                        <a:pt x="500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41"/>
                <p:cNvSpPr/>
                <p:nvPr/>
              </p:nvSpPr>
              <p:spPr>
                <a:xfrm>
                  <a:off x="5554900" y="1122850"/>
                  <a:ext cx="30100" cy="4575"/>
                </a:xfrm>
                <a:custGeom>
                  <a:avLst/>
                  <a:gdLst/>
                  <a:ahLst/>
                  <a:cxnLst/>
                  <a:rect l="l" t="t" r="r" b="b"/>
                  <a:pathLst>
                    <a:path w="1204" h="183" extrusionOk="0">
                      <a:moveTo>
                        <a:pt x="0" y="1"/>
                      </a:moveTo>
                      <a:lnTo>
                        <a:pt x="0" y="183"/>
                      </a:lnTo>
                      <a:lnTo>
                        <a:pt x="1203" y="183"/>
                      </a:lnTo>
                      <a:lnTo>
                        <a:pt x="1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41"/>
                <p:cNvSpPr/>
                <p:nvPr/>
              </p:nvSpPr>
              <p:spPr>
                <a:xfrm>
                  <a:off x="5554900" y="1129275"/>
                  <a:ext cx="30100" cy="4600"/>
                </a:xfrm>
                <a:custGeom>
                  <a:avLst/>
                  <a:gdLst/>
                  <a:ahLst/>
                  <a:cxnLst/>
                  <a:rect l="l" t="t" r="r" b="b"/>
                  <a:pathLst>
                    <a:path w="1204" h="184" extrusionOk="0">
                      <a:moveTo>
                        <a:pt x="0" y="1"/>
                      </a:moveTo>
                      <a:lnTo>
                        <a:pt x="0" y="183"/>
                      </a:lnTo>
                      <a:lnTo>
                        <a:pt x="1203" y="183"/>
                      </a:lnTo>
                      <a:lnTo>
                        <a:pt x="1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41"/>
                <p:cNvSpPr/>
                <p:nvPr/>
              </p:nvSpPr>
              <p:spPr>
                <a:xfrm>
                  <a:off x="4436050" y="1149675"/>
                  <a:ext cx="12950" cy="12950"/>
                </a:xfrm>
                <a:custGeom>
                  <a:avLst/>
                  <a:gdLst/>
                  <a:ahLst/>
                  <a:cxnLst/>
                  <a:rect l="l" t="t" r="r" b="b"/>
                  <a:pathLst>
                    <a:path w="518" h="518" extrusionOk="0">
                      <a:moveTo>
                        <a:pt x="259" y="0"/>
                      </a:moveTo>
                      <a:cubicBezTo>
                        <a:pt x="116" y="0"/>
                        <a:pt x="1" y="116"/>
                        <a:pt x="1" y="258"/>
                      </a:cubicBezTo>
                      <a:cubicBezTo>
                        <a:pt x="1" y="401"/>
                        <a:pt x="116" y="518"/>
                        <a:pt x="259" y="518"/>
                      </a:cubicBezTo>
                      <a:cubicBezTo>
                        <a:pt x="402" y="518"/>
                        <a:pt x="517" y="401"/>
                        <a:pt x="517" y="258"/>
                      </a:cubicBezTo>
                      <a:cubicBezTo>
                        <a:pt x="517" y="116"/>
                        <a:pt x="402"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41"/>
                <p:cNvSpPr/>
                <p:nvPr/>
              </p:nvSpPr>
              <p:spPr>
                <a:xfrm>
                  <a:off x="4458075" y="1149675"/>
                  <a:ext cx="12975" cy="12950"/>
                </a:xfrm>
                <a:custGeom>
                  <a:avLst/>
                  <a:gdLst/>
                  <a:ahLst/>
                  <a:cxnLst/>
                  <a:rect l="l" t="t" r="r" b="b"/>
                  <a:pathLst>
                    <a:path w="519" h="518" extrusionOk="0">
                      <a:moveTo>
                        <a:pt x="259" y="0"/>
                      </a:moveTo>
                      <a:cubicBezTo>
                        <a:pt x="116" y="0"/>
                        <a:pt x="1" y="116"/>
                        <a:pt x="1" y="258"/>
                      </a:cubicBezTo>
                      <a:cubicBezTo>
                        <a:pt x="1" y="401"/>
                        <a:pt x="116" y="518"/>
                        <a:pt x="259" y="518"/>
                      </a:cubicBezTo>
                      <a:cubicBezTo>
                        <a:pt x="402" y="518"/>
                        <a:pt x="518" y="401"/>
                        <a:pt x="518" y="258"/>
                      </a:cubicBezTo>
                      <a:cubicBezTo>
                        <a:pt x="518" y="116"/>
                        <a:pt x="402" y="0"/>
                        <a:pt x="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41"/>
                <p:cNvSpPr/>
                <p:nvPr/>
              </p:nvSpPr>
              <p:spPr>
                <a:xfrm>
                  <a:off x="4479600" y="1149675"/>
                  <a:ext cx="12950" cy="12950"/>
                </a:xfrm>
                <a:custGeom>
                  <a:avLst/>
                  <a:gdLst/>
                  <a:ahLst/>
                  <a:cxnLst/>
                  <a:rect l="l" t="t" r="r" b="b"/>
                  <a:pathLst>
                    <a:path w="518" h="518" extrusionOk="0">
                      <a:moveTo>
                        <a:pt x="258" y="0"/>
                      </a:moveTo>
                      <a:cubicBezTo>
                        <a:pt x="116" y="0"/>
                        <a:pt x="0" y="116"/>
                        <a:pt x="0" y="258"/>
                      </a:cubicBezTo>
                      <a:cubicBezTo>
                        <a:pt x="0" y="401"/>
                        <a:pt x="116" y="518"/>
                        <a:pt x="258" y="518"/>
                      </a:cubicBezTo>
                      <a:cubicBezTo>
                        <a:pt x="401" y="518"/>
                        <a:pt x="518" y="401"/>
                        <a:pt x="518" y="258"/>
                      </a:cubicBezTo>
                      <a:cubicBezTo>
                        <a:pt x="518" y="116"/>
                        <a:pt x="40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41"/>
                <p:cNvSpPr/>
                <p:nvPr/>
              </p:nvSpPr>
              <p:spPr>
                <a:xfrm>
                  <a:off x="2467475" y="2174650"/>
                  <a:ext cx="345775" cy="34625"/>
                </a:xfrm>
                <a:custGeom>
                  <a:avLst/>
                  <a:gdLst/>
                  <a:ahLst/>
                  <a:cxnLst/>
                  <a:rect l="l" t="t" r="r" b="b"/>
                  <a:pathLst>
                    <a:path w="13831" h="1385" extrusionOk="0">
                      <a:moveTo>
                        <a:pt x="692" y="0"/>
                      </a:moveTo>
                      <a:cubicBezTo>
                        <a:pt x="311" y="0"/>
                        <a:pt x="0" y="311"/>
                        <a:pt x="0" y="692"/>
                      </a:cubicBezTo>
                      <a:cubicBezTo>
                        <a:pt x="0" y="1073"/>
                        <a:pt x="311" y="1385"/>
                        <a:pt x="692" y="1385"/>
                      </a:cubicBezTo>
                      <a:lnTo>
                        <a:pt x="13138" y="1385"/>
                      </a:lnTo>
                      <a:cubicBezTo>
                        <a:pt x="13519" y="1385"/>
                        <a:pt x="13831" y="1073"/>
                        <a:pt x="13831" y="692"/>
                      </a:cubicBezTo>
                      <a:cubicBezTo>
                        <a:pt x="13831" y="311"/>
                        <a:pt x="13519" y="0"/>
                        <a:pt x="13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41"/>
                <p:cNvSpPr/>
                <p:nvPr/>
              </p:nvSpPr>
              <p:spPr>
                <a:xfrm>
                  <a:off x="2502975" y="1906175"/>
                  <a:ext cx="372700" cy="279950"/>
                </a:xfrm>
                <a:custGeom>
                  <a:avLst/>
                  <a:gdLst/>
                  <a:ahLst/>
                  <a:cxnLst/>
                  <a:rect l="l" t="t" r="r" b="b"/>
                  <a:pathLst>
                    <a:path w="14908" h="11198" extrusionOk="0">
                      <a:moveTo>
                        <a:pt x="10451" y="1183"/>
                      </a:moveTo>
                      <a:cubicBezTo>
                        <a:pt x="12500" y="1183"/>
                        <a:pt x="14167" y="2850"/>
                        <a:pt x="14167" y="4899"/>
                      </a:cubicBezTo>
                      <a:cubicBezTo>
                        <a:pt x="14167" y="6947"/>
                        <a:pt x="12500" y="8614"/>
                        <a:pt x="10451" y="8614"/>
                      </a:cubicBezTo>
                      <a:cubicBezTo>
                        <a:pt x="10219" y="8614"/>
                        <a:pt x="9992" y="8588"/>
                        <a:pt x="9771" y="8546"/>
                      </a:cubicBezTo>
                      <a:cubicBezTo>
                        <a:pt x="10201" y="7786"/>
                        <a:pt x="10451" y="6910"/>
                        <a:pt x="10451" y="5974"/>
                      </a:cubicBezTo>
                      <a:lnTo>
                        <a:pt x="10451" y="1183"/>
                      </a:lnTo>
                      <a:close/>
                      <a:moveTo>
                        <a:pt x="0" y="0"/>
                      </a:moveTo>
                      <a:lnTo>
                        <a:pt x="0" y="5971"/>
                      </a:lnTo>
                      <a:cubicBezTo>
                        <a:pt x="0" y="8857"/>
                        <a:pt x="2341" y="11197"/>
                        <a:pt x="5225" y="11197"/>
                      </a:cubicBezTo>
                      <a:cubicBezTo>
                        <a:pt x="6890" y="11197"/>
                        <a:pt x="8369" y="10416"/>
                        <a:pt x="9326" y="9203"/>
                      </a:cubicBezTo>
                      <a:cubicBezTo>
                        <a:pt x="9686" y="9298"/>
                        <a:pt x="10062" y="9352"/>
                        <a:pt x="10451" y="9352"/>
                      </a:cubicBezTo>
                      <a:cubicBezTo>
                        <a:pt x="12908" y="9352"/>
                        <a:pt x="14907" y="7354"/>
                        <a:pt x="14907" y="4896"/>
                      </a:cubicBezTo>
                      <a:cubicBezTo>
                        <a:pt x="14907" y="2441"/>
                        <a:pt x="12908" y="443"/>
                        <a:pt x="10451" y="443"/>
                      </a:cubicBezTo>
                      <a:lnTo>
                        <a:pt x="104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41"/>
                <p:cNvSpPr/>
                <p:nvPr/>
              </p:nvSpPr>
              <p:spPr>
                <a:xfrm>
                  <a:off x="2500275" y="1764400"/>
                  <a:ext cx="118175" cy="122525"/>
                </a:xfrm>
                <a:custGeom>
                  <a:avLst/>
                  <a:gdLst/>
                  <a:ahLst/>
                  <a:cxnLst/>
                  <a:rect l="l" t="t" r="r" b="b"/>
                  <a:pathLst>
                    <a:path w="4727" h="4901" extrusionOk="0">
                      <a:moveTo>
                        <a:pt x="2536" y="1"/>
                      </a:moveTo>
                      <a:cubicBezTo>
                        <a:pt x="1129" y="1"/>
                        <a:pt x="0" y="1184"/>
                        <a:pt x="90" y="2610"/>
                      </a:cubicBezTo>
                      <a:cubicBezTo>
                        <a:pt x="167" y="3820"/>
                        <a:pt x="1146" y="4808"/>
                        <a:pt x="2357" y="4894"/>
                      </a:cubicBezTo>
                      <a:cubicBezTo>
                        <a:pt x="2397" y="4897"/>
                        <a:pt x="2436" y="4898"/>
                        <a:pt x="2476" y="4900"/>
                      </a:cubicBezTo>
                      <a:cubicBezTo>
                        <a:pt x="2491" y="4900"/>
                        <a:pt x="2505" y="4900"/>
                        <a:pt x="2519" y="4900"/>
                      </a:cubicBezTo>
                      <a:cubicBezTo>
                        <a:pt x="4134" y="4900"/>
                        <a:pt x="4726" y="2736"/>
                        <a:pt x="3340" y="1870"/>
                      </a:cubicBezTo>
                      <a:cubicBezTo>
                        <a:pt x="2987" y="1650"/>
                        <a:pt x="2718" y="1381"/>
                        <a:pt x="2718" y="1076"/>
                      </a:cubicBezTo>
                      <a:cubicBezTo>
                        <a:pt x="2718" y="692"/>
                        <a:pt x="2853" y="340"/>
                        <a:pt x="3081" y="63"/>
                      </a:cubicBezTo>
                      <a:cubicBezTo>
                        <a:pt x="2907" y="22"/>
                        <a:pt x="2723" y="1"/>
                        <a:pt x="25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41"/>
                <p:cNvSpPr/>
                <p:nvPr/>
              </p:nvSpPr>
              <p:spPr>
                <a:xfrm>
                  <a:off x="1649225" y="2204650"/>
                  <a:ext cx="4403750" cy="120675"/>
                </a:xfrm>
                <a:custGeom>
                  <a:avLst/>
                  <a:gdLst/>
                  <a:ahLst/>
                  <a:cxnLst/>
                  <a:rect l="l" t="t" r="r" b="b"/>
                  <a:pathLst>
                    <a:path w="176150" h="4827" extrusionOk="0">
                      <a:moveTo>
                        <a:pt x="2416" y="0"/>
                      </a:moveTo>
                      <a:cubicBezTo>
                        <a:pt x="1752" y="0"/>
                        <a:pt x="1148" y="273"/>
                        <a:pt x="711" y="708"/>
                      </a:cubicBezTo>
                      <a:cubicBezTo>
                        <a:pt x="274" y="1147"/>
                        <a:pt x="1" y="1749"/>
                        <a:pt x="1" y="2413"/>
                      </a:cubicBezTo>
                      <a:cubicBezTo>
                        <a:pt x="1" y="3742"/>
                        <a:pt x="1090" y="4827"/>
                        <a:pt x="2416" y="4827"/>
                      </a:cubicBezTo>
                      <a:lnTo>
                        <a:pt x="173737" y="4827"/>
                      </a:lnTo>
                      <a:cubicBezTo>
                        <a:pt x="174401" y="4827"/>
                        <a:pt x="175004" y="4557"/>
                        <a:pt x="175441" y="4120"/>
                      </a:cubicBezTo>
                      <a:cubicBezTo>
                        <a:pt x="175877" y="3683"/>
                        <a:pt x="176149" y="3076"/>
                        <a:pt x="176149" y="2413"/>
                      </a:cubicBezTo>
                      <a:cubicBezTo>
                        <a:pt x="176149" y="1086"/>
                        <a:pt x="175065" y="1"/>
                        <a:pt x="173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41"/>
                <p:cNvSpPr/>
                <p:nvPr/>
              </p:nvSpPr>
              <p:spPr>
                <a:xfrm>
                  <a:off x="1868125" y="2325325"/>
                  <a:ext cx="4008075" cy="189125"/>
                </a:xfrm>
                <a:custGeom>
                  <a:avLst/>
                  <a:gdLst/>
                  <a:ahLst/>
                  <a:cxnLst/>
                  <a:rect l="l" t="t" r="r" b="b"/>
                  <a:pathLst>
                    <a:path w="160323" h="7565" extrusionOk="0">
                      <a:moveTo>
                        <a:pt x="340" y="0"/>
                      </a:moveTo>
                      <a:cubicBezTo>
                        <a:pt x="121" y="603"/>
                        <a:pt x="1" y="1249"/>
                        <a:pt x="1" y="1923"/>
                      </a:cubicBezTo>
                      <a:cubicBezTo>
                        <a:pt x="1" y="5025"/>
                        <a:pt x="2539" y="7564"/>
                        <a:pt x="5641" y="7564"/>
                      </a:cubicBezTo>
                      <a:lnTo>
                        <a:pt x="154680" y="7564"/>
                      </a:lnTo>
                      <a:cubicBezTo>
                        <a:pt x="156233" y="7564"/>
                        <a:pt x="157644" y="6931"/>
                        <a:pt x="158665" y="5907"/>
                      </a:cubicBezTo>
                      <a:cubicBezTo>
                        <a:pt x="159689" y="4883"/>
                        <a:pt x="160322" y="3476"/>
                        <a:pt x="160322" y="1923"/>
                      </a:cubicBezTo>
                      <a:cubicBezTo>
                        <a:pt x="160322" y="1250"/>
                        <a:pt x="160204" y="603"/>
                        <a:pt x="159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41"/>
                <p:cNvSpPr/>
                <p:nvPr/>
              </p:nvSpPr>
              <p:spPr>
                <a:xfrm>
                  <a:off x="2078275" y="2514425"/>
                  <a:ext cx="77850" cy="2671250"/>
                </a:xfrm>
                <a:custGeom>
                  <a:avLst/>
                  <a:gdLst/>
                  <a:ahLst/>
                  <a:cxnLst/>
                  <a:rect l="l" t="t" r="r" b="b"/>
                  <a:pathLst>
                    <a:path w="3114" h="106850" extrusionOk="0">
                      <a:moveTo>
                        <a:pt x="1" y="0"/>
                      </a:moveTo>
                      <a:lnTo>
                        <a:pt x="1" y="106849"/>
                      </a:lnTo>
                      <a:lnTo>
                        <a:pt x="3114" y="106849"/>
                      </a:lnTo>
                      <a:lnTo>
                        <a:pt x="3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41"/>
                <p:cNvSpPr/>
                <p:nvPr/>
              </p:nvSpPr>
              <p:spPr>
                <a:xfrm>
                  <a:off x="5635550" y="2514425"/>
                  <a:ext cx="77850" cy="2671250"/>
                </a:xfrm>
                <a:custGeom>
                  <a:avLst/>
                  <a:gdLst/>
                  <a:ahLst/>
                  <a:cxnLst/>
                  <a:rect l="l" t="t" r="r" b="b"/>
                  <a:pathLst>
                    <a:path w="3114" h="106850" extrusionOk="0">
                      <a:moveTo>
                        <a:pt x="1" y="0"/>
                      </a:moveTo>
                      <a:lnTo>
                        <a:pt x="1" y="106849"/>
                      </a:lnTo>
                      <a:lnTo>
                        <a:pt x="3114" y="106849"/>
                      </a:lnTo>
                      <a:lnTo>
                        <a:pt x="3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7" name="Google Shape;1007;p41"/>
                <p:cNvSpPr/>
                <p:nvPr/>
              </p:nvSpPr>
              <p:spPr>
                <a:xfrm>
                  <a:off x="2156150" y="2719750"/>
                  <a:ext cx="3479450" cy="358425"/>
                </a:xfrm>
                <a:custGeom>
                  <a:avLst/>
                  <a:gdLst/>
                  <a:ahLst/>
                  <a:cxnLst/>
                  <a:rect l="l" t="t" r="r" b="b"/>
                  <a:pathLst>
                    <a:path w="139178" h="14337" extrusionOk="0">
                      <a:moveTo>
                        <a:pt x="1" y="1"/>
                      </a:moveTo>
                      <a:lnTo>
                        <a:pt x="1" y="14336"/>
                      </a:lnTo>
                      <a:lnTo>
                        <a:pt x="139178" y="14336"/>
                      </a:lnTo>
                      <a:lnTo>
                        <a:pt x="1391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8" name="Google Shape;1008;p41"/>
                <p:cNvSpPr/>
                <p:nvPr/>
              </p:nvSpPr>
              <p:spPr>
                <a:xfrm>
                  <a:off x="2607450" y="2741500"/>
                  <a:ext cx="1223725" cy="1921500"/>
                </a:xfrm>
                <a:custGeom>
                  <a:avLst/>
                  <a:gdLst/>
                  <a:ahLst/>
                  <a:cxnLst/>
                  <a:rect l="l" t="t" r="r" b="b"/>
                  <a:pathLst>
                    <a:path w="48949" h="76860" extrusionOk="0">
                      <a:moveTo>
                        <a:pt x="41684" y="0"/>
                      </a:moveTo>
                      <a:cubicBezTo>
                        <a:pt x="37604" y="0"/>
                        <a:pt x="33935" y="2452"/>
                        <a:pt x="32360" y="6214"/>
                      </a:cubicBezTo>
                      <a:lnTo>
                        <a:pt x="19381" y="37820"/>
                      </a:lnTo>
                      <a:lnTo>
                        <a:pt x="17359" y="42750"/>
                      </a:lnTo>
                      <a:lnTo>
                        <a:pt x="11079" y="58037"/>
                      </a:lnTo>
                      <a:lnTo>
                        <a:pt x="11038" y="58016"/>
                      </a:lnTo>
                      <a:cubicBezTo>
                        <a:pt x="6962" y="61431"/>
                        <a:pt x="4570" y="63770"/>
                        <a:pt x="2897" y="66819"/>
                      </a:cubicBezTo>
                      <a:cubicBezTo>
                        <a:pt x="2011" y="68435"/>
                        <a:pt x="1327" y="70259"/>
                        <a:pt x="707" y="72542"/>
                      </a:cubicBezTo>
                      <a:cubicBezTo>
                        <a:pt x="1" y="75096"/>
                        <a:pt x="1612" y="76860"/>
                        <a:pt x="3565" y="76860"/>
                      </a:cubicBezTo>
                      <a:cubicBezTo>
                        <a:pt x="4498" y="76860"/>
                        <a:pt x="5509" y="76457"/>
                        <a:pt x="6382" y="75544"/>
                      </a:cubicBezTo>
                      <a:cubicBezTo>
                        <a:pt x="9181" y="72636"/>
                        <a:pt x="12980" y="68811"/>
                        <a:pt x="15056" y="61243"/>
                      </a:cubicBezTo>
                      <a:lnTo>
                        <a:pt x="15056" y="61237"/>
                      </a:lnTo>
                      <a:cubicBezTo>
                        <a:pt x="15061" y="61227"/>
                        <a:pt x="15071" y="61217"/>
                        <a:pt x="15071" y="61207"/>
                      </a:cubicBezTo>
                      <a:cubicBezTo>
                        <a:pt x="18052" y="57307"/>
                        <a:pt x="21232" y="53347"/>
                        <a:pt x="24405" y="49396"/>
                      </a:cubicBezTo>
                      <a:cubicBezTo>
                        <a:pt x="25719" y="47759"/>
                        <a:pt x="27032" y="46128"/>
                        <a:pt x="28330" y="44497"/>
                      </a:cubicBezTo>
                      <a:cubicBezTo>
                        <a:pt x="39224" y="30758"/>
                        <a:pt x="48949" y="17351"/>
                        <a:pt x="48657" y="6735"/>
                      </a:cubicBezTo>
                      <a:cubicBezTo>
                        <a:pt x="48605" y="4849"/>
                        <a:pt x="47803" y="3165"/>
                        <a:pt x="46547" y="1954"/>
                      </a:cubicBezTo>
                      <a:cubicBezTo>
                        <a:pt x="45281" y="735"/>
                        <a:pt x="43560" y="0"/>
                        <a:pt x="41684" y="0"/>
                      </a:cubicBezTo>
                      <a:close/>
                    </a:path>
                  </a:pathLst>
                </a:custGeom>
                <a:solidFill>
                  <a:srgbClr val="F9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41"/>
                <p:cNvSpPr/>
                <p:nvPr/>
              </p:nvSpPr>
              <p:spPr>
                <a:xfrm>
                  <a:off x="3041375" y="2708750"/>
                  <a:ext cx="1654100" cy="1267675"/>
                </a:xfrm>
                <a:custGeom>
                  <a:avLst/>
                  <a:gdLst/>
                  <a:ahLst/>
                  <a:cxnLst/>
                  <a:rect l="l" t="t" r="r" b="b"/>
                  <a:pathLst>
                    <a:path w="66164" h="50707" extrusionOk="0">
                      <a:moveTo>
                        <a:pt x="25929" y="0"/>
                      </a:moveTo>
                      <a:cubicBezTo>
                        <a:pt x="23417" y="0"/>
                        <a:pt x="17479" y="1312"/>
                        <a:pt x="15002" y="7524"/>
                      </a:cubicBezTo>
                      <a:lnTo>
                        <a:pt x="2023" y="39130"/>
                      </a:lnTo>
                      <a:lnTo>
                        <a:pt x="1" y="44060"/>
                      </a:lnTo>
                      <a:cubicBezTo>
                        <a:pt x="1945" y="45760"/>
                        <a:pt x="4853" y="48553"/>
                        <a:pt x="7048" y="50706"/>
                      </a:cubicBezTo>
                      <a:cubicBezTo>
                        <a:pt x="8362" y="49070"/>
                        <a:pt x="9675" y="47439"/>
                        <a:pt x="10973" y="45807"/>
                      </a:cubicBezTo>
                      <a:cubicBezTo>
                        <a:pt x="18344" y="36509"/>
                        <a:pt x="25175" y="27367"/>
                        <a:pt x="28736" y="19136"/>
                      </a:cubicBezTo>
                      <a:lnTo>
                        <a:pt x="56595" y="19136"/>
                      </a:lnTo>
                      <a:cubicBezTo>
                        <a:pt x="61857" y="19136"/>
                        <a:pt x="66163" y="14831"/>
                        <a:pt x="66163" y="9568"/>
                      </a:cubicBezTo>
                      <a:cubicBezTo>
                        <a:pt x="66162" y="4305"/>
                        <a:pt x="61857" y="0"/>
                        <a:pt x="565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41"/>
                <p:cNvSpPr/>
                <p:nvPr/>
              </p:nvSpPr>
              <p:spPr>
                <a:xfrm>
                  <a:off x="3437625" y="3030100"/>
                  <a:ext cx="688850" cy="2155550"/>
                </a:xfrm>
                <a:custGeom>
                  <a:avLst/>
                  <a:gdLst/>
                  <a:ahLst/>
                  <a:cxnLst/>
                  <a:rect l="l" t="t" r="r" b="b"/>
                  <a:pathLst>
                    <a:path w="27554" h="86222" extrusionOk="0">
                      <a:moveTo>
                        <a:pt x="22547" y="1"/>
                      </a:moveTo>
                      <a:cubicBezTo>
                        <a:pt x="15217" y="1"/>
                        <a:pt x="2315" y="1090"/>
                        <a:pt x="1243" y="8673"/>
                      </a:cubicBezTo>
                      <a:cubicBezTo>
                        <a:pt x="0" y="17347"/>
                        <a:pt x="2129" y="29825"/>
                        <a:pt x="4796" y="40858"/>
                      </a:cubicBezTo>
                      <a:cubicBezTo>
                        <a:pt x="5162" y="42370"/>
                        <a:pt x="5531" y="43851"/>
                        <a:pt x="5912" y="45294"/>
                      </a:cubicBezTo>
                      <a:cubicBezTo>
                        <a:pt x="7846" y="52653"/>
                        <a:pt x="9857" y="58961"/>
                        <a:pt x="10983" y="62411"/>
                      </a:cubicBezTo>
                      <a:cubicBezTo>
                        <a:pt x="11546" y="64116"/>
                        <a:pt x="11572" y="65944"/>
                        <a:pt x="11087" y="67675"/>
                      </a:cubicBezTo>
                      <a:cubicBezTo>
                        <a:pt x="9863" y="72006"/>
                        <a:pt x="9748" y="76014"/>
                        <a:pt x="9174" y="79084"/>
                      </a:cubicBezTo>
                      <a:cubicBezTo>
                        <a:pt x="8872" y="80705"/>
                        <a:pt x="8440" y="82059"/>
                        <a:pt x="7658" y="83061"/>
                      </a:cubicBezTo>
                      <a:cubicBezTo>
                        <a:pt x="6032" y="85123"/>
                        <a:pt x="9429" y="86222"/>
                        <a:pt x="12554" y="86222"/>
                      </a:cubicBezTo>
                      <a:cubicBezTo>
                        <a:pt x="13797" y="86222"/>
                        <a:pt x="14996" y="86048"/>
                        <a:pt x="15820" y="85692"/>
                      </a:cubicBezTo>
                      <a:cubicBezTo>
                        <a:pt x="18734" y="84420"/>
                        <a:pt x="17009" y="74622"/>
                        <a:pt x="17009" y="74622"/>
                      </a:cubicBezTo>
                      <a:cubicBezTo>
                        <a:pt x="17009" y="74622"/>
                        <a:pt x="21089" y="68722"/>
                        <a:pt x="17113" y="65219"/>
                      </a:cubicBezTo>
                      <a:cubicBezTo>
                        <a:pt x="17118" y="65098"/>
                        <a:pt x="17123" y="64969"/>
                        <a:pt x="17128" y="64843"/>
                      </a:cubicBezTo>
                      <a:cubicBezTo>
                        <a:pt x="17462" y="57699"/>
                        <a:pt x="17749" y="50266"/>
                        <a:pt x="17842" y="43313"/>
                      </a:cubicBezTo>
                      <a:cubicBezTo>
                        <a:pt x="17853" y="42490"/>
                        <a:pt x="17858" y="41671"/>
                        <a:pt x="17863" y="40858"/>
                      </a:cubicBezTo>
                      <a:cubicBezTo>
                        <a:pt x="17941" y="25065"/>
                        <a:pt x="16910" y="12228"/>
                        <a:pt x="12975" y="11498"/>
                      </a:cubicBezTo>
                      <a:cubicBezTo>
                        <a:pt x="13294" y="11416"/>
                        <a:pt x="16066" y="10447"/>
                        <a:pt x="16368" y="10353"/>
                      </a:cubicBezTo>
                      <a:cubicBezTo>
                        <a:pt x="22486" y="8409"/>
                        <a:pt x="26584" y="5245"/>
                        <a:pt x="27553" y="178"/>
                      </a:cubicBezTo>
                      <a:cubicBezTo>
                        <a:pt x="27553" y="178"/>
                        <a:pt x="25503" y="1"/>
                        <a:pt x="22547" y="1"/>
                      </a:cubicBezTo>
                      <a:close/>
                    </a:path>
                  </a:pathLst>
                </a:custGeom>
                <a:solidFill>
                  <a:srgbClr val="F9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41"/>
                <p:cNvSpPr/>
                <p:nvPr/>
              </p:nvSpPr>
              <p:spPr>
                <a:xfrm>
                  <a:off x="3437650" y="3030100"/>
                  <a:ext cx="688825" cy="1021475"/>
                </a:xfrm>
                <a:custGeom>
                  <a:avLst/>
                  <a:gdLst/>
                  <a:ahLst/>
                  <a:cxnLst/>
                  <a:rect l="l" t="t" r="r" b="b"/>
                  <a:pathLst>
                    <a:path w="27553" h="40859" extrusionOk="0">
                      <a:moveTo>
                        <a:pt x="22546" y="1"/>
                      </a:moveTo>
                      <a:cubicBezTo>
                        <a:pt x="15217" y="1"/>
                        <a:pt x="2315" y="1090"/>
                        <a:pt x="1242" y="8673"/>
                      </a:cubicBezTo>
                      <a:cubicBezTo>
                        <a:pt x="0" y="17347"/>
                        <a:pt x="2128" y="29825"/>
                        <a:pt x="4796" y="40858"/>
                      </a:cubicBezTo>
                      <a:lnTo>
                        <a:pt x="17862" y="40858"/>
                      </a:lnTo>
                      <a:cubicBezTo>
                        <a:pt x="17940" y="25065"/>
                        <a:pt x="16909" y="12228"/>
                        <a:pt x="12974" y="11498"/>
                      </a:cubicBezTo>
                      <a:cubicBezTo>
                        <a:pt x="13293" y="11416"/>
                        <a:pt x="16065" y="10447"/>
                        <a:pt x="16367" y="10353"/>
                      </a:cubicBezTo>
                      <a:cubicBezTo>
                        <a:pt x="22485" y="8409"/>
                        <a:pt x="26583" y="5245"/>
                        <a:pt x="27552" y="178"/>
                      </a:cubicBezTo>
                      <a:cubicBezTo>
                        <a:pt x="27552" y="178"/>
                        <a:pt x="25503" y="1"/>
                        <a:pt x="225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41"/>
                <p:cNvSpPr/>
                <p:nvPr/>
              </p:nvSpPr>
              <p:spPr>
                <a:xfrm>
                  <a:off x="3588375" y="4658800"/>
                  <a:ext cx="376550" cy="526925"/>
                </a:xfrm>
                <a:custGeom>
                  <a:avLst/>
                  <a:gdLst/>
                  <a:ahLst/>
                  <a:cxnLst/>
                  <a:rect l="l" t="t" r="r" b="b"/>
                  <a:pathLst>
                    <a:path w="15062" h="21077" extrusionOk="0">
                      <a:moveTo>
                        <a:pt x="9939" y="1"/>
                      </a:moveTo>
                      <a:cubicBezTo>
                        <a:pt x="7463" y="1"/>
                        <a:pt x="5235" y="1214"/>
                        <a:pt x="4915" y="6806"/>
                      </a:cubicBezTo>
                      <a:cubicBezTo>
                        <a:pt x="4838" y="8106"/>
                        <a:pt x="4702" y="9398"/>
                        <a:pt x="4411" y="10665"/>
                      </a:cubicBezTo>
                      <a:cubicBezTo>
                        <a:pt x="4115" y="11939"/>
                        <a:pt x="3680" y="13340"/>
                        <a:pt x="3144" y="13935"/>
                      </a:cubicBezTo>
                      <a:cubicBezTo>
                        <a:pt x="2841" y="15557"/>
                        <a:pt x="2407" y="16915"/>
                        <a:pt x="1626" y="17915"/>
                      </a:cubicBezTo>
                      <a:cubicBezTo>
                        <a:pt x="1" y="19976"/>
                        <a:pt x="3397" y="21076"/>
                        <a:pt x="6522" y="21076"/>
                      </a:cubicBezTo>
                      <a:cubicBezTo>
                        <a:pt x="7765" y="21076"/>
                        <a:pt x="8965" y="20902"/>
                        <a:pt x="9788" y="20545"/>
                      </a:cubicBezTo>
                      <a:cubicBezTo>
                        <a:pt x="12703" y="19272"/>
                        <a:pt x="10977" y="9476"/>
                        <a:pt x="10977" y="9476"/>
                      </a:cubicBezTo>
                      <a:cubicBezTo>
                        <a:pt x="10977" y="9476"/>
                        <a:pt x="15061" y="3577"/>
                        <a:pt x="11080" y="74"/>
                      </a:cubicBezTo>
                      <a:lnTo>
                        <a:pt x="11080" y="74"/>
                      </a:lnTo>
                      <a:cubicBezTo>
                        <a:pt x="11079" y="92"/>
                        <a:pt x="11078" y="109"/>
                        <a:pt x="11078" y="109"/>
                      </a:cubicBezTo>
                      <a:cubicBezTo>
                        <a:pt x="11078" y="109"/>
                        <a:pt x="11078" y="100"/>
                        <a:pt x="11080" y="74"/>
                      </a:cubicBezTo>
                      <a:lnTo>
                        <a:pt x="11080" y="74"/>
                      </a:lnTo>
                      <a:cubicBezTo>
                        <a:pt x="11080" y="74"/>
                        <a:pt x="11080" y="74"/>
                        <a:pt x="11080" y="74"/>
                      </a:cubicBezTo>
                      <a:lnTo>
                        <a:pt x="11080" y="74"/>
                      </a:lnTo>
                      <a:cubicBezTo>
                        <a:pt x="11081" y="56"/>
                        <a:pt x="11082" y="39"/>
                        <a:pt x="11082" y="39"/>
                      </a:cubicBezTo>
                      <a:lnTo>
                        <a:pt x="11082" y="39"/>
                      </a:lnTo>
                      <a:cubicBezTo>
                        <a:pt x="11082" y="39"/>
                        <a:pt x="11081" y="48"/>
                        <a:pt x="11080" y="74"/>
                      </a:cubicBezTo>
                      <a:cubicBezTo>
                        <a:pt x="10698" y="29"/>
                        <a:pt x="10316" y="1"/>
                        <a:pt x="9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41"/>
                <p:cNvSpPr/>
                <p:nvPr/>
              </p:nvSpPr>
              <p:spPr>
                <a:xfrm>
                  <a:off x="2607475" y="4192500"/>
                  <a:ext cx="376400" cy="470450"/>
                </a:xfrm>
                <a:custGeom>
                  <a:avLst/>
                  <a:gdLst/>
                  <a:ahLst/>
                  <a:cxnLst/>
                  <a:rect l="l" t="t" r="r" b="b"/>
                  <a:pathLst>
                    <a:path w="15056" h="18818" extrusionOk="0">
                      <a:moveTo>
                        <a:pt x="11076" y="1"/>
                      </a:moveTo>
                      <a:cubicBezTo>
                        <a:pt x="11076" y="1"/>
                        <a:pt x="9328" y="1423"/>
                        <a:pt x="9164" y="1577"/>
                      </a:cubicBezTo>
                      <a:cubicBezTo>
                        <a:pt x="6417" y="4149"/>
                        <a:pt x="3828" y="6702"/>
                        <a:pt x="2896" y="8781"/>
                      </a:cubicBezTo>
                      <a:cubicBezTo>
                        <a:pt x="2011" y="10397"/>
                        <a:pt x="1325" y="12219"/>
                        <a:pt x="705" y="14500"/>
                      </a:cubicBezTo>
                      <a:cubicBezTo>
                        <a:pt x="0" y="17054"/>
                        <a:pt x="1614" y="18818"/>
                        <a:pt x="3567" y="18818"/>
                      </a:cubicBezTo>
                      <a:cubicBezTo>
                        <a:pt x="4500" y="18818"/>
                        <a:pt x="5511" y="18416"/>
                        <a:pt x="6384" y="17505"/>
                      </a:cubicBezTo>
                      <a:cubicBezTo>
                        <a:pt x="9183" y="14598"/>
                        <a:pt x="12982" y="10772"/>
                        <a:pt x="15056" y="3206"/>
                      </a:cubicBezTo>
                      <a:lnTo>
                        <a:pt x="15056" y="3198"/>
                      </a:lnTo>
                      <a:cubicBezTo>
                        <a:pt x="14629" y="2566"/>
                        <a:pt x="11076" y="1"/>
                        <a:pt x="11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41"/>
                <p:cNvSpPr/>
                <p:nvPr/>
              </p:nvSpPr>
              <p:spPr>
                <a:xfrm>
                  <a:off x="3126250" y="1970025"/>
                  <a:ext cx="1231875" cy="302600"/>
                </a:xfrm>
                <a:custGeom>
                  <a:avLst/>
                  <a:gdLst/>
                  <a:ahLst/>
                  <a:cxnLst/>
                  <a:rect l="l" t="t" r="r" b="b"/>
                  <a:pathLst>
                    <a:path w="49275" h="12104" extrusionOk="0">
                      <a:moveTo>
                        <a:pt x="44272" y="4271"/>
                      </a:moveTo>
                      <a:lnTo>
                        <a:pt x="18140" y="3750"/>
                      </a:lnTo>
                      <a:lnTo>
                        <a:pt x="17594" y="3642"/>
                      </a:lnTo>
                      <a:cubicBezTo>
                        <a:pt x="17594" y="3642"/>
                        <a:pt x="12254" y="1"/>
                        <a:pt x="1318" y="3623"/>
                      </a:cubicBezTo>
                      <a:cubicBezTo>
                        <a:pt x="1318" y="3623"/>
                        <a:pt x="1" y="5577"/>
                        <a:pt x="4811" y="5457"/>
                      </a:cubicBezTo>
                      <a:cubicBezTo>
                        <a:pt x="4811" y="5457"/>
                        <a:pt x="3383" y="7235"/>
                        <a:pt x="5015" y="7250"/>
                      </a:cubicBezTo>
                      <a:lnTo>
                        <a:pt x="5705" y="6908"/>
                      </a:lnTo>
                      <a:cubicBezTo>
                        <a:pt x="7539" y="5978"/>
                        <a:pt x="9590" y="5519"/>
                        <a:pt x="11732" y="5536"/>
                      </a:cubicBezTo>
                      <a:cubicBezTo>
                        <a:pt x="11954" y="5542"/>
                        <a:pt x="12124" y="5742"/>
                        <a:pt x="12150" y="5949"/>
                      </a:cubicBezTo>
                      <a:cubicBezTo>
                        <a:pt x="12163" y="6047"/>
                        <a:pt x="12142" y="6150"/>
                        <a:pt x="12076" y="6236"/>
                      </a:cubicBezTo>
                      <a:cubicBezTo>
                        <a:pt x="11403" y="7053"/>
                        <a:pt x="10098" y="8328"/>
                        <a:pt x="8296" y="8722"/>
                      </a:cubicBezTo>
                      <a:cubicBezTo>
                        <a:pt x="8296" y="8722"/>
                        <a:pt x="5647" y="11907"/>
                        <a:pt x="16270" y="7748"/>
                      </a:cubicBezTo>
                      <a:lnTo>
                        <a:pt x="43615" y="11913"/>
                      </a:lnTo>
                      <a:cubicBezTo>
                        <a:pt x="44866" y="12103"/>
                        <a:pt x="46128" y="11666"/>
                        <a:pt x="46995" y="10745"/>
                      </a:cubicBezTo>
                      <a:lnTo>
                        <a:pt x="46995" y="10745"/>
                      </a:lnTo>
                      <a:cubicBezTo>
                        <a:pt x="49275" y="8316"/>
                        <a:pt x="47599" y="4338"/>
                        <a:pt x="44272" y="42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5" name="Google Shape;1015;p41"/>
                <p:cNvSpPr/>
                <p:nvPr/>
              </p:nvSpPr>
              <p:spPr>
                <a:xfrm>
                  <a:off x="3542175" y="1318875"/>
                  <a:ext cx="922550" cy="1389850"/>
                </a:xfrm>
                <a:custGeom>
                  <a:avLst/>
                  <a:gdLst/>
                  <a:ahLst/>
                  <a:cxnLst/>
                  <a:rect l="l" t="t" r="r" b="b"/>
                  <a:pathLst>
                    <a:path w="36902" h="55594" extrusionOk="0">
                      <a:moveTo>
                        <a:pt x="23136" y="1"/>
                      </a:moveTo>
                      <a:cubicBezTo>
                        <a:pt x="22957" y="467"/>
                        <a:pt x="22533" y="892"/>
                        <a:pt x="22030" y="1248"/>
                      </a:cubicBezTo>
                      <a:cubicBezTo>
                        <a:pt x="20940" y="2026"/>
                        <a:pt x="19618" y="2430"/>
                        <a:pt x="18279" y="2430"/>
                      </a:cubicBezTo>
                      <a:cubicBezTo>
                        <a:pt x="18205" y="2430"/>
                        <a:pt x="18131" y="2429"/>
                        <a:pt x="18057" y="2426"/>
                      </a:cubicBezTo>
                      <a:cubicBezTo>
                        <a:pt x="17948" y="2423"/>
                        <a:pt x="17839" y="2421"/>
                        <a:pt x="17730" y="2421"/>
                      </a:cubicBezTo>
                      <a:cubicBezTo>
                        <a:pt x="14498" y="2421"/>
                        <a:pt x="10980" y="3939"/>
                        <a:pt x="8392" y="5359"/>
                      </a:cubicBezTo>
                      <a:cubicBezTo>
                        <a:pt x="6147" y="7814"/>
                        <a:pt x="3288" y="11002"/>
                        <a:pt x="2203" y="12447"/>
                      </a:cubicBezTo>
                      <a:cubicBezTo>
                        <a:pt x="1" y="15383"/>
                        <a:pt x="984" y="19654"/>
                        <a:pt x="3561" y="22266"/>
                      </a:cubicBezTo>
                      <a:lnTo>
                        <a:pt x="6770" y="25517"/>
                      </a:lnTo>
                      <a:cubicBezTo>
                        <a:pt x="7675" y="26432"/>
                        <a:pt x="8264" y="27608"/>
                        <a:pt x="8455" y="28879"/>
                      </a:cubicBezTo>
                      <a:cubicBezTo>
                        <a:pt x="8786" y="31068"/>
                        <a:pt x="15658" y="51572"/>
                        <a:pt x="16256" y="55593"/>
                      </a:cubicBezTo>
                      <a:lnTo>
                        <a:pt x="36901" y="55593"/>
                      </a:lnTo>
                      <a:cubicBezTo>
                        <a:pt x="30429" y="37846"/>
                        <a:pt x="31447" y="4311"/>
                        <a:pt x="23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41"/>
                <p:cNvSpPr/>
                <p:nvPr/>
              </p:nvSpPr>
              <p:spPr>
                <a:xfrm>
                  <a:off x="3751975" y="984375"/>
                  <a:ext cx="368600" cy="468500"/>
                </a:xfrm>
                <a:custGeom>
                  <a:avLst/>
                  <a:gdLst/>
                  <a:ahLst/>
                  <a:cxnLst/>
                  <a:rect l="l" t="t" r="r" b="b"/>
                  <a:pathLst>
                    <a:path w="14744" h="18740" extrusionOk="0">
                      <a:moveTo>
                        <a:pt x="9057" y="1"/>
                      </a:moveTo>
                      <a:lnTo>
                        <a:pt x="3432" y="5023"/>
                      </a:lnTo>
                      <a:cubicBezTo>
                        <a:pt x="3906" y="5900"/>
                        <a:pt x="4122" y="9999"/>
                        <a:pt x="4213" y="12500"/>
                      </a:cubicBezTo>
                      <a:cubicBezTo>
                        <a:pt x="4257" y="13729"/>
                        <a:pt x="3783" y="14918"/>
                        <a:pt x="2902" y="15777"/>
                      </a:cubicBezTo>
                      <a:cubicBezTo>
                        <a:pt x="2024" y="16636"/>
                        <a:pt x="884" y="17772"/>
                        <a:pt x="0" y="18739"/>
                      </a:cubicBezTo>
                      <a:cubicBezTo>
                        <a:pt x="2587" y="17320"/>
                        <a:pt x="6106" y="15801"/>
                        <a:pt x="9338" y="15801"/>
                      </a:cubicBezTo>
                      <a:cubicBezTo>
                        <a:pt x="9447" y="15801"/>
                        <a:pt x="9556" y="15803"/>
                        <a:pt x="9665" y="15806"/>
                      </a:cubicBezTo>
                      <a:cubicBezTo>
                        <a:pt x="9739" y="15809"/>
                        <a:pt x="9814" y="15810"/>
                        <a:pt x="9888" y="15810"/>
                      </a:cubicBezTo>
                      <a:cubicBezTo>
                        <a:pt x="11227" y="15810"/>
                        <a:pt x="12548" y="15407"/>
                        <a:pt x="13639" y="14628"/>
                      </a:cubicBezTo>
                      <a:cubicBezTo>
                        <a:pt x="14141" y="14270"/>
                        <a:pt x="14566" y="13846"/>
                        <a:pt x="14744" y="13382"/>
                      </a:cubicBezTo>
                      <a:cubicBezTo>
                        <a:pt x="13859" y="12920"/>
                        <a:pt x="12852" y="12626"/>
                        <a:pt x="11716" y="12522"/>
                      </a:cubicBezTo>
                      <a:lnTo>
                        <a:pt x="11716" y="12509"/>
                      </a:lnTo>
                      <a:cubicBezTo>
                        <a:pt x="11716" y="12509"/>
                        <a:pt x="10473" y="8192"/>
                        <a:pt x="10540" y="8168"/>
                      </a:cubicBezTo>
                      <a:lnTo>
                        <a:pt x="10540" y="8168"/>
                      </a:lnTo>
                      <a:lnTo>
                        <a:pt x="10473" y="8192"/>
                      </a:lnTo>
                      <a:lnTo>
                        <a:pt x="10470" y="8192"/>
                      </a:lnTo>
                      <a:cubicBezTo>
                        <a:pt x="10082" y="5949"/>
                        <a:pt x="9057" y="1"/>
                        <a:pt x="9057" y="1"/>
                      </a:cubicBezTo>
                      <a:close/>
                    </a:path>
                  </a:pathLst>
                </a:custGeom>
                <a:solidFill>
                  <a:srgbClr val="F9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41"/>
                <p:cNvSpPr/>
                <p:nvPr/>
              </p:nvSpPr>
              <p:spPr>
                <a:xfrm>
                  <a:off x="2855075" y="1152550"/>
                  <a:ext cx="530275" cy="331100"/>
                </a:xfrm>
                <a:custGeom>
                  <a:avLst/>
                  <a:gdLst/>
                  <a:ahLst/>
                  <a:cxnLst/>
                  <a:rect l="l" t="t" r="r" b="b"/>
                  <a:pathLst>
                    <a:path w="21211" h="13244" extrusionOk="0">
                      <a:moveTo>
                        <a:pt x="19864" y="0"/>
                      </a:moveTo>
                      <a:cubicBezTo>
                        <a:pt x="19692" y="0"/>
                        <a:pt x="19522" y="44"/>
                        <a:pt x="19369" y="136"/>
                      </a:cubicBezTo>
                      <a:lnTo>
                        <a:pt x="993" y="11225"/>
                      </a:lnTo>
                      <a:lnTo>
                        <a:pt x="1" y="13200"/>
                      </a:lnTo>
                      <a:lnTo>
                        <a:pt x="2212" y="13243"/>
                      </a:lnTo>
                      <a:lnTo>
                        <a:pt x="20588" y="2154"/>
                      </a:lnTo>
                      <a:cubicBezTo>
                        <a:pt x="21082" y="1856"/>
                        <a:pt x="21210" y="1161"/>
                        <a:pt x="20875" y="604"/>
                      </a:cubicBezTo>
                      <a:cubicBezTo>
                        <a:pt x="20642" y="219"/>
                        <a:pt x="20248" y="0"/>
                        <a:pt x="19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41"/>
                <p:cNvSpPr/>
                <p:nvPr/>
              </p:nvSpPr>
              <p:spPr>
                <a:xfrm>
                  <a:off x="3483900" y="593925"/>
                  <a:ext cx="504325" cy="633175"/>
                </a:xfrm>
                <a:custGeom>
                  <a:avLst/>
                  <a:gdLst/>
                  <a:ahLst/>
                  <a:cxnLst/>
                  <a:rect l="l" t="t" r="r" b="b"/>
                  <a:pathLst>
                    <a:path w="20173" h="25327" extrusionOk="0">
                      <a:moveTo>
                        <a:pt x="9498" y="0"/>
                      </a:moveTo>
                      <a:cubicBezTo>
                        <a:pt x="9345" y="0"/>
                        <a:pt x="9193" y="9"/>
                        <a:pt x="9043" y="26"/>
                      </a:cubicBezTo>
                      <a:cubicBezTo>
                        <a:pt x="4977" y="485"/>
                        <a:pt x="1" y="2510"/>
                        <a:pt x="1518" y="11876"/>
                      </a:cubicBezTo>
                      <a:cubicBezTo>
                        <a:pt x="1710" y="13064"/>
                        <a:pt x="1563" y="14301"/>
                        <a:pt x="988" y="15359"/>
                      </a:cubicBezTo>
                      <a:cubicBezTo>
                        <a:pt x="461" y="16327"/>
                        <a:pt x="204" y="17452"/>
                        <a:pt x="1855" y="17452"/>
                      </a:cubicBezTo>
                      <a:cubicBezTo>
                        <a:pt x="2078" y="17452"/>
                        <a:pt x="2336" y="17431"/>
                        <a:pt x="2632" y="17387"/>
                      </a:cubicBezTo>
                      <a:cubicBezTo>
                        <a:pt x="3804" y="21686"/>
                        <a:pt x="7666" y="25326"/>
                        <a:pt x="11969" y="25326"/>
                      </a:cubicBezTo>
                      <a:cubicBezTo>
                        <a:pt x="12033" y="25326"/>
                        <a:pt x="12098" y="25325"/>
                        <a:pt x="12162" y="25324"/>
                      </a:cubicBezTo>
                      <a:cubicBezTo>
                        <a:pt x="14507" y="25265"/>
                        <a:pt x="16728" y="23315"/>
                        <a:pt x="18303" y="20763"/>
                      </a:cubicBezTo>
                      <a:cubicBezTo>
                        <a:pt x="19647" y="18586"/>
                        <a:pt x="20173" y="16002"/>
                        <a:pt x="19946" y="13453"/>
                      </a:cubicBezTo>
                      <a:lnTo>
                        <a:pt x="19906" y="12986"/>
                      </a:lnTo>
                      <a:cubicBezTo>
                        <a:pt x="19555" y="9040"/>
                        <a:pt x="17838" y="5290"/>
                        <a:pt x="14899" y="2631"/>
                      </a:cubicBezTo>
                      <a:cubicBezTo>
                        <a:pt x="13144" y="1045"/>
                        <a:pt x="11223" y="0"/>
                        <a:pt x="9498" y="0"/>
                      </a:cubicBezTo>
                      <a:close/>
                    </a:path>
                  </a:pathLst>
                </a:custGeom>
                <a:solidFill>
                  <a:srgbClr val="F9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41"/>
                <p:cNvSpPr/>
                <p:nvPr/>
              </p:nvSpPr>
              <p:spPr>
                <a:xfrm>
                  <a:off x="3571025" y="867650"/>
                  <a:ext cx="37525" cy="79725"/>
                </a:xfrm>
                <a:custGeom>
                  <a:avLst/>
                  <a:gdLst/>
                  <a:ahLst/>
                  <a:cxnLst/>
                  <a:rect l="l" t="t" r="r" b="b"/>
                  <a:pathLst>
                    <a:path w="1501" h="3189" extrusionOk="0">
                      <a:moveTo>
                        <a:pt x="549" y="0"/>
                      </a:moveTo>
                      <a:cubicBezTo>
                        <a:pt x="537" y="0"/>
                        <a:pt x="525" y="1"/>
                        <a:pt x="513" y="3"/>
                      </a:cubicBezTo>
                      <a:cubicBezTo>
                        <a:pt x="172" y="54"/>
                        <a:pt x="0" y="809"/>
                        <a:pt x="132" y="1687"/>
                      </a:cubicBezTo>
                      <a:cubicBezTo>
                        <a:pt x="259" y="2534"/>
                        <a:pt x="620" y="3189"/>
                        <a:pt x="951" y="3189"/>
                      </a:cubicBezTo>
                      <a:cubicBezTo>
                        <a:pt x="964" y="3189"/>
                        <a:pt x="976" y="3188"/>
                        <a:pt x="988" y="3186"/>
                      </a:cubicBezTo>
                      <a:cubicBezTo>
                        <a:pt x="1331" y="3134"/>
                        <a:pt x="1501" y="2380"/>
                        <a:pt x="1370" y="1501"/>
                      </a:cubicBezTo>
                      <a:cubicBezTo>
                        <a:pt x="1243" y="654"/>
                        <a:pt x="882"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41"/>
                <p:cNvSpPr/>
                <p:nvPr/>
              </p:nvSpPr>
              <p:spPr>
                <a:xfrm>
                  <a:off x="3548950" y="788025"/>
                  <a:ext cx="104900" cy="45875"/>
                </a:xfrm>
                <a:custGeom>
                  <a:avLst/>
                  <a:gdLst/>
                  <a:ahLst/>
                  <a:cxnLst/>
                  <a:rect l="l" t="t" r="r" b="b"/>
                  <a:pathLst>
                    <a:path w="4196" h="1835" extrusionOk="0">
                      <a:moveTo>
                        <a:pt x="1755" y="0"/>
                      </a:moveTo>
                      <a:cubicBezTo>
                        <a:pt x="1119" y="0"/>
                        <a:pt x="553" y="220"/>
                        <a:pt x="203" y="447"/>
                      </a:cubicBezTo>
                      <a:cubicBezTo>
                        <a:pt x="46" y="548"/>
                        <a:pt x="1" y="759"/>
                        <a:pt x="102" y="917"/>
                      </a:cubicBezTo>
                      <a:cubicBezTo>
                        <a:pt x="169" y="1016"/>
                        <a:pt x="277" y="1071"/>
                        <a:pt x="388" y="1071"/>
                      </a:cubicBezTo>
                      <a:cubicBezTo>
                        <a:pt x="451" y="1071"/>
                        <a:pt x="515" y="1053"/>
                        <a:pt x="572" y="1016"/>
                      </a:cubicBezTo>
                      <a:cubicBezTo>
                        <a:pt x="609" y="992"/>
                        <a:pt x="1108" y="678"/>
                        <a:pt x="1760" y="678"/>
                      </a:cubicBezTo>
                      <a:cubicBezTo>
                        <a:pt x="2306" y="678"/>
                        <a:pt x="2958" y="898"/>
                        <a:pt x="3535" y="1695"/>
                      </a:cubicBezTo>
                      <a:cubicBezTo>
                        <a:pt x="3600" y="1786"/>
                        <a:pt x="3704" y="1835"/>
                        <a:pt x="3809" y="1835"/>
                      </a:cubicBezTo>
                      <a:cubicBezTo>
                        <a:pt x="3831" y="1835"/>
                        <a:pt x="3853" y="1833"/>
                        <a:pt x="3875" y="1828"/>
                      </a:cubicBezTo>
                      <a:cubicBezTo>
                        <a:pt x="3921" y="1819"/>
                        <a:pt x="3967" y="1801"/>
                        <a:pt x="4009" y="1772"/>
                      </a:cubicBezTo>
                      <a:cubicBezTo>
                        <a:pt x="4161" y="1661"/>
                        <a:pt x="4195" y="1449"/>
                        <a:pt x="4086" y="1297"/>
                      </a:cubicBezTo>
                      <a:cubicBezTo>
                        <a:pt x="3373" y="313"/>
                        <a:pt x="2514" y="0"/>
                        <a:pt x="1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41"/>
                <p:cNvSpPr/>
                <p:nvPr/>
              </p:nvSpPr>
              <p:spPr>
                <a:xfrm>
                  <a:off x="3592350" y="991150"/>
                  <a:ext cx="74100" cy="86000"/>
                </a:xfrm>
                <a:custGeom>
                  <a:avLst/>
                  <a:gdLst/>
                  <a:ahLst/>
                  <a:cxnLst/>
                  <a:rect l="l" t="t" r="r" b="b"/>
                  <a:pathLst>
                    <a:path w="2964" h="3440" extrusionOk="0">
                      <a:moveTo>
                        <a:pt x="2507" y="0"/>
                      </a:moveTo>
                      <a:cubicBezTo>
                        <a:pt x="2493" y="0"/>
                        <a:pt x="2479" y="1"/>
                        <a:pt x="2465" y="3"/>
                      </a:cubicBezTo>
                      <a:cubicBezTo>
                        <a:pt x="2279" y="30"/>
                        <a:pt x="2148" y="198"/>
                        <a:pt x="2172" y="383"/>
                      </a:cubicBezTo>
                      <a:cubicBezTo>
                        <a:pt x="2181" y="466"/>
                        <a:pt x="2404" y="2377"/>
                        <a:pt x="283" y="2765"/>
                      </a:cubicBezTo>
                      <a:cubicBezTo>
                        <a:pt x="149" y="2789"/>
                        <a:pt x="46" y="2891"/>
                        <a:pt x="15" y="3016"/>
                      </a:cubicBezTo>
                      <a:cubicBezTo>
                        <a:pt x="4" y="3062"/>
                        <a:pt x="1" y="3111"/>
                        <a:pt x="10" y="3160"/>
                      </a:cubicBezTo>
                      <a:cubicBezTo>
                        <a:pt x="40" y="3324"/>
                        <a:pt x="183" y="3439"/>
                        <a:pt x="343" y="3439"/>
                      </a:cubicBezTo>
                      <a:cubicBezTo>
                        <a:pt x="364" y="3439"/>
                        <a:pt x="384" y="3438"/>
                        <a:pt x="405" y="3434"/>
                      </a:cubicBezTo>
                      <a:cubicBezTo>
                        <a:pt x="2602" y="3031"/>
                        <a:pt x="2963" y="1206"/>
                        <a:pt x="2845" y="298"/>
                      </a:cubicBezTo>
                      <a:cubicBezTo>
                        <a:pt x="2824" y="125"/>
                        <a:pt x="2676" y="0"/>
                        <a:pt x="2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41"/>
                <p:cNvSpPr/>
                <p:nvPr/>
              </p:nvSpPr>
              <p:spPr>
                <a:xfrm>
                  <a:off x="2876125" y="1194275"/>
                  <a:ext cx="1119025" cy="888750"/>
                </a:xfrm>
                <a:custGeom>
                  <a:avLst/>
                  <a:gdLst/>
                  <a:ahLst/>
                  <a:cxnLst/>
                  <a:rect l="l" t="t" r="r" b="b"/>
                  <a:pathLst>
                    <a:path w="44761" h="35550" extrusionOk="0">
                      <a:moveTo>
                        <a:pt x="8342" y="1"/>
                      </a:moveTo>
                      <a:cubicBezTo>
                        <a:pt x="7197" y="1"/>
                        <a:pt x="5530" y="1094"/>
                        <a:pt x="3574" y="2794"/>
                      </a:cubicBezTo>
                      <a:cubicBezTo>
                        <a:pt x="1" y="6028"/>
                        <a:pt x="4779" y="10677"/>
                        <a:pt x="4779" y="10677"/>
                      </a:cubicBezTo>
                      <a:lnTo>
                        <a:pt x="5083" y="12161"/>
                      </a:lnTo>
                      <a:lnTo>
                        <a:pt x="6009" y="16703"/>
                      </a:lnTo>
                      <a:lnTo>
                        <a:pt x="8913" y="30935"/>
                      </a:lnTo>
                      <a:cubicBezTo>
                        <a:pt x="9458" y="33755"/>
                        <a:pt x="11916" y="35549"/>
                        <a:pt x="14513" y="35549"/>
                      </a:cubicBezTo>
                      <a:cubicBezTo>
                        <a:pt x="15527" y="35549"/>
                        <a:pt x="16562" y="35276"/>
                        <a:pt x="17513" y="34683"/>
                      </a:cubicBezTo>
                      <a:lnTo>
                        <a:pt x="42103" y="19759"/>
                      </a:lnTo>
                      <a:cubicBezTo>
                        <a:pt x="43828" y="18714"/>
                        <a:pt x="44761" y="16740"/>
                        <a:pt x="44481" y="14743"/>
                      </a:cubicBezTo>
                      <a:cubicBezTo>
                        <a:pt x="44108" y="12100"/>
                        <a:pt x="41853" y="10391"/>
                        <a:pt x="39470" y="10391"/>
                      </a:cubicBezTo>
                      <a:cubicBezTo>
                        <a:pt x="38506" y="10391"/>
                        <a:pt x="37521" y="10671"/>
                        <a:pt x="36631" y="11281"/>
                      </a:cubicBezTo>
                      <a:cubicBezTo>
                        <a:pt x="32738" y="13951"/>
                        <a:pt x="28161" y="17022"/>
                        <a:pt x="25848" y="18340"/>
                      </a:cubicBezTo>
                      <a:lnTo>
                        <a:pt x="16200" y="23818"/>
                      </a:lnTo>
                      <a:lnTo>
                        <a:pt x="12486" y="15124"/>
                      </a:lnTo>
                      <a:lnTo>
                        <a:pt x="10536" y="10554"/>
                      </a:lnTo>
                      <a:lnTo>
                        <a:pt x="10377" y="10184"/>
                      </a:lnTo>
                      <a:lnTo>
                        <a:pt x="9862" y="8948"/>
                      </a:lnTo>
                      <a:cubicBezTo>
                        <a:pt x="10612" y="8590"/>
                        <a:pt x="11122" y="8217"/>
                        <a:pt x="11471" y="7880"/>
                      </a:cubicBezTo>
                      <a:cubicBezTo>
                        <a:pt x="12029" y="7325"/>
                        <a:pt x="12084" y="6443"/>
                        <a:pt x="11599" y="5822"/>
                      </a:cubicBezTo>
                      <a:lnTo>
                        <a:pt x="10175" y="4029"/>
                      </a:lnTo>
                      <a:cubicBezTo>
                        <a:pt x="10434" y="2527"/>
                        <a:pt x="10195" y="1375"/>
                        <a:pt x="9454" y="560"/>
                      </a:cubicBezTo>
                      <a:cubicBezTo>
                        <a:pt x="9177" y="177"/>
                        <a:pt x="8802" y="1"/>
                        <a:pt x="8342" y="1"/>
                      </a:cubicBezTo>
                      <a:close/>
                    </a:path>
                  </a:pathLst>
                </a:custGeom>
                <a:solidFill>
                  <a:srgbClr val="F9DC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41"/>
                <p:cNvSpPr/>
                <p:nvPr/>
              </p:nvSpPr>
              <p:spPr>
                <a:xfrm>
                  <a:off x="3395350" y="434800"/>
                  <a:ext cx="1257900" cy="1757775"/>
                </a:xfrm>
                <a:custGeom>
                  <a:avLst/>
                  <a:gdLst/>
                  <a:ahLst/>
                  <a:cxnLst/>
                  <a:rect l="l" t="t" r="r" b="b"/>
                  <a:pathLst>
                    <a:path w="50316" h="70311" extrusionOk="0">
                      <a:moveTo>
                        <a:pt x="18436" y="1"/>
                      </a:moveTo>
                      <a:cubicBezTo>
                        <a:pt x="15572" y="1"/>
                        <a:pt x="12612" y="608"/>
                        <a:pt x="9965" y="1650"/>
                      </a:cubicBezTo>
                      <a:cubicBezTo>
                        <a:pt x="7762" y="2516"/>
                        <a:pt x="1" y="5661"/>
                        <a:pt x="2304" y="13480"/>
                      </a:cubicBezTo>
                      <a:cubicBezTo>
                        <a:pt x="2456" y="13992"/>
                        <a:pt x="2914" y="14277"/>
                        <a:pt x="3379" y="14277"/>
                      </a:cubicBezTo>
                      <a:cubicBezTo>
                        <a:pt x="3697" y="14277"/>
                        <a:pt x="4018" y="14143"/>
                        <a:pt x="4247" y="13857"/>
                      </a:cubicBezTo>
                      <a:lnTo>
                        <a:pt x="4259" y="13840"/>
                      </a:lnTo>
                      <a:cubicBezTo>
                        <a:pt x="4693" y="13301"/>
                        <a:pt x="5219" y="12938"/>
                        <a:pt x="5694" y="12449"/>
                      </a:cubicBezTo>
                      <a:cubicBezTo>
                        <a:pt x="6323" y="13382"/>
                        <a:pt x="6714" y="14252"/>
                        <a:pt x="7711" y="14875"/>
                      </a:cubicBezTo>
                      <a:cubicBezTo>
                        <a:pt x="7731" y="14885"/>
                        <a:pt x="7751" y="14897"/>
                        <a:pt x="7772" y="14912"/>
                      </a:cubicBezTo>
                      <a:cubicBezTo>
                        <a:pt x="7967" y="15030"/>
                        <a:pt x="8171" y="15083"/>
                        <a:pt x="8368" y="15083"/>
                      </a:cubicBezTo>
                      <a:cubicBezTo>
                        <a:pt x="9072" y="15083"/>
                        <a:pt x="9691" y="14409"/>
                        <a:pt x="9528" y="13612"/>
                      </a:cubicBezTo>
                      <a:cubicBezTo>
                        <a:pt x="9451" y="13238"/>
                        <a:pt x="9433" y="12858"/>
                        <a:pt x="9516" y="12474"/>
                      </a:cubicBezTo>
                      <a:lnTo>
                        <a:pt x="9516" y="12474"/>
                      </a:lnTo>
                      <a:cubicBezTo>
                        <a:pt x="10179" y="13629"/>
                        <a:pt x="10668" y="14743"/>
                        <a:pt x="11687" y="15713"/>
                      </a:cubicBezTo>
                      <a:cubicBezTo>
                        <a:pt x="11954" y="15966"/>
                        <a:pt x="12199" y="16215"/>
                        <a:pt x="12432" y="16467"/>
                      </a:cubicBezTo>
                      <a:cubicBezTo>
                        <a:pt x="13213" y="17312"/>
                        <a:pt x="13809" y="18178"/>
                        <a:pt x="14345" y="19312"/>
                      </a:cubicBezTo>
                      <a:cubicBezTo>
                        <a:pt x="14597" y="18070"/>
                        <a:pt x="13644" y="17043"/>
                        <a:pt x="15038" y="16133"/>
                      </a:cubicBezTo>
                      <a:cubicBezTo>
                        <a:pt x="15451" y="15864"/>
                        <a:pt x="15910" y="15741"/>
                        <a:pt x="16366" y="15741"/>
                      </a:cubicBezTo>
                      <a:cubicBezTo>
                        <a:pt x="17198" y="15741"/>
                        <a:pt x="18020" y="16153"/>
                        <a:pt x="18533" y="16852"/>
                      </a:cubicBezTo>
                      <a:cubicBezTo>
                        <a:pt x="19135" y="17674"/>
                        <a:pt x="19402" y="19243"/>
                        <a:pt x="19123" y="20219"/>
                      </a:cubicBezTo>
                      <a:cubicBezTo>
                        <a:pt x="18706" y="21667"/>
                        <a:pt x="17389" y="21895"/>
                        <a:pt x="16139" y="21953"/>
                      </a:cubicBezTo>
                      <a:cubicBezTo>
                        <a:pt x="16298" y="22274"/>
                        <a:pt x="16416" y="22607"/>
                        <a:pt x="16487" y="22950"/>
                      </a:cubicBezTo>
                      <a:cubicBezTo>
                        <a:pt x="16557" y="23253"/>
                        <a:pt x="16591" y="23563"/>
                        <a:pt x="16591" y="23872"/>
                      </a:cubicBezTo>
                      <a:cubicBezTo>
                        <a:pt x="16591" y="24621"/>
                        <a:pt x="16397" y="25361"/>
                        <a:pt x="16006" y="26025"/>
                      </a:cubicBezTo>
                      <a:cubicBezTo>
                        <a:pt x="15562" y="26783"/>
                        <a:pt x="15147" y="27581"/>
                        <a:pt x="14925" y="28248"/>
                      </a:cubicBezTo>
                      <a:cubicBezTo>
                        <a:pt x="14504" y="29517"/>
                        <a:pt x="14076" y="30885"/>
                        <a:pt x="14451" y="32167"/>
                      </a:cubicBezTo>
                      <a:cubicBezTo>
                        <a:pt x="15094" y="34374"/>
                        <a:pt x="17532" y="35252"/>
                        <a:pt x="19205" y="36505"/>
                      </a:cubicBezTo>
                      <a:cubicBezTo>
                        <a:pt x="20354" y="37367"/>
                        <a:pt x="21367" y="38654"/>
                        <a:pt x="21253" y="40088"/>
                      </a:cubicBezTo>
                      <a:cubicBezTo>
                        <a:pt x="21133" y="41627"/>
                        <a:pt x="19789" y="42751"/>
                        <a:pt x="18499" y="43600"/>
                      </a:cubicBezTo>
                      <a:cubicBezTo>
                        <a:pt x="17206" y="44449"/>
                        <a:pt x="15768" y="45321"/>
                        <a:pt x="15245" y="46772"/>
                      </a:cubicBezTo>
                      <a:cubicBezTo>
                        <a:pt x="13194" y="52464"/>
                        <a:pt x="25115" y="53555"/>
                        <a:pt x="26291" y="58528"/>
                      </a:cubicBezTo>
                      <a:cubicBezTo>
                        <a:pt x="26872" y="60996"/>
                        <a:pt x="25181" y="64193"/>
                        <a:pt x="22571" y="64193"/>
                      </a:cubicBezTo>
                      <a:cubicBezTo>
                        <a:pt x="22174" y="64193"/>
                        <a:pt x="21755" y="64119"/>
                        <a:pt x="21320" y="63957"/>
                      </a:cubicBezTo>
                      <a:lnTo>
                        <a:pt x="21320" y="63957"/>
                      </a:lnTo>
                      <a:cubicBezTo>
                        <a:pt x="21333" y="63964"/>
                        <a:pt x="21354" y="63985"/>
                        <a:pt x="21381" y="64018"/>
                      </a:cubicBezTo>
                      <a:cubicBezTo>
                        <a:pt x="23317" y="66593"/>
                        <a:pt x="25908" y="68614"/>
                        <a:pt x="28995" y="69519"/>
                      </a:cubicBezTo>
                      <a:cubicBezTo>
                        <a:pt x="30532" y="69971"/>
                        <a:pt x="32119" y="70311"/>
                        <a:pt x="33415" y="70311"/>
                      </a:cubicBezTo>
                      <a:cubicBezTo>
                        <a:pt x="33606" y="70311"/>
                        <a:pt x="33791" y="70304"/>
                        <a:pt x="33968" y="70288"/>
                      </a:cubicBezTo>
                      <a:cubicBezTo>
                        <a:pt x="36531" y="70063"/>
                        <a:pt x="39120" y="69089"/>
                        <a:pt x="40800" y="67142"/>
                      </a:cubicBezTo>
                      <a:cubicBezTo>
                        <a:pt x="41362" y="66492"/>
                        <a:pt x="41806" y="65758"/>
                        <a:pt x="42180" y="64980"/>
                      </a:cubicBezTo>
                      <a:cubicBezTo>
                        <a:pt x="42722" y="63862"/>
                        <a:pt x="42776" y="62570"/>
                        <a:pt x="42335" y="61408"/>
                      </a:cubicBezTo>
                      <a:lnTo>
                        <a:pt x="42324" y="61384"/>
                      </a:lnTo>
                      <a:cubicBezTo>
                        <a:pt x="41530" y="59293"/>
                        <a:pt x="41022" y="56596"/>
                        <a:pt x="42735" y="54740"/>
                      </a:cubicBezTo>
                      <a:cubicBezTo>
                        <a:pt x="43340" y="54084"/>
                        <a:pt x="44156" y="53568"/>
                        <a:pt x="45041" y="53110"/>
                      </a:cubicBezTo>
                      <a:cubicBezTo>
                        <a:pt x="46965" y="52114"/>
                        <a:pt x="48540" y="50541"/>
                        <a:pt x="49419" y="48564"/>
                      </a:cubicBezTo>
                      <a:cubicBezTo>
                        <a:pt x="49611" y="48133"/>
                        <a:pt x="49766" y="47740"/>
                        <a:pt x="49843" y="47457"/>
                      </a:cubicBezTo>
                      <a:cubicBezTo>
                        <a:pt x="50316" y="45729"/>
                        <a:pt x="49868" y="43928"/>
                        <a:pt x="48840" y="42487"/>
                      </a:cubicBezTo>
                      <a:cubicBezTo>
                        <a:pt x="48243" y="41656"/>
                        <a:pt x="47512" y="40949"/>
                        <a:pt x="46617" y="40491"/>
                      </a:cubicBezTo>
                      <a:cubicBezTo>
                        <a:pt x="41660" y="37955"/>
                        <a:pt x="29413" y="26910"/>
                        <a:pt x="31056" y="19514"/>
                      </a:cubicBezTo>
                      <a:cubicBezTo>
                        <a:pt x="34253" y="5107"/>
                        <a:pt x="26743" y="1"/>
                        <a:pt x="18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41"/>
                <p:cNvSpPr/>
                <p:nvPr/>
              </p:nvSpPr>
              <p:spPr>
                <a:xfrm>
                  <a:off x="4019800" y="936000"/>
                  <a:ext cx="331525" cy="496325"/>
                </a:xfrm>
                <a:custGeom>
                  <a:avLst/>
                  <a:gdLst/>
                  <a:ahLst/>
                  <a:cxnLst/>
                  <a:rect l="l" t="t" r="r" b="b"/>
                  <a:pathLst>
                    <a:path w="13261" h="19853" extrusionOk="0">
                      <a:moveTo>
                        <a:pt x="4792" y="0"/>
                      </a:moveTo>
                      <a:cubicBezTo>
                        <a:pt x="4182" y="0"/>
                        <a:pt x="3549" y="134"/>
                        <a:pt x="2901" y="428"/>
                      </a:cubicBezTo>
                      <a:cubicBezTo>
                        <a:pt x="1882" y="891"/>
                        <a:pt x="1168" y="1857"/>
                        <a:pt x="715" y="2881"/>
                      </a:cubicBezTo>
                      <a:cubicBezTo>
                        <a:pt x="222" y="3995"/>
                        <a:pt x="1" y="5337"/>
                        <a:pt x="583" y="6411"/>
                      </a:cubicBezTo>
                      <a:cubicBezTo>
                        <a:pt x="1089" y="7342"/>
                        <a:pt x="2080" y="7877"/>
                        <a:pt x="2974" y="8448"/>
                      </a:cubicBezTo>
                      <a:cubicBezTo>
                        <a:pt x="5850" y="10290"/>
                        <a:pt x="4877" y="12587"/>
                        <a:pt x="3753" y="15248"/>
                      </a:cubicBezTo>
                      <a:cubicBezTo>
                        <a:pt x="2787" y="17533"/>
                        <a:pt x="4753" y="19365"/>
                        <a:pt x="6886" y="19790"/>
                      </a:cubicBezTo>
                      <a:cubicBezTo>
                        <a:pt x="7100" y="19833"/>
                        <a:pt x="7316" y="19853"/>
                        <a:pt x="7533" y="19853"/>
                      </a:cubicBezTo>
                      <a:cubicBezTo>
                        <a:pt x="10111" y="19853"/>
                        <a:pt x="12843" y="16997"/>
                        <a:pt x="13261" y="14576"/>
                      </a:cubicBezTo>
                      <a:lnTo>
                        <a:pt x="13261" y="14576"/>
                      </a:lnTo>
                      <a:cubicBezTo>
                        <a:pt x="12963" y="15204"/>
                        <a:pt x="12128" y="15686"/>
                        <a:pt x="11394" y="15686"/>
                      </a:cubicBezTo>
                      <a:cubicBezTo>
                        <a:pt x="11226" y="15686"/>
                        <a:pt x="11063" y="15660"/>
                        <a:pt x="10913" y="15606"/>
                      </a:cubicBezTo>
                      <a:cubicBezTo>
                        <a:pt x="10079" y="15301"/>
                        <a:pt x="10152" y="14784"/>
                        <a:pt x="10259" y="13958"/>
                      </a:cubicBezTo>
                      <a:cubicBezTo>
                        <a:pt x="10430" y="12626"/>
                        <a:pt x="10933" y="11280"/>
                        <a:pt x="11243" y="9972"/>
                      </a:cubicBezTo>
                      <a:cubicBezTo>
                        <a:pt x="12096" y="6363"/>
                        <a:pt x="9004" y="0"/>
                        <a:pt x="4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41"/>
                <p:cNvSpPr/>
                <p:nvPr/>
              </p:nvSpPr>
              <p:spPr>
                <a:xfrm>
                  <a:off x="4043050" y="746475"/>
                  <a:ext cx="246125" cy="242425"/>
                </a:xfrm>
                <a:custGeom>
                  <a:avLst/>
                  <a:gdLst/>
                  <a:ahLst/>
                  <a:cxnLst/>
                  <a:rect l="l" t="t" r="r" b="b"/>
                  <a:pathLst>
                    <a:path w="9845" h="9697" extrusionOk="0">
                      <a:moveTo>
                        <a:pt x="7327" y="0"/>
                      </a:moveTo>
                      <a:cubicBezTo>
                        <a:pt x="6731" y="0"/>
                        <a:pt x="6102" y="274"/>
                        <a:pt x="5642" y="470"/>
                      </a:cubicBezTo>
                      <a:cubicBezTo>
                        <a:pt x="5085" y="707"/>
                        <a:pt x="4518" y="952"/>
                        <a:pt x="3957" y="1246"/>
                      </a:cubicBezTo>
                      <a:cubicBezTo>
                        <a:pt x="2841" y="1828"/>
                        <a:pt x="1747" y="2598"/>
                        <a:pt x="795" y="3860"/>
                      </a:cubicBezTo>
                      <a:cubicBezTo>
                        <a:pt x="464" y="4301"/>
                        <a:pt x="130" y="4870"/>
                        <a:pt x="60" y="5644"/>
                      </a:cubicBezTo>
                      <a:cubicBezTo>
                        <a:pt x="1" y="6300"/>
                        <a:pt x="154" y="6977"/>
                        <a:pt x="389" y="7458"/>
                      </a:cubicBezTo>
                      <a:cubicBezTo>
                        <a:pt x="625" y="7938"/>
                        <a:pt x="936" y="8251"/>
                        <a:pt x="1250" y="8516"/>
                      </a:cubicBezTo>
                      <a:cubicBezTo>
                        <a:pt x="2203" y="9314"/>
                        <a:pt x="3215" y="9696"/>
                        <a:pt x="4228" y="9696"/>
                      </a:cubicBezTo>
                      <a:cubicBezTo>
                        <a:pt x="5258" y="9696"/>
                        <a:pt x="6289" y="9302"/>
                        <a:pt x="7261" y="8552"/>
                      </a:cubicBezTo>
                      <a:cubicBezTo>
                        <a:pt x="8861" y="7317"/>
                        <a:pt x="9844" y="4606"/>
                        <a:pt x="8882" y="1375"/>
                      </a:cubicBezTo>
                      <a:cubicBezTo>
                        <a:pt x="8566" y="314"/>
                        <a:pt x="7965" y="0"/>
                        <a:pt x="7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41"/>
                <p:cNvSpPr/>
                <p:nvPr/>
              </p:nvSpPr>
              <p:spPr>
                <a:xfrm>
                  <a:off x="3706075" y="790200"/>
                  <a:ext cx="443400" cy="242400"/>
                </a:xfrm>
                <a:custGeom>
                  <a:avLst/>
                  <a:gdLst/>
                  <a:ahLst/>
                  <a:cxnLst/>
                  <a:rect l="l" t="t" r="r" b="b"/>
                  <a:pathLst>
                    <a:path w="17736" h="9696" extrusionOk="0">
                      <a:moveTo>
                        <a:pt x="3453" y="0"/>
                      </a:moveTo>
                      <a:cubicBezTo>
                        <a:pt x="2208" y="0"/>
                        <a:pt x="1036" y="314"/>
                        <a:pt x="419" y="1375"/>
                      </a:cubicBezTo>
                      <a:cubicBezTo>
                        <a:pt x="246" y="1671"/>
                        <a:pt x="108" y="1964"/>
                        <a:pt x="0" y="2251"/>
                      </a:cubicBezTo>
                      <a:cubicBezTo>
                        <a:pt x="781" y="3096"/>
                        <a:pt x="1378" y="3961"/>
                        <a:pt x="1914" y="5096"/>
                      </a:cubicBezTo>
                      <a:cubicBezTo>
                        <a:pt x="2166" y="3853"/>
                        <a:pt x="1213" y="2827"/>
                        <a:pt x="2607" y="1917"/>
                      </a:cubicBezTo>
                      <a:cubicBezTo>
                        <a:pt x="3019" y="1648"/>
                        <a:pt x="3478" y="1524"/>
                        <a:pt x="3934" y="1524"/>
                      </a:cubicBezTo>
                      <a:cubicBezTo>
                        <a:pt x="4766" y="1524"/>
                        <a:pt x="5589" y="1937"/>
                        <a:pt x="6102" y="2636"/>
                      </a:cubicBezTo>
                      <a:cubicBezTo>
                        <a:pt x="6704" y="3457"/>
                        <a:pt x="6971" y="5026"/>
                        <a:pt x="6692" y="6003"/>
                      </a:cubicBezTo>
                      <a:cubicBezTo>
                        <a:pt x="6275" y="7450"/>
                        <a:pt x="4958" y="7679"/>
                        <a:pt x="3708" y="7737"/>
                      </a:cubicBezTo>
                      <a:cubicBezTo>
                        <a:pt x="3867" y="8058"/>
                        <a:pt x="3985" y="8391"/>
                        <a:pt x="4055" y="8734"/>
                      </a:cubicBezTo>
                      <a:cubicBezTo>
                        <a:pt x="5808" y="9366"/>
                        <a:pt x="7651" y="9696"/>
                        <a:pt x="9491" y="9696"/>
                      </a:cubicBezTo>
                      <a:cubicBezTo>
                        <a:pt x="11468" y="9696"/>
                        <a:pt x="13443" y="9315"/>
                        <a:pt x="15300" y="8516"/>
                      </a:cubicBezTo>
                      <a:cubicBezTo>
                        <a:pt x="15910" y="8254"/>
                        <a:pt x="16520" y="7940"/>
                        <a:pt x="16978" y="7458"/>
                      </a:cubicBezTo>
                      <a:cubicBezTo>
                        <a:pt x="17439" y="6978"/>
                        <a:pt x="17735" y="6300"/>
                        <a:pt x="17621" y="5642"/>
                      </a:cubicBezTo>
                      <a:cubicBezTo>
                        <a:pt x="17485" y="4871"/>
                        <a:pt x="16834" y="4303"/>
                        <a:pt x="16186" y="3857"/>
                      </a:cubicBezTo>
                      <a:cubicBezTo>
                        <a:pt x="14330" y="2598"/>
                        <a:pt x="12199" y="1830"/>
                        <a:pt x="10023" y="1247"/>
                      </a:cubicBezTo>
                      <a:cubicBezTo>
                        <a:pt x="8930" y="954"/>
                        <a:pt x="7825" y="708"/>
                        <a:pt x="6740" y="469"/>
                      </a:cubicBezTo>
                      <a:cubicBezTo>
                        <a:pt x="5843" y="274"/>
                        <a:pt x="4616" y="0"/>
                        <a:pt x="3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41"/>
                <p:cNvSpPr/>
                <p:nvPr/>
              </p:nvSpPr>
              <p:spPr>
                <a:xfrm>
                  <a:off x="3798175" y="959275"/>
                  <a:ext cx="55925" cy="55925"/>
                </a:xfrm>
                <a:custGeom>
                  <a:avLst/>
                  <a:gdLst/>
                  <a:ahLst/>
                  <a:cxnLst/>
                  <a:rect l="l" t="t" r="r" b="b"/>
                  <a:pathLst>
                    <a:path w="2237" h="2237" extrusionOk="0">
                      <a:moveTo>
                        <a:pt x="1119" y="0"/>
                      </a:moveTo>
                      <a:cubicBezTo>
                        <a:pt x="502" y="0"/>
                        <a:pt x="1" y="501"/>
                        <a:pt x="1" y="1118"/>
                      </a:cubicBezTo>
                      <a:cubicBezTo>
                        <a:pt x="1" y="1736"/>
                        <a:pt x="502" y="2237"/>
                        <a:pt x="1119" y="2237"/>
                      </a:cubicBezTo>
                      <a:cubicBezTo>
                        <a:pt x="1737" y="2237"/>
                        <a:pt x="2237" y="1736"/>
                        <a:pt x="2237" y="1118"/>
                      </a:cubicBezTo>
                      <a:cubicBezTo>
                        <a:pt x="2237" y="501"/>
                        <a:pt x="1737" y="1"/>
                        <a:pt x="1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41"/>
                <p:cNvSpPr/>
                <p:nvPr/>
              </p:nvSpPr>
              <p:spPr>
                <a:xfrm>
                  <a:off x="3003225" y="1458150"/>
                  <a:ext cx="185075" cy="171500"/>
                </a:xfrm>
                <a:custGeom>
                  <a:avLst/>
                  <a:gdLst/>
                  <a:ahLst/>
                  <a:cxnLst/>
                  <a:rect l="l" t="t" r="r" b="b"/>
                  <a:pathLst>
                    <a:path w="7403" h="6860" extrusionOk="0">
                      <a:moveTo>
                        <a:pt x="5452" y="0"/>
                      </a:moveTo>
                      <a:cubicBezTo>
                        <a:pt x="3997" y="1201"/>
                        <a:pt x="2540" y="1693"/>
                        <a:pt x="1081" y="1693"/>
                      </a:cubicBezTo>
                      <a:cubicBezTo>
                        <a:pt x="721" y="1693"/>
                        <a:pt x="361" y="1663"/>
                        <a:pt x="1" y="1607"/>
                      </a:cubicBezTo>
                      <a:lnTo>
                        <a:pt x="1" y="1607"/>
                      </a:lnTo>
                      <a:lnTo>
                        <a:pt x="927" y="6149"/>
                      </a:lnTo>
                      <a:cubicBezTo>
                        <a:pt x="1641" y="6632"/>
                        <a:pt x="2366" y="6860"/>
                        <a:pt x="3102" y="6860"/>
                      </a:cubicBezTo>
                      <a:cubicBezTo>
                        <a:pt x="4501" y="6860"/>
                        <a:pt x="5937" y="6036"/>
                        <a:pt x="7402" y="4570"/>
                      </a:cubicBezTo>
                      <a:lnTo>
                        <a:pt x="54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41"/>
                <p:cNvSpPr/>
                <p:nvPr/>
              </p:nvSpPr>
              <p:spPr>
                <a:xfrm>
                  <a:off x="3227225" y="3153250"/>
                  <a:ext cx="1922850" cy="2126025"/>
                </a:xfrm>
                <a:custGeom>
                  <a:avLst/>
                  <a:gdLst/>
                  <a:ahLst/>
                  <a:cxnLst/>
                  <a:rect l="l" t="t" r="r" b="b"/>
                  <a:pathLst>
                    <a:path w="76914" h="85041" extrusionOk="0">
                      <a:moveTo>
                        <a:pt x="36948" y="22649"/>
                      </a:moveTo>
                      <a:lnTo>
                        <a:pt x="36948" y="35637"/>
                      </a:lnTo>
                      <a:lnTo>
                        <a:pt x="28089" y="29179"/>
                      </a:lnTo>
                      <a:lnTo>
                        <a:pt x="36948" y="22649"/>
                      </a:lnTo>
                      <a:close/>
                      <a:moveTo>
                        <a:pt x="18869" y="24858"/>
                      </a:moveTo>
                      <a:lnTo>
                        <a:pt x="24809" y="29187"/>
                      </a:lnTo>
                      <a:lnTo>
                        <a:pt x="15856" y="35787"/>
                      </a:lnTo>
                      <a:lnTo>
                        <a:pt x="18869" y="24858"/>
                      </a:lnTo>
                      <a:close/>
                      <a:moveTo>
                        <a:pt x="39314" y="22805"/>
                      </a:moveTo>
                      <a:lnTo>
                        <a:pt x="48827" y="30649"/>
                      </a:lnTo>
                      <a:lnTo>
                        <a:pt x="39314" y="35932"/>
                      </a:lnTo>
                      <a:lnTo>
                        <a:pt x="39314" y="22805"/>
                      </a:lnTo>
                      <a:close/>
                      <a:moveTo>
                        <a:pt x="58735" y="27363"/>
                      </a:moveTo>
                      <a:lnTo>
                        <a:pt x="61924" y="38935"/>
                      </a:lnTo>
                      <a:lnTo>
                        <a:pt x="52254" y="30962"/>
                      </a:lnTo>
                      <a:lnTo>
                        <a:pt x="58735" y="27363"/>
                      </a:lnTo>
                      <a:close/>
                      <a:moveTo>
                        <a:pt x="23265" y="0"/>
                      </a:moveTo>
                      <a:lnTo>
                        <a:pt x="0" y="85040"/>
                      </a:lnTo>
                      <a:lnTo>
                        <a:pt x="2282" y="85040"/>
                      </a:lnTo>
                      <a:lnTo>
                        <a:pt x="15022" y="38810"/>
                      </a:lnTo>
                      <a:lnTo>
                        <a:pt x="26451" y="30385"/>
                      </a:lnTo>
                      <a:lnTo>
                        <a:pt x="36947" y="38036"/>
                      </a:lnTo>
                      <a:lnTo>
                        <a:pt x="36947" y="85040"/>
                      </a:lnTo>
                      <a:lnTo>
                        <a:pt x="39314" y="85040"/>
                      </a:lnTo>
                      <a:lnTo>
                        <a:pt x="39314" y="38150"/>
                      </a:lnTo>
                      <a:lnTo>
                        <a:pt x="50434" y="31974"/>
                      </a:lnTo>
                      <a:lnTo>
                        <a:pt x="62819" y="42187"/>
                      </a:lnTo>
                      <a:lnTo>
                        <a:pt x="74629" y="85040"/>
                      </a:lnTo>
                      <a:lnTo>
                        <a:pt x="76913" y="85040"/>
                      </a:lnTo>
                      <a:lnTo>
                        <a:pt x="53649" y="0"/>
                      </a:lnTo>
                      <a:lnTo>
                        <a:pt x="51365" y="624"/>
                      </a:lnTo>
                      <a:lnTo>
                        <a:pt x="58204" y="25439"/>
                      </a:lnTo>
                      <a:lnTo>
                        <a:pt x="50648" y="29637"/>
                      </a:lnTo>
                      <a:lnTo>
                        <a:pt x="39314" y="20291"/>
                      </a:lnTo>
                      <a:lnTo>
                        <a:pt x="39314" y="312"/>
                      </a:lnTo>
                      <a:lnTo>
                        <a:pt x="36948" y="312"/>
                      </a:lnTo>
                      <a:lnTo>
                        <a:pt x="36948" y="20239"/>
                      </a:lnTo>
                      <a:lnTo>
                        <a:pt x="26446" y="27981"/>
                      </a:lnTo>
                      <a:lnTo>
                        <a:pt x="19420" y="22860"/>
                      </a:lnTo>
                      <a:lnTo>
                        <a:pt x="25548" y="624"/>
                      </a:lnTo>
                      <a:lnTo>
                        <a:pt x="232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41"/>
                <p:cNvSpPr/>
                <p:nvPr/>
              </p:nvSpPr>
              <p:spPr>
                <a:xfrm>
                  <a:off x="3797775" y="2663775"/>
                  <a:ext cx="99375" cy="489000"/>
                </a:xfrm>
                <a:custGeom>
                  <a:avLst/>
                  <a:gdLst/>
                  <a:ahLst/>
                  <a:cxnLst/>
                  <a:rect l="l" t="t" r="r" b="b"/>
                  <a:pathLst>
                    <a:path w="3975" h="19560" extrusionOk="0">
                      <a:moveTo>
                        <a:pt x="0" y="0"/>
                      </a:moveTo>
                      <a:lnTo>
                        <a:pt x="0" y="19560"/>
                      </a:lnTo>
                      <a:lnTo>
                        <a:pt x="3975" y="19560"/>
                      </a:lnTo>
                      <a:lnTo>
                        <a:pt x="39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1" name="Google Shape;1031;p41"/>
                <p:cNvSpPr/>
                <p:nvPr/>
              </p:nvSpPr>
              <p:spPr>
                <a:xfrm>
                  <a:off x="3617275" y="2566275"/>
                  <a:ext cx="931925" cy="153500"/>
                </a:xfrm>
                <a:custGeom>
                  <a:avLst/>
                  <a:gdLst/>
                  <a:ahLst/>
                  <a:cxnLst/>
                  <a:rect l="l" t="t" r="r" b="b"/>
                  <a:pathLst>
                    <a:path w="37277" h="6140" extrusionOk="0">
                      <a:moveTo>
                        <a:pt x="3071" y="1"/>
                      </a:moveTo>
                      <a:cubicBezTo>
                        <a:pt x="1375" y="1"/>
                        <a:pt x="1" y="1375"/>
                        <a:pt x="1" y="3071"/>
                      </a:cubicBezTo>
                      <a:cubicBezTo>
                        <a:pt x="1" y="4766"/>
                        <a:pt x="1375" y="6140"/>
                        <a:pt x="3071" y="6140"/>
                      </a:cubicBezTo>
                      <a:lnTo>
                        <a:pt x="37277" y="6140"/>
                      </a:lnTo>
                      <a:lnTo>
                        <a:pt x="372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2" name="Google Shape;1032;p41"/>
                <p:cNvSpPr/>
                <p:nvPr/>
              </p:nvSpPr>
              <p:spPr>
                <a:xfrm>
                  <a:off x="3412000" y="1669175"/>
                  <a:ext cx="1901300" cy="1868100"/>
                </a:xfrm>
                <a:custGeom>
                  <a:avLst/>
                  <a:gdLst/>
                  <a:ahLst/>
                  <a:cxnLst/>
                  <a:rect l="l" t="t" r="r" b="b"/>
                  <a:pathLst>
                    <a:path w="76052" h="74724" extrusionOk="0">
                      <a:moveTo>
                        <a:pt x="53592" y="0"/>
                      </a:moveTo>
                      <a:cubicBezTo>
                        <a:pt x="53324" y="0"/>
                        <a:pt x="53054" y="7"/>
                        <a:pt x="52783" y="20"/>
                      </a:cubicBezTo>
                      <a:cubicBezTo>
                        <a:pt x="44488" y="423"/>
                        <a:pt x="37779" y="6918"/>
                        <a:pt x="37107" y="15196"/>
                      </a:cubicBezTo>
                      <a:lnTo>
                        <a:pt x="34820" y="43411"/>
                      </a:lnTo>
                      <a:cubicBezTo>
                        <a:pt x="34438" y="48115"/>
                        <a:pt x="30509" y="51739"/>
                        <a:pt x="25789" y="51739"/>
                      </a:cubicBezTo>
                      <a:lnTo>
                        <a:pt x="19418" y="51739"/>
                      </a:lnTo>
                      <a:cubicBezTo>
                        <a:pt x="8695" y="51739"/>
                        <a:pt x="0" y="60433"/>
                        <a:pt x="0" y="71153"/>
                      </a:cubicBezTo>
                      <a:cubicBezTo>
                        <a:pt x="0" y="73125"/>
                        <a:pt x="1600" y="74723"/>
                        <a:pt x="3571" y="74723"/>
                      </a:cubicBezTo>
                      <a:lnTo>
                        <a:pt x="49693" y="74723"/>
                      </a:lnTo>
                      <a:cubicBezTo>
                        <a:pt x="53403" y="74723"/>
                        <a:pt x="56937" y="73972"/>
                        <a:pt x="60151" y="72612"/>
                      </a:cubicBezTo>
                      <a:cubicBezTo>
                        <a:pt x="71687" y="67733"/>
                        <a:pt x="76052" y="55181"/>
                        <a:pt x="73646" y="42887"/>
                      </a:cubicBezTo>
                      <a:lnTo>
                        <a:pt x="69806" y="13356"/>
                      </a:lnTo>
                      <a:cubicBezTo>
                        <a:pt x="68283" y="5567"/>
                        <a:pt x="61454" y="0"/>
                        <a:pt x="53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33" name="Google Shape;1033;p41"/>
            <p:cNvSpPr/>
            <p:nvPr/>
          </p:nvSpPr>
          <p:spPr>
            <a:xfrm>
              <a:off x="5450050" y="3390700"/>
              <a:ext cx="431100" cy="431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4" name="Google Shape;1034;p41"/>
            <p:cNvSpPr/>
            <p:nvPr/>
          </p:nvSpPr>
          <p:spPr>
            <a:xfrm>
              <a:off x="7862650" y="3853425"/>
              <a:ext cx="274500" cy="27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5" name="Google Shape;1035;p41"/>
            <p:cNvSpPr/>
            <p:nvPr/>
          </p:nvSpPr>
          <p:spPr>
            <a:xfrm>
              <a:off x="6496650" y="1272025"/>
              <a:ext cx="274500" cy="27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6" name="Google Shape;1036;p41"/>
            <p:cNvSpPr/>
            <p:nvPr/>
          </p:nvSpPr>
          <p:spPr>
            <a:xfrm>
              <a:off x="6849500" y="1272025"/>
              <a:ext cx="117900" cy="117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7" name="Google Shape;1037;p41"/>
            <p:cNvSpPr/>
            <p:nvPr/>
          </p:nvSpPr>
          <p:spPr>
            <a:xfrm>
              <a:off x="7796913" y="4111700"/>
              <a:ext cx="117900" cy="117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8" name="Google Shape;1038;p41"/>
            <p:cNvSpPr/>
            <p:nvPr/>
          </p:nvSpPr>
          <p:spPr>
            <a:xfrm>
              <a:off x="5806700" y="3821800"/>
              <a:ext cx="117900" cy="117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9" name="Google Shape;1039;p41"/>
            <p:cNvSpPr/>
            <p:nvPr/>
          </p:nvSpPr>
          <p:spPr>
            <a:xfrm>
              <a:off x="7827150" y="3703900"/>
              <a:ext cx="117900" cy="117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891B5366-C7EB-4A57-DBA6-BCEB0E89CAC5}"/>
              </a:ext>
            </a:extLst>
          </p:cNvPr>
          <p:cNvSpPr>
            <a:spLocks noGrp="1"/>
          </p:cNvSpPr>
          <p:nvPr>
            <p:ph type="title"/>
          </p:nvPr>
        </p:nvSpPr>
        <p:spPr>
          <a:xfrm>
            <a:off x="1526405" y="724954"/>
            <a:ext cx="3386335" cy="3691394"/>
          </a:xfrm>
        </p:spPr>
        <p:txBody>
          <a:bodyPr/>
          <a:lstStyle/>
          <a:p>
            <a:pPr>
              <a:lnSpc>
                <a:spcPct val="150000"/>
              </a:lnSpc>
            </a:pPr>
            <a:r>
              <a:rPr lang="vi-VN" sz="4000" dirty="0">
                <a:solidFill>
                  <a:schemeClr val="accent2"/>
                </a:solidFill>
                <a:latin typeface="Arial" panose="020B0604020202020204" pitchFamily="34" charset="0"/>
                <a:cs typeface="Arial" panose="020B0604020202020204" pitchFamily="34" charset="0"/>
              </a:rPr>
              <a:t>BÀI 13:</a:t>
            </a:r>
            <a:r>
              <a:rPr lang="vi-VN" sz="4000" dirty="0">
                <a:latin typeface="Arial" panose="020B0604020202020204" pitchFamily="34" charset="0"/>
                <a:cs typeface="Arial" panose="020B0604020202020204" pitchFamily="34" charset="0"/>
              </a:rPr>
              <a:t/>
            </a:r>
            <a:br>
              <a:rPr lang="vi-VN" sz="4000" dirty="0">
                <a:latin typeface="Arial" panose="020B0604020202020204" pitchFamily="34" charset="0"/>
                <a:cs typeface="Arial" panose="020B0604020202020204" pitchFamily="34" charset="0"/>
              </a:rPr>
            </a:br>
            <a:r>
              <a:rPr lang="vi-VN" sz="4000" dirty="0">
                <a:solidFill>
                  <a:schemeClr val="accent5">
                    <a:lumMod val="50000"/>
                  </a:schemeClr>
                </a:solidFill>
                <a:latin typeface="Arial" panose="020B0604020202020204" pitchFamily="34" charset="0"/>
                <a:cs typeface="Arial" panose="020B0604020202020204" pitchFamily="34" charset="0"/>
              </a:rPr>
              <a:t>THIẾT KẾ VÀ TRANG TRÍ ĐỒ DÙNG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3"/>
          <p:cNvSpPr txBox="1">
            <a:spLocks noGrp="1"/>
          </p:cNvSpPr>
          <p:nvPr>
            <p:ph type="title"/>
          </p:nvPr>
        </p:nvSpPr>
        <p:spPr>
          <a:xfrm>
            <a:off x="1079435" y="719722"/>
            <a:ext cx="427023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300" dirty="0">
                <a:solidFill>
                  <a:schemeClr val="accent5">
                    <a:lumMod val="50000"/>
                  </a:schemeClr>
                </a:solidFill>
                <a:latin typeface="Arial" panose="020B0604020202020204" pitchFamily="34" charset="0"/>
                <a:cs typeface="Arial" panose="020B0604020202020204" pitchFamily="34" charset="0"/>
              </a:rPr>
              <a:t>NỘI DUNG BÀI HỌC</a:t>
            </a:r>
            <a:endParaRPr sz="3300" dirty="0">
              <a:solidFill>
                <a:schemeClr val="accent5">
                  <a:lumMod val="50000"/>
                </a:schemeClr>
              </a:solidFill>
              <a:latin typeface="Arial" panose="020B0604020202020204" pitchFamily="34" charset="0"/>
              <a:cs typeface="Arial" panose="020B0604020202020204" pitchFamily="34" charset="0"/>
            </a:endParaRPr>
          </a:p>
        </p:txBody>
      </p:sp>
      <p:sp>
        <p:nvSpPr>
          <p:cNvPr id="464" name="Google Shape;464;p33"/>
          <p:cNvSpPr txBox="1">
            <a:spLocks noGrp="1"/>
          </p:cNvSpPr>
          <p:nvPr>
            <p:ph type="title" idx="4"/>
          </p:nvPr>
        </p:nvSpPr>
        <p:spPr>
          <a:xfrm>
            <a:off x="1079435" y="1917934"/>
            <a:ext cx="755400" cy="6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01</a:t>
            </a:r>
            <a:endParaRPr dirty="0">
              <a:latin typeface="Arial" panose="020B0604020202020204" pitchFamily="34" charset="0"/>
              <a:cs typeface="Arial" panose="020B0604020202020204" pitchFamily="34" charset="0"/>
            </a:endParaRPr>
          </a:p>
        </p:txBody>
      </p:sp>
      <p:sp>
        <p:nvSpPr>
          <p:cNvPr id="465" name="Google Shape;465;p33"/>
          <p:cNvSpPr txBox="1">
            <a:spLocks noGrp="1"/>
          </p:cNvSpPr>
          <p:nvPr>
            <p:ph type="title" idx="5"/>
          </p:nvPr>
        </p:nvSpPr>
        <p:spPr>
          <a:xfrm>
            <a:off x="1083185" y="3428271"/>
            <a:ext cx="747900" cy="6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03</a:t>
            </a:r>
            <a:endParaRPr>
              <a:latin typeface="Arial" panose="020B0604020202020204" pitchFamily="34" charset="0"/>
              <a:cs typeface="Arial" panose="020B0604020202020204" pitchFamily="34" charset="0"/>
            </a:endParaRPr>
          </a:p>
        </p:txBody>
      </p:sp>
      <p:sp>
        <p:nvSpPr>
          <p:cNvPr id="466" name="Google Shape;466;p33"/>
          <p:cNvSpPr txBox="1">
            <a:spLocks noGrp="1"/>
          </p:cNvSpPr>
          <p:nvPr>
            <p:ph type="title" idx="6"/>
          </p:nvPr>
        </p:nvSpPr>
        <p:spPr>
          <a:xfrm>
            <a:off x="5194673" y="1917934"/>
            <a:ext cx="747900" cy="6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02</a:t>
            </a:r>
            <a:endParaRPr>
              <a:latin typeface="Arial" panose="020B0604020202020204" pitchFamily="34" charset="0"/>
              <a:cs typeface="Arial" panose="020B0604020202020204" pitchFamily="34" charset="0"/>
            </a:endParaRPr>
          </a:p>
        </p:txBody>
      </p:sp>
      <p:sp>
        <p:nvSpPr>
          <p:cNvPr id="468" name="Google Shape;468;p33"/>
          <p:cNvSpPr txBox="1">
            <a:spLocks noGrp="1"/>
          </p:cNvSpPr>
          <p:nvPr>
            <p:ph type="title" idx="8"/>
          </p:nvPr>
        </p:nvSpPr>
        <p:spPr>
          <a:xfrm>
            <a:off x="5194673" y="3428271"/>
            <a:ext cx="747900" cy="6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04</a:t>
            </a:r>
            <a:endParaRPr>
              <a:latin typeface="Arial" panose="020B0604020202020204" pitchFamily="34" charset="0"/>
              <a:cs typeface="Arial" panose="020B0604020202020204" pitchFamily="34" charset="0"/>
            </a:endParaRPr>
          </a:p>
        </p:txBody>
      </p:sp>
      <p:sp>
        <p:nvSpPr>
          <p:cNvPr id="469" name="Google Shape;469;p33"/>
          <p:cNvSpPr/>
          <p:nvPr/>
        </p:nvSpPr>
        <p:spPr>
          <a:xfrm>
            <a:off x="1082285" y="4088247"/>
            <a:ext cx="749700"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470" name="Google Shape;470;p33"/>
          <p:cNvSpPr/>
          <p:nvPr/>
        </p:nvSpPr>
        <p:spPr>
          <a:xfrm>
            <a:off x="5193773" y="2577922"/>
            <a:ext cx="749700"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471" name="Google Shape;471;p33"/>
          <p:cNvSpPr/>
          <p:nvPr/>
        </p:nvSpPr>
        <p:spPr>
          <a:xfrm>
            <a:off x="5193773" y="4088247"/>
            <a:ext cx="749700"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472" name="Google Shape;472;p33"/>
          <p:cNvSpPr/>
          <p:nvPr/>
        </p:nvSpPr>
        <p:spPr>
          <a:xfrm>
            <a:off x="7191375" y="991600"/>
            <a:ext cx="502500" cy="502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rPr>
              <a:t> </a:t>
            </a:r>
            <a:endParaRPr>
              <a:latin typeface="Arial" panose="020B0604020202020204" pitchFamily="34" charset="0"/>
              <a:cs typeface="Arial" panose="020B0604020202020204" pitchFamily="34" charset="0"/>
            </a:endParaRPr>
          </a:p>
        </p:txBody>
      </p:sp>
      <p:sp>
        <p:nvSpPr>
          <p:cNvPr id="473" name="Google Shape;473;p33"/>
          <p:cNvSpPr/>
          <p:nvPr/>
        </p:nvSpPr>
        <p:spPr>
          <a:xfrm>
            <a:off x="6747425" y="794200"/>
            <a:ext cx="197400" cy="197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rPr>
              <a:t> </a:t>
            </a:r>
            <a:endParaRPr>
              <a:latin typeface="Arial" panose="020B0604020202020204" pitchFamily="34" charset="0"/>
              <a:cs typeface="Arial" panose="020B0604020202020204" pitchFamily="34" charset="0"/>
            </a:endParaRPr>
          </a:p>
        </p:txBody>
      </p:sp>
      <p:sp>
        <p:nvSpPr>
          <p:cNvPr id="474" name="Google Shape;474;p33"/>
          <p:cNvSpPr/>
          <p:nvPr/>
        </p:nvSpPr>
        <p:spPr>
          <a:xfrm>
            <a:off x="1082285" y="2577922"/>
            <a:ext cx="749700"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475" name="Google Shape;475;p33"/>
          <p:cNvSpPr txBox="1">
            <a:spLocks noGrp="1"/>
          </p:cNvSpPr>
          <p:nvPr>
            <p:ph type="subTitle" idx="9"/>
          </p:nvPr>
        </p:nvSpPr>
        <p:spPr>
          <a:xfrm>
            <a:off x="1921096" y="2050650"/>
            <a:ext cx="2948083" cy="52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Quan sát và nhận thức</a:t>
            </a:r>
            <a:endParaRPr dirty="0">
              <a:latin typeface="Arial" panose="020B0604020202020204" pitchFamily="34" charset="0"/>
              <a:cs typeface="Arial" panose="020B0604020202020204" pitchFamily="34" charset="0"/>
            </a:endParaRPr>
          </a:p>
        </p:txBody>
      </p:sp>
      <p:sp>
        <p:nvSpPr>
          <p:cNvPr id="476" name="Google Shape;476;p33"/>
          <p:cNvSpPr txBox="1">
            <a:spLocks noGrp="1"/>
          </p:cNvSpPr>
          <p:nvPr>
            <p:ph type="subTitle" idx="13"/>
          </p:nvPr>
        </p:nvSpPr>
        <p:spPr>
          <a:xfrm>
            <a:off x="6035210" y="2050650"/>
            <a:ext cx="1275375" cy="52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Sáng tạo</a:t>
            </a:r>
            <a:endParaRPr dirty="0">
              <a:latin typeface="Arial" panose="020B0604020202020204" pitchFamily="34" charset="0"/>
              <a:cs typeface="Arial" panose="020B0604020202020204" pitchFamily="34" charset="0"/>
            </a:endParaRPr>
          </a:p>
        </p:txBody>
      </p:sp>
      <p:sp>
        <p:nvSpPr>
          <p:cNvPr id="477" name="Google Shape;477;p33"/>
          <p:cNvSpPr txBox="1">
            <a:spLocks noGrp="1"/>
          </p:cNvSpPr>
          <p:nvPr>
            <p:ph type="subTitle" idx="14"/>
          </p:nvPr>
        </p:nvSpPr>
        <p:spPr>
          <a:xfrm>
            <a:off x="1921097" y="3568967"/>
            <a:ext cx="1439323" cy="52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Thảo luận</a:t>
            </a:r>
            <a:endParaRPr dirty="0">
              <a:latin typeface="Arial" panose="020B0604020202020204" pitchFamily="34" charset="0"/>
              <a:cs typeface="Arial" panose="020B0604020202020204" pitchFamily="34" charset="0"/>
            </a:endParaRPr>
          </a:p>
        </p:txBody>
      </p:sp>
      <p:sp>
        <p:nvSpPr>
          <p:cNvPr id="478" name="Google Shape;478;p33"/>
          <p:cNvSpPr txBox="1">
            <a:spLocks noGrp="1"/>
          </p:cNvSpPr>
          <p:nvPr>
            <p:ph type="subTitle" idx="15"/>
          </p:nvPr>
        </p:nvSpPr>
        <p:spPr>
          <a:xfrm>
            <a:off x="6035210" y="3567147"/>
            <a:ext cx="1521925" cy="52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a:latin typeface="Arial" panose="020B0604020202020204" pitchFamily="34" charset="0"/>
                <a:cs typeface="Arial" panose="020B0604020202020204" pitchFamily="34" charset="0"/>
              </a:rPr>
              <a:t>Ứng dụng</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barn(inVertical)">
                                      <p:cBhvr>
                                        <p:cTn id="7" dur="500"/>
                                        <p:tgtEl>
                                          <p:spTgt spid="46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64"/>
                                        </p:tgtEl>
                                        <p:attrNameLst>
                                          <p:attrName>style.visibility</p:attrName>
                                        </p:attrNameLst>
                                      </p:cBhvr>
                                      <p:to>
                                        <p:strVal val="visible"/>
                                      </p:to>
                                    </p:set>
                                    <p:anim calcmode="lin" valueType="num">
                                      <p:cBhvr additive="base">
                                        <p:cTn id="12" dur="500"/>
                                        <p:tgtEl>
                                          <p:spTgt spid="464"/>
                                        </p:tgtEl>
                                        <p:attrNameLst>
                                          <p:attrName>ppt_y</p:attrName>
                                        </p:attrNameLst>
                                      </p:cBhvr>
                                      <p:tavLst>
                                        <p:tav tm="0">
                                          <p:val>
                                            <p:strVal val="#ppt_y+#ppt_h*1.125000"/>
                                          </p:val>
                                        </p:tav>
                                        <p:tav tm="100000">
                                          <p:val>
                                            <p:strVal val="#ppt_y"/>
                                          </p:val>
                                        </p:tav>
                                      </p:tavLst>
                                    </p:anim>
                                    <p:animEffect transition="in" filter="wipe(up)">
                                      <p:cBhvr>
                                        <p:cTn id="13" dur="500"/>
                                        <p:tgtEl>
                                          <p:spTgt spid="46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74"/>
                                        </p:tgtEl>
                                        <p:attrNameLst>
                                          <p:attrName>style.visibility</p:attrName>
                                        </p:attrNameLst>
                                      </p:cBhvr>
                                      <p:to>
                                        <p:strVal val="visible"/>
                                      </p:to>
                                    </p:set>
                                    <p:animEffect transition="in" filter="barn(inVertical)">
                                      <p:cBhvr>
                                        <p:cTn id="16" dur="500"/>
                                        <p:tgtEl>
                                          <p:spTgt spid="47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75">
                                            <p:txEl>
                                              <p:pRg st="0" end="0"/>
                                            </p:txEl>
                                          </p:spTgt>
                                        </p:tgtEl>
                                        <p:attrNameLst>
                                          <p:attrName>style.visibility</p:attrName>
                                        </p:attrNameLst>
                                      </p:cBhvr>
                                      <p:to>
                                        <p:strVal val="visible"/>
                                      </p:to>
                                    </p:set>
                                    <p:anim calcmode="lin" valueType="num">
                                      <p:cBhvr additive="base">
                                        <p:cTn id="19" dur="500"/>
                                        <p:tgtEl>
                                          <p:spTgt spid="475">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7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66"/>
                                        </p:tgtEl>
                                        <p:attrNameLst>
                                          <p:attrName>style.visibility</p:attrName>
                                        </p:attrNameLst>
                                      </p:cBhvr>
                                      <p:to>
                                        <p:strVal val="visible"/>
                                      </p:to>
                                    </p:set>
                                    <p:anim calcmode="lin" valueType="num">
                                      <p:cBhvr additive="base">
                                        <p:cTn id="25" dur="500"/>
                                        <p:tgtEl>
                                          <p:spTgt spid="466"/>
                                        </p:tgtEl>
                                        <p:attrNameLst>
                                          <p:attrName>ppt_y</p:attrName>
                                        </p:attrNameLst>
                                      </p:cBhvr>
                                      <p:tavLst>
                                        <p:tav tm="0">
                                          <p:val>
                                            <p:strVal val="#ppt_y+#ppt_h*1.125000"/>
                                          </p:val>
                                        </p:tav>
                                        <p:tav tm="100000">
                                          <p:val>
                                            <p:strVal val="#ppt_y"/>
                                          </p:val>
                                        </p:tav>
                                      </p:tavLst>
                                    </p:anim>
                                    <p:animEffect transition="in" filter="wipe(up)">
                                      <p:cBhvr>
                                        <p:cTn id="26" dur="500"/>
                                        <p:tgtEl>
                                          <p:spTgt spid="46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70"/>
                                        </p:tgtEl>
                                        <p:attrNameLst>
                                          <p:attrName>style.visibility</p:attrName>
                                        </p:attrNameLst>
                                      </p:cBhvr>
                                      <p:to>
                                        <p:strVal val="visible"/>
                                      </p:to>
                                    </p:set>
                                    <p:animEffect transition="in" filter="barn(inVertical)">
                                      <p:cBhvr>
                                        <p:cTn id="29" dur="500"/>
                                        <p:tgtEl>
                                          <p:spTgt spid="470"/>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76">
                                            <p:txEl>
                                              <p:pRg st="0" end="0"/>
                                            </p:txEl>
                                          </p:spTgt>
                                        </p:tgtEl>
                                        <p:attrNameLst>
                                          <p:attrName>style.visibility</p:attrName>
                                        </p:attrNameLst>
                                      </p:cBhvr>
                                      <p:to>
                                        <p:strVal val="visible"/>
                                      </p:to>
                                    </p:set>
                                    <p:anim calcmode="lin" valueType="num">
                                      <p:cBhvr additive="base">
                                        <p:cTn id="32" dur="500"/>
                                        <p:tgtEl>
                                          <p:spTgt spid="476">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7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65"/>
                                        </p:tgtEl>
                                        <p:attrNameLst>
                                          <p:attrName>style.visibility</p:attrName>
                                        </p:attrNameLst>
                                      </p:cBhvr>
                                      <p:to>
                                        <p:strVal val="visible"/>
                                      </p:to>
                                    </p:set>
                                    <p:anim calcmode="lin" valueType="num">
                                      <p:cBhvr additive="base">
                                        <p:cTn id="38" dur="500"/>
                                        <p:tgtEl>
                                          <p:spTgt spid="465"/>
                                        </p:tgtEl>
                                        <p:attrNameLst>
                                          <p:attrName>ppt_y</p:attrName>
                                        </p:attrNameLst>
                                      </p:cBhvr>
                                      <p:tavLst>
                                        <p:tav tm="0">
                                          <p:val>
                                            <p:strVal val="#ppt_y+#ppt_h*1.125000"/>
                                          </p:val>
                                        </p:tav>
                                        <p:tav tm="100000">
                                          <p:val>
                                            <p:strVal val="#ppt_y"/>
                                          </p:val>
                                        </p:tav>
                                      </p:tavLst>
                                    </p:anim>
                                    <p:animEffect transition="in" filter="wipe(up)">
                                      <p:cBhvr>
                                        <p:cTn id="39" dur="500"/>
                                        <p:tgtEl>
                                          <p:spTgt spid="46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69"/>
                                        </p:tgtEl>
                                        <p:attrNameLst>
                                          <p:attrName>style.visibility</p:attrName>
                                        </p:attrNameLst>
                                      </p:cBhvr>
                                      <p:to>
                                        <p:strVal val="visible"/>
                                      </p:to>
                                    </p:set>
                                    <p:animEffect transition="in" filter="barn(inVertical)">
                                      <p:cBhvr>
                                        <p:cTn id="42" dur="500"/>
                                        <p:tgtEl>
                                          <p:spTgt spid="46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77">
                                            <p:txEl>
                                              <p:pRg st="0" end="0"/>
                                            </p:txEl>
                                          </p:spTgt>
                                        </p:tgtEl>
                                        <p:attrNameLst>
                                          <p:attrName>style.visibility</p:attrName>
                                        </p:attrNameLst>
                                      </p:cBhvr>
                                      <p:to>
                                        <p:strVal val="visible"/>
                                      </p:to>
                                    </p:set>
                                    <p:anim calcmode="lin" valueType="num">
                                      <p:cBhvr additive="base">
                                        <p:cTn id="45" dur="500"/>
                                        <p:tgtEl>
                                          <p:spTgt spid="477">
                                            <p:txEl>
                                              <p:pRg st="0" end="0"/>
                                            </p:txEl>
                                          </p:spTgt>
                                        </p:tgtEl>
                                        <p:attrNameLst>
                                          <p:attrName>ppt_y</p:attrName>
                                        </p:attrNameLst>
                                      </p:cBhvr>
                                      <p:tavLst>
                                        <p:tav tm="0">
                                          <p:val>
                                            <p:strVal val="#ppt_y+#ppt_h*1.125000"/>
                                          </p:val>
                                        </p:tav>
                                        <p:tav tm="100000">
                                          <p:val>
                                            <p:strVal val="#ppt_y"/>
                                          </p:val>
                                        </p:tav>
                                      </p:tavLst>
                                    </p:anim>
                                    <p:animEffect transition="in" filter="wipe(up)">
                                      <p:cBhvr>
                                        <p:cTn id="46" dur="500"/>
                                        <p:tgtEl>
                                          <p:spTgt spid="47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468"/>
                                        </p:tgtEl>
                                        <p:attrNameLst>
                                          <p:attrName>style.visibility</p:attrName>
                                        </p:attrNameLst>
                                      </p:cBhvr>
                                      <p:to>
                                        <p:strVal val="visible"/>
                                      </p:to>
                                    </p:set>
                                    <p:anim calcmode="lin" valueType="num">
                                      <p:cBhvr additive="base">
                                        <p:cTn id="51" dur="500"/>
                                        <p:tgtEl>
                                          <p:spTgt spid="468"/>
                                        </p:tgtEl>
                                        <p:attrNameLst>
                                          <p:attrName>ppt_y</p:attrName>
                                        </p:attrNameLst>
                                      </p:cBhvr>
                                      <p:tavLst>
                                        <p:tav tm="0">
                                          <p:val>
                                            <p:strVal val="#ppt_y+#ppt_h*1.125000"/>
                                          </p:val>
                                        </p:tav>
                                        <p:tav tm="100000">
                                          <p:val>
                                            <p:strVal val="#ppt_y"/>
                                          </p:val>
                                        </p:tav>
                                      </p:tavLst>
                                    </p:anim>
                                    <p:animEffect transition="in" filter="wipe(up)">
                                      <p:cBhvr>
                                        <p:cTn id="52" dur="500"/>
                                        <p:tgtEl>
                                          <p:spTgt spid="46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71"/>
                                        </p:tgtEl>
                                        <p:attrNameLst>
                                          <p:attrName>style.visibility</p:attrName>
                                        </p:attrNameLst>
                                      </p:cBhvr>
                                      <p:to>
                                        <p:strVal val="visible"/>
                                      </p:to>
                                    </p:set>
                                    <p:animEffect transition="in" filter="barn(inVertical)">
                                      <p:cBhvr>
                                        <p:cTn id="55" dur="500"/>
                                        <p:tgtEl>
                                          <p:spTgt spid="471"/>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478">
                                            <p:txEl>
                                              <p:pRg st="0" end="0"/>
                                            </p:txEl>
                                          </p:spTgt>
                                        </p:tgtEl>
                                        <p:attrNameLst>
                                          <p:attrName>style.visibility</p:attrName>
                                        </p:attrNameLst>
                                      </p:cBhvr>
                                      <p:to>
                                        <p:strVal val="visible"/>
                                      </p:to>
                                    </p:set>
                                    <p:anim calcmode="lin" valueType="num">
                                      <p:cBhvr additive="base">
                                        <p:cTn id="58" dur="500"/>
                                        <p:tgtEl>
                                          <p:spTgt spid="478">
                                            <p:txEl>
                                              <p:pRg st="0" end="0"/>
                                            </p:txEl>
                                          </p:spTgt>
                                        </p:tgtEl>
                                        <p:attrNameLst>
                                          <p:attrName>ppt_y</p:attrName>
                                        </p:attrNameLst>
                                      </p:cBhvr>
                                      <p:tavLst>
                                        <p:tav tm="0">
                                          <p:val>
                                            <p:strVal val="#ppt_y+#ppt_h*1.125000"/>
                                          </p:val>
                                        </p:tav>
                                        <p:tav tm="100000">
                                          <p:val>
                                            <p:strVal val="#ppt_y"/>
                                          </p:val>
                                        </p:tav>
                                      </p:tavLst>
                                    </p:anim>
                                    <p:animEffect transition="in" filter="wipe(up)">
                                      <p:cBhvr>
                                        <p:cTn id="59" dur="500"/>
                                        <p:tgtEl>
                                          <p:spTgt spid="4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0"/>
      <p:bldP spid="464" grpId="0"/>
      <p:bldP spid="465" grpId="0"/>
      <p:bldP spid="466" grpId="0"/>
      <p:bldP spid="468" grpId="0"/>
      <p:bldP spid="469" grpId="0" animBg="1"/>
      <p:bldP spid="470" grpId="0" animBg="1"/>
      <p:bldP spid="471" grpId="0" animBg="1"/>
      <p:bldP spid="474" grpId="0" animBg="1"/>
      <p:bldP spid="475" grpId="0" build="p"/>
      <p:bldP spid="476" grpId="0" build="p"/>
      <p:bldP spid="477" grpId="0" build="p"/>
      <p:bldP spid="47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4" name="Google Shape;484;p34"/>
          <p:cNvSpPr/>
          <p:nvPr/>
        </p:nvSpPr>
        <p:spPr>
          <a:xfrm>
            <a:off x="7669475" y="656975"/>
            <a:ext cx="343800" cy="343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rPr>
              <a:t> </a:t>
            </a:r>
            <a:endParaRPr>
              <a:latin typeface="Arial" panose="020B0604020202020204" pitchFamily="34" charset="0"/>
              <a:cs typeface="Arial" panose="020B0604020202020204" pitchFamily="34" charset="0"/>
            </a:endParaRPr>
          </a:p>
        </p:txBody>
      </p:sp>
      <p:sp>
        <p:nvSpPr>
          <p:cNvPr id="485" name="Google Shape;485;p34"/>
          <p:cNvSpPr/>
          <p:nvPr/>
        </p:nvSpPr>
        <p:spPr>
          <a:xfrm>
            <a:off x="6161650" y="919713"/>
            <a:ext cx="251400" cy="251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rPr>
              <a:t> </a:t>
            </a:r>
            <a:endParaRPr>
              <a:latin typeface="Arial" panose="020B0604020202020204" pitchFamily="34" charset="0"/>
              <a:cs typeface="Arial" panose="020B0604020202020204" pitchFamily="34" charset="0"/>
            </a:endParaRPr>
          </a:p>
        </p:txBody>
      </p:sp>
      <p:sp>
        <p:nvSpPr>
          <p:cNvPr id="9" name="Google Shape;464;p33">
            <a:extLst>
              <a:ext uri="{FF2B5EF4-FFF2-40B4-BE49-F238E27FC236}">
                <a16:creationId xmlns:a16="http://schemas.microsoft.com/office/drawing/2014/main" id="{87F7ED64-7B7C-B99B-7D97-B5A53FD66BB1}"/>
              </a:ext>
            </a:extLst>
          </p:cNvPr>
          <p:cNvSpPr txBox="1">
            <a:spLocks/>
          </p:cNvSpPr>
          <p:nvPr/>
        </p:nvSpPr>
        <p:spPr>
          <a:xfrm>
            <a:off x="6232299" y="1848720"/>
            <a:ext cx="755400" cy="660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chemeClr val="accent2"/>
                </a:solidFill>
                <a:latin typeface="Arial" panose="020B0604020202020204" pitchFamily="34" charset="0"/>
                <a:cs typeface="Arial" panose="020B0604020202020204" pitchFamily="34" charset="0"/>
              </a:rPr>
              <a:t>01</a:t>
            </a:r>
          </a:p>
        </p:txBody>
      </p:sp>
      <p:sp>
        <p:nvSpPr>
          <p:cNvPr id="10" name="Google Shape;474;p33">
            <a:extLst>
              <a:ext uri="{FF2B5EF4-FFF2-40B4-BE49-F238E27FC236}">
                <a16:creationId xmlns:a16="http://schemas.microsoft.com/office/drawing/2014/main" id="{4E9632EB-4C57-0FA7-48D2-02667A59B054}"/>
              </a:ext>
            </a:extLst>
          </p:cNvPr>
          <p:cNvSpPr/>
          <p:nvPr/>
        </p:nvSpPr>
        <p:spPr>
          <a:xfrm>
            <a:off x="5434075" y="2585406"/>
            <a:ext cx="2351848" cy="5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11" name="Google Shape;475;p33">
            <a:extLst>
              <a:ext uri="{FF2B5EF4-FFF2-40B4-BE49-F238E27FC236}">
                <a16:creationId xmlns:a16="http://schemas.microsoft.com/office/drawing/2014/main" id="{4DBF347A-0816-0D13-A7D4-D769DD3EDF38}"/>
              </a:ext>
            </a:extLst>
          </p:cNvPr>
          <p:cNvSpPr txBox="1">
            <a:spLocks/>
          </p:cNvSpPr>
          <p:nvPr/>
        </p:nvSpPr>
        <p:spPr>
          <a:xfrm>
            <a:off x="4699165" y="2717592"/>
            <a:ext cx="3814517" cy="165208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600" b="1" dirty="0">
                <a:latin typeface="Arial" panose="020B0604020202020204" pitchFamily="34" charset="0"/>
                <a:cs typeface="Arial" panose="020B0604020202020204" pitchFamily="34" charset="0"/>
              </a:rPr>
              <a:t>QUAN SÁT </a:t>
            </a:r>
          </a:p>
          <a:p>
            <a:pPr algn="ctr">
              <a:lnSpc>
                <a:spcPct val="150000"/>
              </a:lnSpc>
            </a:pPr>
            <a:r>
              <a:rPr lang="vi-VN" sz="3600" b="1" dirty="0">
                <a:latin typeface="Arial" panose="020B0604020202020204" pitchFamily="34" charset="0"/>
                <a:cs typeface="Arial" panose="020B0604020202020204" pitchFamily="34" charset="0"/>
              </a:rPr>
              <a:t>VÀ NHẬN THỨC</a:t>
            </a:r>
          </a:p>
        </p:txBody>
      </p:sp>
      <p:grpSp>
        <p:nvGrpSpPr>
          <p:cNvPr id="12" name="Google Shape;531;p37">
            <a:extLst>
              <a:ext uri="{FF2B5EF4-FFF2-40B4-BE49-F238E27FC236}">
                <a16:creationId xmlns:a16="http://schemas.microsoft.com/office/drawing/2014/main" id="{6239296F-E8B3-FB4E-1823-A3A435A0F19D}"/>
              </a:ext>
            </a:extLst>
          </p:cNvPr>
          <p:cNvGrpSpPr/>
          <p:nvPr/>
        </p:nvGrpSpPr>
        <p:grpSpPr>
          <a:xfrm>
            <a:off x="1130059" y="917312"/>
            <a:ext cx="3342223" cy="3308876"/>
            <a:chOff x="4106125" y="258650"/>
            <a:chExt cx="3849600" cy="3811190"/>
          </a:xfrm>
        </p:grpSpPr>
        <p:sp>
          <p:nvSpPr>
            <p:cNvPr id="13" name="Google Shape;532;p37">
              <a:extLst>
                <a:ext uri="{FF2B5EF4-FFF2-40B4-BE49-F238E27FC236}">
                  <a16:creationId xmlns:a16="http://schemas.microsoft.com/office/drawing/2014/main" id="{65710030-6E9E-47B3-1B54-82AEA41C5B0D}"/>
                </a:ext>
              </a:extLst>
            </p:cNvPr>
            <p:cNvSpPr/>
            <p:nvPr/>
          </p:nvSpPr>
          <p:spPr>
            <a:xfrm rot="10800000">
              <a:off x="4106125" y="258650"/>
              <a:ext cx="3849600" cy="3731700"/>
            </a:xfrm>
            <a:prstGeom prst="pie">
              <a:avLst>
                <a:gd name="adj1" fmla="val 0"/>
                <a:gd name="adj2" fmla="val 1080782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grpSp>
          <p:nvGrpSpPr>
            <p:cNvPr id="14" name="Google Shape;533;p37">
              <a:extLst>
                <a:ext uri="{FF2B5EF4-FFF2-40B4-BE49-F238E27FC236}">
                  <a16:creationId xmlns:a16="http://schemas.microsoft.com/office/drawing/2014/main" id="{EE1BEA7E-E068-2A3C-52A2-BA79AB50B2AB}"/>
                </a:ext>
              </a:extLst>
            </p:cNvPr>
            <p:cNvGrpSpPr/>
            <p:nvPr/>
          </p:nvGrpSpPr>
          <p:grpSpPr>
            <a:xfrm>
              <a:off x="5180309" y="539496"/>
              <a:ext cx="2461853" cy="3530345"/>
              <a:chOff x="2986975" y="633875"/>
              <a:chExt cx="3115875" cy="4468225"/>
            </a:xfrm>
          </p:grpSpPr>
          <p:sp>
            <p:nvSpPr>
              <p:cNvPr id="15" name="Google Shape;534;p37">
                <a:extLst>
                  <a:ext uri="{FF2B5EF4-FFF2-40B4-BE49-F238E27FC236}">
                    <a16:creationId xmlns:a16="http://schemas.microsoft.com/office/drawing/2014/main" id="{AC5654D4-0482-4A0D-EA7C-E6B5E1F92D4C}"/>
                  </a:ext>
                </a:extLst>
              </p:cNvPr>
              <p:cNvSpPr/>
              <p:nvPr/>
            </p:nvSpPr>
            <p:spPr>
              <a:xfrm>
                <a:off x="3202500" y="2818300"/>
                <a:ext cx="1252275" cy="2220175"/>
              </a:xfrm>
              <a:custGeom>
                <a:avLst/>
                <a:gdLst/>
                <a:ahLst/>
                <a:cxnLst/>
                <a:rect l="l" t="t" r="r" b="b"/>
                <a:pathLst>
                  <a:path w="50091" h="88807" extrusionOk="0">
                    <a:moveTo>
                      <a:pt x="14389" y="0"/>
                    </a:moveTo>
                    <a:lnTo>
                      <a:pt x="0" y="88403"/>
                    </a:lnTo>
                    <a:lnTo>
                      <a:pt x="2472" y="88807"/>
                    </a:lnTo>
                    <a:lnTo>
                      <a:pt x="7736" y="56461"/>
                    </a:lnTo>
                    <a:lnTo>
                      <a:pt x="23289" y="56461"/>
                    </a:lnTo>
                    <a:lnTo>
                      <a:pt x="23289" y="88605"/>
                    </a:lnTo>
                    <a:lnTo>
                      <a:pt x="25792" y="88605"/>
                    </a:lnTo>
                    <a:lnTo>
                      <a:pt x="25792" y="56461"/>
                    </a:lnTo>
                    <a:lnTo>
                      <a:pt x="42355" y="56461"/>
                    </a:lnTo>
                    <a:lnTo>
                      <a:pt x="47619" y="88807"/>
                    </a:lnTo>
                    <a:lnTo>
                      <a:pt x="50091" y="88403"/>
                    </a:lnTo>
                    <a:lnTo>
                      <a:pt x="35701" y="0"/>
                    </a:lnTo>
                    <a:lnTo>
                      <a:pt x="33231" y="403"/>
                    </a:lnTo>
                    <a:lnTo>
                      <a:pt x="41946" y="53958"/>
                    </a:lnTo>
                    <a:lnTo>
                      <a:pt x="25792" y="53958"/>
                    </a:lnTo>
                    <a:lnTo>
                      <a:pt x="25792" y="202"/>
                    </a:lnTo>
                    <a:lnTo>
                      <a:pt x="23289" y="202"/>
                    </a:lnTo>
                    <a:lnTo>
                      <a:pt x="23289" y="53958"/>
                    </a:lnTo>
                    <a:lnTo>
                      <a:pt x="8145" y="53958"/>
                    </a:lnTo>
                    <a:lnTo>
                      <a:pt x="16861" y="403"/>
                    </a:lnTo>
                    <a:lnTo>
                      <a:pt x="14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p37">
                <a:extLst>
                  <a:ext uri="{FF2B5EF4-FFF2-40B4-BE49-F238E27FC236}">
                    <a16:creationId xmlns:a16="http://schemas.microsoft.com/office/drawing/2014/main" id="{5259C930-B2E6-12A6-2C09-60CFB557810B}"/>
                  </a:ext>
                </a:extLst>
              </p:cNvPr>
              <p:cNvSpPr/>
              <p:nvPr/>
            </p:nvSpPr>
            <p:spPr>
              <a:xfrm>
                <a:off x="2986975" y="633875"/>
                <a:ext cx="1662275" cy="111650"/>
              </a:xfrm>
              <a:custGeom>
                <a:avLst/>
                <a:gdLst/>
                <a:ahLst/>
                <a:cxnLst/>
                <a:rect l="l" t="t" r="r" b="b"/>
                <a:pathLst>
                  <a:path w="66491" h="4466" extrusionOk="0">
                    <a:moveTo>
                      <a:pt x="4466" y="0"/>
                    </a:moveTo>
                    <a:cubicBezTo>
                      <a:pt x="2000" y="0"/>
                      <a:pt x="0" y="2000"/>
                      <a:pt x="0" y="4466"/>
                    </a:cubicBezTo>
                    <a:lnTo>
                      <a:pt x="66491" y="4466"/>
                    </a:lnTo>
                    <a:cubicBezTo>
                      <a:pt x="66491" y="2000"/>
                      <a:pt x="64491" y="0"/>
                      <a:pt x="620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6;p37">
                <a:extLst>
                  <a:ext uri="{FF2B5EF4-FFF2-40B4-BE49-F238E27FC236}">
                    <a16:creationId xmlns:a16="http://schemas.microsoft.com/office/drawing/2014/main" id="{65E57DDF-588E-029A-7B82-C5B16BA26166}"/>
                  </a:ext>
                </a:extLst>
              </p:cNvPr>
              <p:cNvSpPr/>
              <p:nvPr/>
            </p:nvSpPr>
            <p:spPr>
              <a:xfrm>
                <a:off x="2986975" y="3032500"/>
                <a:ext cx="1662275" cy="111625"/>
              </a:xfrm>
              <a:custGeom>
                <a:avLst/>
                <a:gdLst/>
                <a:ahLst/>
                <a:cxnLst/>
                <a:rect l="l" t="t" r="r" b="b"/>
                <a:pathLst>
                  <a:path w="66491" h="4465" extrusionOk="0">
                    <a:moveTo>
                      <a:pt x="0" y="0"/>
                    </a:moveTo>
                    <a:cubicBezTo>
                      <a:pt x="0" y="2466"/>
                      <a:pt x="2000" y="4465"/>
                      <a:pt x="4466" y="4465"/>
                    </a:cubicBezTo>
                    <a:lnTo>
                      <a:pt x="62025" y="4465"/>
                    </a:lnTo>
                    <a:cubicBezTo>
                      <a:pt x="64491" y="4465"/>
                      <a:pt x="66491" y="2466"/>
                      <a:pt x="664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7;p37">
                <a:extLst>
                  <a:ext uri="{FF2B5EF4-FFF2-40B4-BE49-F238E27FC236}">
                    <a16:creationId xmlns:a16="http://schemas.microsoft.com/office/drawing/2014/main" id="{EE74A86E-4375-8615-9AA7-4773F2FE89A4}"/>
                  </a:ext>
                </a:extLst>
              </p:cNvPr>
              <p:cNvSpPr/>
              <p:nvPr/>
            </p:nvSpPr>
            <p:spPr>
              <a:xfrm>
                <a:off x="2986975" y="745500"/>
                <a:ext cx="1662275" cy="2287025"/>
              </a:xfrm>
              <a:custGeom>
                <a:avLst/>
                <a:gdLst/>
                <a:ahLst/>
                <a:cxnLst/>
                <a:rect l="l" t="t" r="r" b="b"/>
                <a:pathLst>
                  <a:path w="66491" h="91481" extrusionOk="0">
                    <a:moveTo>
                      <a:pt x="0" y="1"/>
                    </a:moveTo>
                    <a:lnTo>
                      <a:pt x="0" y="91480"/>
                    </a:lnTo>
                    <a:lnTo>
                      <a:pt x="66491" y="91480"/>
                    </a:lnTo>
                    <a:lnTo>
                      <a:pt x="664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8;p37">
                <a:extLst>
                  <a:ext uri="{FF2B5EF4-FFF2-40B4-BE49-F238E27FC236}">
                    <a16:creationId xmlns:a16="http://schemas.microsoft.com/office/drawing/2014/main" id="{B71FB33A-9264-F970-629F-F7C0F927735D}"/>
                  </a:ext>
                </a:extLst>
              </p:cNvPr>
              <p:cNvSpPr/>
              <p:nvPr/>
            </p:nvSpPr>
            <p:spPr>
              <a:xfrm>
                <a:off x="3368575" y="1208325"/>
                <a:ext cx="844675" cy="1108675"/>
              </a:xfrm>
              <a:custGeom>
                <a:avLst/>
                <a:gdLst/>
                <a:ahLst/>
                <a:cxnLst/>
                <a:rect l="l" t="t" r="r" b="b"/>
                <a:pathLst>
                  <a:path w="33787" h="44347" extrusionOk="0">
                    <a:moveTo>
                      <a:pt x="16898" y="0"/>
                    </a:moveTo>
                    <a:cubicBezTo>
                      <a:pt x="16760" y="0"/>
                      <a:pt x="16622" y="2"/>
                      <a:pt x="16484" y="5"/>
                    </a:cubicBezTo>
                    <a:cubicBezTo>
                      <a:pt x="8429" y="198"/>
                      <a:pt x="1746" y="6110"/>
                      <a:pt x="293" y="13768"/>
                    </a:cubicBezTo>
                    <a:cubicBezTo>
                      <a:pt x="90" y="14801"/>
                      <a:pt x="0" y="15856"/>
                      <a:pt x="0" y="16946"/>
                    </a:cubicBezTo>
                    <a:cubicBezTo>
                      <a:pt x="22" y="22222"/>
                      <a:pt x="2451" y="26919"/>
                      <a:pt x="6251" y="30006"/>
                    </a:cubicBezTo>
                    <a:cubicBezTo>
                      <a:pt x="7602" y="31107"/>
                      <a:pt x="8362" y="32763"/>
                      <a:pt x="8362" y="34510"/>
                    </a:cubicBezTo>
                    <a:lnTo>
                      <a:pt x="8362" y="36053"/>
                    </a:lnTo>
                    <a:cubicBezTo>
                      <a:pt x="8362" y="38503"/>
                      <a:pt x="9406" y="40659"/>
                      <a:pt x="11061" y="42145"/>
                    </a:cubicBezTo>
                    <a:cubicBezTo>
                      <a:pt x="12581" y="43529"/>
                      <a:pt x="14634" y="44346"/>
                      <a:pt x="16892" y="44346"/>
                    </a:cubicBezTo>
                    <a:cubicBezTo>
                      <a:pt x="19151" y="44346"/>
                      <a:pt x="21204" y="43529"/>
                      <a:pt x="22725" y="42145"/>
                    </a:cubicBezTo>
                    <a:cubicBezTo>
                      <a:pt x="22794" y="42089"/>
                      <a:pt x="22861" y="42031"/>
                      <a:pt x="22930" y="41964"/>
                    </a:cubicBezTo>
                    <a:cubicBezTo>
                      <a:pt x="24472" y="40478"/>
                      <a:pt x="25425" y="38412"/>
                      <a:pt x="25425" y="36053"/>
                    </a:cubicBezTo>
                    <a:lnTo>
                      <a:pt x="25425" y="34510"/>
                    </a:lnTo>
                    <a:cubicBezTo>
                      <a:pt x="25425" y="32751"/>
                      <a:pt x="26208" y="31084"/>
                      <a:pt x="27569" y="29983"/>
                    </a:cubicBezTo>
                    <a:cubicBezTo>
                      <a:pt x="30406" y="27668"/>
                      <a:pt x="32472" y="24446"/>
                      <a:pt x="33333" y="20757"/>
                    </a:cubicBezTo>
                    <a:cubicBezTo>
                      <a:pt x="33640" y="19521"/>
                      <a:pt x="33787" y="18227"/>
                      <a:pt x="33787" y="16888"/>
                    </a:cubicBezTo>
                    <a:cubicBezTo>
                      <a:pt x="33787" y="7562"/>
                      <a:pt x="26228" y="0"/>
                      <a:pt x="16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9;p37">
                <a:extLst>
                  <a:ext uri="{FF2B5EF4-FFF2-40B4-BE49-F238E27FC236}">
                    <a16:creationId xmlns:a16="http://schemas.microsoft.com/office/drawing/2014/main" id="{2A7CDA83-7869-5D61-5620-49422B8781F0}"/>
                  </a:ext>
                </a:extLst>
              </p:cNvPr>
              <p:cNvSpPr/>
              <p:nvPr/>
            </p:nvSpPr>
            <p:spPr>
              <a:xfrm>
                <a:off x="3627125" y="1636225"/>
                <a:ext cx="323225" cy="625800"/>
              </a:xfrm>
              <a:custGeom>
                <a:avLst/>
                <a:gdLst/>
                <a:ahLst/>
                <a:cxnLst/>
                <a:rect l="l" t="t" r="r" b="b"/>
                <a:pathLst>
                  <a:path w="12929" h="25032" extrusionOk="0">
                    <a:moveTo>
                      <a:pt x="2019" y="646"/>
                    </a:moveTo>
                    <a:cubicBezTo>
                      <a:pt x="2727" y="646"/>
                      <a:pt x="3303" y="1251"/>
                      <a:pt x="3303" y="1995"/>
                    </a:cubicBezTo>
                    <a:lnTo>
                      <a:pt x="3303" y="3345"/>
                    </a:lnTo>
                    <a:lnTo>
                      <a:pt x="1933" y="3345"/>
                    </a:lnTo>
                    <a:cubicBezTo>
                      <a:pt x="1225" y="3345"/>
                      <a:pt x="649" y="2740"/>
                      <a:pt x="649" y="1995"/>
                    </a:cubicBezTo>
                    <a:cubicBezTo>
                      <a:pt x="649" y="1251"/>
                      <a:pt x="1225" y="646"/>
                      <a:pt x="1933" y="646"/>
                    </a:cubicBezTo>
                    <a:close/>
                    <a:moveTo>
                      <a:pt x="10998" y="646"/>
                    </a:moveTo>
                    <a:cubicBezTo>
                      <a:pt x="11707" y="646"/>
                      <a:pt x="12282" y="1251"/>
                      <a:pt x="12282" y="1995"/>
                    </a:cubicBezTo>
                    <a:cubicBezTo>
                      <a:pt x="12282" y="2740"/>
                      <a:pt x="11707" y="3345"/>
                      <a:pt x="10998" y="3345"/>
                    </a:cubicBezTo>
                    <a:lnTo>
                      <a:pt x="9609" y="3345"/>
                    </a:lnTo>
                    <a:lnTo>
                      <a:pt x="9609" y="1995"/>
                    </a:lnTo>
                    <a:cubicBezTo>
                      <a:pt x="9609" y="1251"/>
                      <a:pt x="10185" y="646"/>
                      <a:pt x="10893" y="646"/>
                    </a:cubicBezTo>
                    <a:close/>
                    <a:moveTo>
                      <a:pt x="1932" y="1"/>
                    </a:moveTo>
                    <a:cubicBezTo>
                      <a:pt x="867" y="1"/>
                      <a:pt x="1" y="896"/>
                      <a:pt x="1" y="1996"/>
                    </a:cubicBezTo>
                    <a:cubicBezTo>
                      <a:pt x="1" y="3096"/>
                      <a:pt x="867" y="3992"/>
                      <a:pt x="1932" y="3992"/>
                    </a:cubicBezTo>
                    <a:lnTo>
                      <a:pt x="3302" y="3992"/>
                    </a:lnTo>
                    <a:lnTo>
                      <a:pt x="3302" y="24709"/>
                    </a:lnTo>
                    <a:lnTo>
                      <a:pt x="3948" y="24709"/>
                    </a:lnTo>
                    <a:lnTo>
                      <a:pt x="3948" y="3992"/>
                    </a:lnTo>
                    <a:lnTo>
                      <a:pt x="8963" y="3992"/>
                    </a:lnTo>
                    <a:lnTo>
                      <a:pt x="8969" y="25031"/>
                    </a:lnTo>
                    <a:lnTo>
                      <a:pt x="9609" y="25031"/>
                    </a:lnTo>
                    <a:lnTo>
                      <a:pt x="9609" y="3992"/>
                    </a:lnTo>
                    <a:lnTo>
                      <a:pt x="10998" y="3992"/>
                    </a:lnTo>
                    <a:cubicBezTo>
                      <a:pt x="12063" y="3992"/>
                      <a:pt x="12929" y="3096"/>
                      <a:pt x="12929" y="1996"/>
                    </a:cubicBezTo>
                    <a:cubicBezTo>
                      <a:pt x="12929" y="896"/>
                      <a:pt x="12063" y="1"/>
                      <a:pt x="10998" y="1"/>
                    </a:cubicBezTo>
                    <a:lnTo>
                      <a:pt x="10893" y="1"/>
                    </a:lnTo>
                    <a:cubicBezTo>
                      <a:pt x="9828" y="1"/>
                      <a:pt x="8963" y="896"/>
                      <a:pt x="8963" y="1996"/>
                    </a:cubicBezTo>
                    <a:lnTo>
                      <a:pt x="8963" y="3346"/>
                    </a:lnTo>
                    <a:lnTo>
                      <a:pt x="3948" y="3346"/>
                    </a:lnTo>
                    <a:lnTo>
                      <a:pt x="3948" y="1996"/>
                    </a:lnTo>
                    <a:cubicBezTo>
                      <a:pt x="3948" y="896"/>
                      <a:pt x="3082"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0;p37">
                <a:extLst>
                  <a:ext uri="{FF2B5EF4-FFF2-40B4-BE49-F238E27FC236}">
                    <a16:creationId xmlns:a16="http://schemas.microsoft.com/office/drawing/2014/main" id="{0716772B-7179-F453-C917-0074BB0E3434}"/>
                  </a:ext>
                </a:extLst>
              </p:cNvPr>
              <p:cNvSpPr/>
              <p:nvPr/>
            </p:nvSpPr>
            <p:spPr>
              <a:xfrm>
                <a:off x="3577600" y="2145775"/>
                <a:ext cx="427425" cy="501600"/>
              </a:xfrm>
              <a:custGeom>
                <a:avLst/>
                <a:gdLst/>
                <a:ahLst/>
                <a:cxnLst/>
                <a:rect l="l" t="t" r="r" b="b"/>
                <a:pathLst>
                  <a:path w="17097" h="20064" extrusionOk="0">
                    <a:moveTo>
                      <a:pt x="1" y="0"/>
                    </a:moveTo>
                    <a:lnTo>
                      <a:pt x="1" y="11515"/>
                    </a:lnTo>
                    <a:cubicBezTo>
                      <a:pt x="1" y="16236"/>
                      <a:pt x="3827" y="20064"/>
                      <a:pt x="8549" y="20064"/>
                    </a:cubicBezTo>
                    <a:cubicBezTo>
                      <a:pt x="13270" y="20064"/>
                      <a:pt x="17096" y="16236"/>
                      <a:pt x="17096" y="11515"/>
                    </a:cubicBezTo>
                    <a:lnTo>
                      <a:pt x="17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1;p37">
                <a:extLst>
                  <a:ext uri="{FF2B5EF4-FFF2-40B4-BE49-F238E27FC236}">
                    <a16:creationId xmlns:a16="http://schemas.microsoft.com/office/drawing/2014/main" id="{11500DB8-7177-6727-EA12-215A8DA71C4F}"/>
                  </a:ext>
                </a:extLst>
              </p:cNvPr>
              <p:cNvSpPr/>
              <p:nvPr/>
            </p:nvSpPr>
            <p:spPr>
              <a:xfrm>
                <a:off x="3547350" y="2326625"/>
                <a:ext cx="487100" cy="54150"/>
              </a:xfrm>
              <a:custGeom>
                <a:avLst/>
                <a:gdLst/>
                <a:ahLst/>
                <a:cxnLst/>
                <a:rect l="l" t="t" r="r" b="b"/>
                <a:pathLst>
                  <a:path w="19484" h="2166" extrusionOk="0">
                    <a:moveTo>
                      <a:pt x="1082" y="1"/>
                    </a:moveTo>
                    <a:cubicBezTo>
                      <a:pt x="488" y="1"/>
                      <a:pt x="1" y="488"/>
                      <a:pt x="1" y="1084"/>
                    </a:cubicBezTo>
                    <a:cubicBezTo>
                      <a:pt x="1" y="1679"/>
                      <a:pt x="487" y="2166"/>
                      <a:pt x="1082" y="2166"/>
                    </a:cubicBezTo>
                    <a:lnTo>
                      <a:pt x="18399" y="2166"/>
                    </a:lnTo>
                    <a:cubicBezTo>
                      <a:pt x="18995" y="2166"/>
                      <a:pt x="19483" y="1679"/>
                      <a:pt x="19481" y="1084"/>
                    </a:cubicBezTo>
                    <a:cubicBezTo>
                      <a:pt x="19481" y="488"/>
                      <a:pt x="18995" y="1"/>
                      <a:pt x="183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2;p37">
                <a:extLst>
                  <a:ext uri="{FF2B5EF4-FFF2-40B4-BE49-F238E27FC236}">
                    <a16:creationId xmlns:a16="http://schemas.microsoft.com/office/drawing/2014/main" id="{8D8C0944-AA57-4365-9A67-27BD023E0EAE}"/>
                  </a:ext>
                </a:extLst>
              </p:cNvPr>
              <p:cNvSpPr/>
              <p:nvPr/>
            </p:nvSpPr>
            <p:spPr>
              <a:xfrm>
                <a:off x="3547350" y="2136225"/>
                <a:ext cx="487100" cy="54100"/>
              </a:xfrm>
              <a:custGeom>
                <a:avLst/>
                <a:gdLst/>
                <a:ahLst/>
                <a:cxnLst/>
                <a:rect l="l" t="t" r="r" b="b"/>
                <a:pathLst>
                  <a:path w="19484" h="2164" extrusionOk="0">
                    <a:moveTo>
                      <a:pt x="1082" y="1"/>
                    </a:moveTo>
                    <a:cubicBezTo>
                      <a:pt x="488" y="1"/>
                      <a:pt x="1" y="487"/>
                      <a:pt x="1" y="1082"/>
                    </a:cubicBezTo>
                    <a:cubicBezTo>
                      <a:pt x="1" y="1677"/>
                      <a:pt x="487" y="2164"/>
                      <a:pt x="1082" y="2164"/>
                    </a:cubicBezTo>
                    <a:lnTo>
                      <a:pt x="18399" y="2164"/>
                    </a:lnTo>
                    <a:cubicBezTo>
                      <a:pt x="18995" y="2164"/>
                      <a:pt x="19483" y="1677"/>
                      <a:pt x="19481" y="1082"/>
                    </a:cubicBezTo>
                    <a:cubicBezTo>
                      <a:pt x="19481" y="488"/>
                      <a:pt x="18995" y="1"/>
                      <a:pt x="183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3;p37">
                <a:extLst>
                  <a:ext uri="{FF2B5EF4-FFF2-40B4-BE49-F238E27FC236}">
                    <a16:creationId xmlns:a16="http://schemas.microsoft.com/office/drawing/2014/main" id="{A15473A5-76FC-EDC7-17B5-93F7957B8327}"/>
                  </a:ext>
                </a:extLst>
              </p:cNvPr>
              <p:cNvSpPr/>
              <p:nvPr/>
            </p:nvSpPr>
            <p:spPr>
              <a:xfrm>
                <a:off x="3547350" y="2420350"/>
                <a:ext cx="487100" cy="54125"/>
              </a:xfrm>
              <a:custGeom>
                <a:avLst/>
                <a:gdLst/>
                <a:ahLst/>
                <a:cxnLst/>
                <a:rect l="l" t="t" r="r" b="b"/>
                <a:pathLst>
                  <a:path w="19484" h="2165" extrusionOk="0">
                    <a:moveTo>
                      <a:pt x="1082" y="1"/>
                    </a:moveTo>
                    <a:cubicBezTo>
                      <a:pt x="488" y="1"/>
                      <a:pt x="1" y="487"/>
                      <a:pt x="1" y="1083"/>
                    </a:cubicBezTo>
                    <a:cubicBezTo>
                      <a:pt x="1" y="1678"/>
                      <a:pt x="487" y="2165"/>
                      <a:pt x="1082" y="2165"/>
                    </a:cubicBezTo>
                    <a:lnTo>
                      <a:pt x="18399" y="2165"/>
                    </a:lnTo>
                    <a:cubicBezTo>
                      <a:pt x="18995" y="2165"/>
                      <a:pt x="19483" y="1678"/>
                      <a:pt x="19481" y="1083"/>
                    </a:cubicBezTo>
                    <a:cubicBezTo>
                      <a:pt x="19481" y="489"/>
                      <a:pt x="18995" y="1"/>
                      <a:pt x="183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4;p37">
                <a:extLst>
                  <a:ext uri="{FF2B5EF4-FFF2-40B4-BE49-F238E27FC236}">
                    <a16:creationId xmlns:a16="http://schemas.microsoft.com/office/drawing/2014/main" id="{EC3A05E1-FA6C-5E73-EF5B-D87BFBCCF9D5}"/>
                  </a:ext>
                </a:extLst>
              </p:cNvPr>
              <p:cNvSpPr/>
              <p:nvPr/>
            </p:nvSpPr>
            <p:spPr>
              <a:xfrm>
                <a:off x="3837625" y="1869350"/>
                <a:ext cx="338900" cy="205175"/>
              </a:xfrm>
              <a:custGeom>
                <a:avLst/>
                <a:gdLst/>
                <a:ahLst/>
                <a:cxnLst/>
                <a:rect l="l" t="t" r="r" b="b"/>
                <a:pathLst>
                  <a:path w="13556" h="8207" extrusionOk="0">
                    <a:moveTo>
                      <a:pt x="1234" y="1"/>
                    </a:moveTo>
                    <a:cubicBezTo>
                      <a:pt x="1" y="697"/>
                      <a:pt x="1060" y="1713"/>
                      <a:pt x="5585" y="3215"/>
                    </a:cubicBezTo>
                    <a:cubicBezTo>
                      <a:pt x="5585" y="3215"/>
                      <a:pt x="3432" y="6421"/>
                      <a:pt x="7156" y="7808"/>
                    </a:cubicBezTo>
                    <a:cubicBezTo>
                      <a:pt x="7904" y="8087"/>
                      <a:pt x="8700" y="8207"/>
                      <a:pt x="9498" y="8207"/>
                    </a:cubicBezTo>
                    <a:cubicBezTo>
                      <a:pt x="9758" y="8207"/>
                      <a:pt x="10019" y="8194"/>
                      <a:pt x="10279" y="8170"/>
                    </a:cubicBezTo>
                    <a:lnTo>
                      <a:pt x="13368" y="8026"/>
                    </a:lnTo>
                    <a:lnTo>
                      <a:pt x="13555" y="4952"/>
                    </a:lnTo>
                    <a:cubicBezTo>
                      <a:pt x="13555" y="4952"/>
                      <a:pt x="10003" y="2823"/>
                      <a:pt x="7203" y="2173"/>
                    </a:cubicBezTo>
                    <a:cubicBezTo>
                      <a:pt x="5615" y="1804"/>
                      <a:pt x="4081" y="1235"/>
                      <a:pt x="2585" y="586"/>
                    </a:cubicBezTo>
                    <a:lnTo>
                      <a:pt x="1234" y="1"/>
                    </a:lnTo>
                    <a:close/>
                  </a:path>
                </a:pathLst>
              </a:custGeom>
              <a:solidFill>
                <a:srgbClr val="FA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5;p37">
                <a:extLst>
                  <a:ext uri="{FF2B5EF4-FFF2-40B4-BE49-F238E27FC236}">
                    <a16:creationId xmlns:a16="http://schemas.microsoft.com/office/drawing/2014/main" id="{F05CCE61-79BB-AD35-4A6F-D12E041C73E4}"/>
                  </a:ext>
                </a:extLst>
              </p:cNvPr>
              <p:cNvSpPr/>
              <p:nvPr/>
            </p:nvSpPr>
            <p:spPr>
              <a:xfrm>
                <a:off x="4169775" y="1722825"/>
                <a:ext cx="1286550" cy="469525"/>
              </a:xfrm>
              <a:custGeom>
                <a:avLst/>
                <a:gdLst/>
                <a:ahLst/>
                <a:cxnLst/>
                <a:rect l="l" t="t" r="r" b="b"/>
                <a:pathLst>
                  <a:path w="51462" h="18781" extrusionOk="0">
                    <a:moveTo>
                      <a:pt x="45179" y="1"/>
                    </a:moveTo>
                    <a:cubicBezTo>
                      <a:pt x="44122" y="1"/>
                      <a:pt x="43069" y="229"/>
                      <a:pt x="42100" y="663"/>
                    </a:cubicBezTo>
                    <a:cubicBezTo>
                      <a:pt x="36466" y="3220"/>
                      <a:pt x="25536" y="10449"/>
                      <a:pt x="25536" y="10449"/>
                    </a:cubicBezTo>
                    <a:lnTo>
                      <a:pt x="25067" y="10452"/>
                    </a:lnTo>
                    <a:lnTo>
                      <a:pt x="22181" y="10462"/>
                    </a:lnTo>
                    <a:lnTo>
                      <a:pt x="1" y="10566"/>
                    </a:lnTo>
                    <a:lnTo>
                      <a:pt x="83" y="13886"/>
                    </a:lnTo>
                    <a:lnTo>
                      <a:pt x="165" y="17257"/>
                    </a:lnTo>
                    <a:lnTo>
                      <a:pt x="20551" y="18347"/>
                    </a:lnTo>
                    <a:cubicBezTo>
                      <a:pt x="21305" y="18388"/>
                      <a:pt x="22058" y="18449"/>
                      <a:pt x="22803" y="18568"/>
                    </a:cubicBezTo>
                    <a:cubicBezTo>
                      <a:pt x="23663" y="18705"/>
                      <a:pt x="24528" y="18780"/>
                      <a:pt x="25387" y="18780"/>
                    </a:cubicBezTo>
                    <a:cubicBezTo>
                      <a:pt x="25482" y="18780"/>
                      <a:pt x="25577" y="18779"/>
                      <a:pt x="25672" y="18777"/>
                    </a:cubicBezTo>
                    <a:cubicBezTo>
                      <a:pt x="28153" y="18762"/>
                      <a:pt x="30579" y="18204"/>
                      <a:pt x="32803" y="17128"/>
                    </a:cubicBezTo>
                    <a:lnTo>
                      <a:pt x="43957" y="11705"/>
                    </a:lnTo>
                    <a:cubicBezTo>
                      <a:pt x="46579" y="10883"/>
                      <a:pt x="48846" y="9128"/>
                      <a:pt x="50120" y="6653"/>
                    </a:cubicBezTo>
                    <a:cubicBezTo>
                      <a:pt x="51462" y="4043"/>
                      <a:pt x="50909" y="2098"/>
                      <a:pt x="48475" y="808"/>
                    </a:cubicBezTo>
                    <a:cubicBezTo>
                      <a:pt x="47438" y="261"/>
                      <a:pt x="46307" y="1"/>
                      <a:pt x="45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6;p37">
                <a:extLst>
                  <a:ext uri="{FF2B5EF4-FFF2-40B4-BE49-F238E27FC236}">
                    <a16:creationId xmlns:a16="http://schemas.microsoft.com/office/drawing/2014/main" id="{64E354AD-59C9-70F7-D3EF-FC8CADA13442}"/>
                  </a:ext>
                </a:extLst>
              </p:cNvPr>
              <p:cNvSpPr/>
              <p:nvPr/>
            </p:nvSpPr>
            <p:spPr>
              <a:xfrm>
                <a:off x="5003975" y="2718000"/>
                <a:ext cx="747950" cy="2384100"/>
              </a:xfrm>
              <a:custGeom>
                <a:avLst/>
                <a:gdLst/>
                <a:ahLst/>
                <a:cxnLst/>
                <a:rect l="l" t="t" r="r" b="b"/>
                <a:pathLst>
                  <a:path w="29918" h="95364" extrusionOk="0">
                    <a:moveTo>
                      <a:pt x="28501" y="0"/>
                    </a:moveTo>
                    <a:lnTo>
                      <a:pt x="6991" y="677"/>
                    </a:lnTo>
                    <a:cubicBezTo>
                      <a:pt x="6421" y="4429"/>
                      <a:pt x="5061" y="8944"/>
                      <a:pt x="4085" y="12588"/>
                    </a:cubicBezTo>
                    <a:cubicBezTo>
                      <a:pt x="1375" y="22749"/>
                      <a:pt x="0" y="33240"/>
                      <a:pt x="312" y="43759"/>
                    </a:cubicBezTo>
                    <a:cubicBezTo>
                      <a:pt x="430" y="47639"/>
                      <a:pt x="729" y="51394"/>
                      <a:pt x="1232" y="55101"/>
                    </a:cubicBezTo>
                    <a:cubicBezTo>
                      <a:pt x="2597" y="65436"/>
                      <a:pt x="5425" y="75357"/>
                      <a:pt x="9741" y="86250"/>
                    </a:cubicBezTo>
                    <a:cubicBezTo>
                      <a:pt x="9776" y="86341"/>
                      <a:pt x="9818" y="86439"/>
                      <a:pt x="9854" y="86529"/>
                    </a:cubicBezTo>
                    <a:lnTo>
                      <a:pt x="3683" y="92149"/>
                    </a:lnTo>
                    <a:cubicBezTo>
                      <a:pt x="3047" y="92639"/>
                      <a:pt x="3255" y="93652"/>
                      <a:pt x="4036" y="93861"/>
                    </a:cubicBezTo>
                    <a:cubicBezTo>
                      <a:pt x="4136" y="93885"/>
                      <a:pt x="4227" y="93916"/>
                      <a:pt x="4327" y="93931"/>
                    </a:cubicBezTo>
                    <a:cubicBezTo>
                      <a:pt x="4924" y="94055"/>
                      <a:pt x="5676" y="94134"/>
                      <a:pt x="6460" y="94134"/>
                    </a:cubicBezTo>
                    <a:cubicBezTo>
                      <a:pt x="8073" y="94134"/>
                      <a:pt x="9822" y="93800"/>
                      <a:pt x="10645" y="92835"/>
                    </a:cubicBezTo>
                    <a:cubicBezTo>
                      <a:pt x="11170" y="92215"/>
                      <a:pt x="11890" y="91797"/>
                      <a:pt x="12707" y="91782"/>
                    </a:cubicBezTo>
                    <a:lnTo>
                      <a:pt x="13087" y="91783"/>
                    </a:lnTo>
                    <a:cubicBezTo>
                      <a:pt x="15218" y="91729"/>
                      <a:pt x="14489" y="89355"/>
                      <a:pt x="13966" y="87282"/>
                    </a:cubicBezTo>
                    <a:lnTo>
                      <a:pt x="13788" y="86550"/>
                    </a:lnTo>
                    <a:cubicBezTo>
                      <a:pt x="13777" y="86426"/>
                      <a:pt x="13758" y="86303"/>
                      <a:pt x="13747" y="86179"/>
                    </a:cubicBezTo>
                    <a:cubicBezTo>
                      <a:pt x="12518" y="74669"/>
                      <a:pt x="11930" y="64410"/>
                      <a:pt x="11960" y="54910"/>
                    </a:cubicBezTo>
                    <a:cubicBezTo>
                      <a:pt x="11992" y="41905"/>
                      <a:pt x="13175" y="30328"/>
                      <a:pt x="15409" y="18946"/>
                    </a:cubicBezTo>
                    <a:lnTo>
                      <a:pt x="15409" y="18946"/>
                    </a:lnTo>
                    <a:lnTo>
                      <a:pt x="15171" y="22799"/>
                    </a:lnTo>
                    <a:cubicBezTo>
                      <a:pt x="13732" y="34730"/>
                      <a:pt x="13592" y="45017"/>
                      <a:pt x="14760" y="54860"/>
                    </a:cubicBezTo>
                    <a:cubicBezTo>
                      <a:pt x="15993" y="65265"/>
                      <a:pt x="18699" y="75179"/>
                      <a:pt x="22881" y="86018"/>
                    </a:cubicBezTo>
                    <a:cubicBezTo>
                      <a:pt x="23105" y="86601"/>
                      <a:pt x="23331" y="87182"/>
                      <a:pt x="23564" y="87765"/>
                    </a:cubicBezTo>
                    <a:lnTo>
                      <a:pt x="17402" y="93384"/>
                    </a:lnTo>
                    <a:cubicBezTo>
                      <a:pt x="16766" y="93874"/>
                      <a:pt x="16967" y="94888"/>
                      <a:pt x="17746" y="95096"/>
                    </a:cubicBezTo>
                    <a:cubicBezTo>
                      <a:pt x="17846" y="95120"/>
                      <a:pt x="17945" y="95143"/>
                      <a:pt x="18044" y="95166"/>
                    </a:cubicBezTo>
                    <a:cubicBezTo>
                      <a:pt x="18637" y="95287"/>
                      <a:pt x="19382" y="95364"/>
                      <a:pt x="20161" y="95364"/>
                    </a:cubicBezTo>
                    <a:cubicBezTo>
                      <a:pt x="21777" y="95364"/>
                      <a:pt x="23536" y="95030"/>
                      <a:pt x="24361" y="94061"/>
                    </a:cubicBezTo>
                    <a:cubicBezTo>
                      <a:pt x="24887" y="93449"/>
                      <a:pt x="25606" y="93023"/>
                      <a:pt x="26415" y="93017"/>
                    </a:cubicBezTo>
                    <a:lnTo>
                      <a:pt x="26795" y="93011"/>
                    </a:lnTo>
                    <a:cubicBezTo>
                      <a:pt x="28926" y="92964"/>
                      <a:pt x="28197" y="90591"/>
                      <a:pt x="27682" y="88509"/>
                    </a:cubicBezTo>
                    <a:lnTo>
                      <a:pt x="27504" y="87786"/>
                    </a:lnTo>
                    <a:cubicBezTo>
                      <a:pt x="27435" y="87168"/>
                      <a:pt x="27374" y="86556"/>
                      <a:pt x="27313" y="85939"/>
                    </a:cubicBezTo>
                    <a:cubicBezTo>
                      <a:pt x="26118" y="74437"/>
                      <a:pt x="25588" y="64178"/>
                      <a:pt x="25683" y="54667"/>
                    </a:cubicBezTo>
                    <a:cubicBezTo>
                      <a:pt x="25784" y="43521"/>
                      <a:pt x="26744" y="33400"/>
                      <a:pt x="28493" y="23522"/>
                    </a:cubicBezTo>
                    <a:cubicBezTo>
                      <a:pt x="29666" y="16951"/>
                      <a:pt x="29918" y="10230"/>
                      <a:pt x="29138" y="3602"/>
                    </a:cubicBezTo>
                    <a:cubicBezTo>
                      <a:pt x="29020" y="2587"/>
                      <a:pt x="28569" y="1007"/>
                      <a:pt x="28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7;p37">
                <a:extLst>
                  <a:ext uri="{FF2B5EF4-FFF2-40B4-BE49-F238E27FC236}">
                    <a16:creationId xmlns:a16="http://schemas.microsoft.com/office/drawing/2014/main" id="{4596C5F2-5F64-D5AD-609C-A91E3FBE5D34}"/>
                  </a:ext>
                </a:extLst>
              </p:cNvPr>
              <p:cNvSpPr/>
              <p:nvPr/>
            </p:nvSpPr>
            <p:spPr>
              <a:xfrm>
                <a:off x="5378175" y="1578825"/>
                <a:ext cx="189975" cy="598050"/>
              </a:xfrm>
              <a:custGeom>
                <a:avLst/>
                <a:gdLst/>
                <a:ahLst/>
                <a:cxnLst/>
                <a:rect l="l" t="t" r="r" b="b"/>
                <a:pathLst>
                  <a:path w="7599" h="23922" extrusionOk="0">
                    <a:moveTo>
                      <a:pt x="6344" y="0"/>
                    </a:moveTo>
                    <a:lnTo>
                      <a:pt x="910" y="1298"/>
                    </a:lnTo>
                    <a:cubicBezTo>
                      <a:pt x="1298" y="1997"/>
                      <a:pt x="1399" y="2932"/>
                      <a:pt x="1239" y="4102"/>
                    </a:cubicBezTo>
                    <a:lnTo>
                      <a:pt x="1239" y="4111"/>
                    </a:lnTo>
                    <a:cubicBezTo>
                      <a:pt x="1037" y="5012"/>
                      <a:pt x="674" y="5517"/>
                      <a:pt x="0" y="5821"/>
                    </a:cubicBezTo>
                    <a:lnTo>
                      <a:pt x="2771" y="21867"/>
                    </a:lnTo>
                    <a:lnTo>
                      <a:pt x="3791" y="23921"/>
                    </a:lnTo>
                    <a:lnTo>
                      <a:pt x="4491" y="21867"/>
                    </a:lnTo>
                    <a:lnTo>
                      <a:pt x="7599" y="5687"/>
                    </a:lnTo>
                    <a:cubicBezTo>
                      <a:pt x="7077" y="5594"/>
                      <a:pt x="6698" y="5139"/>
                      <a:pt x="6689" y="4590"/>
                    </a:cubicBezTo>
                    <a:lnTo>
                      <a:pt x="6689" y="4582"/>
                    </a:lnTo>
                    <a:cubicBezTo>
                      <a:pt x="6689" y="4052"/>
                      <a:pt x="6664" y="3521"/>
                      <a:pt x="6622" y="2982"/>
                    </a:cubicBezTo>
                    <a:lnTo>
                      <a:pt x="6344" y="0"/>
                    </a:lnTo>
                    <a:close/>
                  </a:path>
                </a:pathLst>
              </a:custGeom>
              <a:solidFill>
                <a:srgbClr val="F9B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8;p37">
                <a:extLst>
                  <a:ext uri="{FF2B5EF4-FFF2-40B4-BE49-F238E27FC236}">
                    <a16:creationId xmlns:a16="http://schemas.microsoft.com/office/drawing/2014/main" id="{FD4AB94C-512D-FC2B-CED1-4265A7EE26F1}"/>
                  </a:ext>
                </a:extLst>
              </p:cNvPr>
              <p:cNvSpPr/>
              <p:nvPr/>
            </p:nvSpPr>
            <p:spPr>
              <a:xfrm>
                <a:off x="5047425" y="1720975"/>
                <a:ext cx="823425" cy="1567125"/>
              </a:xfrm>
              <a:custGeom>
                <a:avLst/>
                <a:gdLst/>
                <a:ahLst/>
                <a:cxnLst/>
                <a:rect l="l" t="t" r="r" b="b"/>
                <a:pathLst>
                  <a:path w="32937" h="62685" extrusionOk="0">
                    <a:moveTo>
                      <a:pt x="20828" y="0"/>
                    </a:moveTo>
                    <a:lnTo>
                      <a:pt x="20826" y="6"/>
                    </a:lnTo>
                    <a:cubicBezTo>
                      <a:pt x="20694" y="690"/>
                      <a:pt x="20208" y="1267"/>
                      <a:pt x="19544" y="1475"/>
                    </a:cubicBezTo>
                    <a:cubicBezTo>
                      <a:pt x="18438" y="1825"/>
                      <a:pt x="17468" y="1954"/>
                      <a:pt x="16638" y="1954"/>
                    </a:cubicBezTo>
                    <a:cubicBezTo>
                      <a:pt x="15791" y="1954"/>
                      <a:pt x="15091" y="1820"/>
                      <a:pt x="14542" y="1649"/>
                    </a:cubicBezTo>
                    <a:cubicBezTo>
                      <a:pt x="13855" y="1434"/>
                      <a:pt x="13351" y="845"/>
                      <a:pt x="13230" y="134"/>
                    </a:cubicBezTo>
                    <a:cubicBezTo>
                      <a:pt x="13214" y="151"/>
                      <a:pt x="13188" y="160"/>
                      <a:pt x="13163" y="167"/>
                    </a:cubicBezTo>
                    <a:cubicBezTo>
                      <a:pt x="12936" y="269"/>
                      <a:pt x="12675" y="344"/>
                      <a:pt x="12380" y="412"/>
                    </a:cubicBezTo>
                    <a:lnTo>
                      <a:pt x="3865" y="1649"/>
                    </a:lnTo>
                    <a:cubicBezTo>
                      <a:pt x="3697" y="1673"/>
                      <a:pt x="3573" y="1820"/>
                      <a:pt x="3577" y="1989"/>
                    </a:cubicBezTo>
                    <a:lnTo>
                      <a:pt x="4096" y="31387"/>
                    </a:lnTo>
                    <a:cubicBezTo>
                      <a:pt x="4334" y="34499"/>
                      <a:pt x="3800" y="37607"/>
                      <a:pt x="2665" y="40515"/>
                    </a:cubicBezTo>
                    <a:cubicBezTo>
                      <a:pt x="2656" y="40537"/>
                      <a:pt x="2648" y="40559"/>
                      <a:pt x="2639" y="40581"/>
                    </a:cubicBezTo>
                    <a:cubicBezTo>
                      <a:pt x="923" y="44960"/>
                      <a:pt x="2" y="49614"/>
                      <a:pt x="1" y="54317"/>
                    </a:cubicBezTo>
                    <a:cubicBezTo>
                      <a:pt x="1" y="56631"/>
                      <a:pt x="0" y="58737"/>
                      <a:pt x="0" y="58737"/>
                    </a:cubicBezTo>
                    <a:cubicBezTo>
                      <a:pt x="4387" y="61440"/>
                      <a:pt x="9025" y="62684"/>
                      <a:pt x="13878" y="62684"/>
                    </a:cubicBezTo>
                    <a:cubicBezTo>
                      <a:pt x="19025" y="62684"/>
                      <a:pt x="24414" y="61284"/>
                      <a:pt x="30001" y="58737"/>
                    </a:cubicBezTo>
                    <a:cubicBezTo>
                      <a:pt x="29892" y="57895"/>
                      <a:pt x="30665" y="51614"/>
                      <a:pt x="29596" y="46621"/>
                    </a:cubicBezTo>
                    <a:cubicBezTo>
                      <a:pt x="29451" y="45938"/>
                      <a:pt x="29332" y="45251"/>
                      <a:pt x="29166" y="44572"/>
                    </a:cubicBezTo>
                    <a:cubicBezTo>
                      <a:pt x="27601" y="38157"/>
                      <a:pt x="27611" y="31458"/>
                      <a:pt x="28916" y="24985"/>
                    </a:cubicBezTo>
                    <a:lnTo>
                      <a:pt x="32190" y="8750"/>
                    </a:lnTo>
                    <a:cubicBezTo>
                      <a:pt x="32937" y="5046"/>
                      <a:pt x="30434" y="1466"/>
                      <a:pt x="26696" y="901"/>
                    </a:cubicBezTo>
                    <a:lnTo>
                      <a:pt x="20929" y="26"/>
                    </a:lnTo>
                    <a:cubicBezTo>
                      <a:pt x="20912" y="26"/>
                      <a:pt x="20903" y="26"/>
                      <a:pt x="20887" y="17"/>
                    </a:cubicBezTo>
                    <a:cubicBezTo>
                      <a:pt x="20870" y="17"/>
                      <a:pt x="20845" y="8"/>
                      <a:pt x="20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9;p37">
                <a:extLst>
                  <a:ext uri="{FF2B5EF4-FFF2-40B4-BE49-F238E27FC236}">
                    <a16:creationId xmlns:a16="http://schemas.microsoft.com/office/drawing/2014/main" id="{0D6D5833-17A5-CE17-D2A1-14680260820E}"/>
                  </a:ext>
                </a:extLst>
              </p:cNvPr>
              <p:cNvSpPr/>
              <p:nvPr/>
            </p:nvSpPr>
            <p:spPr>
              <a:xfrm>
                <a:off x="5003600" y="1720300"/>
                <a:ext cx="374600" cy="1381350"/>
              </a:xfrm>
              <a:custGeom>
                <a:avLst/>
                <a:gdLst/>
                <a:ahLst/>
                <a:cxnLst/>
                <a:rect l="l" t="t" r="r" b="b"/>
                <a:pathLst>
                  <a:path w="14984" h="55254" extrusionOk="0">
                    <a:moveTo>
                      <a:pt x="10744" y="0"/>
                    </a:moveTo>
                    <a:cubicBezTo>
                      <a:pt x="9986" y="0"/>
                      <a:pt x="9256" y="43"/>
                      <a:pt x="8608" y="173"/>
                    </a:cubicBezTo>
                    <a:cubicBezTo>
                      <a:pt x="7341" y="426"/>
                      <a:pt x="5692" y="332"/>
                      <a:pt x="5088" y="1879"/>
                    </a:cubicBezTo>
                    <a:cubicBezTo>
                      <a:pt x="4740" y="2772"/>
                      <a:pt x="2174" y="10978"/>
                      <a:pt x="3887" y="23867"/>
                    </a:cubicBezTo>
                    <a:cubicBezTo>
                      <a:pt x="4592" y="29171"/>
                      <a:pt x="2877" y="38601"/>
                      <a:pt x="1719" y="43809"/>
                    </a:cubicBezTo>
                    <a:cubicBezTo>
                      <a:pt x="1278" y="45797"/>
                      <a:pt x="823" y="47830"/>
                      <a:pt x="187" y="49753"/>
                    </a:cubicBezTo>
                    <a:cubicBezTo>
                      <a:pt x="1" y="50315"/>
                      <a:pt x="8153" y="54988"/>
                      <a:pt x="9250" y="55254"/>
                    </a:cubicBezTo>
                    <a:cubicBezTo>
                      <a:pt x="9679" y="54127"/>
                      <a:pt x="9534" y="52759"/>
                      <a:pt x="9612" y="51560"/>
                    </a:cubicBezTo>
                    <a:cubicBezTo>
                      <a:pt x="10374" y="40011"/>
                      <a:pt x="9536" y="28077"/>
                      <a:pt x="9536" y="16528"/>
                    </a:cubicBezTo>
                    <a:cubicBezTo>
                      <a:pt x="9539" y="9509"/>
                      <a:pt x="8853" y="5174"/>
                      <a:pt x="13772" y="1748"/>
                    </a:cubicBezTo>
                    <a:lnTo>
                      <a:pt x="14983" y="162"/>
                    </a:lnTo>
                    <a:cubicBezTo>
                      <a:pt x="13727" y="156"/>
                      <a:pt x="12186" y="0"/>
                      <a:pt x="10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0;p37">
                <a:extLst>
                  <a:ext uri="{FF2B5EF4-FFF2-40B4-BE49-F238E27FC236}">
                    <a16:creationId xmlns:a16="http://schemas.microsoft.com/office/drawing/2014/main" id="{43225FFE-9065-27A4-2E43-62E2BEE13549}"/>
                  </a:ext>
                </a:extLst>
              </p:cNvPr>
              <p:cNvSpPr/>
              <p:nvPr/>
            </p:nvSpPr>
            <p:spPr>
              <a:xfrm>
                <a:off x="5529275" y="1720825"/>
                <a:ext cx="358625" cy="1399125"/>
              </a:xfrm>
              <a:custGeom>
                <a:avLst/>
                <a:gdLst/>
                <a:ahLst/>
                <a:cxnLst/>
                <a:rect l="l" t="t" r="r" b="b"/>
                <a:pathLst>
                  <a:path w="14345" h="55965" extrusionOk="0">
                    <a:moveTo>
                      <a:pt x="2883" y="8"/>
                    </a:moveTo>
                    <a:cubicBezTo>
                      <a:pt x="1" y="8099"/>
                      <a:pt x="1530" y="15724"/>
                      <a:pt x="1555" y="19958"/>
                    </a:cubicBezTo>
                    <a:cubicBezTo>
                      <a:pt x="1623" y="31506"/>
                      <a:pt x="2151" y="40683"/>
                      <a:pt x="1927" y="52253"/>
                    </a:cubicBezTo>
                    <a:cubicBezTo>
                      <a:pt x="1903" y="53456"/>
                      <a:pt x="1679" y="54805"/>
                      <a:pt x="1954" y="55965"/>
                    </a:cubicBezTo>
                    <a:cubicBezTo>
                      <a:pt x="2890" y="55798"/>
                      <a:pt x="7066" y="54536"/>
                      <a:pt x="8032" y="54320"/>
                    </a:cubicBezTo>
                    <a:cubicBezTo>
                      <a:pt x="8608" y="54192"/>
                      <a:pt x="9176" y="54148"/>
                      <a:pt x="9740" y="54148"/>
                    </a:cubicBezTo>
                    <a:cubicBezTo>
                      <a:pt x="11052" y="54148"/>
                      <a:pt x="12345" y="54389"/>
                      <a:pt x="13664" y="54389"/>
                    </a:cubicBezTo>
                    <a:cubicBezTo>
                      <a:pt x="13890" y="54389"/>
                      <a:pt x="14117" y="54382"/>
                      <a:pt x="14344" y="54365"/>
                    </a:cubicBezTo>
                    <a:lnTo>
                      <a:pt x="14344" y="54365"/>
                    </a:lnTo>
                    <a:cubicBezTo>
                      <a:pt x="14341" y="54366"/>
                      <a:pt x="14338" y="54366"/>
                      <a:pt x="14335" y="54366"/>
                    </a:cubicBezTo>
                    <a:cubicBezTo>
                      <a:pt x="13799" y="54366"/>
                      <a:pt x="13262" y="51249"/>
                      <a:pt x="13150" y="50674"/>
                    </a:cubicBezTo>
                    <a:cubicBezTo>
                      <a:pt x="12762" y="48702"/>
                      <a:pt x="12533" y="46638"/>
                      <a:pt x="12314" y="44618"/>
                    </a:cubicBezTo>
                    <a:cubicBezTo>
                      <a:pt x="11736" y="39327"/>
                      <a:pt x="11652" y="33982"/>
                      <a:pt x="11575" y="28632"/>
                    </a:cubicBezTo>
                    <a:cubicBezTo>
                      <a:pt x="11471" y="20907"/>
                      <a:pt x="11702" y="13102"/>
                      <a:pt x="12618" y="5445"/>
                    </a:cubicBezTo>
                    <a:cubicBezTo>
                      <a:pt x="12732" y="4481"/>
                      <a:pt x="12855" y="3473"/>
                      <a:pt x="12630" y="2554"/>
                    </a:cubicBezTo>
                    <a:cubicBezTo>
                      <a:pt x="12242" y="959"/>
                      <a:pt x="10858" y="907"/>
                      <a:pt x="9818" y="542"/>
                    </a:cubicBezTo>
                    <a:cubicBezTo>
                      <a:pt x="8275" y="1"/>
                      <a:pt x="4483" y="168"/>
                      <a:pt x="2883"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51;p37">
                <a:extLst>
                  <a:ext uri="{FF2B5EF4-FFF2-40B4-BE49-F238E27FC236}">
                    <a16:creationId xmlns:a16="http://schemas.microsoft.com/office/drawing/2014/main" id="{053057B3-89C8-3674-7A55-5ADCA7428590}"/>
                  </a:ext>
                </a:extLst>
              </p:cNvPr>
              <p:cNvSpPr/>
              <p:nvPr/>
            </p:nvSpPr>
            <p:spPr>
              <a:xfrm>
                <a:off x="5232775" y="1128250"/>
                <a:ext cx="476300" cy="550625"/>
              </a:xfrm>
              <a:custGeom>
                <a:avLst/>
                <a:gdLst/>
                <a:ahLst/>
                <a:cxnLst/>
                <a:rect l="l" t="t" r="r" b="b"/>
                <a:pathLst>
                  <a:path w="19052" h="22025" extrusionOk="0">
                    <a:moveTo>
                      <a:pt x="11052" y="0"/>
                    </a:moveTo>
                    <a:cubicBezTo>
                      <a:pt x="10707" y="0"/>
                      <a:pt x="10356" y="22"/>
                      <a:pt x="10002" y="61"/>
                    </a:cubicBezTo>
                    <a:cubicBezTo>
                      <a:pt x="6830" y="413"/>
                      <a:pt x="3727" y="5332"/>
                      <a:pt x="2880" y="9700"/>
                    </a:cubicBezTo>
                    <a:cubicBezTo>
                      <a:pt x="2504" y="9489"/>
                      <a:pt x="2123" y="9364"/>
                      <a:pt x="1780" y="9364"/>
                    </a:cubicBezTo>
                    <a:cubicBezTo>
                      <a:pt x="1732" y="9364"/>
                      <a:pt x="1684" y="9366"/>
                      <a:pt x="1637" y="9372"/>
                    </a:cubicBezTo>
                    <a:cubicBezTo>
                      <a:pt x="368" y="9511"/>
                      <a:pt x="1" y="11537"/>
                      <a:pt x="387" y="13057"/>
                    </a:cubicBezTo>
                    <a:cubicBezTo>
                      <a:pt x="877" y="14984"/>
                      <a:pt x="2354" y="15554"/>
                      <a:pt x="3721" y="15909"/>
                    </a:cubicBezTo>
                    <a:cubicBezTo>
                      <a:pt x="5342" y="19061"/>
                      <a:pt x="8553" y="22025"/>
                      <a:pt x="11430" y="22025"/>
                    </a:cubicBezTo>
                    <a:cubicBezTo>
                      <a:pt x="11691" y="22025"/>
                      <a:pt x="11950" y="22000"/>
                      <a:pt x="12205" y="21949"/>
                    </a:cubicBezTo>
                    <a:cubicBezTo>
                      <a:pt x="16270" y="21136"/>
                      <a:pt x="19052" y="16575"/>
                      <a:pt x="18698" y="12318"/>
                    </a:cubicBezTo>
                    <a:cubicBezTo>
                      <a:pt x="17880" y="2482"/>
                      <a:pt x="14755" y="0"/>
                      <a:pt x="11052" y="0"/>
                    </a:cubicBezTo>
                    <a:close/>
                  </a:path>
                </a:pathLst>
              </a:custGeom>
              <a:solidFill>
                <a:srgbClr val="FA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52;p37">
                <a:extLst>
                  <a:ext uri="{FF2B5EF4-FFF2-40B4-BE49-F238E27FC236}">
                    <a16:creationId xmlns:a16="http://schemas.microsoft.com/office/drawing/2014/main" id="{2E49F090-60EE-D8DD-D4B4-1B925C83216B}"/>
                  </a:ext>
                </a:extLst>
              </p:cNvPr>
              <p:cNvSpPr/>
              <p:nvPr/>
            </p:nvSpPr>
            <p:spPr>
              <a:xfrm>
                <a:off x="5575650" y="1444275"/>
                <a:ext cx="54475" cy="54150"/>
              </a:xfrm>
              <a:custGeom>
                <a:avLst/>
                <a:gdLst/>
                <a:ahLst/>
                <a:cxnLst/>
                <a:rect l="l" t="t" r="r" b="b"/>
                <a:pathLst>
                  <a:path w="2179" h="2166" extrusionOk="0">
                    <a:moveTo>
                      <a:pt x="260" y="1"/>
                    </a:moveTo>
                    <a:cubicBezTo>
                      <a:pt x="169" y="1"/>
                      <a:pt x="83" y="55"/>
                      <a:pt x="47" y="145"/>
                    </a:cubicBezTo>
                    <a:cubicBezTo>
                      <a:pt x="1" y="260"/>
                      <a:pt x="58" y="394"/>
                      <a:pt x="175" y="440"/>
                    </a:cubicBezTo>
                    <a:cubicBezTo>
                      <a:pt x="957" y="750"/>
                      <a:pt x="1680" y="1220"/>
                      <a:pt x="1660" y="1406"/>
                    </a:cubicBezTo>
                    <a:cubicBezTo>
                      <a:pt x="1660" y="1407"/>
                      <a:pt x="1609" y="1582"/>
                      <a:pt x="862" y="1712"/>
                    </a:cubicBezTo>
                    <a:cubicBezTo>
                      <a:pt x="738" y="1734"/>
                      <a:pt x="655" y="1852"/>
                      <a:pt x="676" y="1976"/>
                    </a:cubicBezTo>
                    <a:cubicBezTo>
                      <a:pt x="693" y="2081"/>
                      <a:pt x="780" y="2157"/>
                      <a:pt x="883" y="2164"/>
                    </a:cubicBezTo>
                    <a:cubicBezTo>
                      <a:pt x="890" y="2165"/>
                      <a:pt x="898" y="2165"/>
                      <a:pt x="906" y="2165"/>
                    </a:cubicBezTo>
                    <a:cubicBezTo>
                      <a:pt x="917" y="2165"/>
                      <a:pt x="928" y="2164"/>
                      <a:pt x="939" y="2162"/>
                    </a:cubicBezTo>
                    <a:cubicBezTo>
                      <a:pt x="1421" y="2078"/>
                      <a:pt x="2066" y="1913"/>
                      <a:pt x="2114" y="1453"/>
                    </a:cubicBezTo>
                    <a:cubicBezTo>
                      <a:pt x="2178" y="814"/>
                      <a:pt x="896" y="236"/>
                      <a:pt x="343" y="16"/>
                    </a:cubicBezTo>
                    <a:cubicBezTo>
                      <a:pt x="316" y="6"/>
                      <a:pt x="287"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553;p37">
                <a:extLst>
                  <a:ext uri="{FF2B5EF4-FFF2-40B4-BE49-F238E27FC236}">
                    <a16:creationId xmlns:a16="http://schemas.microsoft.com/office/drawing/2014/main" id="{12CC9849-A7C3-6922-D78C-53AC5792F027}"/>
                  </a:ext>
                </a:extLst>
              </p:cNvPr>
              <p:cNvSpPr/>
              <p:nvPr/>
            </p:nvSpPr>
            <p:spPr>
              <a:xfrm>
                <a:off x="5481975" y="1485300"/>
                <a:ext cx="122300" cy="82100"/>
              </a:xfrm>
              <a:custGeom>
                <a:avLst/>
                <a:gdLst/>
                <a:ahLst/>
                <a:cxnLst/>
                <a:rect l="l" t="t" r="r" b="b"/>
                <a:pathLst>
                  <a:path w="4892" h="3284" extrusionOk="0">
                    <a:moveTo>
                      <a:pt x="291" y="1"/>
                    </a:moveTo>
                    <a:cubicBezTo>
                      <a:pt x="267" y="1"/>
                      <a:pt x="244" y="4"/>
                      <a:pt x="220" y="10"/>
                    </a:cubicBezTo>
                    <a:cubicBezTo>
                      <a:pt x="82" y="47"/>
                      <a:pt x="1" y="191"/>
                      <a:pt x="40" y="330"/>
                    </a:cubicBezTo>
                    <a:cubicBezTo>
                      <a:pt x="771" y="2975"/>
                      <a:pt x="3092" y="3283"/>
                      <a:pt x="4135" y="3283"/>
                    </a:cubicBezTo>
                    <a:cubicBezTo>
                      <a:pt x="4167" y="3283"/>
                      <a:pt x="4198" y="3283"/>
                      <a:pt x="4227" y="3282"/>
                    </a:cubicBezTo>
                    <a:cubicBezTo>
                      <a:pt x="4486" y="3277"/>
                      <a:pt x="4645" y="3256"/>
                      <a:pt x="4652" y="3254"/>
                    </a:cubicBezTo>
                    <a:cubicBezTo>
                      <a:pt x="4793" y="3232"/>
                      <a:pt x="4891" y="3101"/>
                      <a:pt x="4870" y="2961"/>
                    </a:cubicBezTo>
                    <a:cubicBezTo>
                      <a:pt x="4851" y="2834"/>
                      <a:pt x="4753" y="2739"/>
                      <a:pt x="4621" y="2739"/>
                    </a:cubicBezTo>
                    <a:cubicBezTo>
                      <a:pt x="4607" y="2739"/>
                      <a:pt x="4591" y="2740"/>
                      <a:pt x="4576" y="2743"/>
                    </a:cubicBezTo>
                    <a:cubicBezTo>
                      <a:pt x="4546" y="2747"/>
                      <a:pt x="4358" y="2773"/>
                      <a:pt x="4076" y="2773"/>
                    </a:cubicBezTo>
                    <a:cubicBezTo>
                      <a:pt x="3141" y="2773"/>
                      <a:pt x="1174" y="2487"/>
                      <a:pt x="538" y="191"/>
                    </a:cubicBezTo>
                    <a:cubicBezTo>
                      <a:pt x="507" y="76"/>
                      <a:pt x="406"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54;p37">
                <a:extLst>
                  <a:ext uri="{FF2B5EF4-FFF2-40B4-BE49-F238E27FC236}">
                    <a16:creationId xmlns:a16="http://schemas.microsoft.com/office/drawing/2014/main" id="{9C04339E-0044-42F6-195D-8607ACE62913}"/>
                  </a:ext>
                </a:extLst>
              </p:cNvPr>
              <p:cNvSpPr/>
              <p:nvPr/>
            </p:nvSpPr>
            <p:spPr>
              <a:xfrm>
                <a:off x="5482375" y="1410050"/>
                <a:ext cx="25" cy="25"/>
              </a:xfrm>
              <a:custGeom>
                <a:avLst/>
                <a:gdLst/>
                <a:ahLst/>
                <a:cxnLst/>
                <a:rect l="l" t="t" r="r" b="b"/>
                <a:pathLst>
                  <a:path w="1" h="1" extrusionOk="0">
                    <a:moveTo>
                      <a:pt x="0" y="1"/>
                    </a:moveTo>
                    <a:close/>
                  </a:path>
                </a:pathLst>
              </a:custGeom>
              <a:solidFill>
                <a:srgbClr val="002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55;p37">
                <a:extLst>
                  <a:ext uri="{FF2B5EF4-FFF2-40B4-BE49-F238E27FC236}">
                    <a16:creationId xmlns:a16="http://schemas.microsoft.com/office/drawing/2014/main" id="{F4B496D3-39F5-74EF-07A6-FE04FA65FF5E}"/>
                  </a:ext>
                </a:extLst>
              </p:cNvPr>
              <p:cNvSpPr/>
              <p:nvPr/>
            </p:nvSpPr>
            <p:spPr>
              <a:xfrm>
                <a:off x="5430475" y="1329300"/>
                <a:ext cx="78000" cy="39775"/>
              </a:xfrm>
              <a:custGeom>
                <a:avLst/>
                <a:gdLst/>
                <a:ahLst/>
                <a:cxnLst/>
                <a:rect l="l" t="t" r="r" b="b"/>
                <a:pathLst>
                  <a:path w="3120" h="1591" extrusionOk="0">
                    <a:moveTo>
                      <a:pt x="1972" y="1"/>
                    </a:moveTo>
                    <a:cubicBezTo>
                      <a:pt x="1334" y="1"/>
                      <a:pt x="590" y="275"/>
                      <a:pt x="69" y="1202"/>
                    </a:cubicBezTo>
                    <a:cubicBezTo>
                      <a:pt x="0" y="1327"/>
                      <a:pt x="43" y="1485"/>
                      <a:pt x="169" y="1555"/>
                    </a:cubicBezTo>
                    <a:cubicBezTo>
                      <a:pt x="204" y="1577"/>
                      <a:pt x="240" y="1587"/>
                      <a:pt x="276" y="1590"/>
                    </a:cubicBezTo>
                    <a:cubicBezTo>
                      <a:pt x="283" y="1591"/>
                      <a:pt x="289" y="1591"/>
                      <a:pt x="296" y="1591"/>
                    </a:cubicBezTo>
                    <a:cubicBezTo>
                      <a:pt x="386" y="1591"/>
                      <a:pt x="476" y="1544"/>
                      <a:pt x="523" y="1458"/>
                    </a:cubicBezTo>
                    <a:cubicBezTo>
                      <a:pt x="946" y="703"/>
                      <a:pt x="1513" y="520"/>
                      <a:pt x="1963" y="520"/>
                    </a:cubicBezTo>
                    <a:cubicBezTo>
                      <a:pt x="2370" y="520"/>
                      <a:pt x="2683" y="670"/>
                      <a:pt x="2710" y="682"/>
                    </a:cubicBezTo>
                    <a:cubicBezTo>
                      <a:pt x="2747" y="700"/>
                      <a:pt x="2785" y="709"/>
                      <a:pt x="2824" y="709"/>
                    </a:cubicBezTo>
                    <a:cubicBezTo>
                      <a:pt x="2919" y="709"/>
                      <a:pt x="3010" y="656"/>
                      <a:pt x="3056" y="565"/>
                    </a:cubicBezTo>
                    <a:cubicBezTo>
                      <a:pt x="3119" y="437"/>
                      <a:pt x="3067" y="280"/>
                      <a:pt x="2938" y="217"/>
                    </a:cubicBezTo>
                    <a:cubicBezTo>
                      <a:pt x="2703" y="100"/>
                      <a:pt x="2356" y="1"/>
                      <a:pt x="1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56;p37">
                <a:extLst>
                  <a:ext uri="{FF2B5EF4-FFF2-40B4-BE49-F238E27FC236}">
                    <a16:creationId xmlns:a16="http://schemas.microsoft.com/office/drawing/2014/main" id="{230390EA-357C-E637-6D93-279F8056B656}"/>
                  </a:ext>
                </a:extLst>
              </p:cNvPr>
              <p:cNvSpPr/>
              <p:nvPr/>
            </p:nvSpPr>
            <p:spPr>
              <a:xfrm>
                <a:off x="5611050" y="1331050"/>
                <a:ext cx="64600" cy="34800"/>
              </a:xfrm>
              <a:custGeom>
                <a:avLst/>
                <a:gdLst/>
                <a:ahLst/>
                <a:cxnLst/>
                <a:rect l="l" t="t" r="r" b="b"/>
                <a:pathLst>
                  <a:path w="2584" h="1392" extrusionOk="0">
                    <a:moveTo>
                      <a:pt x="918" y="1"/>
                    </a:moveTo>
                    <a:cubicBezTo>
                      <a:pt x="692" y="1"/>
                      <a:pt x="443" y="43"/>
                      <a:pt x="172" y="141"/>
                    </a:cubicBezTo>
                    <a:cubicBezTo>
                      <a:pt x="59" y="182"/>
                      <a:pt x="0" y="306"/>
                      <a:pt x="41" y="420"/>
                    </a:cubicBezTo>
                    <a:cubicBezTo>
                      <a:pt x="54" y="450"/>
                      <a:pt x="71" y="476"/>
                      <a:pt x="92" y="498"/>
                    </a:cubicBezTo>
                    <a:cubicBezTo>
                      <a:pt x="133" y="538"/>
                      <a:pt x="189" y="563"/>
                      <a:pt x="248" y="563"/>
                    </a:cubicBezTo>
                    <a:cubicBezTo>
                      <a:pt x="272" y="563"/>
                      <a:pt x="297" y="558"/>
                      <a:pt x="322" y="549"/>
                    </a:cubicBezTo>
                    <a:cubicBezTo>
                      <a:pt x="544" y="469"/>
                      <a:pt x="744" y="435"/>
                      <a:pt x="921" y="435"/>
                    </a:cubicBezTo>
                    <a:cubicBezTo>
                      <a:pt x="1777" y="435"/>
                      <a:pt x="2119" y="1218"/>
                      <a:pt x="2136" y="1259"/>
                    </a:cubicBezTo>
                    <a:cubicBezTo>
                      <a:pt x="2171" y="1342"/>
                      <a:pt x="2252" y="1391"/>
                      <a:pt x="2338" y="1391"/>
                    </a:cubicBezTo>
                    <a:cubicBezTo>
                      <a:pt x="2365" y="1391"/>
                      <a:pt x="2393" y="1386"/>
                      <a:pt x="2420" y="1375"/>
                    </a:cubicBezTo>
                    <a:cubicBezTo>
                      <a:pt x="2530" y="1329"/>
                      <a:pt x="2584" y="1201"/>
                      <a:pt x="2535" y="1089"/>
                    </a:cubicBezTo>
                    <a:cubicBezTo>
                      <a:pt x="2354" y="657"/>
                      <a:pt x="1814" y="1"/>
                      <a:pt x="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57;p37">
                <a:extLst>
                  <a:ext uri="{FF2B5EF4-FFF2-40B4-BE49-F238E27FC236}">
                    <a16:creationId xmlns:a16="http://schemas.microsoft.com/office/drawing/2014/main" id="{E14D579A-C909-DDF7-4EC6-AB8E95D10012}"/>
                  </a:ext>
                </a:extLst>
              </p:cNvPr>
              <p:cNvSpPr/>
              <p:nvPr/>
            </p:nvSpPr>
            <p:spPr>
              <a:xfrm>
                <a:off x="5486575" y="1381225"/>
                <a:ext cx="26800" cy="54200"/>
              </a:xfrm>
              <a:custGeom>
                <a:avLst/>
                <a:gdLst/>
                <a:ahLst/>
                <a:cxnLst/>
                <a:rect l="l" t="t" r="r" b="b"/>
                <a:pathLst>
                  <a:path w="1072" h="2168" extrusionOk="0">
                    <a:moveTo>
                      <a:pt x="562" y="0"/>
                    </a:moveTo>
                    <a:cubicBezTo>
                      <a:pt x="280" y="0"/>
                      <a:pt x="39" y="473"/>
                      <a:pt x="20" y="1067"/>
                    </a:cubicBezTo>
                    <a:cubicBezTo>
                      <a:pt x="1" y="1666"/>
                      <a:pt x="217" y="2158"/>
                      <a:pt x="502" y="2167"/>
                    </a:cubicBezTo>
                    <a:cubicBezTo>
                      <a:pt x="505" y="2167"/>
                      <a:pt x="508" y="2167"/>
                      <a:pt x="510" y="2167"/>
                    </a:cubicBezTo>
                    <a:cubicBezTo>
                      <a:pt x="792" y="2167"/>
                      <a:pt x="1034" y="1692"/>
                      <a:pt x="1052" y="1100"/>
                    </a:cubicBezTo>
                    <a:cubicBezTo>
                      <a:pt x="1072" y="502"/>
                      <a:pt x="856" y="9"/>
                      <a:pt x="570" y="0"/>
                    </a:cubicBezTo>
                    <a:cubicBezTo>
                      <a:pt x="568" y="0"/>
                      <a:pt x="565"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58;p37">
                <a:extLst>
                  <a:ext uri="{FF2B5EF4-FFF2-40B4-BE49-F238E27FC236}">
                    <a16:creationId xmlns:a16="http://schemas.microsoft.com/office/drawing/2014/main" id="{F3490EF8-A4D7-C92C-6795-C3935640B254}"/>
                  </a:ext>
                </a:extLst>
              </p:cNvPr>
              <p:cNvSpPr/>
              <p:nvPr/>
            </p:nvSpPr>
            <p:spPr>
              <a:xfrm>
                <a:off x="5617375" y="1385325"/>
                <a:ext cx="26800" cy="54200"/>
              </a:xfrm>
              <a:custGeom>
                <a:avLst/>
                <a:gdLst/>
                <a:ahLst/>
                <a:cxnLst/>
                <a:rect l="l" t="t" r="r" b="b"/>
                <a:pathLst>
                  <a:path w="1072" h="2168" extrusionOk="0">
                    <a:moveTo>
                      <a:pt x="562" y="0"/>
                    </a:moveTo>
                    <a:cubicBezTo>
                      <a:pt x="280" y="0"/>
                      <a:pt x="37" y="475"/>
                      <a:pt x="20" y="1068"/>
                    </a:cubicBezTo>
                    <a:cubicBezTo>
                      <a:pt x="0" y="1666"/>
                      <a:pt x="216" y="2158"/>
                      <a:pt x="502" y="2168"/>
                    </a:cubicBezTo>
                    <a:cubicBezTo>
                      <a:pt x="504" y="2168"/>
                      <a:pt x="507" y="2168"/>
                      <a:pt x="509" y="2168"/>
                    </a:cubicBezTo>
                    <a:cubicBezTo>
                      <a:pt x="791" y="2168"/>
                      <a:pt x="1033" y="1693"/>
                      <a:pt x="1052" y="1100"/>
                    </a:cubicBezTo>
                    <a:cubicBezTo>
                      <a:pt x="1071" y="501"/>
                      <a:pt x="855" y="9"/>
                      <a:pt x="570" y="1"/>
                    </a:cubicBezTo>
                    <a:cubicBezTo>
                      <a:pt x="567" y="0"/>
                      <a:pt x="565"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59;p37">
                <a:extLst>
                  <a:ext uri="{FF2B5EF4-FFF2-40B4-BE49-F238E27FC236}">
                    <a16:creationId xmlns:a16="http://schemas.microsoft.com/office/drawing/2014/main" id="{D7E1AFBD-6036-6C6E-AEBF-9F0507A1F5CC}"/>
                  </a:ext>
                </a:extLst>
              </p:cNvPr>
              <p:cNvSpPr/>
              <p:nvPr/>
            </p:nvSpPr>
            <p:spPr>
              <a:xfrm>
                <a:off x="5426225" y="2581550"/>
                <a:ext cx="247150" cy="169500"/>
              </a:xfrm>
              <a:custGeom>
                <a:avLst/>
                <a:gdLst/>
                <a:ahLst/>
                <a:cxnLst/>
                <a:rect l="l" t="t" r="r" b="b"/>
                <a:pathLst>
                  <a:path w="9886" h="6780" extrusionOk="0">
                    <a:moveTo>
                      <a:pt x="3433" y="0"/>
                    </a:moveTo>
                    <a:cubicBezTo>
                      <a:pt x="1512" y="0"/>
                      <a:pt x="2640" y="1240"/>
                      <a:pt x="3017" y="1240"/>
                    </a:cubicBezTo>
                    <a:cubicBezTo>
                      <a:pt x="3023" y="1240"/>
                      <a:pt x="3029" y="1240"/>
                      <a:pt x="3035" y="1239"/>
                    </a:cubicBezTo>
                    <a:lnTo>
                      <a:pt x="5337" y="2092"/>
                    </a:lnTo>
                    <a:cubicBezTo>
                      <a:pt x="5047" y="2063"/>
                      <a:pt x="4770" y="2049"/>
                      <a:pt x="4508" y="2049"/>
                    </a:cubicBezTo>
                    <a:cubicBezTo>
                      <a:pt x="2694" y="2049"/>
                      <a:pt x="1511" y="2696"/>
                      <a:pt x="766" y="3421"/>
                    </a:cubicBezTo>
                    <a:cubicBezTo>
                      <a:pt x="64" y="4103"/>
                      <a:pt x="0" y="5264"/>
                      <a:pt x="707" y="5944"/>
                    </a:cubicBezTo>
                    <a:cubicBezTo>
                      <a:pt x="1327" y="6547"/>
                      <a:pt x="2121" y="6779"/>
                      <a:pt x="2974" y="6779"/>
                    </a:cubicBezTo>
                    <a:cubicBezTo>
                      <a:pt x="5814" y="6779"/>
                      <a:pt x="9317" y="4211"/>
                      <a:pt x="9317" y="4211"/>
                    </a:cubicBezTo>
                    <a:lnTo>
                      <a:pt x="9886" y="3995"/>
                    </a:lnTo>
                    <a:lnTo>
                      <a:pt x="9041" y="1150"/>
                    </a:lnTo>
                    <a:lnTo>
                      <a:pt x="8191" y="1917"/>
                    </a:lnTo>
                    <a:cubicBezTo>
                      <a:pt x="6659" y="969"/>
                      <a:pt x="4117" y="0"/>
                      <a:pt x="3459" y="0"/>
                    </a:cubicBezTo>
                    <a:cubicBezTo>
                      <a:pt x="3450" y="0"/>
                      <a:pt x="3442" y="0"/>
                      <a:pt x="3433" y="0"/>
                    </a:cubicBezTo>
                    <a:close/>
                  </a:path>
                </a:pathLst>
              </a:custGeom>
              <a:solidFill>
                <a:srgbClr val="FAC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60;p37">
                <a:extLst>
                  <a:ext uri="{FF2B5EF4-FFF2-40B4-BE49-F238E27FC236}">
                    <a16:creationId xmlns:a16="http://schemas.microsoft.com/office/drawing/2014/main" id="{FB53F3B4-26B1-9DE3-AF6D-773EA9B225F0}"/>
                  </a:ext>
                </a:extLst>
              </p:cNvPr>
              <p:cNvSpPr/>
              <p:nvPr/>
            </p:nvSpPr>
            <p:spPr>
              <a:xfrm>
                <a:off x="5644250" y="1726400"/>
                <a:ext cx="458600" cy="986700"/>
              </a:xfrm>
              <a:custGeom>
                <a:avLst/>
                <a:gdLst/>
                <a:ahLst/>
                <a:cxnLst/>
                <a:rect l="l" t="t" r="r" b="b"/>
                <a:pathLst>
                  <a:path w="18344" h="39468" extrusionOk="0">
                    <a:moveTo>
                      <a:pt x="4817" y="0"/>
                    </a:moveTo>
                    <a:cubicBezTo>
                      <a:pt x="2678" y="0"/>
                      <a:pt x="1055" y="3316"/>
                      <a:pt x="1077" y="5963"/>
                    </a:cubicBezTo>
                    <a:cubicBezTo>
                      <a:pt x="1088" y="7839"/>
                      <a:pt x="1576" y="9681"/>
                      <a:pt x="2369" y="11383"/>
                    </a:cubicBezTo>
                    <a:lnTo>
                      <a:pt x="9649" y="26311"/>
                    </a:lnTo>
                    <a:lnTo>
                      <a:pt x="1" y="34277"/>
                    </a:lnTo>
                    <a:lnTo>
                      <a:pt x="1542" y="39468"/>
                    </a:lnTo>
                    <a:lnTo>
                      <a:pt x="13680" y="33847"/>
                    </a:lnTo>
                    <a:cubicBezTo>
                      <a:pt x="18111" y="31681"/>
                      <a:pt x="18343" y="26233"/>
                      <a:pt x="17458" y="23682"/>
                    </a:cubicBezTo>
                    <a:lnTo>
                      <a:pt x="9487" y="3500"/>
                    </a:lnTo>
                    <a:cubicBezTo>
                      <a:pt x="8788" y="1506"/>
                      <a:pt x="6961" y="23"/>
                      <a:pt x="4839" y="0"/>
                    </a:cubicBezTo>
                    <a:cubicBezTo>
                      <a:pt x="4832" y="0"/>
                      <a:pt x="4825" y="0"/>
                      <a:pt x="48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61;p37">
                <a:extLst>
                  <a:ext uri="{FF2B5EF4-FFF2-40B4-BE49-F238E27FC236}">
                    <a16:creationId xmlns:a16="http://schemas.microsoft.com/office/drawing/2014/main" id="{1DEE748E-F99B-0D05-6014-1CEF3578D0FD}"/>
                  </a:ext>
                </a:extLst>
              </p:cNvPr>
              <p:cNvSpPr/>
              <p:nvPr/>
            </p:nvSpPr>
            <p:spPr>
              <a:xfrm>
                <a:off x="5253425" y="1077225"/>
                <a:ext cx="547850" cy="320050"/>
              </a:xfrm>
              <a:custGeom>
                <a:avLst/>
                <a:gdLst/>
                <a:ahLst/>
                <a:cxnLst/>
                <a:rect l="l" t="t" r="r" b="b"/>
                <a:pathLst>
                  <a:path w="21914" h="12802" extrusionOk="0">
                    <a:moveTo>
                      <a:pt x="7697" y="0"/>
                    </a:moveTo>
                    <a:cubicBezTo>
                      <a:pt x="6986" y="0"/>
                      <a:pt x="6302" y="121"/>
                      <a:pt x="5702" y="451"/>
                    </a:cubicBezTo>
                    <a:cubicBezTo>
                      <a:pt x="4194" y="1278"/>
                      <a:pt x="1806" y="3656"/>
                      <a:pt x="2008" y="4736"/>
                    </a:cubicBezTo>
                    <a:cubicBezTo>
                      <a:pt x="73" y="5786"/>
                      <a:pt x="1" y="7729"/>
                      <a:pt x="414" y="10365"/>
                    </a:cubicBezTo>
                    <a:cubicBezTo>
                      <a:pt x="580" y="11418"/>
                      <a:pt x="1527" y="12289"/>
                      <a:pt x="2560" y="12588"/>
                    </a:cubicBezTo>
                    <a:cubicBezTo>
                      <a:pt x="2704" y="12631"/>
                      <a:pt x="2988" y="12671"/>
                      <a:pt x="3299" y="12692"/>
                    </a:cubicBezTo>
                    <a:cubicBezTo>
                      <a:pt x="3518" y="12763"/>
                      <a:pt x="3749" y="12802"/>
                      <a:pt x="3978" y="12802"/>
                    </a:cubicBezTo>
                    <a:cubicBezTo>
                      <a:pt x="4290" y="12802"/>
                      <a:pt x="4599" y="12730"/>
                      <a:pt x="4877" y="12568"/>
                    </a:cubicBezTo>
                    <a:cubicBezTo>
                      <a:pt x="6066" y="11871"/>
                      <a:pt x="5824" y="9844"/>
                      <a:pt x="6142" y="8668"/>
                    </a:cubicBezTo>
                    <a:cubicBezTo>
                      <a:pt x="6794" y="8739"/>
                      <a:pt x="7458" y="8798"/>
                      <a:pt x="8121" y="8798"/>
                    </a:cubicBezTo>
                    <a:cubicBezTo>
                      <a:pt x="9070" y="8798"/>
                      <a:pt x="10018" y="8677"/>
                      <a:pt x="10925" y="8301"/>
                    </a:cubicBezTo>
                    <a:cubicBezTo>
                      <a:pt x="11657" y="7998"/>
                      <a:pt x="12400" y="7481"/>
                      <a:pt x="12999" y="6964"/>
                    </a:cubicBezTo>
                    <a:cubicBezTo>
                      <a:pt x="13401" y="6618"/>
                      <a:pt x="13593" y="6415"/>
                      <a:pt x="13780" y="6415"/>
                    </a:cubicBezTo>
                    <a:cubicBezTo>
                      <a:pt x="13964" y="6415"/>
                      <a:pt x="14143" y="6612"/>
                      <a:pt x="14514" y="7064"/>
                    </a:cubicBezTo>
                    <a:cubicBezTo>
                      <a:pt x="15341" y="8073"/>
                      <a:pt x="16293" y="8513"/>
                      <a:pt x="17483" y="8513"/>
                    </a:cubicBezTo>
                    <a:cubicBezTo>
                      <a:pt x="17724" y="8513"/>
                      <a:pt x="17975" y="8495"/>
                      <a:pt x="18236" y="8460"/>
                    </a:cubicBezTo>
                    <a:cubicBezTo>
                      <a:pt x="20033" y="8220"/>
                      <a:pt x="20738" y="6958"/>
                      <a:pt x="21914" y="5837"/>
                    </a:cubicBezTo>
                    <a:lnTo>
                      <a:pt x="21914" y="5837"/>
                    </a:lnTo>
                    <a:cubicBezTo>
                      <a:pt x="21521" y="6074"/>
                      <a:pt x="21192" y="6179"/>
                      <a:pt x="20912" y="6179"/>
                    </a:cubicBezTo>
                    <a:cubicBezTo>
                      <a:pt x="18881" y="6179"/>
                      <a:pt x="19413" y="687"/>
                      <a:pt x="16757" y="687"/>
                    </a:cubicBezTo>
                    <a:cubicBezTo>
                      <a:pt x="16639" y="687"/>
                      <a:pt x="16514" y="698"/>
                      <a:pt x="16382" y="721"/>
                    </a:cubicBezTo>
                    <a:cubicBezTo>
                      <a:pt x="15649" y="848"/>
                      <a:pt x="15343" y="1573"/>
                      <a:pt x="14601" y="1613"/>
                    </a:cubicBezTo>
                    <a:cubicBezTo>
                      <a:pt x="14575" y="1614"/>
                      <a:pt x="14549" y="1615"/>
                      <a:pt x="14522" y="1615"/>
                    </a:cubicBezTo>
                    <a:cubicBezTo>
                      <a:pt x="13660" y="1615"/>
                      <a:pt x="12429" y="899"/>
                      <a:pt x="11586" y="696"/>
                    </a:cubicBezTo>
                    <a:cubicBezTo>
                      <a:pt x="10445" y="423"/>
                      <a:pt x="9025" y="0"/>
                      <a:pt x="7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3" name="Title 2">
            <a:extLst>
              <a:ext uri="{FF2B5EF4-FFF2-40B4-BE49-F238E27FC236}">
                <a16:creationId xmlns:a16="http://schemas.microsoft.com/office/drawing/2014/main" id="{BAADCA45-A21A-29A9-5911-42819C5C32B2}"/>
              </a:ext>
            </a:extLst>
          </p:cNvPr>
          <p:cNvSpPr>
            <a:spLocks noGrp="1"/>
          </p:cNvSpPr>
          <p:nvPr>
            <p:ph type="title"/>
          </p:nvPr>
        </p:nvSpPr>
        <p:spPr>
          <a:xfrm>
            <a:off x="947187" y="272287"/>
            <a:ext cx="7249625" cy="572700"/>
          </a:xfrm>
        </p:spPr>
        <p:txBody>
          <a:bodyPr/>
          <a:lstStyle/>
          <a:p>
            <a:pPr algn="ctr">
              <a:lnSpc>
                <a:spcPct val="113000"/>
              </a:lnSpc>
            </a:pPr>
            <a:r>
              <a:rPr lang="vi-VN" sz="2800" dirty="0">
                <a:solidFill>
                  <a:schemeClr val="accent2"/>
                </a:solidFill>
                <a:effectLst/>
                <a:latin typeface="Arial" panose="020B0604020202020204" pitchFamily="34" charset="0"/>
                <a:cs typeface="Arial" panose="020B0604020202020204" pitchFamily="34" charset="0"/>
              </a:rPr>
              <a:t>Quan sát hình ảnh SGK tr.54 và cho biết</a:t>
            </a:r>
          </a:p>
        </p:txBody>
      </p:sp>
      <p:sp>
        <p:nvSpPr>
          <p:cNvPr id="28" name="Google Shape;474;p33">
            <a:extLst>
              <a:ext uri="{FF2B5EF4-FFF2-40B4-BE49-F238E27FC236}">
                <a16:creationId xmlns:a16="http://schemas.microsoft.com/office/drawing/2014/main" id="{D2FDDEA5-C3D5-CB80-B00C-2F3A2C13AC64}"/>
              </a:ext>
            </a:extLst>
          </p:cNvPr>
          <p:cNvSpPr/>
          <p:nvPr/>
        </p:nvSpPr>
        <p:spPr>
          <a:xfrm>
            <a:off x="686657" y="1001413"/>
            <a:ext cx="7770683" cy="8062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1E273CE-6F18-C6C7-5E44-3D5FE4B84C3C}"/>
              </a:ext>
            </a:extLst>
          </p:cNvPr>
          <p:cNvSpPr txBox="1"/>
          <p:nvPr/>
        </p:nvSpPr>
        <p:spPr>
          <a:xfrm>
            <a:off x="5468379" y="1408876"/>
            <a:ext cx="3295416"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Nêu đặc điểm về hình dáng, màu sắc, họa tiết, chất liệu của các yếu tố trang trí trên mỗi sản phẩm.</a:t>
            </a:r>
          </a:p>
        </p:txBody>
      </p:sp>
      <p:pic>
        <p:nvPicPr>
          <p:cNvPr id="1378" name="Picture 1377">
            <a:extLst>
              <a:ext uri="{FF2B5EF4-FFF2-40B4-BE49-F238E27FC236}">
                <a16:creationId xmlns:a16="http://schemas.microsoft.com/office/drawing/2014/main" id="{BB2E4FA8-C0CD-3693-A828-0E644C8E15A1}"/>
              </a:ext>
            </a:extLst>
          </p:cNvPr>
          <p:cNvPicPr>
            <a:picLocks noChangeAspect="1"/>
          </p:cNvPicPr>
          <p:nvPr/>
        </p:nvPicPr>
        <p:blipFill rotWithShape="1">
          <a:blip r:embed="rId3"/>
          <a:srcRect l="23094" t="4218" r="28696" b="6894"/>
          <a:stretch/>
        </p:blipFill>
        <p:spPr>
          <a:xfrm>
            <a:off x="3792628" y="1318323"/>
            <a:ext cx="1368731" cy="1889512"/>
          </a:xfrm>
          <a:prstGeom prst="rect">
            <a:avLst/>
          </a:prstGeom>
        </p:spPr>
      </p:pic>
      <p:pic>
        <p:nvPicPr>
          <p:cNvPr id="1380" name="Picture 1379">
            <a:extLst>
              <a:ext uri="{FF2B5EF4-FFF2-40B4-BE49-F238E27FC236}">
                <a16:creationId xmlns:a16="http://schemas.microsoft.com/office/drawing/2014/main" id="{07A64A33-4AC7-5DD2-F91C-08FE18571692}"/>
              </a:ext>
            </a:extLst>
          </p:cNvPr>
          <p:cNvPicPr>
            <a:picLocks noChangeAspect="1"/>
          </p:cNvPicPr>
          <p:nvPr/>
        </p:nvPicPr>
        <p:blipFill rotWithShape="1">
          <a:blip r:embed="rId4"/>
          <a:srcRect l="24220" t="4685" r="23558" b="6417"/>
          <a:stretch/>
        </p:blipFill>
        <p:spPr>
          <a:xfrm>
            <a:off x="2083312" y="1318323"/>
            <a:ext cx="1482538" cy="1889512"/>
          </a:xfrm>
          <a:prstGeom prst="rect">
            <a:avLst/>
          </a:prstGeom>
        </p:spPr>
      </p:pic>
      <p:pic>
        <p:nvPicPr>
          <p:cNvPr id="1431" name="Picture 1430">
            <a:extLst>
              <a:ext uri="{FF2B5EF4-FFF2-40B4-BE49-F238E27FC236}">
                <a16:creationId xmlns:a16="http://schemas.microsoft.com/office/drawing/2014/main" id="{7CD987BF-56DF-BEC4-4796-5A9F358A5FC4}"/>
              </a:ext>
            </a:extLst>
          </p:cNvPr>
          <p:cNvPicPr>
            <a:picLocks noChangeAspect="1"/>
          </p:cNvPicPr>
          <p:nvPr/>
        </p:nvPicPr>
        <p:blipFill rotWithShape="1">
          <a:blip r:embed="rId5"/>
          <a:srcRect l="19631" t="2916" r="26807" b="4297"/>
          <a:stretch/>
        </p:blipFill>
        <p:spPr>
          <a:xfrm>
            <a:off x="399718" y="1318324"/>
            <a:ext cx="1456817" cy="1889512"/>
          </a:xfrm>
          <a:prstGeom prst="rect">
            <a:avLst/>
          </a:prstGeom>
        </p:spPr>
      </p:pic>
      <p:pic>
        <p:nvPicPr>
          <p:cNvPr id="1433" name="Picture 1432">
            <a:extLst>
              <a:ext uri="{FF2B5EF4-FFF2-40B4-BE49-F238E27FC236}">
                <a16:creationId xmlns:a16="http://schemas.microsoft.com/office/drawing/2014/main" id="{E330F91D-5DC1-7E3D-8904-02D9669F1DE8}"/>
              </a:ext>
            </a:extLst>
          </p:cNvPr>
          <p:cNvPicPr>
            <a:picLocks noChangeAspect="1"/>
          </p:cNvPicPr>
          <p:nvPr/>
        </p:nvPicPr>
        <p:blipFill rotWithShape="1">
          <a:blip r:embed="rId6"/>
          <a:srcRect l="20282" t="17518" r="25109" b="26541"/>
          <a:stretch/>
        </p:blipFill>
        <p:spPr>
          <a:xfrm>
            <a:off x="4114179" y="3496508"/>
            <a:ext cx="2187633" cy="1291157"/>
          </a:xfrm>
          <a:prstGeom prst="rect">
            <a:avLst/>
          </a:prstGeom>
        </p:spPr>
      </p:pic>
      <p:pic>
        <p:nvPicPr>
          <p:cNvPr id="1435" name="Picture 1434">
            <a:extLst>
              <a:ext uri="{FF2B5EF4-FFF2-40B4-BE49-F238E27FC236}">
                <a16:creationId xmlns:a16="http://schemas.microsoft.com/office/drawing/2014/main" id="{48A64DBA-A74B-4412-1B6E-FA8F40D9EF43}"/>
              </a:ext>
            </a:extLst>
          </p:cNvPr>
          <p:cNvPicPr>
            <a:picLocks noChangeAspect="1"/>
          </p:cNvPicPr>
          <p:nvPr/>
        </p:nvPicPr>
        <p:blipFill rotWithShape="1">
          <a:blip r:embed="rId7"/>
          <a:srcRect l="21605" t="15204" r="24344" b="22854"/>
          <a:stretch/>
        </p:blipFill>
        <p:spPr>
          <a:xfrm>
            <a:off x="2003070" y="3496507"/>
            <a:ext cx="1950043" cy="1287532"/>
          </a:xfrm>
          <a:prstGeom prst="rect">
            <a:avLst/>
          </a:prstGeom>
        </p:spPr>
      </p:pic>
      <p:pic>
        <p:nvPicPr>
          <p:cNvPr id="1437" name="Picture 1436">
            <a:extLst>
              <a:ext uri="{FF2B5EF4-FFF2-40B4-BE49-F238E27FC236}">
                <a16:creationId xmlns:a16="http://schemas.microsoft.com/office/drawing/2014/main" id="{9D530B38-5ACB-EAE7-E1B1-12E32E0F39BE}"/>
              </a:ext>
            </a:extLst>
          </p:cNvPr>
          <p:cNvPicPr>
            <a:picLocks noChangeAspect="1"/>
          </p:cNvPicPr>
          <p:nvPr/>
        </p:nvPicPr>
        <p:blipFill rotWithShape="1">
          <a:blip r:embed="rId8"/>
          <a:srcRect l="22899" t="17013" r="28449" b="18840"/>
          <a:stretch/>
        </p:blipFill>
        <p:spPr>
          <a:xfrm>
            <a:off x="399718" y="3496507"/>
            <a:ext cx="1442286" cy="1291158"/>
          </a:xfrm>
          <a:prstGeom prst="rect">
            <a:avLst/>
          </a:prstGeom>
        </p:spPr>
      </p:pic>
      <p:sp>
        <p:nvSpPr>
          <p:cNvPr id="1439" name="TextBox 1438">
            <a:extLst>
              <a:ext uri="{FF2B5EF4-FFF2-40B4-BE49-F238E27FC236}">
                <a16:creationId xmlns:a16="http://schemas.microsoft.com/office/drawing/2014/main" id="{CA3FB34F-FF86-DB0D-7362-EF9EF671573F}"/>
              </a:ext>
            </a:extLst>
          </p:cNvPr>
          <p:cNvSpPr txBox="1"/>
          <p:nvPr/>
        </p:nvSpPr>
        <p:spPr>
          <a:xfrm>
            <a:off x="6494462" y="3496507"/>
            <a:ext cx="2269333"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Trình bày ý tưởng thiết kế và trang trí đồ dùng.</a:t>
            </a:r>
            <a:endParaRPr lang="vi-VN" sz="18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37"/>
                                        </p:tgtEl>
                                        <p:attrNameLst>
                                          <p:attrName>style.visibility</p:attrName>
                                        </p:attrNameLst>
                                      </p:cBhvr>
                                      <p:to>
                                        <p:strVal val="visible"/>
                                      </p:to>
                                    </p:set>
                                    <p:animEffect transition="in" filter="wipe(up)">
                                      <p:cBhvr>
                                        <p:cTn id="12" dur="500"/>
                                        <p:tgtEl>
                                          <p:spTgt spid="1437"/>
                                        </p:tgtEl>
                                      </p:cBhvr>
                                    </p:animEffect>
                                  </p:childTnLst>
                                </p:cTn>
                              </p:par>
                              <p:par>
                                <p:cTn id="13" presetID="22" presetClass="entr" presetSubtype="1" fill="hold" nodeType="withEffect">
                                  <p:stCondLst>
                                    <p:cond delay="0"/>
                                  </p:stCondLst>
                                  <p:childTnLst>
                                    <p:set>
                                      <p:cBhvr>
                                        <p:cTn id="14" dur="1" fill="hold">
                                          <p:stCondLst>
                                            <p:cond delay="0"/>
                                          </p:stCondLst>
                                        </p:cTn>
                                        <p:tgtEl>
                                          <p:spTgt spid="1435"/>
                                        </p:tgtEl>
                                        <p:attrNameLst>
                                          <p:attrName>style.visibility</p:attrName>
                                        </p:attrNameLst>
                                      </p:cBhvr>
                                      <p:to>
                                        <p:strVal val="visible"/>
                                      </p:to>
                                    </p:set>
                                    <p:animEffect transition="in" filter="wipe(up)">
                                      <p:cBhvr>
                                        <p:cTn id="15" dur="500"/>
                                        <p:tgtEl>
                                          <p:spTgt spid="1435"/>
                                        </p:tgtEl>
                                      </p:cBhvr>
                                    </p:animEffect>
                                  </p:childTnLst>
                                </p:cTn>
                              </p:par>
                              <p:par>
                                <p:cTn id="16" presetID="22" presetClass="entr" presetSubtype="1" fill="hold" nodeType="withEffect">
                                  <p:stCondLst>
                                    <p:cond delay="0"/>
                                  </p:stCondLst>
                                  <p:childTnLst>
                                    <p:set>
                                      <p:cBhvr>
                                        <p:cTn id="17" dur="1" fill="hold">
                                          <p:stCondLst>
                                            <p:cond delay="0"/>
                                          </p:stCondLst>
                                        </p:cTn>
                                        <p:tgtEl>
                                          <p:spTgt spid="1433"/>
                                        </p:tgtEl>
                                        <p:attrNameLst>
                                          <p:attrName>style.visibility</p:attrName>
                                        </p:attrNameLst>
                                      </p:cBhvr>
                                      <p:to>
                                        <p:strVal val="visible"/>
                                      </p:to>
                                    </p:set>
                                    <p:animEffect transition="in" filter="wipe(up)">
                                      <p:cBhvr>
                                        <p:cTn id="18" dur="500"/>
                                        <p:tgtEl>
                                          <p:spTgt spid="1433"/>
                                        </p:tgtEl>
                                      </p:cBhvr>
                                    </p:animEffect>
                                  </p:childTnLst>
                                </p:cTn>
                              </p:par>
                              <p:par>
                                <p:cTn id="19" presetID="22" presetClass="entr" presetSubtype="1" fill="hold" nodeType="withEffect">
                                  <p:stCondLst>
                                    <p:cond delay="0"/>
                                  </p:stCondLst>
                                  <p:childTnLst>
                                    <p:set>
                                      <p:cBhvr>
                                        <p:cTn id="20" dur="1" fill="hold">
                                          <p:stCondLst>
                                            <p:cond delay="0"/>
                                          </p:stCondLst>
                                        </p:cTn>
                                        <p:tgtEl>
                                          <p:spTgt spid="1431"/>
                                        </p:tgtEl>
                                        <p:attrNameLst>
                                          <p:attrName>style.visibility</p:attrName>
                                        </p:attrNameLst>
                                      </p:cBhvr>
                                      <p:to>
                                        <p:strVal val="visible"/>
                                      </p:to>
                                    </p:set>
                                    <p:animEffect transition="in" filter="wipe(up)">
                                      <p:cBhvr>
                                        <p:cTn id="21" dur="500"/>
                                        <p:tgtEl>
                                          <p:spTgt spid="1431"/>
                                        </p:tgtEl>
                                      </p:cBhvr>
                                    </p:animEffect>
                                  </p:childTnLst>
                                </p:cTn>
                              </p:par>
                              <p:par>
                                <p:cTn id="22" presetID="22" presetClass="entr" presetSubtype="1" fill="hold" nodeType="withEffect">
                                  <p:stCondLst>
                                    <p:cond delay="0"/>
                                  </p:stCondLst>
                                  <p:childTnLst>
                                    <p:set>
                                      <p:cBhvr>
                                        <p:cTn id="23" dur="1" fill="hold">
                                          <p:stCondLst>
                                            <p:cond delay="0"/>
                                          </p:stCondLst>
                                        </p:cTn>
                                        <p:tgtEl>
                                          <p:spTgt spid="1380"/>
                                        </p:tgtEl>
                                        <p:attrNameLst>
                                          <p:attrName>style.visibility</p:attrName>
                                        </p:attrNameLst>
                                      </p:cBhvr>
                                      <p:to>
                                        <p:strVal val="visible"/>
                                      </p:to>
                                    </p:set>
                                    <p:animEffect transition="in" filter="wipe(up)">
                                      <p:cBhvr>
                                        <p:cTn id="24" dur="500"/>
                                        <p:tgtEl>
                                          <p:spTgt spid="1380"/>
                                        </p:tgtEl>
                                      </p:cBhvr>
                                    </p:animEffect>
                                  </p:childTnLst>
                                </p:cTn>
                              </p:par>
                              <p:par>
                                <p:cTn id="25" presetID="22" presetClass="entr" presetSubtype="1" fill="hold" nodeType="withEffect">
                                  <p:stCondLst>
                                    <p:cond delay="0"/>
                                  </p:stCondLst>
                                  <p:childTnLst>
                                    <p:set>
                                      <p:cBhvr>
                                        <p:cTn id="26" dur="1" fill="hold">
                                          <p:stCondLst>
                                            <p:cond delay="0"/>
                                          </p:stCondLst>
                                        </p:cTn>
                                        <p:tgtEl>
                                          <p:spTgt spid="1378"/>
                                        </p:tgtEl>
                                        <p:attrNameLst>
                                          <p:attrName>style.visibility</p:attrName>
                                        </p:attrNameLst>
                                      </p:cBhvr>
                                      <p:to>
                                        <p:strVal val="visible"/>
                                      </p:to>
                                    </p:set>
                                    <p:animEffect transition="in" filter="wipe(up)">
                                      <p:cBhvr>
                                        <p:cTn id="27" dur="500"/>
                                        <p:tgtEl>
                                          <p:spTgt spid="13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39"/>
                                        </p:tgtEl>
                                        <p:attrNameLst>
                                          <p:attrName>style.visibility</p:attrName>
                                        </p:attrNameLst>
                                      </p:cBhvr>
                                      <p:to>
                                        <p:strVal val="visible"/>
                                      </p:to>
                                    </p:set>
                                    <p:animEffect transition="in" filter="wipe(left)">
                                      <p:cBhvr>
                                        <p:cTn id="35" dur="500"/>
                                        <p:tgtEl>
                                          <p:spTgt spid="1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14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6" name="Title 2">
            <a:extLst>
              <a:ext uri="{FF2B5EF4-FFF2-40B4-BE49-F238E27FC236}">
                <a16:creationId xmlns:a16="http://schemas.microsoft.com/office/drawing/2014/main" id="{2D93A9D2-D50B-D1D1-45F9-64E36391E2C6}"/>
              </a:ext>
            </a:extLst>
          </p:cNvPr>
          <p:cNvSpPr>
            <a:spLocks noGrp="1"/>
          </p:cNvSpPr>
          <p:nvPr>
            <p:ph type="title"/>
          </p:nvPr>
        </p:nvSpPr>
        <p:spPr>
          <a:xfrm>
            <a:off x="1607818" y="250932"/>
            <a:ext cx="5928362" cy="572700"/>
          </a:xfrm>
        </p:spPr>
        <p:txBody>
          <a:bodyPr/>
          <a:lstStyle/>
          <a:p>
            <a:pPr algn="ctr">
              <a:lnSpc>
                <a:spcPct val="113000"/>
              </a:lnSpc>
            </a:pPr>
            <a:r>
              <a:rPr lang="vi-VN" sz="2800" b="1" dirty="0">
                <a:solidFill>
                  <a:schemeClr val="accent2"/>
                </a:solidFill>
                <a:effectLst/>
                <a:latin typeface="Arial" panose="020B0604020202020204" pitchFamily="34" charset="0"/>
                <a:cs typeface="Arial" panose="020B0604020202020204" pitchFamily="34" charset="0"/>
              </a:rPr>
              <a:t>Nhận xét các hình ảnh SGK tr.54</a:t>
            </a:r>
          </a:p>
        </p:txBody>
      </p:sp>
      <p:sp>
        <p:nvSpPr>
          <p:cNvPr id="7" name="Google Shape;474;p33">
            <a:extLst>
              <a:ext uri="{FF2B5EF4-FFF2-40B4-BE49-F238E27FC236}">
                <a16:creationId xmlns:a16="http://schemas.microsoft.com/office/drawing/2014/main" id="{2FCAB27F-DF7E-96D7-43B5-2B2515900C57}"/>
              </a:ext>
            </a:extLst>
          </p:cNvPr>
          <p:cNvSpPr/>
          <p:nvPr/>
        </p:nvSpPr>
        <p:spPr>
          <a:xfrm>
            <a:off x="-3" y="915072"/>
            <a:ext cx="9144004" cy="80628"/>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479C170-0C83-AEBB-8534-A35C404EFBD3}"/>
              </a:ext>
            </a:extLst>
          </p:cNvPr>
          <p:cNvPicPr>
            <a:picLocks noChangeAspect="1"/>
          </p:cNvPicPr>
          <p:nvPr/>
        </p:nvPicPr>
        <p:blipFill rotWithShape="1">
          <a:blip r:embed="rId3"/>
          <a:srcRect l="23094" t="4218" r="28696" b="6894"/>
          <a:stretch/>
        </p:blipFill>
        <p:spPr>
          <a:xfrm>
            <a:off x="3792628" y="2801855"/>
            <a:ext cx="1368731" cy="1889512"/>
          </a:xfrm>
          <a:prstGeom prst="rect">
            <a:avLst/>
          </a:prstGeom>
        </p:spPr>
      </p:pic>
      <p:pic>
        <p:nvPicPr>
          <p:cNvPr id="9" name="Picture 8">
            <a:extLst>
              <a:ext uri="{FF2B5EF4-FFF2-40B4-BE49-F238E27FC236}">
                <a16:creationId xmlns:a16="http://schemas.microsoft.com/office/drawing/2014/main" id="{37BCD710-084D-3FE2-D178-49EA4AC0EE0C}"/>
              </a:ext>
            </a:extLst>
          </p:cNvPr>
          <p:cNvPicPr>
            <a:picLocks noChangeAspect="1"/>
          </p:cNvPicPr>
          <p:nvPr/>
        </p:nvPicPr>
        <p:blipFill rotWithShape="1">
          <a:blip r:embed="rId4"/>
          <a:srcRect l="24220" t="4685" r="23558" b="6417"/>
          <a:stretch/>
        </p:blipFill>
        <p:spPr>
          <a:xfrm>
            <a:off x="2083312" y="2801855"/>
            <a:ext cx="1482538" cy="1889512"/>
          </a:xfrm>
          <a:prstGeom prst="rect">
            <a:avLst/>
          </a:prstGeom>
        </p:spPr>
      </p:pic>
      <p:pic>
        <p:nvPicPr>
          <p:cNvPr id="10" name="Picture 9">
            <a:extLst>
              <a:ext uri="{FF2B5EF4-FFF2-40B4-BE49-F238E27FC236}">
                <a16:creationId xmlns:a16="http://schemas.microsoft.com/office/drawing/2014/main" id="{CFD10A44-F8C9-BC9E-4C59-476A0F9A772B}"/>
              </a:ext>
            </a:extLst>
          </p:cNvPr>
          <p:cNvPicPr>
            <a:picLocks noChangeAspect="1"/>
          </p:cNvPicPr>
          <p:nvPr/>
        </p:nvPicPr>
        <p:blipFill rotWithShape="1">
          <a:blip r:embed="rId5"/>
          <a:srcRect l="19631" t="2916" r="26807" b="4297"/>
          <a:stretch/>
        </p:blipFill>
        <p:spPr>
          <a:xfrm>
            <a:off x="399718" y="2801856"/>
            <a:ext cx="1456817" cy="1889512"/>
          </a:xfrm>
          <a:prstGeom prst="rect">
            <a:avLst/>
          </a:prstGeom>
        </p:spPr>
      </p:pic>
      <p:pic>
        <p:nvPicPr>
          <p:cNvPr id="11" name="Picture 10">
            <a:extLst>
              <a:ext uri="{FF2B5EF4-FFF2-40B4-BE49-F238E27FC236}">
                <a16:creationId xmlns:a16="http://schemas.microsoft.com/office/drawing/2014/main" id="{B370FB3D-6DAE-9030-5D3D-C7C30A86AB05}"/>
              </a:ext>
            </a:extLst>
          </p:cNvPr>
          <p:cNvPicPr>
            <a:picLocks noChangeAspect="1"/>
          </p:cNvPicPr>
          <p:nvPr/>
        </p:nvPicPr>
        <p:blipFill rotWithShape="1">
          <a:blip r:embed="rId6"/>
          <a:srcRect l="20282" t="17518" r="25109" b="26541"/>
          <a:stretch/>
        </p:blipFill>
        <p:spPr>
          <a:xfrm>
            <a:off x="5972392" y="1280593"/>
            <a:ext cx="2187633" cy="1291157"/>
          </a:xfrm>
          <a:prstGeom prst="rect">
            <a:avLst/>
          </a:prstGeom>
        </p:spPr>
      </p:pic>
      <p:pic>
        <p:nvPicPr>
          <p:cNvPr id="12" name="Picture 11">
            <a:extLst>
              <a:ext uri="{FF2B5EF4-FFF2-40B4-BE49-F238E27FC236}">
                <a16:creationId xmlns:a16="http://schemas.microsoft.com/office/drawing/2014/main" id="{C4669E20-59A0-185F-66AB-AE991261511F}"/>
              </a:ext>
            </a:extLst>
          </p:cNvPr>
          <p:cNvPicPr>
            <a:picLocks noChangeAspect="1"/>
          </p:cNvPicPr>
          <p:nvPr/>
        </p:nvPicPr>
        <p:blipFill rotWithShape="1">
          <a:blip r:embed="rId7"/>
          <a:srcRect l="21605" t="15204" r="24344" b="22854"/>
          <a:stretch/>
        </p:blipFill>
        <p:spPr>
          <a:xfrm>
            <a:off x="3300013" y="1280592"/>
            <a:ext cx="1950043" cy="1287532"/>
          </a:xfrm>
          <a:prstGeom prst="rect">
            <a:avLst/>
          </a:prstGeom>
        </p:spPr>
      </p:pic>
      <p:pic>
        <p:nvPicPr>
          <p:cNvPr id="13" name="Picture 12">
            <a:extLst>
              <a:ext uri="{FF2B5EF4-FFF2-40B4-BE49-F238E27FC236}">
                <a16:creationId xmlns:a16="http://schemas.microsoft.com/office/drawing/2014/main" id="{9AE24729-BA80-045F-7C51-509498BF5BF2}"/>
              </a:ext>
            </a:extLst>
          </p:cNvPr>
          <p:cNvPicPr>
            <a:picLocks noChangeAspect="1"/>
          </p:cNvPicPr>
          <p:nvPr/>
        </p:nvPicPr>
        <p:blipFill rotWithShape="1">
          <a:blip r:embed="rId8"/>
          <a:srcRect l="22899" t="17013" r="28449" b="18840"/>
          <a:stretch/>
        </p:blipFill>
        <p:spPr>
          <a:xfrm>
            <a:off x="1135392" y="1280592"/>
            <a:ext cx="1442286" cy="1291158"/>
          </a:xfrm>
          <a:prstGeom prst="rect">
            <a:avLst/>
          </a:prstGeom>
        </p:spPr>
      </p:pic>
      <p:sp>
        <p:nvSpPr>
          <p:cNvPr id="15" name="TextBox 14">
            <a:extLst>
              <a:ext uri="{FF2B5EF4-FFF2-40B4-BE49-F238E27FC236}">
                <a16:creationId xmlns:a16="http://schemas.microsoft.com/office/drawing/2014/main" id="{10A5665A-192F-AF0A-5E7B-460ED3E739FA}"/>
              </a:ext>
            </a:extLst>
          </p:cNvPr>
          <p:cNvSpPr txBox="1"/>
          <p:nvPr/>
        </p:nvSpPr>
        <p:spPr>
          <a:xfrm>
            <a:off x="5388137" y="2895096"/>
            <a:ext cx="3356145"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Hình dáng đa dạng, chủ yếu là hình hoa, màu sắc đặc sắc, nhiều màu, được vẽ trên ô, nón, giày và guitar.</a:t>
            </a:r>
            <a:endParaRPr lang="vi-VN" sz="1800" dirty="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2" name="Oval 1">
            <a:extLst>
              <a:ext uri="{FF2B5EF4-FFF2-40B4-BE49-F238E27FC236}">
                <a16:creationId xmlns:a16="http://schemas.microsoft.com/office/drawing/2014/main" id="{E5B752E3-1A46-34FA-4199-CA1B28497E04}"/>
              </a:ext>
            </a:extLst>
          </p:cNvPr>
          <p:cNvSpPr/>
          <p:nvPr/>
        </p:nvSpPr>
        <p:spPr>
          <a:xfrm>
            <a:off x="6858475" y="3901677"/>
            <a:ext cx="2605566" cy="248364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0" name="Google Shape;700;p40"/>
          <p:cNvSpPr txBox="1">
            <a:spLocks noGrp="1"/>
          </p:cNvSpPr>
          <p:nvPr>
            <p:ph type="subTitle" idx="4"/>
          </p:nvPr>
        </p:nvSpPr>
        <p:spPr>
          <a:xfrm>
            <a:off x="1673110" y="2774152"/>
            <a:ext cx="70433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605"/>
              <a:buNone/>
            </a:pPr>
            <a:r>
              <a:rPr lang="vi-VN" dirty="0">
                <a:latin typeface="Arial" panose="020B0604020202020204" pitchFamily="34" charset="0"/>
                <a:cs typeface="Arial" panose="020B0604020202020204" pitchFamily="34" charset="0"/>
              </a:rPr>
              <a:t>01</a:t>
            </a:r>
            <a:endParaRPr dirty="0">
              <a:latin typeface="Arial" panose="020B0604020202020204" pitchFamily="34" charset="0"/>
              <a:cs typeface="Arial" panose="020B0604020202020204" pitchFamily="34" charset="0"/>
            </a:endParaRPr>
          </a:p>
        </p:txBody>
      </p:sp>
      <p:sp>
        <p:nvSpPr>
          <p:cNvPr id="701" name="Google Shape;701;p40"/>
          <p:cNvSpPr txBox="1">
            <a:spLocks noGrp="1"/>
          </p:cNvSpPr>
          <p:nvPr>
            <p:ph type="subTitle" idx="5"/>
          </p:nvPr>
        </p:nvSpPr>
        <p:spPr>
          <a:xfrm>
            <a:off x="4147050" y="2774152"/>
            <a:ext cx="84990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605"/>
              <a:buNone/>
            </a:pPr>
            <a:r>
              <a:rPr lang="vi-VN" dirty="0">
                <a:latin typeface="Arial" panose="020B0604020202020204" pitchFamily="34" charset="0"/>
                <a:cs typeface="Arial" panose="020B0604020202020204" pitchFamily="34" charset="0"/>
              </a:rPr>
              <a:t>02</a:t>
            </a:r>
            <a:endParaRPr dirty="0">
              <a:latin typeface="Arial" panose="020B0604020202020204" pitchFamily="34" charset="0"/>
              <a:cs typeface="Arial" panose="020B0604020202020204" pitchFamily="34" charset="0"/>
            </a:endParaRPr>
          </a:p>
        </p:txBody>
      </p:sp>
      <p:sp>
        <p:nvSpPr>
          <p:cNvPr id="702" name="Google Shape;702;p40"/>
          <p:cNvSpPr txBox="1">
            <a:spLocks noGrp="1"/>
          </p:cNvSpPr>
          <p:nvPr>
            <p:ph type="subTitle" idx="6"/>
          </p:nvPr>
        </p:nvSpPr>
        <p:spPr>
          <a:xfrm>
            <a:off x="6766560" y="2774152"/>
            <a:ext cx="70433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605"/>
              <a:buNone/>
            </a:pPr>
            <a:r>
              <a:rPr lang="vi-VN">
                <a:latin typeface="Arial" panose="020B0604020202020204" pitchFamily="34" charset="0"/>
                <a:cs typeface="Arial" panose="020B0604020202020204" pitchFamily="34" charset="0"/>
              </a:rPr>
              <a:t>03</a:t>
            </a:r>
            <a:endParaRPr dirty="0">
              <a:latin typeface="Arial" panose="020B0604020202020204" pitchFamily="34" charset="0"/>
              <a:cs typeface="Arial" panose="020B0604020202020204" pitchFamily="34" charset="0"/>
            </a:endParaRPr>
          </a:p>
        </p:txBody>
      </p:sp>
      <p:sp>
        <p:nvSpPr>
          <p:cNvPr id="703" name="Google Shape;703;p40"/>
          <p:cNvSpPr txBox="1">
            <a:spLocks noGrp="1"/>
          </p:cNvSpPr>
          <p:nvPr>
            <p:ph type="title"/>
          </p:nvPr>
        </p:nvSpPr>
        <p:spPr>
          <a:xfrm>
            <a:off x="1428825" y="682847"/>
            <a:ext cx="6286300" cy="572700"/>
          </a:xfrm>
          <a:prstGeom prst="rect">
            <a:avLst/>
          </a:prstGeom>
        </p:spPr>
        <p:txBody>
          <a:bodyPr spcFirstLastPara="1" wrap="square" lIns="91425" tIns="91425" rIns="91425" bIns="91425" anchor="ctr" anchorCtr="0">
            <a:noAutofit/>
          </a:bodyPr>
          <a:lstStyle/>
          <a:p>
            <a:pPr>
              <a:lnSpc>
                <a:spcPct val="113000"/>
              </a:lnSpc>
            </a:pPr>
            <a:r>
              <a:rPr lang="vi-VN" sz="2600" dirty="0">
                <a:solidFill>
                  <a:srgbClr val="000000"/>
                </a:solidFill>
                <a:effectLst/>
                <a:latin typeface="Arial" panose="020B0604020202020204" pitchFamily="34" charset="0"/>
                <a:cs typeface="Arial" panose="020B0604020202020204" pitchFamily="34" charset="0"/>
              </a:rPr>
              <a:t>Các bước thiết kế và trang trí đồ dùng</a:t>
            </a:r>
            <a:endParaRPr lang="vi-VN" sz="2600" dirty="0">
              <a:effectLst/>
              <a:latin typeface="Arial" panose="020B0604020202020204" pitchFamily="34" charset="0"/>
              <a:cs typeface="Arial" panose="020B0604020202020204" pitchFamily="34" charset="0"/>
            </a:endParaRPr>
          </a:p>
        </p:txBody>
      </p:sp>
      <p:sp>
        <p:nvSpPr>
          <p:cNvPr id="707" name="Google Shape;707;p40"/>
          <p:cNvSpPr/>
          <p:nvPr/>
        </p:nvSpPr>
        <p:spPr>
          <a:xfrm>
            <a:off x="1600325" y="1727908"/>
            <a:ext cx="849900" cy="849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8" name="Google Shape;708;p40"/>
          <p:cNvSpPr/>
          <p:nvPr/>
        </p:nvSpPr>
        <p:spPr>
          <a:xfrm>
            <a:off x="6693775" y="1727908"/>
            <a:ext cx="849900" cy="84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9" name="Google Shape;709;p40"/>
          <p:cNvSpPr/>
          <p:nvPr/>
        </p:nvSpPr>
        <p:spPr>
          <a:xfrm>
            <a:off x="4147050" y="1727908"/>
            <a:ext cx="849900" cy="849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0" name="Google Shape;710;p40"/>
          <p:cNvSpPr/>
          <p:nvPr/>
        </p:nvSpPr>
        <p:spPr>
          <a:xfrm>
            <a:off x="6522325" y="3273890"/>
            <a:ext cx="1192800" cy="6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711" name="Google Shape;711;p40"/>
          <p:cNvGrpSpPr/>
          <p:nvPr/>
        </p:nvGrpSpPr>
        <p:grpSpPr>
          <a:xfrm>
            <a:off x="1825983" y="1924253"/>
            <a:ext cx="398585" cy="457210"/>
            <a:chOff x="-46753100" y="1965500"/>
            <a:chExt cx="263075" cy="300125"/>
          </a:xfrm>
        </p:grpSpPr>
        <p:sp>
          <p:nvSpPr>
            <p:cNvPr id="712" name="Google Shape;712;p40"/>
            <p:cNvSpPr/>
            <p:nvPr/>
          </p:nvSpPr>
          <p:spPr>
            <a:xfrm>
              <a:off x="-46647575" y="2034825"/>
              <a:ext cx="53575" cy="53575"/>
            </a:xfrm>
            <a:custGeom>
              <a:avLst/>
              <a:gdLst/>
              <a:ahLst/>
              <a:cxnLst/>
              <a:rect l="l" t="t" r="r" b="b"/>
              <a:pathLst>
                <a:path w="2143" h="2143" extrusionOk="0">
                  <a:moveTo>
                    <a:pt x="1072" y="756"/>
                  </a:moveTo>
                  <a:cubicBezTo>
                    <a:pt x="1261" y="756"/>
                    <a:pt x="1418" y="914"/>
                    <a:pt x="1418" y="1103"/>
                  </a:cubicBezTo>
                  <a:cubicBezTo>
                    <a:pt x="1418" y="1323"/>
                    <a:pt x="1261" y="1481"/>
                    <a:pt x="1072" y="1481"/>
                  </a:cubicBezTo>
                  <a:cubicBezTo>
                    <a:pt x="883" y="1481"/>
                    <a:pt x="725" y="1323"/>
                    <a:pt x="725" y="1103"/>
                  </a:cubicBezTo>
                  <a:cubicBezTo>
                    <a:pt x="725" y="914"/>
                    <a:pt x="883" y="756"/>
                    <a:pt x="1072" y="756"/>
                  </a:cubicBezTo>
                  <a:close/>
                  <a:moveTo>
                    <a:pt x="1072" y="0"/>
                  </a:moveTo>
                  <a:cubicBezTo>
                    <a:pt x="473" y="0"/>
                    <a:pt x="1" y="473"/>
                    <a:pt x="1" y="1071"/>
                  </a:cubicBezTo>
                  <a:cubicBezTo>
                    <a:pt x="1" y="1670"/>
                    <a:pt x="473" y="2143"/>
                    <a:pt x="1072" y="2143"/>
                  </a:cubicBezTo>
                  <a:cubicBezTo>
                    <a:pt x="1670" y="2143"/>
                    <a:pt x="2143" y="1670"/>
                    <a:pt x="2143" y="1071"/>
                  </a:cubicBezTo>
                  <a:cubicBezTo>
                    <a:pt x="2143" y="473"/>
                    <a:pt x="1670" y="0"/>
                    <a:pt x="10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3" name="Google Shape;713;p40"/>
            <p:cNvSpPr/>
            <p:nvPr/>
          </p:nvSpPr>
          <p:spPr>
            <a:xfrm>
              <a:off x="-46753100" y="1965500"/>
              <a:ext cx="263075" cy="300125"/>
            </a:xfrm>
            <a:custGeom>
              <a:avLst/>
              <a:gdLst/>
              <a:ahLst/>
              <a:cxnLst/>
              <a:rect l="l" t="t" r="r" b="b"/>
              <a:pathLst>
                <a:path w="10523" h="12005" extrusionOk="0">
                  <a:moveTo>
                    <a:pt x="5293" y="694"/>
                  </a:moveTo>
                  <a:cubicBezTo>
                    <a:pt x="5765" y="694"/>
                    <a:pt x="6175" y="977"/>
                    <a:pt x="6270" y="1419"/>
                  </a:cubicBezTo>
                  <a:lnTo>
                    <a:pt x="4316" y="1419"/>
                  </a:lnTo>
                  <a:cubicBezTo>
                    <a:pt x="4442" y="977"/>
                    <a:pt x="4820" y="694"/>
                    <a:pt x="5293" y="694"/>
                  </a:cubicBezTo>
                  <a:close/>
                  <a:moveTo>
                    <a:pt x="3875" y="5766"/>
                  </a:moveTo>
                  <a:lnTo>
                    <a:pt x="5135" y="7026"/>
                  </a:lnTo>
                  <a:lnTo>
                    <a:pt x="2615" y="7026"/>
                  </a:lnTo>
                  <a:lnTo>
                    <a:pt x="3875" y="5766"/>
                  </a:lnTo>
                  <a:close/>
                  <a:moveTo>
                    <a:pt x="6679" y="5766"/>
                  </a:moveTo>
                  <a:lnTo>
                    <a:pt x="7939" y="7026"/>
                  </a:lnTo>
                  <a:lnTo>
                    <a:pt x="6144" y="7026"/>
                  </a:lnTo>
                  <a:lnTo>
                    <a:pt x="5797" y="6711"/>
                  </a:lnTo>
                  <a:lnTo>
                    <a:pt x="6679" y="5766"/>
                  </a:lnTo>
                  <a:close/>
                  <a:moveTo>
                    <a:pt x="8758" y="2112"/>
                  </a:moveTo>
                  <a:cubicBezTo>
                    <a:pt x="8947" y="2112"/>
                    <a:pt x="9105" y="2269"/>
                    <a:pt x="9105" y="2458"/>
                  </a:cubicBezTo>
                  <a:lnTo>
                    <a:pt x="9105" y="7089"/>
                  </a:lnTo>
                  <a:lnTo>
                    <a:pt x="8916" y="7089"/>
                  </a:lnTo>
                  <a:lnTo>
                    <a:pt x="6900" y="5073"/>
                  </a:lnTo>
                  <a:cubicBezTo>
                    <a:pt x="6825" y="4999"/>
                    <a:pt x="6744" y="4966"/>
                    <a:pt x="6662" y="4966"/>
                  </a:cubicBezTo>
                  <a:cubicBezTo>
                    <a:pt x="6571" y="4966"/>
                    <a:pt x="6479" y="5007"/>
                    <a:pt x="6396" y="5073"/>
                  </a:cubicBezTo>
                  <a:lnTo>
                    <a:pt x="5293" y="6239"/>
                  </a:lnTo>
                  <a:lnTo>
                    <a:pt x="4127" y="5073"/>
                  </a:lnTo>
                  <a:cubicBezTo>
                    <a:pt x="4064" y="5010"/>
                    <a:pt x="3970" y="4979"/>
                    <a:pt x="3871" y="4979"/>
                  </a:cubicBezTo>
                  <a:cubicBezTo>
                    <a:pt x="3773" y="4979"/>
                    <a:pt x="3670" y="5010"/>
                    <a:pt x="3592" y="5073"/>
                  </a:cubicBezTo>
                  <a:lnTo>
                    <a:pt x="1607" y="7089"/>
                  </a:lnTo>
                  <a:lnTo>
                    <a:pt x="1386" y="7089"/>
                  </a:lnTo>
                  <a:lnTo>
                    <a:pt x="1386" y="2458"/>
                  </a:lnTo>
                  <a:cubicBezTo>
                    <a:pt x="1449" y="2269"/>
                    <a:pt x="1607" y="2112"/>
                    <a:pt x="1764" y="2112"/>
                  </a:cubicBezTo>
                  <a:close/>
                  <a:moveTo>
                    <a:pt x="9168" y="7751"/>
                  </a:moveTo>
                  <a:lnTo>
                    <a:pt x="9168" y="8444"/>
                  </a:lnTo>
                  <a:lnTo>
                    <a:pt x="1449" y="8444"/>
                  </a:lnTo>
                  <a:lnTo>
                    <a:pt x="1449" y="7751"/>
                  </a:lnTo>
                  <a:close/>
                  <a:moveTo>
                    <a:pt x="7782" y="9137"/>
                  </a:moveTo>
                  <a:lnTo>
                    <a:pt x="7971" y="9830"/>
                  </a:lnTo>
                  <a:lnTo>
                    <a:pt x="2552" y="9830"/>
                  </a:lnTo>
                  <a:lnTo>
                    <a:pt x="2709" y="9137"/>
                  </a:lnTo>
                  <a:close/>
                  <a:moveTo>
                    <a:pt x="5261" y="1"/>
                  </a:moveTo>
                  <a:cubicBezTo>
                    <a:pt x="4411" y="1"/>
                    <a:pt x="3686" y="568"/>
                    <a:pt x="3529" y="1419"/>
                  </a:cubicBezTo>
                  <a:lnTo>
                    <a:pt x="1764" y="1419"/>
                  </a:lnTo>
                  <a:cubicBezTo>
                    <a:pt x="1166" y="1419"/>
                    <a:pt x="693" y="1891"/>
                    <a:pt x="693" y="2458"/>
                  </a:cubicBezTo>
                  <a:lnTo>
                    <a:pt x="693" y="8444"/>
                  </a:lnTo>
                  <a:lnTo>
                    <a:pt x="347" y="8444"/>
                  </a:lnTo>
                  <a:cubicBezTo>
                    <a:pt x="158" y="8444"/>
                    <a:pt x="0" y="8602"/>
                    <a:pt x="0" y="8822"/>
                  </a:cubicBezTo>
                  <a:cubicBezTo>
                    <a:pt x="0" y="9011"/>
                    <a:pt x="158" y="9169"/>
                    <a:pt x="347" y="9169"/>
                  </a:cubicBezTo>
                  <a:lnTo>
                    <a:pt x="1985" y="9169"/>
                  </a:lnTo>
                  <a:cubicBezTo>
                    <a:pt x="1922" y="9484"/>
                    <a:pt x="1481" y="11217"/>
                    <a:pt x="1418" y="11563"/>
                  </a:cubicBezTo>
                  <a:cubicBezTo>
                    <a:pt x="1355" y="11752"/>
                    <a:pt x="1481" y="11973"/>
                    <a:pt x="1670" y="12004"/>
                  </a:cubicBezTo>
                  <a:lnTo>
                    <a:pt x="1764" y="12004"/>
                  </a:lnTo>
                  <a:cubicBezTo>
                    <a:pt x="1922" y="12004"/>
                    <a:pt x="2079" y="11878"/>
                    <a:pt x="2111" y="11721"/>
                  </a:cubicBezTo>
                  <a:lnTo>
                    <a:pt x="2394" y="10586"/>
                  </a:lnTo>
                  <a:lnTo>
                    <a:pt x="8128" y="10586"/>
                  </a:lnTo>
                  <a:lnTo>
                    <a:pt x="8412" y="11721"/>
                  </a:lnTo>
                  <a:cubicBezTo>
                    <a:pt x="8443" y="11878"/>
                    <a:pt x="8601" y="12004"/>
                    <a:pt x="8758" y="12004"/>
                  </a:cubicBezTo>
                  <a:lnTo>
                    <a:pt x="8853" y="12004"/>
                  </a:lnTo>
                  <a:cubicBezTo>
                    <a:pt x="9042" y="11973"/>
                    <a:pt x="9168" y="11752"/>
                    <a:pt x="9105" y="11563"/>
                  </a:cubicBezTo>
                  <a:cubicBezTo>
                    <a:pt x="9042" y="11217"/>
                    <a:pt x="8601" y="9484"/>
                    <a:pt x="8538" y="9169"/>
                  </a:cubicBezTo>
                  <a:lnTo>
                    <a:pt x="10176" y="9169"/>
                  </a:lnTo>
                  <a:cubicBezTo>
                    <a:pt x="10365" y="9169"/>
                    <a:pt x="10523" y="9011"/>
                    <a:pt x="10523" y="8822"/>
                  </a:cubicBezTo>
                  <a:cubicBezTo>
                    <a:pt x="10523" y="8602"/>
                    <a:pt x="10365" y="8444"/>
                    <a:pt x="10176" y="8444"/>
                  </a:cubicBezTo>
                  <a:lnTo>
                    <a:pt x="9830" y="8444"/>
                  </a:lnTo>
                  <a:lnTo>
                    <a:pt x="9830" y="2458"/>
                  </a:lnTo>
                  <a:cubicBezTo>
                    <a:pt x="9830" y="1891"/>
                    <a:pt x="9357" y="1419"/>
                    <a:pt x="8758" y="1419"/>
                  </a:cubicBezTo>
                  <a:lnTo>
                    <a:pt x="6994" y="1419"/>
                  </a:lnTo>
                  <a:cubicBezTo>
                    <a:pt x="6837" y="631"/>
                    <a:pt x="6144" y="1"/>
                    <a:pt x="5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714" name="Google Shape;714;p40"/>
          <p:cNvGrpSpPr/>
          <p:nvPr/>
        </p:nvGrpSpPr>
        <p:grpSpPr>
          <a:xfrm>
            <a:off x="6919435" y="1924252"/>
            <a:ext cx="398579" cy="457213"/>
            <a:chOff x="-48237000" y="2342650"/>
            <a:chExt cx="256800" cy="300225"/>
          </a:xfrm>
        </p:grpSpPr>
        <p:sp>
          <p:nvSpPr>
            <p:cNvPr id="715" name="Google Shape;715;p40"/>
            <p:cNvSpPr/>
            <p:nvPr/>
          </p:nvSpPr>
          <p:spPr>
            <a:xfrm>
              <a:off x="-48237000" y="2342650"/>
              <a:ext cx="256800" cy="300225"/>
            </a:xfrm>
            <a:custGeom>
              <a:avLst/>
              <a:gdLst/>
              <a:ahLst/>
              <a:cxnLst/>
              <a:rect l="l" t="t" r="r" b="b"/>
              <a:pathLst>
                <a:path w="10272" h="12009" extrusionOk="0">
                  <a:moveTo>
                    <a:pt x="4507" y="679"/>
                  </a:moveTo>
                  <a:cubicBezTo>
                    <a:pt x="4774" y="679"/>
                    <a:pt x="5048" y="706"/>
                    <a:pt x="5325" y="762"/>
                  </a:cubicBezTo>
                  <a:cubicBezTo>
                    <a:pt x="6774" y="1077"/>
                    <a:pt x="7940" y="2274"/>
                    <a:pt x="8255" y="3723"/>
                  </a:cubicBezTo>
                  <a:cubicBezTo>
                    <a:pt x="8381" y="4227"/>
                    <a:pt x="8381" y="4763"/>
                    <a:pt x="8318" y="5267"/>
                  </a:cubicBezTo>
                  <a:cubicBezTo>
                    <a:pt x="8318" y="5330"/>
                    <a:pt x="8318" y="5424"/>
                    <a:pt x="8350" y="5487"/>
                  </a:cubicBezTo>
                  <a:lnTo>
                    <a:pt x="9263" y="7220"/>
                  </a:lnTo>
                  <a:cubicBezTo>
                    <a:pt x="9389" y="7441"/>
                    <a:pt x="9232" y="7756"/>
                    <a:pt x="8980" y="7756"/>
                  </a:cubicBezTo>
                  <a:lnTo>
                    <a:pt x="8034" y="7756"/>
                  </a:lnTo>
                  <a:cubicBezTo>
                    <a:pt x="7845" y="7756"/>
                    <a:pt x="7688" y="7913"/>
                    <a:pt x="7688" y="8102"/>
                  </a:cubicBezTo>
                  <a:lnTo>
                    <a:pt x="7688" y="9867"/>
                  </a:lnTo>
                  <a:lnTo>
                    <a:pt x="5892" y="9867"/>
                  </a:lnTo>
                  <a:cubicBezTo>
                    <a:pt x="5703" y="9867"/>
                    <a:pt x="5546" y="10024"/>
                    <a:pt x="5546" y="10213"/>
                  </a:cubicBezTo>
                  <a:lnTo>
                    <a:pt x="5546" y="11284"/>
                  </a:lnTo>
                  <a:lnTo>
                    <a:pt x="2049" y="11284"/>
                  </a:lnTo>
                  <a:lnTo>
                    <a:pt x="2049" y="7693"/>
                  </a:lnTo>
                  <a:cubicBezTo>
                    <a:pt x="2049" y="7598"/>
                    <a:pt x="2017" y="7504"/>
                    <a:pt x="1923" y="7441"/>
                  </a:cubicBezTo>
                  <a:cubicBezTo>
                    <a:pt x="1103" y="6685"/>
                    <a:pt x="631" y="5645"/>
                    <a:pt x="631" y="4542"/>
                  </a:cubicBezTo>
                  <a:cubicBezTo>
                    <a:pt x="631" y="2387"/>
                    <a:pt x="2372" y="679"/>
                    <a:pt x="4507" y="679"/>
                  </a:cubicBezTo>
                  <a:close/>
                  <a:moveTo>
                    <a:pt x="4570" y="0"/>
                  </a:moveTo>
                  <a:cubicBezTo>
                    <a:pt x="2059" y="0"/>
                    <a:pt x="1" y="1999"/>
                    <a:pt x="1" y="4542"/>
                  </a:cubicBezTo>
                  <a:cubicBezTo>
                    <a:pt x="1" y="5802"/>
                    <a:pt x="505" y="7000"/>
                    <a:pt x="1418" y="7850"/>
                  </a:cubicBezTo>
                  <a:lnTo>
                    <a:pt x="1418" y="11631"/>
                  </a:lnTo>
                  <a:cubicBezTo>
                    <a:pt x="1418" y="11851"/>
                    <a:pt x="1576" y="12009"/>
                    <a:pt x="1765" y="12009"/>
                  </a:cubicBezTo>
                  <a:lnTo>
                    <a:pt x="5987" y="12009"/>
                  </a:lnTo>
                  <a:cubicBezTo>
                    <a:pt x="6176" y="12009"/>
                    <a:pt x="6333" y="11851"/>
                    <a:pt x="6333" y="11631"/>
                  </a:cubicBezTo>
                  <a:lnTo>
                    <a:pt x="6333" y="10591"/>
                  </a:lnTo>
                  <a:lnTo>
                    <a:pt x="8097" y="10591"/>
                  </a:lnTo>
                  <a:cubicBezTo>
                    <a:pt x="8287" y="10591"/>
                    <a:pt x="8444" y="10434"/>
                    <a:pt x="8444" y="10213"/>
                  </a:cubicBezTo>
                  <a:lnTo>
                    <a:pt x="8444" y="8449"/>
                  </a:lnTo>
                  <a:lnTo>
                    <a:pt x="9043" y="8449"/>
                  </a:lnTo>
                  <a:cubicBezTo>
                    <a:pt x="9799" y="8417"/>
                    <a:pt x="10271" y="7598"/>
                    <a:pt x="9925" y="6874"/>
                  </a:cubicBezTo>
                  <a:lnTo>
                    <a:pt x="9043" y="5267"/>
                  </a:lnTo>
                  <a:cubicBezTo>
                    <a:pt x="9137" y="4700"/>
                    <a:pt x="9137" y="4164"/>
                    <a:pt x="9011" y="3597"/>
                  </a:cubicBezTo>
                  <a:cubicBezTo>
                    <a:pt x="8665" y="1864"/>
                    <a:pt x="7247" y="510"/>
                    <a:pt x="5546" y="100"/>
                  </a:cubicBezTo>
                  <a:cubicBezTo>
                    <a:pt x="5215" y="33"/>
                    <a:pt x="4889" y="0"/>
                    <a:pt x="45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6" name="Google Shape;716;p40"/>
            <p:cNvSpPr/>
            <p:nvPr/>
          </p:nvSpPr>
          <p:spPr>
            <a:xfrm>
              <a:off x="-48195250" y="2377425"/>
              <a:ext cx="144150" cy="140225"/>
            </a:xfrm>
            <a:custGeom>
              <a:avLst/>
              <a:gdLst/>
              <a:ahLst/>
              <a:cxnLst/>
              <a:rect l="l" t="t" r="r" b="b"/>
              <a:pathLst>
                <a:path w="5766" h="5609" extrusionOk="0">
                  <a:moveTo>
                    <a:pt x="3214" y="757"/>
                  </a:moveTo>
                  <a:lnTo>
                    <a:pt x="3214" y="883"/>
                  </a:lnTo>
                  <a:cubicBezTo>
                    <a:pt x="3214" y="1040"/>
                    <a:pt x="3277" y="1135"/>
                    <a:pt x="3435" y="1198"/>
                  </a:cubicBezTo>
                  <a:cubicBezTo>
                    <a:pt x="3624" y="1261"/>
                    <a:pt x="3844" y="1387"/>
                    <a:pt x="4002" y="1513"/>
                  </a:cubicBezTo>
                  <a:cubicBezTo>
                    <a:pt x="4061" y="1553"/>
                    <a:pt x="4146" y="1593"/>
                    <a:pt x="4233" y="1593"/>
                  </a:cubicBezTo>
                  <a:cubicBezTo>
                    <a:pt x="4283" y="1593"/>
                    <a:pt x="4333" y="1579"/>
                    <a:pt x="4380" y="1545"/>
                  </a:cubicBezTo>
                  <a:lnTo>
                    <a:pt x="4506" y="1482"/>
                  </a:lnTo>
                  <a:lnTo>
                    <a:pt x="4852" y="2049"/>
                  </a:lnTo>
                  <a:lnTo>
                    <a:pt x="4726" y="2143"/>
                  </a:lnTo>
                  <a:cubicBezTo>
                    <a:pt x="4632" y="2206"/>
                    <a:pt x="4537" y="2364"/>
                    <a:pt x="4569" y="2490"/>
                  </a:cubicBezTo>
                  <a:cubicBezTo>
                    <a:pt x="4632" y="2710"/>
                    <a:pt x="4632" y="2899"/>
                    <a:pt x="4569" y="3120"/>
                  </a:cubicBezTo>
                  <a:cubicBezTo>
                    <a:pt x="4537" y="3277"/>
                    <a:pt x="4632" y="3403"/>
                    <a:pt x="4726" y="3466"/>
                  </a:cubicBezTo>
                  <a:lnTo>
                    <a:pt x="4852" y="3561"/>
                  </a:lnTo>
                  <a:lnTo>
                    <a:pt x="4506" y="4159"/>
                  </a:lnTo>
                  <a:lnTo>
                    <a:pt x="4380" y="4065"/>
                  </a:lnTo>
                  <a:cubicBezTo>
                    <a:pt x="4323" y="4037"/>
                    <a:pt x="4260" y="4021"/>
                    <a:pt x="4199" y="4021"/>
                  </a:cubicBezTo>
                  <a:cubicBezTo>
                    <a:pt x="4125" y="4021"/>
                    <a:pt x="4054" y="4044"/>
                    <a:pt x="4002" y="4096"/>
                  </a:cubicBezTo>
                  <a:cubicBezTo>
                    <a:pt x="3844" y="4254"/>
                    <a:pt x="3624" y="4348"/>
                    <a:pt x="3435" y="4411"/>
                  </a:cubicBezTo>
                  <a:cubicBezTo>
                    <a:pt x="3277" y="4475"/>
                    <a:pt x="3214" y="4632"/>
                    <a:pt x="3214" y="4727"/>
                  </a:cubicBezTo>
                  <a:lnTo>
                    <a:pt x="3214" y="4853"/>
                  </a:lnTo>
                  <a:lnTo>
                    <a:pt x="2489" y="4853"/>
                  </a:lnTo>
                  <a:lnTo>
                    <a:pt x="2489" y="4727"/>
                  </a:lnTo>
                  <a:cubicBezTo>
                    <a:pt x="2489" y="4569"/>
                    <a:pt x="2426" y="4475"/>
                    <a:pt x="2269" y="4411"/>
                  </a:cubicBezTo>
                  <a:cubicBezTo>
                    <a:pt x="2048" y="4348"/>
                    <a:pt x="1859" y="4222"/>
                    <a:pt x="1702" y="4096"/>
                  </a:cubicBezTo>
                  <a:cubicBezTo>
                    <a:pt x="1622" y="4057"/>
                    <a:pt x="1530" y="4017"/>
                    <a:pt x="1449" y="4017"/>
                  </a:cubicBezTo>
                  <a:cubicBezTo>
                    <a:pt x="1402" y="4017"/>
                    <a:pt x="1358" y="4030"/>
                    <a:pt x="1324" y="4065"/>
                  </a:cubicBezTo>
                  <a:lnTo>
                    <a:pt x="1198" y="4159"/>
                  </a:lnTo>
                  <a:lnTo>
                    <a:pt x="851" y="3561"/>
                  </a:lnTo>
                  <a:lnTo>
                    <a:pt x="946" y="3466"/>
                  </a:lnTo>
                  <a:cubicBezTo>
                    <a:pt x="1072" y="3403"/>
                    <a:pt x="1166" y="3246"/>
                    <a:pt x="1103" y="3120"/>
                  </a:cubicBezTo>
                  <a:cubicBezTo>
                    <a:pt x="1072" y="2899"/>
                    <a:pt x="1072" y="2710"/>
                    <a:pt x="1103" y="2490"/>
                  </a:cubicBezTo>
                  <a:cubicBezTo>
                    <a:pt x="1166" y="2332"/>
                    <a:pt x="1072" y="2206"/>
                    <a:pt x="946" y="2143"/>
                  </a:cubicBezTo>
                  <a:lnTo>
                    <a:pt x="851" y="2049"/>
                  </a:lnTo>
                  <a:lnTo>
                    <a:pt x="1198" y="1482"/>
                  </a:lnTo>
                  <a:lnTo>
                    <a:pt x="1324" y="1545"/>
                  </a:lnTo>
                  <a:cubicBezTo>
                    <a:pt x="1366" y="1573"/>
                    <a:pt x="1421" y="1588"/>
                    <a:pt x="1481" y="1588"/>
                  </a:cubicBezTo>
                  <a:cubicBezTo>
                    <a:pt x="1553" y="1588"/>
                    <a:pt x="1632" y="1565"/>
                    <a:pt x="1702" y="1513"/>
                  </a:cubicBezTo>
                  <a:cubicBezTo>
                    <a:pt x="1859" y="1356"/>
                    <a:pt x="2048" y="1261"/>
                    <a:pt x="2269" y="1198"/>
                  </a:cubicBezTo>
                  <a:cubicBezTo>
                    <a:pt x="2426" y="1135"/>
                    <a:pt x="2489" y="977"/>
                    <a:pt x="2489" y="883"/>
                  </a:cubicBezTo>
                  <a:lnTo>
                    <a:pt x="2489" y="757"/>
                  </a:lnTo>
                  <a:close/>
                  <a:moveTo>
                    <a:pt x="2174" y="1"/>
                  </a:moveTo>
                  <a:cubicBezTo>
                    <a:pt x="1985" y="1"/>
                    <a:pt x="1828" y="158"/>
                    <a:pt x="1828" y="379"/>
                  </a:cubicBezTo>
                  <a:lnTo>
                    <a:pt x="1828" y="599"/>
                  </a:lnTo>
                  <a:cubicBezTo>
                    <a:pt x="1702" y="631"/>
                    <a:pt x="1576" y="725"/>
                    <a:pt x="1513" y="788"/>
                  </a:cubicBezTo>
                  <a:lnTo>
                    <a:pt x="1324" y="694"/>
                  </a:lnTo>
                  <a:cubicBezTo>
                    <a:pt x="1265" y="658"/>
                    <a:pt x="1192" y="641"/>
                    <a:pt x="1122" y="641"/>
                  </a:cubicBezTo>
                  <a:cubicBezTo>
                    <a:pt x="1004" y="641"/>
                    <a:pt x="890" y="690"/>
                    <a:pt x="851" y="788"/>
                  </a:cubicBezTo>
                  <a:lnTo>
                    <a:pt x="126" y="2017"/>
                  </a:lnTo>
                  <a:cubicBezTo>
                    <a:pt x="63" y="2175"/>
                    <a:pt x="95" y="2427"/>
                    <a:pt x="253" y="2490"/>
                  </a:cubicBezTo>
                  <a:lnTo>
                    <a:pt x="442" y="2616"/>
                  </a:lnTo>
                  <a:lnTo>
                    <a:pt x="442" y="2994"/>
                  </a:lnTo>
                  <a:lnTo>
                    <a:pt x="253" y="3120"/>
                  </a:lnTo>
                  <a:cubicBezTo>
                    <a:pt x="95" y="3214"/>
                    <a:pt x="0" y="3435"/>
                    <a:pt x="126" y="3592"/>
                  </a:cubicBezTo>
                  <a:lnTo>
                    <a:pt x="851" y="4821"/>
                  </a:lnTo>
                  <a:cubicBezTo>
                    <a:pt x="894" y="4928"/>
                    <a:pt x="1024" y="4991"/>
                    <a:pt x="1152" y="4991"/>
                  </a:cubicBezTo>
                  <a:cubicBezTo>
                    <a:pt x="1213" y="4991"/>
                    <a:pt x="1273" y="4977"/>
                    <a:pt x="1324" y="4947"/>
                  </a:cubicBezTo>
                  <a:lnTo>
                    <a:pt x="1513" y="4821"/>
                  </a:lnTo>
                  <a:cubicBezTo>
                    <a:pt x="1639" y="4884"/>
                    <a:pt x="1733" y="4979"/>
                    <a:pt x="1828" y="5010"/>
                  </a:cubicBezTo>
                  <a:lnTo>
                    <a:pt x="1828" y="5262"/>
                  </a:lnTo>
                  <a:cubicBezTo>
                    <a:pt x="1828" y="5451"/>
                    <a:pt x="1985" y="5609"/>
                    <a:pt x="2174" y="5609"/>
                  </a:cubicBezTo>
                  <a:lnTo>
                    <a:pt x="3592" y="5609"/>
                  </a:lnTo>
                  <a:cubicBezTo>
                    <a:pt x="3781" y="5609"/>
                    <a:pt x="3939" y="5451"/>
                    <a:pt x="3939" y="5262"/>
                  </a:cubicBezTo>
                  <a:lnTo>
                    <a:pt x="3939" y="5010"/>
                  </a:lnTo>
                  <a:cubicBezTo>
                    <a:pt x="4065" y="4979"/>
                    <a:pt x="4191" y="4884"/>
                    <a:pt x="4254" y="4821"/>
                  </a:cubicBezTo>
                  <a:lnTo>
                    <a:pt x="4474" y="4947"/>
                  </a:lnTo>
                  <a:cubicBezTo>
                    <a:pt x="4524" y="4967"/>
                    <a:pt x="4580" y="4978"/>
                    <a:pt x="4637" y="4978"/>
                  </a:cubicBezTo>
                  <a:cubicBezTo>
                    <a:pt x="4759" y="4978"/>
                    <a:pt x="4882" y="4929"/>
                    <a:pt x="4947" y="4821"/>
                  </a:cubicBezTo>
                  <a:lnTo>
                    <a:pt x="5640" y="3592"/>
                  </a:lnTo>
                  <a:cubicBezTo>
                    <a:pt x="5734" y="3435"/>
                    <a:pt x="5671" y="3214"/>
                    <a:pt x="5514" y="3120"/>
                  </a:cubicBezTo>
                  <a:lnTo>
                    <a:pt x="5325" y="2994"/>
                  </a:lnTo>
                  <a:lnTo>
                    <a:pt x="5325" y="2616"/>
                  </a:lnTo>
                  <a:lnTo>
                    <a:pt x="5514" y="2490"/>
                  </a:lnTo>
                  <a:cubicBezTo>
                    <a:pt x="5671" y="2427"/>
                    <a:pt x="5766" y="2206"/>
                    <a:pt x="5640" y="2017"/>
                  </a:cubicBezTo>
                  <a:lnTo>
                    <a:pt x="4947" y="788"/>
                  </a:lnTo>
                  <a:cubicBezTo>
                    <a:pt x="4887" y="689"/>
                    <a:pt x="4777" y="627"/>
                    <a:pt x="4664" y="627"/>
                  </a:cubicBezTo>
                  <a:cubicBezTo>
                    <a:pt x="4598" y="627"/>
                    <a:pt x="4532" y="648"/>
                    <a:pt x="4474" y="694"/>
                  </a:cubicBezTo>
                  <a:lnTo>
                    <a:pt x="4254" y="788"/>
                  </a:lnTo>
                  <a:cubicBezTo>
                    <a:pt x="4159" y="725"/>
                    <a:pt x="4033" y="631"/>
                    <a:pt x="3939" y="599"/>
                  </a:cubicBezTo>
                  <a:lnTo>
                    <a:pt x="3939" y="379"/>
                  </a:lnTo>
                  <a:cubicBezTo>
                    <a:pt x="3939" y="158"/>
                    <a:pt x="3781" y="1"/>
                    <a:pt x="35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7" name="Google Shape;717;p40"/>
            <p:cNvSpPr/>
            <p:nvPr/>
          </p:nvSpPr>
          <p:spPr>
            <a:xfrm>
              <a:off x="-48150350" y="2422325"/>
              <a:ext cx="52775" cy="52800"/>
            </a:xfrm>
            <a:custGeom>
              <a:avLst/>
              <a:gdLst/>
              <a:ahLst/>
              <a:cxnLst/>
              <a:rect l="l" t="t" r="r" b="b"/>
              <a:pathLst>
                <a:path w="2111" h="2112" extrusionOk="0">
                  <a:moveTo>
                    <a:pt x="1040" y="662"/>
                  </a:moveTo>
                  <a:cubicBezTo>
                    <a:pt x="1260" y="662"/>
                    <a:pt x="1418" y="820"/>
                    <a:pt x="1418" y="1009"/>
                  </a:cubicBezTo>
                  <a:cubicBezTo>
                    <a:pt x="1418" y="1198"/>
                    <a:pt x="1260" y="1355"/>
                    <a:pt x="1040" y="1355"/>
                  </a:cubicBezTo>
                  <a:cubicBezTo>
                    <a:pt x="851" y="1355"/>
                    <a:pt x="693" y="1198"/>
                    <a:pt x="693" y="1009"/>
                  </a:cubicBezTo>
                  <a:cubicBezTo>
                    <a:pt x="693" y="820"/>
                    <a:pt x="851" y="662"/>
                    <a:pt x="1040" y="662"/>
                  </a:cubicBezTo>
                  <a:close/>
                  <a:moveTo>
                    <a:pt x="1040" y="1"/>
                  </a:moveTo>
                  <a:cubicBezTo>
                    <a:pt x="473" y="1"/>
                    <a:pt x="0" y="473"/>
                    <a:pt x="0" y="1040"/>
                  </a:cubicBezTo>
                  <a:cubicBezTo>
                    <a:pt x="0" y="1639"/>
                    <a:pt x="473" y="2111"/>
                    <a:pt x="1040" y="2111"/>
                  </a:cubicBezTo>
                  <a:cubicBezTo>
                    <a:pt x="1639" y="2111"/>
                    <a:pt x="2111" y="1639"/>
                    <a:pt x="2111" y="1040"/>
                  </a:cubicBezTo>
                  <a:cubicBezTo>
                    <a:pt x="2111" y="473"/>
                    <a:pt x="1639"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718" name="Google Shape;718;p40"/>
          <p:cNvGrpSpPr/>
          <p:nvPr/>
        </p:nvGrpSpPr>
        <p:grpSpPr>
          <a:xfrm>
            <a:off x="4343399" y="1924253"/>
            <a:ext cx="457202" cy="457210"/>
            <a:chOff x="-49048250" y="2316775"/>
            <a:chExt cx="300100" cy="300125"/>
          </a:xfrm>
        </p:grpSpPr>
        <p:sp>
          <p:nvSpPr>
            <p:cNvPr id="719" name="Google Shape;719;p40"/>
            <p:cNvSpPr/>
            <p:nvPr/>
          </p:nvSpPr>
          <p:spPr>
            <a:xfrm>
              <a:off x="-49048250" y="2316775"/>
              <a:ext cx="300100" cy="300125"/>
            </a:xfrm>
            <a:custGeom>
              <a:avLst/>
              <a:gdLst/>
              <a:ahLst/>
              <a:cxnLst/>
              <a:rect l="l" t="t" r="r" b="b"/>
              <a:pathLst>
                <a:path w="12004" h="12005" extrusionOk="0">
                  <a:moveTo>
                    <a:pt x="10933" y="663"/>
                  </a:moveTo>
                  <a:cubicBezTo>
                    <a:pt x="11122" y="694"/>
                    <a:pt x="11311" y="852"/>
                    <a:pt x="11311" y="1009"/>
                  </a:cubicBezTo>
                  <a:lnTo>
                    <a:pt x="11311" y="1734"/>
                  </a:lnTo>
                  <a:lnTo>
                    <a:pt x="10366" y="1734"/>
                  </a:lnTo>
                  <a:lnTo>
                    <a:pt x="9106" y="663"/>
                  </a:lnTo>
                  <a:close/>
                  <a:moveTo>
                    <a:pt x="5136" y="694"/>
                  </a:moveTo>
                  <a:lnTo>
                    <a:pt x="6396" y="1765"/>
                  </a:lnTo>
                  <a:lnTo>
                    <a:pt x="4726" y="1765"/>
                  </a:lnTo>
                  <a:lnTo>
                    <a:pt x="3466" y="694"/>
                  </a:lnTo>
                  <a:close/>
                  <a:moveTo>
                    <a:pt x="7971" y="694"/>
                  </a:moveTo>
                  <a:lnTo>
                    <a:pt x="9232" y="1765"/>
                  </a:lnTo>
                  <a:lnTo>
                    <a:pt x="7562" y="1765"/>
                  </a:lnTo>
                  <a:lnTo>
                    <a:pt x="6302" y="694"/>
                  </a:lnTo>
                  <a:close/>
                  <a:moveTo>
                    <a:pt x="2363" y="663"/>
                  </a:moveTo>
                  <a:lnTo>
                    <a:pt x="4033" y="2080"/>
                  </a:lnTo>
                  <a:lnTo>
                    <a:pt x="2363" y="3498"/>
                  </a:lnTo>
                  <a:lnTo>
                    <a:pt x="694" y="3498"/>
                  </a:lnTo>
                  <a:lnTo>
                    <a:pt x="694" y="1009"/>
                  </a:lnTo>
                  <a:cubicBezTo>
                    <a:pt x="694" y="820"/>
                    <a:pt x="851" y="663"/>
                    <a:pt x="1040" y="663"/>
                  </a:cubicBezTo>
                  <a:close/>
                  <a:moveTo>
                    <a:pt x="6396" y="2427"/>
                  </a:moveTo>
                  <a:lnTo>
                    <a:pt x="5136" y="3498"/>
                  </a:lnTo>
                  <a:lnTo>
                    <a:pt x="3466" y="3498"/>
                  </a:lnTo>
                  <a:lnTo>
                    <a:pt x="4726" y="2427"/>
                  </a:lnTo>
                  <a:close/>
                  <a:moveTo>
                    <a:pt x="9200" y="2427"/>
                  </a:moveTo>
                  <a:lnTo>
                    <a:pt x="7940" y="3498"/>
                  </a:lnTo>
                  <a:lnTo>
                    <a:pt x="6239" y="3498"/>
                  </a:lnTo>
                  <a:lnTo>
                    <a:pt x="7499" y="2427"/>
                  </a:lnTo>
                  <a:close/>
                  <a:moveTo>
                    <a:pt x="11248" y="2427"/>
                  </a:moveTo>
                  <a:lnTo>
                    <a:pt x="11248" y="3498"/>
                  </a:lnTo>
                  <a:lnTo>
                    <a:pt x="9043" y="3498"/>
                  </a:lnTo>
                  <a:lnTo>
                    <a:pt x="10303" y="2427"/>
                  </a:lnTo>
                  <a:close/>
                  <a:moveTo>
                    <a:pt x="11311" y="4160"/>
                  </a:moveTo>
                  <a:lnTo>
                    <a:pt x="11311" y="10902"/>
                  </a:lnTo>
                  <a:cubicBezTo>
                    <a:pt x="11311" y="11091"/>
                    <a:pt x="11153" y="11248"/>
                    <a:pt x="10933" y="11248"/>
                  </a:cubicBezTo>
                  <a:lnTo>
                    <a:pt x="1072" y="11248"/>
                  </a:lnTo>
                  <a:cubicBezTo>
                    <a:pt x="851" y="11248"/>
                    <a:pt x="694" y="11091"/>
                    <a:pt x="694" y="10902"/>
                  </a:cubicBezTo>
                  <a:lnTo>
                    <a:pt x="694" y="4160"/>
                  </a:lnTo>
                  <a:close/>
                  <a:moveTo>
                    <a:pt x="1040" y="1"/>
                  </a:moveTo>
                  <a:cubicBezTo>
                    <a:pt x="473" y="1"/>
                    <a:pt x="1" y="474"/>
                    <a:pt x="1" y="1041"/>
                  </a:cubicBezTo>
                  <a:lnTo>
                    <a:pt x="1" y="10933"/>
                  </a:lnTo>
                  <a:cubicBezTo>
                    <a:pt x="1" y="11532"/>
                    <a:pt x="473" y="12004"/>
                    <a:pt x="1040" y="12004"/>
                  </a:cubicBezTo>
                  <a:lnTo>
                    <a:pt x="10933" y="12004"/>
                  </a:lnTo>
                  <a:cubicBezTo>
                    <a:pt x="11531" y="12004"/>
                    <a:pt x="12004" y="11532"/>
                    <a:pt x="12004" y="10933"/>
                  </a:cubicBezTo>
                  <a:lnTo>
                    <a:pt x="12004" y="3845"/>
                  </a:lnTo>
                  <a:lnTo>
                    <a:pt x="12004" y="1041"/>
                  </a:lnTo>
                  <a:cubicBezTo>
                    <a:pt x="11972" y="474"/>
                    <a:pt x="11500" y="1"/>
                    <a:pt x="10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0" name="Google Shape;720;p40"/>
            <p:cNvSpPr/>
            <p:nvPr/>
          </p:nvSpPr>
          <p:spPr>
            <a:xfrm>
              <a:off x="-49004150" y="2360100"/>
              <a:ext cx="17350" cy="17350"/>
            </a:xfrm>
            <a:custGeom>
              <a:avLst/>
              <a:gdLst/>
              <a:ahLst/>
              <a:cxnLst/>
              <a:rect l="l" t="t" r="r" b="b"/>
              <a:pathLst>
                <a:path w="694" h="694" extrusionOk="0">
                  <a:moveTo>
                    <a:pt x="347" y="1"/>
                  </a:moveTo>
                  <a:cubicBezTo>
                    <a:pt x="158" y="1"/>
                    <a:pt x="1" y="158"/>
                    <a:pt x="1" y="347"/>
                  </a:cubicBezTo>
                  <a:cubicBezTo>
                    <a:pt x="1" y="536"/>
                    <a:pt x="158" y="694"/>
                    <a:pt x="347" y="694"/>
                  </a:cubicBezTo>
                  <a:cubicBezTo>
                    <a:pt x="536" y="694"/>
                    <a:pt x="694" y="536"/>
                    <a:pt x="694" y="347"/>
                  </a:cubicBezTo>
                  <a:cubicBezTo>
                    <a:pt x="694" y="158"/>
                    <a:pt x="536"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1" name="Google Shape;721;p40"/>
            <p:cNvSpPr/>
            <p:nvPr/>
          </p:nvSpPr>
          <p:spPr>
            <a:xfrm>
              <a:off x="-48925375" y="2465650"/>
              <a:ext cx="71700" cy="86650"/>
            </a:xfrm>
            <a:custGeom>
              <a:avLst/>
              <a:gdLst/>
              <a:ahLst/>
              <a:cxnLst/>
              <a:rect l="l" t="t" r="r" b="b"/>
              <a:pathLst>
                <a:path w="2868" h="3466" extrusionOk="0">
                  <a:moveTo>
                    <a:pt x="693" y="1040"/>
                  </a:moveTo>
                  <a:lnTo>
                    <a:pt x="1859" y="1796"/>
                  </a:lnTo>
                  <a:lnTo>
                    <a:pt x="693" y="2552"/>
                  </a:lnTo>
                  <a:lnTo>
                    <a:pt x="693" y="1040"/>
                  </a:lnTo>
                  <a:close/>
                  <a:moveTo>
                    <a:pt x="343" y="1"/>
                  </a:moveTo>
                  <a:cubicBezTo>
                    <a:pt x="167" y="1"/>
                    <a:pt x="0" y="141"/>
                    <a:pt x="0" y="347"/>
                  </a:cubicBezTo>
                  <a:lnTo>
                    <a:pt x="0" y="3151"/>
                  </a:lnTo>
                  <a:cubicBezTo>
                    <a:pt x="0" y="3333"/>
                    <a:pt x="165" y="3466"/>
                    <a:pt x="340" y="3466"/>
                  </a:cubicBezTo>
                  <a:cubicBezTo>
                    <a:pt x="407" y="3466"/>
                    <a:pt x="475" y="3446"/>
                    <a:pt x="536" y="3403"/>
                  </a:cubicBezTo>
                  <a:lnTo>
                    <a:pt x="2678" y="1985"/>
                  </a:lnTo>
                  <a:cubicBezTo>
                    <a:pt x="2867" y="1922"/>
                    <a:pt x="2867" y="1639"/>
                    <a:pt x="2678" y="1481"/>
                  </a:cubicBezTo>
                  <a:lnTo>
                    <a:pt x="536" y="63"/>
                  </a:lnTo>
                  <a:cubicBezTo>
                    <a:pt x="476" y="20"/>
                    <a:pt x="409" y="1"/>
                    <a:pt x="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2" name="Google Shape;722;p40"/>
            <p:cNvSpPr/>
            <p:nvPr/>
          </p:nvSpPr>
          <p:spPr>
            <a:xfrm>
              <a:off x="-48977350" y="2431000"/>
              <a:ext cx="157525" cy="157550"/>
            </a:xfrm>
            <a:custGeom>
              <a:avLst/>
              <a:gdLst/>
              <a:ahLst/>
              <a:cxnLst/>
              <a:rect l="l" t="t" r="r" b="b"/>
              <a:pathLst>
                <a:path w="6301" h="6302" extrusionOk="0">
                  <a:moveTo>
                    <a:pt x="3151" y="756"/>
                  </a:moveTo>
                  <a:cubicBezTo>
                    <a:pt x="4474" y="756"/>
                    <a:pt x="5576" y="1859"/>
                    <a:pt x="5576" y="3182"/>
                  </a:cubicBezTo>
                  <a:cubicBezTo>
                    <a:pt x="5608" y="4537"/>
                    <a:pt x="4537" y="5640"/>
                    <a:pt x="3151" y="5640"/>
                  </a:cubicBezTo>
                  <a:cubicBezTo>
                    <a:pt x="1796" y="5640"/>
                    <a:pt x="693" y="4537"/>
                    <a:pt x="693" y="3182"/>
                  </a:cubicBezTo>
                  <a:cubicBezTo>
                    <a:pt x="693" y="1859"/>
                    <a:pt x="1796" y="756"/>
                    <a:pt x="3151" y="756"/>
                  </a:cubicBezTo>
                  <a:close/>
                  <a:moveTo>
                    <a:pt x="3151" y="0"/>
                  </a:moveTo>
                  <a:cubicBezTo>
                    <a:pt x="1418" y="0"/>
                    <a:pt x="0" y="1418"/>
                    <a:pt x="0" y="3151"/>
                  </a:cubicBezTo>
                  <a:cubicBezTo>
                    <a:pt x="0" y="4883"/>
                    <a:pt x="1418" y="6301"/>
                    <a:pt x="3151" y="6301"/>
                  </a:cubicBezTo>
                  <a:cubicBezTo>
                    <a:pt x="4883" y="6301"/>
                    <a:pt x="6301" y="4883"/>
                    <a:pt x="6301" y="3151"/>
                  </a:cubicBezTo>
                  <a:cubicBezTo>
                    <a:pt x="6301" y="1418"/>
                    <a:pt x="4915" y="0"/>
                    <a:pt x="3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723" name="Google Shape;723;p40"/>
          <p:cNvSpPr/>
          <p:nvPr/>
        </p:nvSpPr>
        <p:spPr>
          <a:xfrm>
            <a:off x="3975600" y="3273890"/>
            <a:ext cx="1192800" cy="6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4" name="Google Shape;724;p40"/>
          <p:cNvSpPr/>
          <p:nvPr/>
        </p:nvSpPr>
        <p:spPr>
          <a:xfrm>
            <a:off x="1428875" y="3273890"/>
            <a:ext cx="1192800" cy="6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680E083-A1AF-2FEC-3916-758D5A503705}"/>
              </a:ext>
            </a:extLst>
          </p:cNvPr>
          <p:cNvSpPr txBox="1"/>
          <p:nvPr/>
        </p:nvSpPr>
        <p:spPr>
          <a:xfrm>
            <a:off x="1125162" y="3515028"/>
            <a:ext cx="1800225" cy="95866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Lựa chọn vật trang trí</a:t>
            </a:r>
            <a:endParaRPr lang="vi-VN" sz="200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EEF3678-2008-939A-3905-6F38A2F27DBF}"/>
              </a:ext>
            </a:extLst>
          </p:cNvPr>
          <p:cNvSpPr txBox="1"/>
          <p:nvPr/>
        </p:nvSpPr>
        <p:spPr>
          <a:xfrm>
            <a:off x="3572597" y="3515028"/>
            <a:ext cx="1997624" cy="95866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Lựa chọn hình để vẽ lên vật</a:t>
            </a:r>
            <a:endParaRPr lang="vi-VN" sz="20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4B78A55-F611-EBF2-ADE2-6A5E5FCB41B8}"/>
              </a:ext>
            </a:extLst>
          </p:cNvPr>
          <p:cNvSpPr txBox="1"/>
          <p:nvPr/>
        </p:nvSpPr>
        <p:spPr>
          <a:xfrm>
            <a:off x="5993299" y="3515027"/>
            <a:ext cx="2285074" cy="95866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cs typeface="Arial" panose="020B0604020202020204" pitchFamily="34" charset="0"/>
              </a:rPr>
              <a:t>Tô màu cho phù hợp với hình vẽ</a:t>
            </a:r>
            <a:endParaRPr lang="vi-VN" sz="2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0369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3"/>
                                        </p:tgtEl>
                                        <p:attrNameLst>
                                          <p:attrName>style.visibility</p:attrName>
                                        </p:attrNameLst>
                                      </p:cBhvr>
                                      <p:to>
                                        <p:strVal val="visible"/>
                                      </p:to>
                                    </p:set>
                                    <p:animEffect transition="in" filter="barn(inVertical)">
                                      <p:cBhvr>
                                        <p:cTn id="7" dur="500"/>
                                        <p:tgtEl>
                                          <p:spTgt spid="70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00">
                                            <p:txEl>
                                              <p:pRg st="0" end="0"/>
                                            </p:txEl>
                                          </p:spTgt>
                                        </p:tgtEl>
                                        <p:attrNameLst>
                                          <p:attrName>style.visibility</p:attrName>
                                        </p:attrNameLst>
                                      </p:cBhvr>
                                      <p:to>
                                        <p:strVal val="visible"/>
                                      </p:to>
                                    </p:set>
                                    <p:anim calcmode="lin" valueType="num">
                                      <p:cBhvr additive="base">
                                        <p:cTn id="12" dur="500"/>
                                        <p:tgtEl>
                                          <p:spTgt spid="700">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700">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24"/>
                                        </p:tgtEl>
                                        <p:attrNameLst>
                                          <p:attrName>style.visibility</p:attrName>
                                        </p:attrNameLst>
                                      </p:cBhvr>
                                      <p:to>
                                        <p:strVal val="visible"/>
                                      </p:to>
                                    </p:set>
                                    <p:animEffect transition="in" filter="barn(inVertical)">
                                      <p:cBhvr>
                                        <p:cTn id="16" dur="500"/>
                                        <p:tgtEl>
                                          <p:spTgt spid="72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01">
                                            <p:txEl>
                                              <p:pRg st="0" end="0"/>
                                            </p:txEl>
                                          </p:spTgt>
                                        </p:tgtEl>
                                        <p:attrNameLst>
                                          <p:attrName>style.visibility</p:attrName>
                                        </p:attrNameLst>
                                      </p:cBhvr>
                                      <p:to>
                                        <p:strVal val="visible"/>
                                      </p:to>
                                    </p:set>
                                    <p:anim calcmode="lin" valueType="num">
                                      <p:cBhvr additive="base">
                                        <p:cTn id="25" dur="500"/>
                                        <p:tgtEl>
                                          <p:spTgt spid="701">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01">
                                            <p:txEl>
                                              <p:pRg st="0" end="0"/>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23"/>
                                        </p:tgtEl>
                                        <p:attrNameLst>
                                          <p:attrName>style.visibility</p:attrName>
                                        </p:attrNameLst>
                                      </p:cBhvr>
                                      <p:to>
                                        <p:strVal val="visible"/>
                                      </p:to>
                                    </p:set>
                                    <p:animEffect transition="in" filter="barn(inVertical)">
                                      <p:cBhvr>
                                        <p:cTn id="29" dur="500"/>
                                        <p:tgtEl>
                                          <p:spTgt spid="723"/>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p:tgtEl>
                                          <p:spTgt spid="5"/>
                                        </p:tgtEl>
                                        <p:attrNameLst>
                                          <p:attrName>ppt_y</p:attrName>
                                        </p:attrNameLst>
                                      </p:cBhvr>
                                      <p:tavLst>
                                        <p:tav tm="0">
                                          <p:val>
                                            <p:strVal val="#ppt_y+#ppt_h*1.125000"/>
                                          </p:val>
                                        </p:tav>
                                        <p:tav tm="100000">
                                          <p:val>
                                            <p:strVal val="#ppt_y"/>
                                          </p:val>
                                        </p:tav>
                                      </p:tavLst>
                                    </p:anim>
                                    <p:animEffect transition="in" filter="wipe(up)">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702">
                                            <p:txEl>
                                              <p:pRg st="0" end="0"/>
                                            </p:txEl>
                                          </p:spTgt>
                                        </p:tgtEl>
                                        <p:attrNameLst>
                                          <p:attrName>style.visibility</p:attrName>
                                        </p:attrNameLst>
                                      </p:cBhvr>
                                      <p:to>
                                        <p:strVal val="visible"/>
                                      </p:to>
                                    </p:set>
                                    <p:anim calcmode="lin" valueType="num">
                                      <p:cBhvr additive="base">
                                        <p:cTn id="38" dur="500"/>
                                        <p:tgtEl>
                                          <p:spTgt spid="702">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702">
                                            <p:txEl>
                                              <p:pRg st="0" end="0"/>
                                            </p:txEl>
                                          </p:spTgt>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10"/>
                                        </p:tgtEl>
                                        <p:attrNameLst>
                                          <p:attrName>style.visibility</p:attrName>
                                        </p:attrNameLst>
                                      </p:cBhvr>
                                      <p:to>
                                        <p:strVal val="visible"/>
                                      </p:to>
                                    </p:set>
                                    <p:animEffect transition="in" filter="barn(inVertical)">
                                      <p:cBhvr>
                                        <p:cTn id="42" dur="500"/>
                                        <p:tgtEl>
                                          <p:spTgt spid="710"/>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p:tgtEl>
                                          <p:spTgt spid="6"/>
                                        </p:tgtEl>
                                        <p:attrNameLst>
                                          <p:attrName>ppt_y</p:attrName>
                                        </p:attrNameLst>
                                      </p:cBhvr>
                                      <p:tavLst>
                                        <p:tav tm="0">
                                          <p:val>
                                            <p:strVal val="#ppt_y+#ppt_h*1.125000"/>
                                          </p:val>
                                        </p:tav>
                                        <p:tav tm="100000">
                                          <p:val>
                                            <p:strVal val="#ppt_y"/>
                                          </p:val>
                                        </p:tav>
                                      </p:tavLst>
                                    </p:anim>
                                    <p:animEffect transition="in" filter="wipe(up)">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 grpId="0" build="p"/>
      <p:bldP spid="701" grpId="0" build="p"/>
      <p:bldP spid="702" grpId="0" build="p"/>
      <p:bldP spid="703" grpId="0"/>
      <p:bldP spid="710" grpId="0" animBg="1"/>
      <p:bldP spid="723" grpId="0" animBg="1"/>
      <p:bldP spid="724" grpId="0" animBg="1"/>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4" name="Title 2">
            <a:extLst>
              <a:ext uri="{FF2B5EF4-FFF2-40B4-BE49-F238E27FC236}">
                <a16:creationId xmlns:a16="http://schemas.microsoft.com/office/drawing/2014/main" id="{248C4F5D-6820-7596-5F27-CB64A9367F3C}"/>
              </a:ext>
            </a:extLst>
          </p:cNvPr>
          <p:cNvSpPr>
            <a:spLocks noGrp="1"/>
          </p:cNvSpPr>
          <p:nvPr>
            <p:ph type="title"/>
          </p:nvPr>
        </p:nvSpPr>
        <p:spPr>
          <a:xfrm>
            <a:off x="947187" y="272287"/>
            <a:ext cx="7249625" cy="572700"/>
          </a:xfrm>
        </p:spPr>
        <p:txBody>
          <a:bodyPr/>
          <a:lstStyle/>
          <a:p>
            <a:pPr algn="ctr">
              <a:lnSpc>
                <a:spcPct val="113000"/>
              </a:lnSpc>
            </a:pPr>
            <a:r>
              <a:rPr lang="vi-VN" sz="2800" dirty="0">
                <a:solidFill>
                  <a:schemeClr val="accent2"/>
                </a:solidFill>
                <a:effectLst/>
                <a:latin typeface="Arial" panose="020B0604020202020204" pitchFamily="34" charset="0"/>
                <a:cs typeface="Arial" panose="020B0604020202020204" pitchFamily="34" charset="0"/>
              </a:rPr>
              <a:t>Quan sát hình ảnh SGK tr.55 và cho biết</a:t>
            </a:r>
          </a:p>
        </p:txBody>
      </p:sp>
      <p:sp>
        <p:nvSpPr>
          <p:cNvPr id="5" name="Google Shape;474;p33">
            <a:extLst>
              <a:ext uri="{FF2B5EF4-FFF2-40B4-BE49-F238E27FC236}">
                <a16:creationId xmlns:a16="http://schemas.microsoft.com/office/drawing/2014/main" id="{1EF5D15E-4144-5E3F-4A4B-B7A554570DC9}"/>
              </a:ext>
            </a:extLst>
          </p:cNvPr>
          <p:cNvSpPr/>
          <p:nvPr/>
        </p:nvSpPr>
        <p:spPr>
          <a:xfrm>
            <a:off x="686657" y="1001413"/>
            <a:ext cx="7770683" cy="80627"/>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D980BF-48A8-9945-68FD-B0A466B83B21}"/>
              </a:ext>
            </a:extLst>
          </p:cNvPr>
          <p:cNvSpPr txBox="1"/>
          <p:nvPr/>
        </p:nvSpPr>
        <p:spPr>
          <a:xfrm>
            <a:off x="1299207" y="3970980"/>
            <a:ext cx="6545582"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Sự khác nhau về hình thức giữa những chiếc mũ bảo hiểm.</a:t>
            </a:r>
            <a:endParaRPr lang="vi-VN" sz="1800" dirty="0">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Ý nghĩa của việc trang trí mũ bảo hiểm.</a:t>
            </a:r>
            <a:endParaRPr lang="vi-VN" sz="18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40205B1-3985-268A-6A21-FA38C45003A3}"/>
              </a:ext>
            </a:extLst>
          </p:cNvPr>
          <p:cNvPicPr>
            <a:picLocks noChangeAspect="1"/>
          </p:cNvPicPr>
          <p:nvPr/>
        </p:nvPicPr>
        <p:blipFill rotWithShape="1">
          <a:blip r:embed="rId3"/>
          <a:srcRect l="24084" t="9333" r="27232" b="23852"/>
          <a:stretch/>
        </p:blipFill>
        <p:spPr>
          <a:xfrm>
            <a:off x="5069607" y="1316198"/>
            <a:ext cx="3015492" cy="2446020"/>
          </a:xfrm>
          <a:prstGeom prst="rect">
            <a:avLst/>
          </a:prstGeom>
        </p:spPr>
      </p:pic>
      <p:pic>
        <p:nvPicPr>
          <p:cNvPr id="11" name="Picture 10">
            <a:extLst>
              <a:ext uri="{FF2B5EF4-FFF2-40B4-BE49-F238E27FC236}">
                <a16:creationId xmlns:a16="http://schemas.microsoft.com/office/drawing/2014/main" id="{28F0AE14-EEB1-D1F6-97C4-9F059EAC3A31}"/>
              </a:ext>
            </a:extLst>
          </p:cNvPr>
          <p:cNvPicPr>
            <a:picLocks noChangeAspect="1"/>
          </p:cNvPicPr>
          <p:nvPr/>
        </p:nvPicPr>
        <p:blipFill rotWithShape="1">
          <a:blip r:embed="rId4"/>
          <a:srcRect l="20432" t="10565" r="30095" b="22620"/>
          <a:stretch/>
        </p:blipFill>
        <p:spPr>
          <a:xfrm>
            <a:off x="1058901" y="1316199"/>
            <a:ext cx="3064305" cy="244602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Lead Designer CV by Slidesgo">
  <a:themeElements>
    <a:clrScheme name="Simple Light">
      <a:dk1>
        <a:srgbClr val="1C1C1C"/>
      </a:dk1>
      <a:lt1>
        <a:srgbClr val="FFFFFF"/>
      </a:lt1>
      <a:dk2>
        <a:srgbClr val="F3F3F3"/>
      </a:dk2>
      <a:lt2>
        <a:srgbClr val="F7B845"/>
      </a:lt2>
      <a:accent1>
        <a:srgbClr val="F7CFB5"/>
      </a:accent1>
      <a:accent2>
        <a:srgbClr val="EC663D"/>
      </a:accent2>
      <a:accent3>
        <a:srgbClr val="EFA1BD"/>
      </a:accent3>
      <a:accent4>
        <a:srgbClr val="67589D"/>
      </a:accent4>
      <a:accent5>
        <a:srgbClr val="78DDF4"/>
      </a:accent5>
      <a:accent6>
        <a:srgbClr val="69D971"/>
      </a:accent6>
      <a:hlink>
        <a:srgbClr val="1C1C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807</Words>
  <Application>Microsoft Office PowerPoint</Application>
  <PresentationFormat>On-screen Show (16:9)</PresentationFormat>
  <Paragraphs>103</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Lexend Deca</vt:lpstr>
      <vt:lpstr>Questrial</vt:lpstr>
      <vt:lpstr>Arial</vt:lpstr>
      <vt:lpstr>Lead Designer CV by Slidesgo</vt:lpstr>
      <vt:lpstr>CHÀO MỪNG CÁC EM TỚI BÀI HỌC MỚI!</vt:lpstr>
      <vt:lpstr>KHỞI ĐỘNG</vt:lpstr>
      <vt:lpstr>BÀI 13: THIẾT KẾ VÀ TRANG TRÍ ĐỒ DÙNG</vt:lpstr>
      <vt:lpstr>NỘI DUNG BÀI HỌC</vt:lpstr>
      <vt:lpstr>PowerPoint Presentation</vt:lpstr>
      <vt:lpstr>Quan sát hình ảnh SGK tr.54 và cho biết</vt:lpstr>
      <vt:lpstr>Nhận xét các hình ảnh SGK tr.54</vt:lpstr>
      <vt:lpstr>Các bước thiết kế và trang trí đồ dùng</vt:lpstr>
      <vt:lpstr>Quan sát hình ảnh SGK tr.55 và cho biết</vt:lpstr>
      <vt:lpstr>Nhận xét các hình ảnh SGK tr.55</vt:lpstr>
      <vt:lpstr>KẾT LUẬN</vt:lpstr>
      <vt:lpstr>Quan sát một số sản phẩm khác</vt:lpstr>
      <vt:lpstr>PowerPoint Presentation</vt:lpstr>
      <vt:lpstr>Quan sát các bước tìm hiểu ý tưởng SGK tr.56</vt:lpstr>
      <vt:lpstr>Gợi ý ý tưởng thực hành</vt:lpstr>
      <vt:lpstr>Các bước trang trí mũ bảo hiểm</vt:lpstr>
      <vt:lpstr>Tham khảo các sản phẩm khác</vt:lpstr>
      <vt:lpstr>PowerPoint Presentation</vt:lpstr>
      <vt:lpstr>Trang trí chiếc mũ bảo hiểm hoặc đồ vật bất kì</vt:lpstr>
      <vt:lpstr>PowerPoint Presentation</vt:lpstr>
      <vt:lpstr>Trưng bày, giới thiệu, nhận xét sản phẩm</vt:lpstr>
      <vt:lpstr>PowerPoint Presentation</vt:lpstr>
      <vt:lpstr>TRƯNG BÀY,  GIỚI THIỆU SẢN PHẨM</vt:lpstr>
      <vt:lpstr>PowerPoint Presentation</vt:lpstr>
      <vt:lpstr>THẢO LUẬN NHÓM</vt:lpstr>
      <vt:lpstr>PowerPoint Presentation</vt:lpstr>
      <vt:lpstr>KẾT LUẬN</vt:lpstr>
      <vt:lpstr>HƯỚNG DẪN VỀ NHÀ</vt:lpstr>
      <vt:lpstr>XIN 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TỚI BÀI HỌC MỚI!</dc:title>
  <cp:lastModifiedBy>Admin</cp:lastModifiedBy>
  <cp:revision>21</cp:revision>
  <dcterms:modified xsi:type="dcterms:W3CDTF">2026-03-03T02:04:29Z</dcterms:modified>
</cp:coreProperties>
</file>