
<file path=[Content_Types].xml><?xml version="1.0" encoding="utf-8"?>
<Types xmlns="http://schemas.openxmlformats.org/package/2006/content-types">
  <Default Extension="png" ContentType="image/png"/>
  <Default Extension="svg" ContentType="image/svg+xml"/>
  <Default Extension="jpeg" ContentType="image/jpeg"/>
  <Default Extension="webp" ContentType="image/webp"/>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7"/>
  </p:notesMasterIdLst>
  <p:sldIdLst>
    <p:sldId id="256" r:id="rId3"/>
    <p:sldId id="734" r:id="rId4"/>
    <p:sldId id="1678" r:id="rId5"/>
    <p:sldId id="685" r:id="rId6"/>
    <p:sldId id="1854" r:id="rId7"/>
    <p:sldId id="1606" r:id="rId8"/>
    <p:sldId id="1607" r:id="rId9"/>
    <p:sldId id="1613" r:id="rId10"/>
    <p:sldId id="1615" r:id="rId11"/>
    <p:sldId id="1859" r:id="rId12"/>
    <p:sldId id="1619" r:id="rId13"/>
    <p:sldId id="1623" r:id="rId14"/>
    <p:sldId id="1627" r:id="rId15"/>
    <p:sldId id="1618" r:id="rId16"/>
    <p:sldId id="1625" r:id="rId17"/>
    <p:sldId id="1626" r:id="rId18"/>
    <p:sldId id="1629" r:id="rId19"/>
    <p:sldId id="1632" r:id="rId20"/>
    <p:sldId id="1862" r:id="rId21"/>
    <p:sldId id="1864" r:id="rId22"/>
    <p:sldId id="1868" r:id="rId23"/>
    <p:sldId id="1643" r:id="rId24"/>
    <p:sldId id="1640" r:id="rId25"/>
    <p:sldId id="1870" r:id="rId26"/>
    <p:sldId id="264" r:id="rId27"/>
    <p:sldId id="1652" r:id="rId28"/>
    <p:sldId id="1647" r:id="rId29"/>
    <p:sldId id="1653" r:id="rId30"/>
    <p:sldId id="1656" r:id="rId31"/>
    <p:sldId id="1655" r:id="rId32"/>
    <p:sldId id="1871" r:id="rId33"/>
    <p:sldId id="268" r:id="rId34"/>
    <p:sldId id="1662" r:id="rId35"/>
    <p:sldId id="1663" r:id="rId36"/>
    <p:sldId id="1668" r:id="rId37"/>
    <p:sldId id="1667" r:id="rId38"/>
    <p:sldId id="1665" r:id="rId39"/>
    <p:sldId id="1535" r:id="rId40"/>
    <p:sldId id="315" r:id="rId41"/>
    <p:sldId id="316" r:id="rId42"/>
    <p:sldId id="1005" r:id="rId43"/>
    <p:sldId id="320" r:id="rId44"/>
    <p:sldId id="1003" r:id="rId45"/>
    <p:sldId id="1874" r:id="rId46"/>
    <p:sldId id="1009" r:id="rId47"/>
    <p:sldId id="1004" r:id="rId48"/>
    <p:sldId id="1875" r:id="rId49"/>
    <p:sldId id="1876" r:id="rId50"/>
    <p:sldId id="1877" r:id="rId51"/>
    <p:sldId id="1010" r:id="rId52"/>
    <p:sldId id="1878" r:id="rId53"/>
    <p:sldId id="1879" r:id="rId54"/>
    <p:sldId id="277" r:id="rId55"/>
    <p:sldId id="29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2397" autoAdjust="0"/>
  </p:normalViewPr>
  <p:slideViewPr>
    <p:cSldViewPr snapToGrid="0">
      <p:cViewPr varScale="1">
        <p:scale>
          <a:sx n="64" d="100"/>
          <a:sy n="64" d="100"/>
        </p:scale>
        <p:origin x="7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769B0-81D5-4737-8312-E78613C17A95}"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67DEE0-40BC-4E69-BC92-64B622413CB8}" type="slidenum">
              <a:rPr lang="en-US" smtClean="0"/>
              <a:t>‹#›</a:t>
            </a:fld>
            <a:endParaRPr lang="en-US"/>
          </a:p>
        </p:txBody>
      </p:sp>
    </p:spTree>
    <p:extLst>
      <p:ext uri="{BB962C8B-B14F-4D97-AF65-F5344CB8AC3E}">
        <p14:creationId xmlns:p14="http://schemas.microsoft.com/office/powerpoint/2010/main" val="4077518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13BE8-B33D-B95E-1707-38F6A9ED9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9B255-1450-EE41-0214-DF799551E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F9B2D-70C7-F0FF-C3A1-9F4E3C2D94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3AA251-571C-566C-0F4C-9820AB1BC5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7DEE0-40BC-4E69-BC92-64B622413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95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0ED0B-84A1-F291-0A18-CE1C0E8A29A6}"/>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E84E9D1B-1232-C79E-CDF7-2000E77C1F79}"/>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808A45BD-37E2-7516-3AB3-B1EF7C643301}"/>
              </a:ext>
            </a:extLst>
          </p:cNvPr>
          <p:cNvSpPr>
            <a:spLocks noGrp="1"/>
          </p:cNvSpPr>
          <p:nvPr>
            <p:ph type="body" idx="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906FA87B-5814-DB7B-887A-00ABB79B93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86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0F0A4-5DA9-822B-520D-4D1B84F2E8A5}"/>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8A9F7B9A-EB32-F9ED-F823-FE3715274C1E}"/>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5FC10AE8-6A39-6B73-46AA-9C9A48210F24}"/>
              </a:ext>
            </a:extLst>
          </p:cNvPr>
          <p:cNvSpPr>
            <a:spLocks noGrp="1"/>
          </p:cNvSpPr>
          <p:nvPr>
            <p:ph type="body" idx="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375D8FDB-ABFB-EC43-7748-735001C9DF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483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839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130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8264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1909" y="1933496"/>
            <a:ext cx="8861644" cy="1334140"/>
          </a:xfrm>
        </p:spPr>
        <p:txBody>
          <a:bodyPr/>
          <a:lstStyle/>
          <a:p>
            <a:r>
              <a:rPr lang="en-US"/>
              <a:t>Click to edit Master title style</a:t>
            </a:r>
          </a:p>
        </p:txBody>
      </p:sp>
      <p:sp>
        <p:nvSpPr>
          <p:cNvPr id="3" name="Subtitle 2"/>
          <p:cNvSpPr>
            <a:spLocks noGrp="1"/>
          </p:cNvSpPr>
          <p:nvPr>
            <p:ph type="subTitle" idx="1"/>
          </p:nvPr>
        </p:nvSpPr>
        <p:spPr>
          <a:xfrm>
            <a:off x="1563819" y="3526971"/>
            <a:ext cx="7297824" cy="1590595"/>
          </a:xfrm>
        </p:spPr>
        <p:txBody>
          <a:bodyPr/>
          <a:lstStyle>
            <a:lvl1pPr marL="0" indent="0" algn="ctr">
              <a:buNone/>
              <a:defRPr>
                <a:solidFill>
                  <a:schemeClr val="tx1">
                    <a:tint val="75000"/>
                  </a:schemeClr>
                </a:solidFill>
              </a:defRPr>
            </a:lvl1pPr>
            <a:lvl2pPr marL="521266" indent="0" algn="ctr">
              <a:buNone/>
              <a:defRPr>
                <a:solidFill>
                  <a:schemeClr val="tx1">
                    <a:tint val="75000"/>
                  </a:schemeClr>
                </a:solidFill>
              </a:defRPr>
            </a:lvl2pPr>
            <a:lvl3pPr marL="1042532" indent="0" algn="ctr">
              <a:buNone/>
              <a:defRPr>
                <a:solidFill>
                  <a:schemeClr val="tx1">
                    <a:tint val="75000"/>
                  </a:schemeClr>
                </a:solidFill>
              </a:defRPr>
            </a:lvl3pPr>
            <a:lvl4pPr marL="1563798" indent="0" algn="ctr">
              <a:buNone/>
              <a:defRPr>
                <a:solidFill>
                  <a:schemeClr val="tx1">
                    <a:tint val="75000"/>
                  </a:schemeClr>
                </a:solidFill>
              </a:defRPr>
            </a:lvl4pPr>
            <a:lvl5pPr marL="2085065" indent="0" algn="ctr">
              <a:buNone/>
              <a:defRPr>
                <a:solidFill>
                  <a:schemeClr val="tx1">
                    <a:tint val="75000"/>
                  </a:schemeClr>
                </a:solidFill>
              </a:defRPr>
            </a:lvl5pPr>
            <a:lvl6pPr marL="2606330" indent="0" algn="ctr">
              <a:buNone/>
              <a:defRPr>
                <a:solidFill>
                  <a:schemeClr val="tx1">
                    <a:tint val="75000"/>
                  </a:schemeClr>
                </a:solidFill>
              </a:defRPr>
            </a:lvl6pPr>
            <a:lvl7pPr marL="3127597" indent="0" algn="ctr">
              <a:buNone/>
              <a:defRPr>
                <a:solidFill>
                  <a:schemeClr val="tx1">
                    <a:tint val="75000"/>
                  </a:schemeClr>
                </a:solidFill>
              </a:defRPr>
            </a:lvl7pPr>
            <a:lvl8pPr marL="3648862" indent="0" algn="ctr">
              <a:buNone/>
              <a:defRPr>
                <a:solidFill>
                  <a:schemeClr val="tx1">
                    <a:tint val="75000"/>
                  </a:schemeClr>
                </a:solidFill>
              </a:defRPr>
            </a:lvl8pPr>
            <a:lvl9pPr marL="417012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339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6469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3540" y="3999541"/>
            <a:ext cx="8861644" cy="1236169"/>
          </a:xfrm>
        </p:spPr>
        <p:txBody>
          <a:bodyPr anchor="t"/>
          <a:lstStyle>
            <a:lvl1pPr algn="l">
              <a:defRPr sz="4561" b="1" cap="all"/>
            </a:lvl1pPr>
          </a:lstStyle>
          <a:p>
            <a:r>
              <a:rPr lang="en-US"/>
              <a:t>Click to edit Master title style</a:t>
            </a:r>
          </a:p>
        </p:txBody>
      </p:sp>
      <p:sp>
        <p:nvSpPr>
          <p:cNvPr id="3" name="Text Placeholder 2"/>
          <p:cNvSpPr>
            <a:spLocks noGrp="1"/>
          </p:cNvSpPr>
          <p:nvPr>
            <p:ph type="body" idx="1"/>
          </p:nvPr>
        </p:nvSpPr>
        <p:spPr>
          <a:xfrm>
            <a:off x="823540" y="2638027"/>
            <a:ext cx="8861644" cy="1361514"/>
          </a:xfrm>
        </p:spPr>
        <p:txBody>
          <a:bodyPr anchor="b"/>
          <a:lstStyle>
            <a:lvl1pPr marL="0" indent="0">
              <a:buNone/>
              <a:defRPr sz="2280">
                <a:solidFill>
                  <a:schemeClr val="tx1">
                    <a:tint val="75000"/>
                  </a:schemeClr>
                </a:solidFill>
              </a:defRPr>
            </a:lvl1pPr>
            <a:lvl2pPr marL="521266" indent="0">
              <a:buNone/>
              <a:defRPr sz="2052">
                <a:solidFill>
                  <a:schemeClr val="tx1">
                    <a:tint val="75000"/>
                  </a:schemeClr>
                </a:solidFill>
              </a:defRPr>
            </a:lvl2pPr>
            <a:lvl3pPr marL="1042532" indent="0">
              <a:buNone/>
              <a:defRPr sz="1824">
                <a:solidFill>
                  <a:schemeClr val="tx1">
                    <a:tint val="75000"/>
                  </a:schemeClr>
                </a:solidFill>
              </a:defRPr>
            </a:lvl3pPr>
            <a:lvl4pPr marL="1563798" indent="0">
              <a:buNone/>
              <a:defRPr sz="1596">
                <a:solidFill>
                  <a:schemeClr val="tx1">
                    <a:tint val="75000"/>
                  </a:schemeClr>
                </a:solidFill>
              </a:defRPr>
            </a:lvl4pPr>
            <a:lvl5pPr marL="2085065" indent="0">
              <a:buNone/>
              <a:defRPr sz="1596">
                <a:solidFill>
                  <a:schemeClr val="tx1">
                    <a:tint val="75000"/>
                  </a:schemeClr>
                </a:solidFill>
              </a:defRPr>
            </a:lvl5pPr>
            <a:lvl6pPr marL="2606330" indent="0">
              <a:buNone/>
              <a:defRPr sz="1596">
                <a:solidFill>
                  <a:schemeClr val="tx1">
                    <a:tint val="75000"/>
                  </a:schemeClr>
                </a:solidFill>
              </a:defRPr>
            </a:lvl6pPr>
            <a:lvl7pPr marL="3127597" indent="0">
              <a:buNone/>
              <a:defRPr sz="1596">
                <a:solidFill>
                  <a:schemeClr val="tx1">
                    <a:tint val="75000"/>
                  </a:schemeClr>
                </a:solidFill>
              </a:defRPr>
            </a:lvl7pPr>
            <a:lvl8pPr marL="3648862" indent="0">
              <a:buNone/>
              <a:defRPr sz="1596">
                <a:solidFill>
                  <a:schemeClr val="tx1">
                    <a:tint val="75000"/>
                  </a:schemeClr>
                </a:solidFill>
              </a:defRPr>
            </a:lvl8pPr>
            <a:lvl9pPr marL="4170129"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285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21274" y="1452284"/>
            <a:ext cx="4604579" cy="4107597"/>
          </a:xfrm>
        </p:spPr>
        <p:txBody>
          <a:bodyPr/>
          <a:lstStyle>
            <a:lvl1pPr>
              <a:defRPr sz="3192"/>
            </a:lvl1pPr>
            <a:lvl2pPr>
              <a:defRPr sz="2736"/>
            </a:lvl2pPr>
            <a:lvl3pPr>
              <a:defRPr sz="2280"/>
            </a:lvl3pPr>
            <a:lvl4pPr>
              <a:defRPr sz="2052"/>
            </a:lvl4pPr>
            <a:lvl5pPr>
              <a:defRPr sz="2052"/>
            </a:lvl5pPr>
            <a:lvl6pPr>
              <a:defRPr sz="2052"/>
            </a:lvl6pPr>
            <a:lvl7pPr>
              <a:defRPr sz="2052"/>
            </a:lvl7pPr>
            <a:lvl8pPr>
              <a:defRPr sz="2052"/>
            </a:lvl8pPr>
            <a:lvl9pPr>
              <a:defRPr sz="20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9611" y="1452284"/>
            <a:ext cx="4604579" cy="4107597"/>
          </a:xfrm>
        </p:spPr>
        <p:txBody>
          <a:bodyPr/>
          <a:lstStyle>
            <a:lvl1pPr>
              <a:defRPr sz="3192"/>
            </a:lvl1pPr>
            <a:lvl2pPr>
              <a:defRPr sz="2736"/>
            </a:lvl2pPr>
            <a:lvl3pPr>
              <a:defRPr sz="2280"/>
            </a:lvl3pPr>
            <a:lvl4pPr>
              <a:defRPr sz="2052"/>
            </a:lvl4pPr>
            <a:lvl5pPr>
              <a:defRPr sz="2052"/>
            </a:lvl5pPr>
            <a:lvl6pPr>
              <a:defRPr sz="2052"/>
            </a:lvl6pPr>
            <a:lvl7pPr>
              <a:defRPr sz="2052"/>
            </a:lvl7pPr>
            <a:lvl8pPr>
              <a:defRPr sz="2052"/>
            </a:lvl8pPr>
            <a:lvl9pPr>
              <a:defRPr sz="20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7932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21273" y="1393212"/>
            <a:ext cx="4606390" cy="580624"/>
          </a:xfrm>
        </p:spPr>
        <p:txBody>
          <a:bodyPr anchor="b"/>
          <a:lstStyle>
            <a:lvl1pPr marL="0" indent="0">
              <a:buNone/>
              <a:defRPr sz="2736" b="1"/>
            </a:lvl1pPr>
            <a:lvl2pPr marL="521266" indent="0">
              <a:buNone/>
              <a:defRPr sz="2280" b="1"/>
            </a:lvl2pPr>
            <a:lvl3pPr marL="1042532" indent="0">
              <a:buNone/>
              <a:defRPr sz="2052" b="1"/>
            </a:lvl3pPr>
            <a:lvl4pPr marL="1563798" indent="0">
              <a:buNone/>
              <a:defRPr sz="1824" b="1"/>
            </a:lvl4pPr>
            <a:lvl5pPr marL="2085065" indent="0">
              <a:buNone/>
              <a:defRPr sz="1824" b="1"/>
            </a:lvl5pPr>
            <a:lvl6pPr marL="2606330" indent="0">
              <a:buNone/>
              <a:defRPr sz="1824" b="1"/>
            </a:lvl6pPr>
            <a:lvl7pPr marL="3127597" indent="0">
              <a:buNone/>
              <a:defRPr sz="1824" b="1"/>
            </a:lvl7pPr>
            <a:lvl8pPr marL="3648862" indent="0">
              <a:buNone/>
              <a:defRPr sz="1824" b="1"/>
            </a:lvl8pPr>
            <a:lvl9pPr marL="4170129" indent="0">
              <a:buNone/>
              <a:defRPr sz="1824" b="1"/>
            </a:lvl9pPr>
          </a:lstStyle>
          <a:p>
            <a:pPr lvl="0"/>
            <a:r>
              <a:rPr lang="en-US"/>
              <a:t>Click to edit Master text styles</a:t>
            </a:r>
          </a:p>
        </p:txBody>
      </p:sp>
      <p:sp>
        <p:nvSpPr>
          <p:cNvPr id="4" name="Content Placeholder 3"/>
          <p:cNvSpPr>
            <a:spLocks noGrp="1"/>
          </p:cNvSpPr>
          <p:nvPr>
            <p:ph sz="half" idx="2"/>
          </p:nvPr>
        </p:nvSpPr>
        <p:spPr>
          <a:xfrm>
            <a:off x="521273" y="1973836"/>
            <a:ext cx="4606390" cy="3586043"/>
          </a:xfrm>
        </p:spPr>
        <p:txBody>
          <a:bodyPr/>
          <a:lstStyle>
            <a:lvl1pPr>
              <a:defRPr sz="2736"/>
            </a:lvl1pPr>
            <a:lvl2pPr>
              <a:defRPr sz="2280"/>
            </a:lvl2pPr>
            <a:lvl3pPr>
              <a:defRPr sz="2052"/>
            </a:lvl3pPr>
            <a:lvl4pPr>
              <a:defRPr sz="1824"/>
            </a:lvl4pPr>
            <a:lvl5pPr>
              <a:defRPr sz="1824"/>
            </a:lvl5pPr>
            <a:lvl6pPr>
              <a:defRPr sz="1824"/>
            </a:lvl6pPr>
            <a:lvl7pPr>
              <a:defRPr sz="1824"/>
            </a:lvl7pPr>
            <a:lvl8pPr>
              <a:defRPr sz="1824"/>
            </a:lvl8pPr>
            <a:lvl9pPr>
              <a:defRPr sz="18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95991" y="1393212"/>
            <a:ext cx="4608200" cy="580624"/>
          </a:xfrm>
        </p:spPr>
        <p:txBody>
          <a:bodyPr anchor="b"/>
          <a:lstStyle>
            <a:lvl1pPr marL="0" indent="0">
              <a:buNone/>
              <a:defRPr sz="2736" b="1"/>
            </a:lvl1pPr>
            <a:lvl2pPr marL="521266" indent="0">
              <a:buNone/>
              <a:defRPr sz="2280" b="1"/>
            </a:lvl2pPr>
            <a:lvl3pPr marL="1042532" indent="0">
              <a:buNone/>
              <a:defRPr sz="2052" b="1"/>
            </a:lvl3pPr>
            <a:lvl4pPr marL="1563798" indent="0">
              <a:buNone/>
              <a:defRPr sz="1824" b="1"/>
            </a:lvl4pPr>
            <a:lvl5pPr marL="2085065" indent="0">
              <a:buNone/>
              <a:defRPr sz="1824" b="1"/>
            </a:lvl5pPr>
            <a:lvl6pPr marL="2606330" indent="0">
              <a:buNone/>
              <a:defRPr sz="1824" b="1"/>
            </a:lvl6pPr>
            <a:lvl7pPr marL="3127597" indent="0">
              <a:buNone/>
              <a:defRPr sz="1824" b="1"/>
            </a:lvl7pPr>
            <a:lvl8pPr marL="3648862" indent="0">
              <a:buNone/>
              <a:defRPr sz="1824" b="1"/>
            </a:lvl8pPr>
            <a:lvl9pPr marL="4170129" indent="0">
              <a:buNone/>
              <a:defRPr sz="1824" b="1"/>
            </a:lvl9pPr>
          </a:lstStyle>
          <a:p>
            <a:pPr lvl="0"/>
            <a:r>
              <a:rPr lang="en-US"/>
              <a:t>Click to edit Master text styles</a:t>
            </a:r>
          </a:p>
        </p:txBody>
      </p:sp>
      <p:sp>
        <p:nvSpPr>
          <p:cNvPr id="6" name="Content Placeholder 5"/>
          <p:cNvSpPr>
            <a:spLocks noGrp="1"/>
          </p:cNvSpPr>
          <p:nvPr>
            <p:ph sz="quarter" idx="4"/>
          </p:nvPr>
        </p:nvSpPr>
        <p:spPr>
          <a:xfrm>
            <a:off x="5295991" y="1973836"/>
            <a:ext cx="4608200" cy="3586043"/>
          </a:xfrm>
        </p:spPr>
        <p:txBody>
          <a:bodyPr/>
          <a:lstStyle>
            <a:lvl1pPr>
              <a:defRPr sz="2736"/>
            </a:lvl1pPr>
            <a:lvl2pPr>
              <a:defRPr sz="2280"/>
            </a:lvl2pPr>
            <a:lvl3pPr>
              <a:defRPr sz="2052"/>
            </a:lvl3pPr>
            <a:lvl4pPr>
              <a:defRPr sz="1824"/>
            </a:lvl4pPr>
            <a:lvl5pPr>
              <a:defRPr sz="1824"/>
            </a:lvl5pPr>
            <a:lvl6pPr>
              <a:defRPr sz="1824"/>
            </a:lvl6pPr>
            <a:lvl7pPr>
              <a:defRPr sz="1824"/>
            </a:lvl7pPr>
            <a:lvl8pPr>
              <a:defRPr sz="1824"/>
            </a:lvl8pPr>
            <a:lvl9pPr>
              <a:defRPr sz="18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3551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4881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884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274" y="247810"/>
            <a:ext cx="3429906" cy="1054634"/>
          </a:xfrm>
        </p:spPr>
        <p:txBody>
          <a:bodyPr anchor="b"/>
          <a:lstStyle>
            <a:lvl1pPr algn="l">
              <a:defRPr sz="2280" b="1"/>
            </a:lvl1pPr>
          </a:lstStyle>
          <a:p>
            <a:r>
              <a:rPr lang="en-US"/>
              <a:t>Click to edit Master title style</a:t>
            </a:r>
          </a:p>
        </p:txBody>
      </p:sp>
      <p:sp>
        <p:nvSpPr>
          <p:cNvPr id="3" name="Content Placeholder 2"/>
          <p:cNvSpPr>
            <a:spLocks noGrp="1"/>
          </p:cNvSpPr>
          <p:nvPr>
            <p:ph idx="1"/>
          </p:nvPr>
        </p:nvSpPr>
        <p:spPr>
          <a:xfrm>
            <a:off x="4076067" y="247811"/>
            <a:ext cx="5828123" cy="5312069"/>
          </a:xfrm>
        </p:spPr>
        <p:txBody>
          <a:bodyPr/>
          <a:lstStyle>
            <a:lvl1pPr>
              <a:defRPr sz="3649"/>
            </a:lvl1pPr>
            <a:lvl2pPr>
              <a:defRPr sz="3192"/>
            </a:lvl2pPr>
            <a:lvl3pPr>
              <a:defRPr sz="2736"/>
            </a:lvl3pPr>
            <a:lvl4pPr>
              <a:defRPr sz="2280"/>
            </a:lvl4pPr>
            <a:lvl5pPr>
              <a:defRPr sz="2280"/>
            </a:lvl5pPr>
            <a:lvl6pPr>
              <a:defRPr sz="2280"/>
            </a:lvl6pPr>
            <a:lvl7pPr>
              <a:defRPr sz="2280"/>
            </a:lvl7pPr>
            <a:lvl8pPr>
              <a:defRPr sz="2280"/>
            </a:lvl8pPr>
            <a:lvl9pPr>
              <a:defRPr sz="2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1274" y="1302445"/>
            <a:ext cx="3429906" cy="4257435"/>
          </a:xfrm>
        </p:spPr>
        <p:txBody>
          <a:bodyPr/>
          <a:lstStyle>
            <a:lvl1pPr marL="0" indent="0">
              <a:buNone/>
              <a:defRPr sz="1596"/>
            </a:lvl1pPr>
            <a:lvl2pPr marL="521266" indent="0">
              <a:buNone/>
              <a:defRPr sz="1368"/>
            </a:lvl2pPr>
            <a:lvl3pPr marL="1042532" indent="0">
              <a:buNone/>
              <a:defRPr sz="1140"/>
            </a:lvl3pPr>
            <a:lvl4pPr marL="1563798" indent="0">
              <a:buNone/>
              <a:defRPr sz="1026"/>
            </a:lvl4pPr>
            <a:lvl5pPr marL="2085065" indent="0">
              <a:buNone/>
              <a:defRPr sz="1026"/>
            </a:lvl5pPr>
            <a:lvl6pPr marL="2606330" indent="0">
              <a:buNone/>
              <a:defRPr sz="1026"/>
            </a:lvl6pPr>
            <a:lvl7pPr marL="3127597" indent="0">
              <a:buNone/>
              <a:defRPr sz="1026"/>
            </a:lvl7pPr>
            <a:lvl8pPr marL="3648862" indent="0">
              <a:buNone/>
              <a:defRPr sz="1026"/>
            </a:lvl8pPr>
            <a:lvl9pPr marL="4170129" indent="0">
              <a:buNone/>
              <a:defRPr sz="102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562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2807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3464" y="4356847"/>
            <a:ext cx="6255278" cy="514350"/>
          </a:xfrm>
        </p:spPr>
        <p:txBody>
          <a:bodyPr anchor="b"/>
          <a:lstStyle>
            <a:lvl1pPr algn="l">
              <a:defRPr sz="2280" b="1"/>
            </a:lvl1pPr>
          </a:lstStyle>
          <a:p>
            <a:r>
              <a:rPr lang="en-US"/>
              <a:t>Click to edit Master title style</a:t>
            </a:r>
          </a:p>
        </p:txBody>
      </p:sp>
      <p:sp>
        <p:nvSpPr>
          <p:cNvPr id="3" name="Picture Placeholder 2"/>
          <p:cNvSpPr>
            <a:spLocks noGrp="1"/>
          </p:cNvSpPr>
          <p:nvPr>
            <p:ph type="pic" idx="1"/>
          </p:nvPr>
        </p:nvSpPr>
        <p:spPr>
          <a:xfrm>
            <a:off x="2043464" y="556132"/>
            <a:ext cx="6255278" cy="3734440"/>
          </a:xfrm>
        </p:spPr>
        <p:txBody>
          <a:bodyPr/>
          <a:lstStyle>
            <a:lvl1pPr marL="0" indent="0">
              <a:buNone/>
              <a:defRPr sz="3649"/>
            </a:lvl1pPr>
            <a:lvl2pPr marL="521266" indent="0">
              <a:buNone/>
              <a:defRPr sz="3192"/>
            </a:lvl2pPr>
            <a:lvl3pPr marL="1042532" indent="0">
              <a:buNone/>
              <a:defRPr sz="2736"/>
            </a:lvl3pPr>
            <a:lvl4pPr marL="1563798" indent="0">
              <a:buNone/>
              <a:defRPr sz="2280"/>
            </a:lvl4pPr>
            <a:lvl5pPr marL="2085065" indent="0">
              <a:buNone/>
              <a:defRPr sz="2280"/>
            </a:lvl5pPr>
            <a:lvl6pPr marL="2606330" indent="0">
              <a:buNone/>
              <a:defRPr sz="2280"/>
            </a:lvl6pPr>
            <a:lvl7pPr marL="3127597" indent="0">
              <a:buNone/>
              <a:defRPr sz="2280"/>
            </a:lvl7pPr>
            <a:lvl8pPr marL="3648862" indent="0">
              <a:buNone/>
              <a:defRPr sz="2280"/>
            </a:lvl8pPr>
            <a:lvl9pPr marL="4170129" indent="0">
              <a:buNone/>
              <a:defRPr sz="2280"/>
            </a:lvl9pPr>
          </a:lstStyle>
          <a:p>
            <a:endParaRPr lang="en-US"/>
          </a:p>
        </p:txBody>
      </p:sp>
      <p:sp>
        <p:nvSpPr>
          <p:cNvPr id="4" name="Text Placeholder 3"/>
          <p:cNvSpPr>
            <a:spLocks noGrp="1"/>
          </p:cNvSpPr>
          <p:nvPr>
            <p:ph type="body" sz="half" idx="2"/>
          </p:nvPr>
        </p:nvSpPr>
        <p:spPr>
          <a:xfrm>
            <a:off x="2043464" y="4871198"/>
            <a:ext cx="6255278" cy="730463"/>
          </a:xfrm>
        </p:spPr>
        <p:txBody>
          <a:bodyPr/>
          <a:lstStyle>
            <a:lvl1pPr marL="0" indent="0">
              <a:buNone/>
              <a:defRPr sz="1596"/>
            </a:lvl1pPr>
            <a:lvl2pPr marL="521266" indent="0">
              <a:buNone/>
              <a:defRPr sz="1368"/>
            </a:lvl2pPr>
            <a:lvl3pPr marL="1042532" indent="0">
              <a:buNone/>
              <a:defRPr sz="1140"/>
            </a:lvl3pPr>
            <a:lvl4pPr marL="1563798" indent="0">
              <a:buNone/>
              <a:defRPr sz="1026"/>
            </a:lvl4pPr>
            <a:lvl5pPr marL="2085065" indent="0">
              <a:buNone/>
              <a:defRPr sz="1026"/>
            </a:lvl5pPr>
            <a:lvl6pPr marL="2606330" indent="0">
              <a:buNone/>
              <a:defRPr sz="1026"/>
            </a:lvl6pPr>
            <a:lvl7pPr marL="3127597" indent="0">
              <a:buNone/>
              <a:defRPr sz="1026"/>
            </a:lvl7pPr>
            <a:lvl8pPr marL="3648862" indent="0">
              <a:buNone/>
              <a:defRPr sz="1026"/>
            </a:lvl8pPr>
            <a:lvl9pPr marL="4170129" indent="0">
              <a:buNone/>
              <a:defRPr sz="102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4893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9434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8461" y="249253"/>
            <a:ext cx="2345729" cy="53106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21273" y="249253"/>
            <a:ext cx="6863430" cy="53106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5764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161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813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43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2715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655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538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1443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08461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274" y="249251"/>
            <a:ext cx="9382917" cy="1037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21274" y="1452284"/>
            <a:ext cx="9382917" cy="41075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21274" y="5768790"/>
            <a:ext cx="2432608" cy="331374"/>
          </a:xfrm>
          <a:prstGeom prst="rect">
            <a:avLst/>
          </a:prstGeom>
        </p:spPr>
        <p:txBody>
          <a:bodyPr vert="horz" lIns="91440" tIns="45720" rIns="91440" bIns="45720" rtlCol="0" anchor="ctr"/>
          <a:lstStyle>
            <a:lvl1pPr algn="l">
              <a:defRPr sz="1368">
                <a:solidFill>
                  <a:schemeClr val="tx1">
                    <a:tint val="75000"/>
                  </a:schemeClr>
                </a:solidFill>
              </a:defRPr>
            </a:lvl1pPr>
          </a:lstStyle>
          <a:p>
            <a:fld id="{1D8BD707-D9CF-40AE-B4C6-C98DA3205C09}" type="datetimeFigureOut">
              <a:rPr lang="en-US" smtClean="0"/>
              <a:pPr/>
              <a:t>3/3/2026</a:t>
            </a:fld>
            <a:endParaRPr lang="en-US"/>
          </a:p>
        </p:txBody>
      </p:sp>
      <p:sp>
        <p:nvSpPr>
          <p:cNvPr id="5" name="Footer Placeholder 4"/>
          <p:cNvSpPr>
            <a:spLocks noGrp="1"/>
          </p:cNvSpPr>
          <p:nvPr>
            <p:ph type="ftr" sz="quarter" idx="3"/>
          </p:nvPr>
        </p:nvSpPr>
        <p:spPr>
          <a:xfrm>
            <a:off x="3562034" y="5768790"/>
            <a:ext cx="3301397" cy="331374"/>
          </a:xfrm>
          <a:prstGeom prst="rect">
            <a:avLst/>
          </a:prstGeom>
        </p:spPr>
        <p:txBody>
          <a:bodyPr vert="horz" lIns="91440" tIns="45720" rIns="91440" bIns="45720" rtlCol="0" anchor="ctr"/>
          <a:lstStyle>
            <a:lvl1pPr algn="ctr">
              <a:defRPr sz="136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471582" y="5768790"/>
            <a:ext cx="2432608" cy="331374"/>
          </a:xfrm>
          <a:prstGeom prst="rect">
            <a:avLst/>
          </a:prstGeom>
        </p:spPr>
        <p:txBody>
          <a:bodyPr vert="horz" lIns="91440" tIns="45720" rIns="91440" bIns="45720" rtlCol="0" anchor="ctr"/>
          <a:lstStyle>
            <a:lvl1pPr algn="r">
              <a:defRPr sz="1368">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17548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042532" rtl="0" eaLnBrk="1" latinLnBrk="0" hangingPunct="1">
        <a:spcBef>
          <a:spcPct val="0"/>
        </a:spcBef>
        <a:buNone/>
        <a:defRPr sz="5016" kern="1200">
          <a:solidFill>
            <a:schemeClr val="tx1"/>
          </a:solidFill>
          <a:latin typeface="+mj-lt"/>
          <a:ea typeface="+mj-ea"/>
          <a:cs typeface="+mj-cs"/>
        </a:defRPr>
      </a:lvl1pPr>
    </p:titleStyle>
    <p:bodyStyle>
      <a:lvl1pPr marL="390950" indent="-390950" algn="l" defTabSz="1042532" rtl="0" eaLnBrk="1" latinLnBrk="0" hangingPunct="1">
        <a:spcBef>
          <a:spcPct val="20000"/>
        </a:spcBef>
        <a:buFont typeface="Arial" pitchFamily="34" charset="0"/>
        <a:buChar char="•"/>
        <a:defRPr sz="3649" kern="1200">
          <a:solidFill>
            <a:schemeClr val="tx1"/>
          </a:solidFill>
          <a:latin typeface="+mn-lt"/>
          <a:ea typeface="+mn-ea"/>
          <a:cs typeface="+mn-cs"/>
        </a:defRPr>
      </a:lvl1pPr>
      <a:lvl2pPr marL="847058" indent="-325791" algn="l" defTabSz="1042532" rtl="0" eaLnBrk="1" latinLnBrk="0" hangingPunct="1">
        <a:spcBef>
          <a:spcPct val="20000"/>
        </a:spcBef>
        <a:buFont typeface="Arial" pitchFamily="34" charset="0"/>
        <a:buChar char="–"/>
        <a:defRPr sz="3192" kern="1200">
          <a:solidFill>
            <a:schemeClr val="tx1"/>
          </a:solidFill>
          <a:latin typeface="+mn-lt"/>
          <a:ea typeface="+mn-ea"/>
          <a:cs typeface="+mn-cs"/>
        </a:defRPr>
      </a:lvl2pPr>
      <a:lvl3pPr marL="1303166" indent="-260633" algn="l" defTabSz="1042532" rtl="0" eaLnBrk="1" latinLnBrk="0" hangingPunct="1">
        <a:spcBef>
          <a:spcPct val="20000"/>
        </a:spcBef>
        <a:buFont typeface="Arial" pitchFamily="34" charset="0"/>
        <a:buChar char="•"/>
        <a:defRPr sz="2736" kern="1200">
          <a:solidFill>
            <a:schemeClr val="tx1"/>
          </a:solidFill>
          <a:latin typeface="+mn-lt"/>
          <a:ea typeface="+mn-ea"/>
          <a:cs typeface="+mn-cs"/>
        </a:defRPr>
      </a:lvl3pPr>
      <a:lvl4pPr marL="1824431"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4pPr>
      <a:lvl5pPr marL="2345698"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5pPr>
      <a:lvl6pPr marL="2866964"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6pPr>
      <a:lvl7pPr marL="3388230"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7pPr>
      <a:lvl8pPr marL="3909496"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8pPr>
      <a:lvl9pPr marL="4430762"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9pPr>
    </p:bodyStyle>
    <p:otherStyle>
      <a:defPPr>
        <a:defRPr lang="en-US"/>
      </a:defPPr>
      <a:lvl1pPr marL="0" algn="l" defTabSz="1042532" rtl="0" eaLnBrk="1" latinLnBrk="0" hangingPunct="1">
        <a:defRPr sz="2052" kern="1200">
          <a:solidFill>
            <a:schemeClr val="tx1"/>
          </a:solidFill>
          <a:latin typeface="+mn-lt"/>
          <a:ea typeface="+mn-ea"/>
          <a:cs typeface="+mn-cs"/>
        </a:defRPr>
      </a:lvl1pPr>
      <a:lvl2pPr marL="521266" algn="l" defTabSz="1042532" rtl="0" eaLnBrk="1" latinLnBrk="0" hangingPunct="1">
        <a:defRPr sz="2052" kern="1200">
          <a:solidFill>
            <a:schemeClr val="tx1"/>
          </a:solidFill>
          <a:latin typeface="+mn-lt"/>
          <a:ea typeface="+mn-ea"/>
          <a:cs typeface="+mn-cs"/>
        </a:defRPr>
      </a:lvl2pPr>
      <a:lvl3pPr marL="1042532" algn="l" defTabSz="1042532" rtl="0" eaLnBrk="1" latinLnBrk="0" hangingPunct="1">
        <a:defRPr sz="2052" kern="1200">
          <a:solidFill>
            <a:schemeClr val="tx1"/>
          </a:solidFill>
          <a:latin typeface="+mn-lt"/>
          <a:ea typeface="+mn-ea"/>
          <a:cs typeface="+mn-cs"/>
        </a:defRPr>
      </a:lvl3pPr>
      <a:lvl4pPr marL="1563798" algn="l" defTabSz="1042532" rtl="0" eaLnBrk="1" latinLnBrk="0" hangingPunct="1">
        <a:defRPr sz="2052" kern="1200">
          <a:solidFill>
            <a:schemeClr val="tx1"/>
          </a:solidFill>
          <a:latin typeface="+mn-lt"/>
          <a:ea typeface="+mn-ea"/>
          <a:cs typeface="+mn-cs"/>
        </a:defRPr>
      </a:lvl4pPr>
      <a:lvl5pPr marL="2085065" algn="l" defTabSz="1042532" rtl="0" eaLnBrk="1" latinLnBrk="0" hangingPunct="1">
        <a:defRPr sz="2052" kern="1200">
          <a:solidFill>
            <a:schemeClr val="tx1"/>
          </a:solidFill>
          <a:latin typeface="+mn-lt"/>
          <a:ea typeface="+mn-ea"/>
          <a:cs typeface="+mn-cs"/>
        </a:defRPr>
      </a:lvl5pPr>
      <a:lvl6pPr marL="2606330" algn="l" defTabSz="1042532" rtl="0" eaLnBrk="1" latinLnBrk="0" hangingPunct="1">
        <a:defRPr sz="2052" kern="1200">
          <a:solidFill>
            <a:schemeClr val="tx1"/>
          </a:solidFill>
          <a:latin typeface="+mn-lt"/>
          <a:ea typeface="+mn-ea"/>
          <a:cs typeface="+mn-cs"/>
        </a:defRPr>
      </a:lvl6pPr>
      <a:lvl7pPr marL="3127597" algn="l" defTabSz="1042532" rtl="0" eaLnBrk="1" latinLnBrk="0" hangingPunct="1">
        <a:defRPr sz="2052" kern="1200">
          <a:solidFill>
            <a:schemeClr val="tx1"/>
          </a:solidFill>
          <a:latin typeface="+mn-lt"/>
          <a:ea typeface="+mn-ea"/>
          <a:cs typeface="+mn-cs"/>
        </a:defRPr>
      </a:lvl7pPr>
      <a:lvl8pPr marL="3648862" algn="l" defTabSz="1042532" rtl="0" eaLnBrk="1" latinLnBrk="0" hangingPunct="1">
        <a:defRPr sz="2052" kern="1200">
          <a:solidFill>
            <a:schemeClr val="tx1"/>
          </a:solidFill>
          <a:latin typeface="+mn-lt"/>
          <a:ea typeface="+mn-ea"/>
          <a:cs typeface="+mn-cs"/>
        </a:defRPr>
      </a:lvl8pPr>
      <a:lvl9pPr marL="4170129" algn="l" defTabSz="1042532" rtl="0" eaLnBrk="1" latinLnBrk="0" hangingPunct="1">
        <a:defRPr sz="205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77.svg"/><Relationship Id="rId12"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11" Type="http://schemas.openxmlformats.org/officeDocument/2006/relationships/image" Target="../media/image81.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jpeg"/><Relationship Id="rId9" Type="http://schemas.openxmlformats.org/officeDocument/2006/relationships/image" Target="../media/image79.sv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web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95.sv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34.xml.rels><?xml version="1.0" encoding="UTF-8" standalone="yes"?>
<Relationships xmlns="http://schemas.openxmlformats.org/package/2006/relationships"><Relationship Id="rId3" Type="http://schemas.openxmlformats.org/officeDocument/2006/relationships/image" Target="../media/image53.webp"/><Relationship Id="rId2" Type="http://schemas.openxmlformats.org/officeDocument/2006/relationships/image" Target="../media/image52.web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web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webp"/><Relationship Id="rId1" Type="http://schemas.openxmlformats.org/officeDocument/2006/relationships/slideLayout" Target="../slideLayouts/slideLayout7.xml"/><Relationship Id="rId4" Type="http://schemas.openxmlformats.org/officeDocument/2006/relationships/image" Target="../media/image57.webp"/></Relationships>
</file>

<file path=ppt/slides/_rels/slide37.xml.rels><?xml version="1.0" encoding="UTF-8" standalone="yes"?>
<Relationships xmlns="http://schemas.openxmlformats.org/package/2006/relationships"><Relationship Id="rId3" Type="http://schemas.openxmlformats.org/officeDocument/2006/relationships/image" Target="../media/image59.webp"/><Relationship Id="rId2" Type="http://schemas.openxmlformats.org/officeDocument/2006/relationships/image" Target="../media/image58.web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23.svg"/><Relationship Id="rId3" Type="http://schemas.openxmlformats.org/officeDocument/2006/relationships/image" Target="../media/image113.svg"/><Relationship Id="rId7" Type="http://schemas.openxmlformats.org/officeDocument/2006/relationships/image" Target="../media/image63.png"/><Relationship Id="rId12" Type="http://schemas.openxmlformats.org/officeDocument/2006/relationships/image" Target="../media/image66.png"/><Relationship Id="rId17" Type="http://schemas.openxmlformats.org/officeDocument/2006/relationships/image" Target="../media/image127.svg"/><Relationship Id="rId2" Type="http://schemas.openxmlformats.org/officeDocument/2006/relationships/image" Target="../media/image60.png"/><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16.svg"/><Relationship Id="rId11" Type="http://schemas.openxmlformats.org/officeDocument/2006/relationships/image" Target="../media/image121.svg"/><Relationship Id="rId5" Type="http://schemas.openxmlformats.org/officeDocument/2006/relationships/image" Target="../media/image62.png"/><Relationship Id="rId15" Type="http://schemas.openxmlformats.org/officeDocument/2006/relationships/image" Target="../media/image125.sv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131.sv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7.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147.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41.svg"/><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83.png"/><Relationship Id="rId10" Type="http://schemas.openxmlformats.org/officeDocument/2006/relationships/image" Target="../media/image145.svg"/><Relationship Id="rId4" Type="http://schemas.openxmlformats.org/officeDocument/2006/relationships/image" Target="../media/image139.svg"/><Relationship Id="rId9" Type="http://schemas.openxmlformats.org/officeDocument/2006/relationships/image" Target="../media/image80.png"/><Relationship Id="rId14" Type="http://schemas.openxmlformats.org/officeDocument/2006/relationships/image" Target="../media/image149.svg"/></Relationships>
</file>

<file path=ppt/slides/_rels/slide54.xml.rels><?xml version="1.0" encoding="UTF-8" standalone="yes"?>
<Relationships xmlns="http://schemas.openxmlformats.org/package/2006/relationships"><Relationship Id="rId3" Type="http://schemas.openxmlformats.org/officeDocument/2006/relationships/image" Target="../media/image152.svg"/><Relationship Id="rId2" Type="http://schemas.openxmlformats.org/officeDocument/2006/relationships/image" Target="../media/image84.png"/><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154.sv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544982" flipH="1" flipV="1">
            <a:off x="-350048" y="1215541"/>
            <a:ext cx="4791345" cy="3196299"/>
          </a:xfrm>
          <a:custGeom>
            <a:avLst/>
            <a:gdLst/>
            <a:ahLst/>
            <a:cxnLst/>
            <a:rect l="l" t="t" r="r" b="b"/>
            <a:pathLst>
              <a:path w="7187018" h="4794449">
                <a:moveTo>
                  <a:pt x="7187018" y="4794448"/>
                </a:moveTo>
                <a:lnTo>
                  <a:pt x="0" y="4794448"/>
                </a:lnTo>
                <a:lnTo>
                  <a:pt x="0" y="0"/>
                </a:lnTo>
                <a:lnTo>
                  <a:pt x="7187018" y="0"/>
                </a:lnTo>
                <a:lnTo>
                  <a:pt x="7187018" y="4794448"/>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13070">
            <a:off x="1820502" y="511741"/>
            <a:ext cx="341591" cy="348119"/>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5400000" flipV="1">
            <a:off x="5141814" y="266696"/>
            <a:ext cx="10129410" cy="6757313"/>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202858">
            <a:off x="325347" y="4768767"/>
            <a:ext cx="1016511" cy="1145863"/>
            <a:chOff x="0" y="0"/>
            <a:chExt cx="2033023" cy="2291725"/>
          </a:xfrm>
        </p:grpSpPr>
        <p:sp>
          <p:nvSpPr>
            <p:cNvPr id="8" name="Freeform 8"/>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5">
                <a:alphaModFix amt="70000"/>
              </a:blip>
              <a:stretch>
                <a:fillRect r="-7480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5">
                <a:alphaModFix amt="70000"/>
              </a:blip>
              <a:stretch>
                <a:fillRect l="-9364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rot="5912487">
            <a:off x="6441984" y="-302992"/>
            <a:ext cx="1984780" cy="749468"/>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5">
              <a:alphaModFix amt="70000"/>
            </a:blip>
            <a:stretch>
              <a:fillRect l="-9364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a:grpSpLocks noChangeAspect="1"/>
          </p:cNvGrpSpPr>
          <p:nvPr/>
        </p:nvGrpSpPr>
        <p:grpSpPr>
          <a:xfrm rot="-9182015">
            <a:off x="4331175" y="6087252"/>
            <a:ext cx="5725272" cy="3965281"/>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61389">
            <a:off x="5131072" y="1147245"/>
            <a:ext cx="309077" cy="314983"/>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6687178">
            <a:off x="-714557" y="-991278"/>
            <a:ext cx="981925" cy="2542202"/>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070">
            <a:off x="1022718" y="4381426"/>
            <a:ext cx="341591" cy="348119"/>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61389">
            <a:off x="3489526" y="4582299"/>
            <a:ext cx="309077" cy="314983"/>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Hộp Văn bản 25">
            <a:extLst>
              <a:ext uri="{FF2B5EF4-FFF2-40B4-BE49-F238E27FC236}">
                <a16:creationId xmlns:a16="http://schemas.microsoft.com/office/drawing/2014/main" id="{DDCBBACB-344F-85F5-F2B4-84B391906D3A}"/>
              </a:ext>
            </a:extLst>
          </p:cNvPr>
          <p:cNvSpPr txBox="1"/>
          <p:nvPr/>
        </p:nvSpPr>
        <p:spPr>
          <a:xfrm>
            <a:off x="7813355" y="2270306"/>
            <a:ext cx="5226606" cy="184146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CHƯƠNG 4: VIỆT NAM TỪ NĂM 1945 ĐẾN NĂM 1991</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Freeform 3">
            <a:extLst>
              <a:ext uri="{FF2B5EF4-FFF2-40B4-BE49-F238E27FC236}">
                <a16:creationId xmlns:a16="http://schemas.microsoft.com/office/drawing/2014/main" id="{63454004-59F3-955A-8378-54C75E163875}"/>
              </a:ext>
            </a:extLst>
          </p:cNvPr>
          <p:cNvSpPr/>
          <p:nvPr/>
        </p:nvSpPr>
        <p:spPr>
          <a:xfrm>
            <a:off x="301506" y="452559"/>
            <a:ext cx="3066501" cy="4590971"/>
          </a:xfrm>
          <a:custGeom>
            <a:avLst/>
            <a:gdLst/>
            <a:ahLst/>
            <a:cxnLst/>
            <a:rect l="l" t="t" r="r" b="b"/>
            <a:pathLst>
              <a:path w="4599751" h="6886457">
                <a:moveTo>
                  <a:pt x="0" y="0"/>
                </a:moveTo>
                <a:lnTo>
                  <a:pt x="4599751" y="0"/>
                </a:lnTo>
                <a:lnTo>
                  <a:pt x="4599751" y="6886457"/>
                </a:lnTo>
                <a:lnTo>
                  <a:pt x="0" y="6886457"/>
                </a:lnTo>
                <a:lnTo>
                  <a:pt x="0" y="0"/>
                </a:lnTo>
                <a:close/>
              </a:path>
            </a:pathLst>
          </a:custGeom>
          <a:blipFill>
            <a:blip r:embed="rId9"/>
            <a:stretch>
              <a:fillRect l="-60675" r="-60675"/>
            </a:stretch>
          </a:blipFill>
          <a:ln w="209550" cap="sq">
            <a:solidFill>
              <a:srgbClr val="D6D6D6"/>
            </a:solidFill>
            <a:prstDash val="solid"/>
            <a:miter/>
          </a:ln>
        </p:spPr>
        <p:txBody>
          <a:bodyPr/>
          <a:lstStyle/>
          <a:p>
            <a:endParaRPr lang="en-US"/>
          </a:p>
        </p:txBody>
      </p:sp>
      <p:sp>
        <p:nvSpPr>
          <p:cNvPr id="27" name="Freeform 4">
            <a:extLst>
              <a:ext uri="{FF2B5EF4-FFF2-40B4-BE49-F238E27FC236}">
                <a16:creationId xmlns:a16="http://schemas.microsoft.com/office/drawing/2014/main" id="{15A9E338-F184-18A6-34C3-00A191BE2CAF}"/>
              </a:ext>
            </a:extLst>
          </p:cNvPr>
          <p:cNvSpPr/>
          <p:nvPr/>
        </p:nvSpPr>
        <p:spPr>
          <a:xfrm>
            <a:off x="3188093" y="889739"/>
            <a:ext cx="4452620" cy="3436717"/>
          </a:xfrm>
          <a:custGeom>
            <a:avLst/>
            <a:gdLst/>
            <a:ahLst/>
            <a:cxnLst/>
            <a:rect l="l" t="t" r="r" b="b"/>
            <a:pathLst>
              <a:path w="6678930" h="5155076">
                <a:moveTo>
                  <a:pt x="0" y="0"/>
                </a:moveTo>
                <a:lnTo>
                  <a:pt x="6678931" y="0"/>
                </a:lnTo>
                <a:lnTo>
                  <a:pt x="6678931" y="5155075"/>
                </a:lnTo>
                <a:lnTo>
                  <a:pt x="0" y="5155075"/>
                </a:lnTo>
                <a:lnTo>
                  <a:pt x="0" y="0"/>
                </a:lnTo>
                <a:close/>
              </a:path>
            </a:pathLst>
          </a:custGeom>
          <a:blipFill>
            <a:blip r:embed="rId10"/>
            <a:stretch>
              <a:fillRect l="-8634" r="-8634"/>
            </a:stretch>
          </a:blipFill>
          <a:ln w="209550" cap="sq">
            <a:solidFill>
              <a:srgbClr val="D6D6D6"/>
            </a:solidFill>
            <a:prstDash val="solid"/>
            <a:miter/>
          </a:ln>
        </p:spPr>
        <p:txBody>
          <a:bodyPr/>
          <a:lstStyle/>
          <a:p>
            <a:endParaRPr lang="en-US"/>
          </a:p>
        </p:txBody>
      </p:sp>
      <p:sp>
        <p:nvSpPr>
          <p:cNvPr id="28" name="Freeform 5">
            <a:extLst>
              <a:ext uri="{FF2B5EF4-FFF2-40B4-BE49-F238E27FC236}">
                <a16:creationId xmlns:a16="http://schemas.microsoft.com/office/drawing/2014/main" id="{6BA44B3E-7F2B-EC44-7931-C4CF142E66B4}"/>
              </a:ext>
            </a:extLst>
          </p:cNvPr>
          <p:cNvSpPr/>
          <p:nvPr/>
        </p:nvSpPr>
        <p:spPr>
          <a:xfrm>
            <a:off x="1834757" y="3078464"/>
            <a:ext cx="3604522" cy="3383751"/>
          </a:xfrm>
          <a:custGeom>
            <a:avLst/>
            <a:gdLst/>
            <a:ahLst/>
            <a:cxnLst/>
            <a:rect l="l" t="t" r="r" b="b"/>
            <a:pathLst>
              <a:path w="5406783" h="5075627">
                <a:moveTo>
                  <a:pt x="0" y="0"/>
                </a:moveTo>
                <a:lnTo>
                  <a:pt x="5406783" y="0"/>
                </a:lnTo>
                <a:lnTo>
                  <a:pt x="5406783" y="5075627"/>
                </a:lnTo>
                <a:lnTo>
                  <a:pt x="0" y="5075627"/>
                </a:lnTo>
                <a:lnTo>
                  <a:pt x="0" y="0"/>
                </a:lnTo>
                <a:close/>
              </a:path>
            </a:pathLst>
          </a:custGeom>
          <a:blipFill>
            <a:blip r:embed="rId11"/>
            <a:stretch>
              <a:fillRect l="-19772" r="-19772"/>
            </a:stretch>
          </a:blipFill>
          <a:ln w="209550" cap="sq">
            <a:solidFill>
              <a:srgbClr val="D6D6D6"/>
            </a:solidFill>
            <a:prstDash val="solid"/>
            <a:miter/>
          </a:ln>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599C1-3FCF-8B58-2E13-F9C407621683}"/>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2C051B35-35E6-6741-D5D1-DEE5DB63D109}"/>
              </a:ext>
            </a:extLst>
          </p:cNvPr>
          <p:cNvGrpSpPr/>
          <p:nvPr/>
        </p:nvGrpSpPr>
        <p:grpSpPr>
          <a:xfrm>
            <a:off x="-148024" y="-135829"/>
            <a:ext cx="12543939" cy="6460429"/>
            <a:chOff x="0" y="0"/>
            <a:chExt cx="6743197" cy="3472908"/>
          </a:xfrm>
        </p:grpSpPr>
        <p:sp>
          <p:nvSpPr>
            <p:cNvPr id="8" name="Freeform 8">
              <a:extLst>
                <a:ext uri="{FF2B5EF4-FFF2-40B4-BE49-F238E27FC236}">
                  <a16:creationId xmlns:a16="http://schemas.microsoft.com/office/drawing/2014/main" id="{3477EE94-7D31-8C40-4A21-486CD4970AAA}"/>
                </a:ext>
              </a:extLst>
            </p:cNvPr>
            <p:cNvSpPr/>
            <p:nvPr/>
          </p:nvSpPr>
          <p:spPr>
            <a:xfrm>
              <a:off x="0" y="0"/>
              <a:ext cx="6743197" cy="3472908"/>
            </a:xfrm>
            <a:custGeom>
              <a:avLst/>
              <a:gdLst/>
              <a:ahLst/>
              <a:cxnLst/>
              <a:rect l="l" t="t" r="r" b="b"/>
              <a:pathLst>
                <a:path w="6743197" h="3472908">
                  <a:moveTo>
                    <a:pt x="0" y="0"/>
                  </a:moveTo>
                  <a:lnTo>
                    <a:pt x="6743197" y="0"/>
                  </a:lnTo>
                  <a:lnTo>
                    <a:pt x="6743197" y="3472908"/>
                  </a:lnTo>
                  <a:lnTo>
                    <a:pt x="0" y="3472908"/>
                  </a:lnTo>
                  <a:close/>
                </a:path>
              </a:pathLst>
            </a:custGeom>
            <a:solidFill>
              <a:srgbClr val="7FCFB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F79980E9-638C-5059-3329-94B21E60A8F4}"/>
                </a:ext>
              </a:extLst>
            </p:cNvPr>
            <p:cNvSpPr txBox="1"/>
            <p:nvPr/>
          </p:nvSpPr>
          <p:spPr>
            <a:xfrm>
              <a:off x="0" y="-38100"/>
              <a:ext cx="6743197" cy="3511008"/>
            </a:xfrm>
            <a:prstGeom prst="rect">
              <a:avLst/>
            </a:prstGeom>
          </p:spPr>
          <p:txBody>
            <a:bodyPr lIns="33867" tIns="33867" rIns="33867" bIns="33867" rtlCol="0" anchor="ctr"/>
            <a:lstStyle/>
            <a:p>
              <a:pPr marL="0" marR="0" lvl="0" indent="0" algn="ctr" defTabSz="609630" rtl="0" eaLnBrk="1" fontAlgn="auto" latinLnBrk="0" hangingPunct="1">
                <a:lnSpc>
                  <a:spcPts val="110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AF27DE2B-D870-B8F9-63D8-599401568458}"/>
              </a:ext>
            </a:extLst>
          </p:cNvPr>
          <p:cNvGrpSpPr/>
          <p:nvPr/>
        </p:nvGrpSpPr>
        <p:grpSpPr>
          <a:xfrm>
            <a:off x="-148024" y="128337"/>
            <a:ext cx="12543939" cy="1638275"/>
            <a:chOff x="0" y="0"/>
            <a:chExt cx="5330530" cy="405431"/>
          </a:xfrm>
        </p:grpSpPr>
        <p:sp>
          <p:nvSpPr>
            <p:cNvPr id="11" name="Freeform 11">
              <a:extLst>
                <a:ext uri="{FF2B5EF4-FFF2-40B4-BE49-F238E27FC236}">
                  <a16:creationId xmlns:a16="http://schemas.microsoft.com/office/drawing/2014/main" id="{50F166FC-CF5D-A25C-7D67-360E6E630DF1}"/>
                </a:ext>
              </a:extLst>
            </p:cNvPr>
            <p:cNvSpPr/>
            <p:nvPr/>
          </p:nvSpPr>
          <p:spPr>
            <a:xfrm>
              <a:off x="0" y="0"/>
              <a:ext cx="5330530" cy="405431"/>
            </a:xfrm>
            <a:custGeom>
              <a:avLst/>
              <a:gdLst/>
              <a:ahLst/>
              <a:cxnLst/>
              <a:rect l="l" t="t" r="r" b="b"/>
              <a:pathLst>
                <a:path w="5330530" h="405431">
                  <a:moveTo>
                    <a:pt x="0" y="0"/>
                  </a:moveTo>
                  <a:lnTo>
                    <a:pt x="5330530" y="0"/>
                  </a:lnTo>
                  <a:lnTo>
                    <a:pt x="5330530" y="405431"/>
                  </a:lnTo>
                  <a:lnTo>
                    <a:pt x="0" y="405431"/>
                  </a:lnTo>
                  <a:close/>
                </a:path>
              </a:pathLst>
            </a:custGeom>
            <a:solidFill>
              <a:schemeClr val="bg1"/>
            </a:solidFill>
          </p:spPr>
        </p:sp>
        <p:sp>
          <p:nvSpPr>
            <p:cNvPr id="12" name="TextBox 12">
              <a:extLst>
                <a:ext uri="{FF2B5EF4-FFF2-40B4-BE49-F238E27FC236}">
                  <a16:creationId xmlns:a16="http://schemas.microsoft.com/office/drawing/2014/main" id="{28FC5E9D-672F-02F6-0F04-805EA5D150A4}"/>
                </a:ext>
              </a:extLst>
            </p:cNvPr>
            <p:cNvSpPr txBox="1"/>
            <p:nvPr/>
          </p:nvSpPr>
          <p:spPr>
            <a:xfrm>
              <a:off x="0" y="-19050"/>
              <a:ext cx="5330530" cy="424481"/>
            </a:xfrm>
            <a:prstGeom prst="rect">
              <a:avLst/>
            </a:prstGeom>
          </p:spPr>
          <p:txBody>
            <a:bodyPr lIns="19483" tIns="19483" rIns="19483" bIns="19483" rtlCol="0" anchor="ctr"/>
            <a:lstStyle/>
            <a:p>
              <a:pPr marL="0" marR="0" lvl="0" indent="0" algn="ctr" defTabSz="609630" rtl="0" eaLnBrk="1" fontAlgn="auto" latinLnBrk="0" hangingPunct="1">
                <a:lnSpc>
                  <a:spcPts val="63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Hộp Văn bản 24">
            <a:extLst>
              <a:ext uri="{FF2B5EF4-FFF2-40B4-BE49-F238E27FC236}">
                <a16:creationId xmlns:a16="http://schemas.microsoft.com/office/drawing/2014/main" id="{73967A48-FDA6-041F-794A-47D7E6A482D7}"/>
              </a:ext>
            </a:extLst>
          </p:cNvPr>
          <p:cNvSpPr txBox="1"/>
          <p:nvPr/>
        </p:nvSpPr>
        <p:spPr>
          <a:xfrm>
            <a:off x="409073" y="1953800"/>
            <a:ext cx="11558337" cy="124867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Mỹ</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(1965 – 1973)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Hộp Văn bản 28">
            <a:extLst>
              <a:ext uri="{FF2B5EF4-FFF2-40B4-BE49-F238E27FC236}">
                <a16:creationId xmlns:a16="http://schemas.microsoft.com/office/drawing/2014/main" id="{9C869AEB-436D-D8E1-4784-3F399A384BBA}"/>
              </a:ext>
            </a:extLst>
          </p:cNvPr>
          <p:cNvSpPr txBox="1"/>
          <p:nvPr/>
        </p:nvSpPr>
        <p:spPr>
          <a:xfrm>
            <a:off x="409073" y="3191768"/>
            <a:ext cx="11373853" cy="124867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Miền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lược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Mỹ</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(1969 – 1973)</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2589979"/>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3AC7C-A545-CB96-5B4D-BDDAAF7C5A3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AEE83B5-A4AF-EF21-0772-D80A613AE1C4}"/>
              </a:ext>
            </a:extLst>
          </p:cNvPr>
          <p:cNvGrpSpPr/>
          <p:nvPr/>
        </p:nvGrpSpPr>
        <p:grpSpPr>
          <a:xfrm>
            <a:off x="438286" y="1909342"/>
            <a:ext cx="4176324" cy="3222485"/>
            <a:chOff x="0" y="0"/>
            <a:chExt cx="812800" cy="988964"/>
          </a:xfrm>
        </p:grpSpPr>
        <p:sp>
          <p:nvSpPr>
            <p:cNvPr id="3" name="Freeform 3">
              <a:extLst>
                <a:ext uri="{FF2B5EF4-FFF2-40B4-BE49-F238E27FC236}">
                  <a16:creationId xmlns:a16="http://schemas.microsoft.com/office/drawing/2014/main" id="{4549299C-2D17-1115-C3CB-367689135267}"/>
                </a:ext>
              </a:extLst>
            </p:cNvPr>
            <p:cNvSpPr/>
            <p:nvPr/>
          </p:nvSpPr>
          <p:spPr>
            <a:xfrm>
              <a:off x="0" y="0"/>
              <a:ext cx="812800" cy="988964"/>
            </a:xfrm>
            <a:custGeom>
              <a:avLst/>
              <a:gdLst/>
              <a:ahLst/>
              <a:cxnLst/>
              <a:rect l="l" t="t" r="r" b="b"/>
              <a:pathLst>
                <a:path w="812800" h="988964">
                  <a:moveTo>
                    <a:pt x="140312" y="0"/>
                  </a:moveTo>
                  <a:lnTo>
                    <a:pt x="672488" y="0"/>
                  </a:lnTo>
                  <a:cubicBezTo>
                    <a:pt x="749980" y="0"/>
                    <a:pt x="812800" y="62820"/>
                    <a:pt x="812800" y="140312"/>
                  </a:cubicBezTo>
                  <a:lnTo>
                    <a:pt x="812800" y="848652"/>
                  </a:lnTo>
                  <a:cubicBezTo>
                    <a:pt x="812800" y="926144"/>
                    <a:pt x="749980" y="988964"/>
                    <a:pt x="672488" y="988964"/>
                  </a:cubicBezTo>
                  <a:lnTo>
                    <a:pt x="140312" y="988964"/>
                  </a:lnTo>
                  <a:cubicBezTo>
                    <a:pt x="103099" y="988964"/>
                    <a:pt x="67410" y="974181"/>
                    <a:pt x="41097" y="947867"/>
                  </a:cubicBezTo>
                  <a:cubicBezTo>
                    <a:pt x="14783" y="921554"/>
                    <a:pt x="0" y="885865"/>
                    <a:pt x="0" y="848652"/>
                  </a:cubicBezTo>
                  <a:lnTo>
                    <a:pt x="0" y="140312"/>
                  </a:lnTo>
                  <a:cubicBezTo>
                    <a:pt x="0" y="62820"/>
                    <a:pt x="62820" y="0"/>
                    <a:pt x="140312" y="0"/>
                  </a:cubicBezTo>
                  <a:close/>
                </a:path>
              </a:pathLst>
            </a:custGeom>
            <a:solidFill>
              <a:srgbClr val="0081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3FB9C90-8973-75F6-3E0B-5DA160BC674B}"/>
                </a:ext>
              </a:extLst>
            </p:cNvPr>
            <p:cNvSpPr txBox="1"/>
            <p:nvPr/>
          </p:nvSpPr>
          <p:spPr>
            <a:xfrm>
              <a:off x="0" y="-28575"/>
              <a:ext cx="812800" cy="841375"/>
            </a:xfrm>
            <a:prstGeom prst="rect">
              <a:avLst/>
            </a:prstGeom>
          </p:spPr>
          <p:txBody>
            <a:bodyPr lIns="67733" tIns="67733" rIns="67733" bIns="67733" rtlCol="0" anchor="ctr"/>
            <a:lstStyle/>
            <a:p>
              <a:pPr marL="0" marR="0" lvl="0" indent="0" algn="ctr" defTabSz="914400" rtl="0" eaLnBrk="1" fontAlgn="auto" latinLnBrk="0" hangingPunct="1">
                <a:lnSpc>
                  <a:spcPts val="2613"/>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14">
            <a:extLst>
              <a:ext uri="{FF2B5EF4-FFF2-40B4-BE49-F238E27FC236}">
                <a16:creationId xmlns:a16="http://schemas.microsoft.com/office/drawing/2014/main" id="{80431AEA-951E-05A6-8A73-2494C9384232}"/>
              </a:ext>
            </a:extLst>
          </p:cNvPr>
          <p:cNvGrpSpPr/>
          <p:nvPr/>
        </p:nvGrpSpPr>
        <p:grpSpPr>
          <a:xfrm>
            <a:off x="609586" y="1978824"/>
            <a:ext cx="3850659" cy="3001217"/>
            <a:chOff x="-11126" y="-28575"/>
            <a:chExt cx="847799" cy="1041970"/>
          </a:xfrm>
        </p:grpSpPr>
        <p:sp>
          <p:nvSpPr>
            <p:cNvPr id="6" name="Freeform 15">
              <a:extLst>
                <a:ext uri="{FF2B5EF4-FFF2-40B4-BE49-F238E27FC236}">
                  <a16:creationId xmlns:a16="http://schemas.microsoft.com/office/drawing/2014/main" id="{2F7C6578-0266-B6CC-FD59-F29987295D9E}"/>
                </a:ext>
              </a:extLst>
            </p:cNvPr>
            <p:cNvSpPr/>
            <p:nvPr/>
          </p:nvSpPr>
          <p:spPr>
            <a:xfrm>
              <a:off x="-11126" y="0"/>
              <a:ext cx="847799" cy="1013395"/>
            </a:xfrm>
            <a:custGeom>
              <a:avLst/>
              <a:gdLst/>
              <a:ahLst/>
              <a:cxnLst/>
              <a:rect l="l" t="t" r="r" b="b"/>
              <a:pathLst>
                <a:path w="812800" h="1013395">
                  <a:moveTo>
                    <a:pt x="158732" y="0"/>
                  </a:moveTo>
                  <a:lnTo>
                    <a:pt x="654068" y="0"/>
                  </a:lnTo>
                  <a:cubicBezTo>
                    <a:pt x="741733" y="0"/>
                    <a:pt x="812800" y="71067"/>
                    <a:pt x="812800" y="158732"/>
                  </a:cubicBezTo>
                  <a:lnTo>
                    <a:pt x="812800" y="854663"/>
                  </a:lnTo>
                  <a:cubicBezTo>
                    <a:pt x="812800" y="942329"/>
                    <a:pt x="741733" y="1013395"/>
                    <a:pt x="654068" y="1013395"/>
                  </a:cubicBezTo>
                  <a:lnTo>
                    <a:pt x="158732" y="1013395"/>
                  </a:lnTo>
                  <a:cubicBezTo>
                    <a:pt x="71067" y="1013395"/>
                    <a:pt x="0" y="942329"/>
                    <a:pt x="0" y="854663"/>
                  </a:cubicBezTo>
                  <a:lnTo>
                    <a:pt x="0" y="158732"/>
                  </a:lnTo>
                  <a:cubicBezTo>
                    <a:pt x="0" y="71067"/>
                    <a:pt x="71067" y="0"/>
                    <a:pt x="158732"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16">
              <a:extLst>
                <a:ext uri="{FF2B5EF4-FFF2-40B4-BE49-F238E27FC236}">
                  <a16:creationId xmlns:a16="http://schemas.microsoft.com/office/drawing/2014/main" id="{C3852CBC-F439-4882-B999-FC0EB217051B}"/>
                </a:ext>
              </a:extLst>
            </p:cNvPr>
            <p:cNvSpPr txBox="1"/>
            <p:nvPr/>
          </p:nvSpPr>
          <p:spPr>
            <a:xfrm>
              <a:off x="0" y="-28575"/>
              <a:ext cx="812800" cy="841375"/>
            </a:xfrm>
            <a:prstGeom prst="rect">
              <a:avLst/>
            </a:prstGeom>
          </p:spPr>
          <p:txBody>
            <a:bodyPr lIns="67733" tIns="67733" rIns="67733" bIns="67733" rtlCol="0" anchor="ctr"/>
            <a:lstStyle/>
            <a:p>
              <a:pPr marL="0" marR="0" lvl="0" indent="0" algn="ctr" defTabSz="914400" rtl="0" eaLnBrk="1" fontAlgn="auto" latinLnBrk="0" hangingPunct="1">
                <a:lnSpc>
                  <a:spcPts val="2613"/>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28">
            <a:extLst>
              <a:ext uri="{FF2B5EF4-FFF2-40B4-BE49-F238E27FC236}">
                <a16:creationId xmlns:a16="http://schemas.microsoft.com/office/drawing/2014/main" id="{A2802339-F190-7252-54D7-BFDCDB57F124}"/>
              </a:ext>
            </a:extLst>
          </p:cNvPr>
          <p:cNvSpPr txBox="1"/>
          <p:nvPr/>
        </p:nvSpPr>
        <p:spPr>
          <a:xfrm>
            <a:off x="1494926" y="4540736"/>
            <a:ext cx="1960469" cy="1746545"/>
          </a:xfrm>
          <a:prstGeom prst="rect">
            <a:avLst/>
          </a:prstGeom>
        </p:spPr>
        <p:txBody>
          <a:bodyPr lIns="67733" tIns="67733" rIns="67733" bIns="67733" rtlCol="0" anchor="ctr"/>
          <a:lstStyle/>
          <a:p>
            <a:pPr marL="0" marR="0" lvl="0" indent="0" algn="ctr" defTabSz="914400" rtl="0" eaLnBrk="1" fontAlgn="auto" latinLnBrk="0" hangingPunct="1">
              <a:lnSpc>
                <a:spcPts val="2613"/>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oup 3">
            <a:extLst>
              <a:ext uri="{FF2B5EF4-FFF2-40B4-BE49-F238E27FC236}">
                <a16:creationId xmlns:a16="http://schemas.microsoft.com/office/drawing/2014/main" id="{5E1497F4-9BB9-120E-7113-EFB3F0105A2C}"/>
              </a:ext>
            </a:extLst>
          </p:cNvPr>
          <p:cNvGrpSpPr/>
          <p:nvPr/>
        </p:nvGrpSpPr>
        <p:grpSpPr>
          <a:xfrm>
            <a:off x="4971045" y="7465"/>
            <a:ext cx="7220955" cy="6850535"/>
            <a:chOff x="-313043" y="1234024"/>
            <a:chExt cx="3093156" cy="3476012"/>
          </a:xfrm>
        </p:grpSpPr>
        <p:sp>
          <p:nvSpPr>
            <p:cNvPr id="23" name="Freeform 4">
              <a:extLst>
                <a:ext uri="{FF2B5EF4-FFF2-40B4-BE49-F238E27FC236}">
                  <a16:creationId xmlns:a16="http://schemas.microsoft.com/office/drawing/2014/main" id="{0B634958-F010-3508-AEBA-217A1970CCB1}"/>
                </a:ext>
              </a:extLst>
            </p:cNvPr>
            <p:cNvSpPr/>
            <p:nvPr/>
          </p:nvSpPr>
          <p:spPr>
            <a:xfrm>
              <a:off x="-313043" y="1234024"/>
              <a:ext cx="3093156" cy="3476012"/>
            </a:xfrm>
            <a:custGeom>
              <a:avLst/>
              <a:gdLst/>
              <a:ahLst/>
              <a:cxnLst/>
              <a:rect l="l" t="t" r="r" b="b"/>
              <a:pathLst>
                <a:path w="3093156" h="3476012">
                  <a:moveTo>
                    <a:pt x="0" y="0"/>
                  </a:moveTo>
                  <a:lnTo>
                    <a:pt x="3093156" y="0"/>
                  </a:lnTo>
                  <a:lnTo>
                    <a:pt x="3093156" y="3476012"/>
                  </a:lnTo>
                  <a:lnTo>
                    <a:pt x="0" y="3476012"/>
                  </a:lnTo>
                  <a:close/>
                </a:path>
              </a:pathLst>
            </a:custGeom>
            <a:solidFill>
              <a:srgbClr val="FFEA6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1">
            <a:extLst>
              <a:ext uri="{FF2B5EF4-FFF2-40B4-BE49-F238E27FC236}">
                <a16:creationId xmlns:a16="http://schemas.microsoft.com/office/drawing/2014/main" id="{622A9060-CA76-E567-167B-11445505D711}"/>
              </a:ext>
            </a:extLst>
          </p:cNvPr>
          <p:cNvGrpSpPr/>
          <p:nvPr/>
        </p:nvGrpSpPr>
        <p:grpSpPr>
          <a:xfrm>
            <a:off x="5763506" y="765935"/>
            <a:ext cx="5991367" cy="802935"/>
            <a:chOff x="0" y="0"/>
            <a:chExt cx="6825695" cy="1314183"/>
          </a:xfrm>
        </p:grpSpPr>
        <p:sp>
          <p:nvSpPr>
            <p:cNvPr id="25" name="Freeform 12">
              <a:extLst>
                <a:ext uri="{FF2B5EF4-FFF2-40B4-BE49-F238E27FC236}">
                  <a16:creationId xmlns:a16="http://schemas.microsoft.com/office/drawing/2014/main" id="{21FDD99A-B425-B0A3-6DEF-F95BC91DD77C}"/>
                </a:ext>
              </a:extLst>
            </p:cNvPr>
            <p:cNvSpPr/>
            <p:nvPr/>
          </p:nvSpPr>
          <p:spPr>
            <a:xfrm>
              <a:off x="0" y="0"/>
              <a:ext cx="6825695" cy="1314183"/>
            </a:xfrm>
            <a:custGeom>
              <a:avLst/>
              <a:gdLst/>
              <a:ahLst/>
              <a:cxnLst/>
              <a:rect l="l" t="t" r="r" b="b"/>
              <a:pathLst>
                <a:path w="6825695" h="1314183">
                  <a:moveTo>
                    <a:pt x="6701234" y="1314183"/>
                  </a:moveTo>
                  <a:lnTo>
                    <a:pt x="124460" y="1314183"/>
                  </a:lnTo>
                  <a:cubicBezTo>
                    <a:pt x="55880" y="1314183"/>
                    <a:pt x="0" y="1258303"/>
                    <a:pt x="0" y="1189723"/>
                  </a:cubicBezTo>
                  <a:lnTo>
                    <a:pt x="0" y="124460"/>
                  </a:lnTo>
                  <a:cubicBezTo>
                    <a:pt x="0" y="55880"/>
                    <a:pt x="55880" y="0"/>
                    <a:pt x="124460" y="0"/>
                  </a:cubicBezTo>
                  <a:lnTo>
                    <a:pt x="6701234" y="0"/>
                  </a:lnTo>
                  <a:cubicBezTo>
                    <a:pt x="6769815" y="0"/>
                    <a:pt x="6825695" y="55880"/>
                    <a:pt x="6825695" y="124460"/>
                  </a:cubicBezTo>
                  <a:lnTo>
                    <a:pt x="6825695" y="1189723"/>
                  </a:lnTo>
                  <a:cubicBezTo>
                    <a:pt x="6825695" y="1258303"/>
                    <a:pt x="6769815" y="1314183"/>
                    <a:pt x="6701234" y="1314183"/>
                  </a:cubicBezTo>
                  <a:close/>
                </a:path>
              </a:pathLst>
            </a:custGeom>
            <a:solidFill>
              <a:srgbClr val="007DD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19">
            <a:extLst>
              <a:ext uri="{FF2B5EF4-FFF2-40B4-BE49-F238E27FC236}">
                <a16:creationId xmlns:a16="http://schemas.microsoft.com/office/drawing/2014/main" id="{EB590231-B727-FC02-1052-19C597918D55}"/>
              </a:ext>
            </a:extLst>
          </p:cNvPr>
          <p:cNvGrpSpPr/>
          <p:nvPr/>
        </p:nvGrpSpPr>
        <p:grpSpPr>
          <a:xfrm>
            <a:off x="5616159" y="602102"/>
            <a:ext cx="5991367" cy="802935"/>
            <a:chOff x="0" y="0"/>
            <a:chExt cx="6825695" cy="1314183"/>
          </a:xfrm>
        </p:grpSpPr>
        <p:sp>
          <p:nvSpPr>
            <p:cNvPr id="27" name="Freeform 20">
              <a:extLst>
                <a:ext uri="{FF2B5EF4-FFF2-40B4-BE49-F238E27FC236}">
                  <a16:creationId xmlns:a16="http://schemas.microsoft.com/office/drawing/2014/main" id="{6C65DF98-3524-9B72-7132-0D8F94F937F9}"/>
                </a:ext>
              </a:extLst>
            </p:cNvPr>
            <p:cNvSpPr/>
            <p:nvPr/>
          </p:nvSpPr>
          <p:spPr>
            <a:xfrm>
              <a:off x="0" y="0"/>
              <a:ext cx="6825695" cy="1314183"/>
            </a:xfrm>
            <a:custGeom>
              <a:avLst/>
              <a:gdLst/>
              <a:ahLst/>
              <a:cxnLst/>
              <a:rect l="l" t="t" r="r" b="b"/>
              <a:pathLst>
                <a:path w="6825695" h="1314183">
                  <a:moveTo>
                    <a:pt x="6701234" y="1314183"/>
                  </a:moveTo>
                  <a:lnTo>
                    <a:pt x="124460" y="1314183"/>
                  </a:lnTo>
                  <a:cubicBezTo>
                    <a:pt x="55880" y="1314183"/>
                    <a:pt x="0" y="1258303"/>
                    <a:pt x="0" y="1189723"/>
                  </a:cubicBezTo>
                  <a:lnTo>
                    <a:pt x="0" y="124460"/>
                  </a:lnTo>
                  <a:cubicBezTo>
                    <a:pt x="0" y="55880"/>
                    <a:pt x="55880" y="0"/>
                    <a:pt x="124460" y="0"/>
                  </a:cubicBezTo>
                  <a:lnTo>
                    <a:pt x="6701234" y="0"/>
                  </a:lnTo>
                  <a:cubicBezTo>
                    <a:pt x="6769815" y="0"/>
                    <a:pt x="6825695" y="55880"/>
                    <a:pt x="6825695" y="124460"/>
                  </a:cubicBezTo>
                  <a:lnTo>
                    <a:pt x="6825695" y="1189723"/>
                  </a:lnTo>
                  <a:cubicBezTo>
                    <a:pt x="6825695" y="1258303"/>
                    <a:pt x="6769815" y="1314183"/>
                    <a:pt x="6701234" y="1314183"/>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4">
            <a:extLst>
              <a:ext uri="{FF2B5EF4-FFF2-40B4-BE49-F238E27FC236}">
                <a16:creationId xmlns:a16="http://schemas.microsoft.com/office/drawing/2014/main" id="{FD7E49EC-610E-9869-6BB7-6C5732413680}"/>
              </a:ext>
            </a:extLst>
          </p:cNvPr>
          <p:cNvSpPr txBox="1"/>
          <p:nvPr/>
        </p:nvSpPr>
        <p:spPr>
          <a:xfrm>
            <a:off x="4745968" y="307561"/>
            <a:ext cx="7765827" cy="978666"/>
          </a:xfrm>
          <a:prstGeom prst="rect">
            <a:avLst/>
          </a:prstGeom>
        </p:spPr>
        <p:txBody>
          <a:bodyPr wrap="square" lIns="0" tIns="0" rIns="0" bIns="0" rtlCol="0" anchor="t">
            <a:spAutoFit/>
          </a:bodyPr>
          <a:lstStyle/>
          <a:p>
            <a:pPr marL="0" marR="0" lvl="0" indent="0" algn="ctr" defTabSz="609630" rtl="0" eaLnBrk="1" fontAlgn="auto" latinLnBrk="0" hangingPunct="1">
              <a:lnSpc>
                <a:spcPts val="88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NHIỆM VỤ HỌC TẬP</a:t>
            </a:r>
          </a:p>
        </p:txBody>
      </p:sp>
      <p:grpSp>
        <p:nvGrpSpPr>
          <p:cNvPr id="33" name="Group 25">
            <a:extLst>
              <a:ext uri="{FF2B5EF4-FFF2-40B4-BE49-F238E27FC236}">
                <a16:creationId xmlns:a16="http://schemas.microsoft.com/office/drawing/2014/main" id="{205C70E8-6B73-D744-B2BF-96AF82AFB16B}"/>
              </a:ext>
            </a:extLst>
          </p:cNvPr>
          <p:cNvGrpSpPr/>
          <p:nvPr/>
        </p:nvGrpSpPr>
        <p:grpSpPr>
          <a:xfrm>
            <a:off x="5598928" y="4132294"/>
            <a:ext cx="6255514" cy="1664623"/>
            <a:chOff x="0" y="0"/>
            <a:chExt cx="6825695" cy="1314183"/>
          </a:xfrm>
        </p:grpSpPr>
        <p:sp>
          <p:nvSpPr>
            <p:cNvPr id="34" name="Freeform 26">
              <a:extLst>
                <a:ext uri="{FF2B5EF4-FFF2-40B4-BE49-F238E27FC236}">
                  <a16:creationId xmlns:a16="http://schemas.microsoft.com/office/drawing/2014/main" id="{EDE87D9E-B37B-9297-9D28-A444C44A01B5}"/>
                </a:ext>
              </a:extLst>
            </p:cNvPr>
            <p:cNvSpPr/>
            <p:nvPr/>
          </p:nvSpPr>
          <p:spPr>
            <a:xfrm>
              <a:off x="0" y="0"/>
              <a:ext cx="6825695" cy="1314183"/>
            </a:xfrm>
            <a:custGeom>
              <a:avLst/>
              <a:gdLst/>
              <a:ahLst/>
              <a:cxnLst/>
              <a:rect l="l" t="t" r="r" b="b"/>
              <a:pathLst>
                <a:path w="6825695" h="1314183">
                  <a:moveTo>
                    <a:pt x="6701234" y="1314183"/>
                  </a:moveTo>
                  <a:lnTo>
                    <a:pt x="124460" y="1314183"/>
                  </a:lnTo>
                  <a:cubicBezTo>
                    <a:pt x="55880" y="1314183"/>
                    <a:pt x="0" y="1258303"/>
                    <a:pt x="0" y="1189723"/>
                  </a:cubicBezTo>
                  <a:lnTo>
                    <a:pt x="0" y="124460"/>
                  </a:lnTo>
                  <a:cubicBezTo>
                    <a:pt x="0" y="55880"/>
                    <a:pt x="55880" y="0"/>
                    <a:pt x="124460" y="0"/>
                  </a:cubicBezTo>
                  <a:lnTo>
                    <a:pt x="6701234" y="0"/>
                  </a:lnTo>
                  <a:cubicBezTo>
                    <a:pt x="6769815" y="0"/>
                    <a:pt x="6825695" y="55880"/>
                    <a:pt x="6825695" y="124460"/>
                  </a:cubicBezTo>
                  <a:lnTo>
                    <a:pt x="6825695" y="1189723"/>
                  </a:lnTo>
                  <a:cubicBezTo>
                    <a:pt x="6825695" y="1258303"/>
                    <a:pt x="6769815" y="1314183"/>
                    <a:pt x="6701234" y="1314183"/>
                  </a:cubicBezTo>
                  <a:close/>
                </a:path>
              </a:pathLst>
            </a:custGeom>
            <a:solidFill>
              <a:srgbClr val="007DD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7">
            <a:extLst>
              <a:ext uri="{FF2B5EF4-FFF2-40B4-BE49-F238E27FC236}">
                <a16:creationId xmlns:a16="http://schemas.microsoft.com/office/drawing/2014/main" id="{3E546266-1440-84EA-E849-C751377C74A3}"/>
              </a:ext>
            </a:extLst>
          </p:cNvPr>
          <p:cNvGrpSpPr/>
          <p:nvPr/>
        </p:nvGrpSpPr>
        <p:grpSpPr>
          <a:xfrm>
            <a:off x="5408455" y="3950102"/>
            <a:ext cx="6255514" cy="1664623"/>
            <a:chOff x="0" y="0"/>
            <a:chExt cx="6825695" cy="1314183"/>
          </a:xfrm>
        </p:grpSpPr>
        <p:sp>
          <p:nvSpPr>
            <p:cNvPr id="36" name="Freeform 18">
              <a:extLst>
                <a:ext uri="{FF2B5EF4-FFF2-40B4-BE49-F238E27FC236}">
                  <a16:creationId xmlns:a16="http://schemas.microsoft.com/office/drawing/2014/main" id="{B6032FF9-BA7F-DD45-ADDA-7F684E0A779B}"/>
                </a:ext>
              </a:extLst>
            </p:cNvPr>
            <p:cNvSpPr/>
            <p:nvPr/>
          </p:nvSpPr>
          <p:spPr>
            <a:xfrm>
              <a:off x="0" y="0"/>
              <a:ext cx="6825695" cy="1314183"/>
            </a:xfrm>
            <a:custGeom>
              <a:avLst/>
              <a:gdLst/>
              <a:ahLst/>
              <a:cxnLst/>
              <a:rect l="l" t="t" r="r" b="b"/>
              <a:pathLst>
                <a:path w="6825695" h="1314183">
                  <a:moveTo>
                    <a:pt x="6701234" y="1314183"/>
                  </a:moveTo>
                  <a:lnTo>
                    <a:pt x="124460" y="1314183"/>
                  </a:lnTo>
                  <a:cubicBezTo>
                    <a:pt x="55880" y="1314183"/>
                    <a:pt x="0" y="1258303"/>
                    <a:pt x="0" y="1189723"/>
                  </a:cubicBezTo>
                  <a:lnTo>
                    <a:pt x="0" y="124460"/>
                  </a:lnTo>
                  <a:cubicBezTo>
                    <a:pt x="0" y="55880"/>
                    <a:pt x="55880" y="0"/>
                    <a:pt x="124460" y="0"/>
                  </a:cubicBezTo>
                  <a:lnTo>
                    <a:pt x="6701234" y="0"/>
                  </a:lnTo>
                  <a:cubicBezTo>
                    <a:pt x="6769815" y="0"/>
                    <a:pt x="6825695" y="55880"/>
                    <a:pt x="6825695" y="124460"/>
                  </a:cubicBezTo>
                  <a:lnTo>
                    <a:pt x="6825695" y="1189723"/>
                  </a:lnTo>
                  <a:cubicBezTo>
                    <a:pt x="6825695" y="1258303"/>
                    <a:pt x="6769815" y="1314183"/>
                    <a:pt x="6701234" y="1314183"/>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1" name="Picture 3">
            <a:extLst>
              <a:ext uri="{FF2B5EF4-FFF2-40B4-BE49-F238E27FC236}">
                <a16:creationId xmlns:a16="http://schemas.microsoft.com/office/drawing/2014/main" id="{50C749C6-C06E-8A75-6BB3-E2D9346877A5}"/>
              </a:ext>
            </a:extLst>
          </p:cNvPr>
          <p:cNvPicPr>
            <a:picLocks noChangeAspect="1"/>
          </p:cNvPicPr>
          <p:nvPr/>
        </p:nvPicPr>
        <p:blipFill>
          <a:blip r:embed="rId5"/>
          <a:srcRect/>
          <a:stretch>
            <a:fillRect/>
          </a:stretch>
        </p:blipFill>
        <p:spPr>
          <a:xfrm>
            <a:off x="9733677" y="5049621"/>
            <a:ext cx="2458323" cy="1846815"/>
          </a:xfrm>
          <a:prstGeom prst="rect">
            <a:avLst/>
          </a:prstGeom>
        </p:spPr>
      </p:pic>
      <p:sp>
        <p:nvSpPr>
          <p:cNvPr id="13" name="TextBox 40">
            <a:extLst>
              <a:ext uri="{FF2B5EF4-FFF2-40B4-BE49-F238E27FC236}">
                <a16:creationId xmlns:a16="http://schemas.microsoft.com/office/drawing/2014/main" id="{AC143D60-DC68-CBE0-9BA9-2FA2AB91820A}"/>
              </a:ext>
            </a:extLst>
          </p:cNvPr>
          <p:cNvSpPr txBox="1"/>
          <p:nvPr/>
        </p:nvSpPr>
        <p:spPr>
          <a:xfrm>
            <a:off x="698394" y="2494224"/>
            <a:ext cx="3691694" cy="172354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2800" b="1" dirty="0" err="1">
                <a:solidFill>
                  <a:srgbClr val="000000"/>
                </a:solidFill>
                <a:latin typeface="Times New Roman" panose="02020603050405020304" pitchFamily="18" charset="0"/>
                <a:ea typeface="Times New Roman" panose="02020603050405020304" pitchFamily="18" charset="0"/>
              </a:rPr>
              <a:t>miền</a:t>
            </a:r>
            <a:r>
              <a:rPr lang="en-US" sz="2800" b="1" dirty="0">
                <a:solidFill>
                  <a:srgbClr val="000000"/>
                </a:solidFill>
                <a:latin typeface="Times New Roman" panose="02020603050405020304" pitchFamily="18" charset="0"/>
                <a:ea typeface="Times New Roman" panose="02020603050405020304" pitchFamily="18" charset="0"/>
              </a:rPr>
              <a:t> Nam </a:t>
            </a:r>
            <a:r>
              <a:rPr lang="en-US" sz="2800" b="1" dirty="0" err="1">
                <a:solidFill>
                  <a:srgbClr val="000000"/>
                </a:solidFill>
                <a:latin typeface="Times New Roman" panose="02020603050405020304" pitchFamily="18" charset="0"/>
                <a:ea typeface="Times New Roman" panose="02020603050405020304" pitchFamily="18" charset="0"/>
              </a:rPr>
              <a:t>chống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chiến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lược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Việt</a:t>
            </a:r>
            <a:r>
              <a:rPr lang="en-US" sz="2800" b="1" dirty="0">
                <a:solidFill>
                  <a:srgbClr val="000000"/>
                </a:solidFill>
                <a:latin typeface="Times New Roman" panose="02020603050405020304" pitchFamily="18" charset="0"/>
                <a:ea typeface="Times New Roman" panose="02020603050405020304" pitchFamily="18" charset="0"/>
              </a:rPr>
              <a:t> Nam </a:t>
            </a:r>
            <a:r>
              <a:rPr lang="en-US" sz="2800" b="1" dirty="0" err="1">
                <a:solidFill>
                  <a:srgbClr val="000000"/>
                </a:solidFill>
                <a:latin typeface="Times New Roman" panose="02020603050405020304" pitchFamily="18" charset="0"/>
                <a:ea typeface="Times New Roman" panose="02020603050405020304" pitchFamily="18" charset="0"/>
              </a:rPr>
              <a:t>hóa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chiến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tranh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Mỹ</a:t>
            </a:r>
            <a:r>
              <a:rPr lang="en-US" sz="2800" b="1" dirty="0">
                <a:solidFill>
                  <a:srgbClr val="000000"/>
                </a:solidFill>
                <a:latin typeface="Times New Roman" panose="02020603050405020304" pitchFamily="18" charset="0"/>
                <a:ea typeface="Times New Roman" panose="02020603050405020304" pitchFamily="18" charset="0"/>
              </a:rPr>
              <a:t> (1969 – 1973)</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25">
            <a:extLst>
              <a:ext uri="{FF2B5EF4-FFF2-40B4-BE49-F238E27FC236}">
                <a16:creationId xmlns:a16="http://schemas.microsoft.com/office/drawing/2014/main" id="{6321714D-63D9-FC24-CA3B-CC11341C7B65}"/>
              </a:ext>
            </a:extLst>
          </p:cNvPr>
          <p:cNvGrpSpPr/>
          <p:nvPr/>
        </p:nvGrpSpPr>
        <p:grpSpPr>
          <a:xfrm>
            <a:off x="5598928" y="2109367"/>
            <a:ext cx="6255514" cy="1664623"/>
            <a:chOff x="0" y="0"/>
            <a:chExt cx="6825695" cy="1314183"/>
          </a:xfrm>
        </p:grpSpPr>
        <p:sp>
          <p:nvSpPr>
            <p:cNvPr id="15" name="Freeform 26">
              <a:extLst>
                <a:ext uri="{FF2B5EF4-FFF2-40B4-BE49-F238E27FC236}">
                  <a16:creationId xmlns:a16="http://schemas.microsoft.com/office/drawing/2014/main" id="{986884DA-2355-D851-79D9-EEF6273CB3D4}"/>
                </a:ext>
              </a:extLst>
            </p:cNvPr>
            <p:cNvSpPr/>
            <p:nvPr/>
          </p:nvSpPr>
          <p:spPr>
            <a:xfrm>
              <a:off x="0" y="0"/>
              <a:ext cx="6825695" cy="1314183"/>
            </a:xfrm>
            <a:custGeom>
              <a:avLst/>
              <a:gdLst/>
              <a:ahLst/>
              <a:cxnLst/>
              <a:rect l="l" t="t" r="r" b="b"/>
              <a:pathLst>
                <a:path w="6825695" h="1314183">
                  <a:moveTo>
                    <a:pt x="6701234" y="1314183"/>
                  </a:moveTo>
                  <a:lnTo>
                    <a:pt x="124460" y="1314183"/>
                  </a:lnTo>
                  <a:cubicBezTo>
                    <a:pt x="55880" y="1314183"/>
                    <a:pt x="0" y="1258303"/>
                    <a:pt x="0" y="1189723"/>
                  </a:cubicBezTo>
                  <a:lnTo>
                    <a:pt x="0" y="124460"/>
                  </a:lnTo>
                  <a:cubicBezTo>
                    <a:pt x="0" y="55880"/>
                    <a:pt x="55880" y="0"/>
                    <a:pt x="124460" y="0"/>
                  </a:cubicBezTo>
                  <a:lnTo>
                    <a:pt x="6701234" y="0"/>
                  </a:lnTo>
                  <a:cubicBezTo>
                    <a:pt x="6769815" y="0"/>
                    <a:pt x="6825695" y="55880"/>
                    <a:pt x="6825695" y="124460"/>
                  </a:cubicBezTo>
                  <a:lnTo>
                    <a:pt x="6825695" y="1189723"/>
                  </a:lnTo>
                  <a:cubicBezTo>
                    <a:pt x="6825695" y="1258303"/>
                    <a:pt x="6769815" y="1314183"/>
                    <a:pt x="6701234" y="1314183"/>
                  </a:cubicBezTo>
                  <a:close/>
                </a:path>
              </a:pathLst>
            </a:custGeom>
            <a:solidFill>
              <a:srgbClr val="007DD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7">
            <a:extLst>
              <a:ext uri="{FF2B5EF4-FFF2-40B4-BE49-F238E27FC236}">
                <a16:creationId xmlns:a16="http://schemas.microsoft.com/office/drawing/2014/main" id="{DBAF775B-0141-48ED-46CB-A9B093DAEF65}"/>
              </a:ext>
            </a:extLst>
          </p:cNvPr>
          <p:cNvGrpSpPr/>
          <p:nvPr/>
        </p:nvGrpSpPr>
        <p:grpSpPr>
          <a:xfrm>
            <a:off x="5408455" y="1927175"/>
            <a:ext cx="6255514" cy="1664623"/>
            <a:chOff x="0" y="0"/>
            <a:chExt cx="6825695" cy="1314183"/>
          </a:xfrm>
        </p:grpSpPr>
        <p:sp>
          <p:nvSpPr>
            <p:cNvPr id="17" name="Freeform 18">
              <a:extLst>
                <a:ext uri="{FF2B5EF4-FFF2-40B4-BE49-F238E27FC236}">
                  <a16:creationId xmlns:a16="http://schemas.microsoft.com/office/drawing/2014/main" id="{1A8B2EE9-CCBC-9299-0EDF-A585D90B5D38}"/>
                </a:ext>
              </a:extLst>
            </p:cNvPr>
            <p:cNvSpPr/>
            <p:nvPr/>
          </p:nvSpPr>
          <p:spPr>
            <a:xfrm>
              <a:off x="0" y="0"/>
              <a:ext cx="6825695" cy="1314183"/>
            </a:xfrm>
            <a:custGeom>
              <a:avLst/>
              <a:gdLst/>
              <a:ahLst/>
              <a:cxnLst/>
              <a:rect l="l" t="t" r="r" b="b"/>
              <a:pathLst>
                <a:path w="6825695" h="1314183">
                  <a:moveTo>
                    <a:pt x="6701234" y="1314183"/>
                  </a:moveTo>
                  <a:lnTo>
                    <a:pt x="124460" y="1314183"/>
                  </a:lnTo>
                  <a:cubicBezTo>
                    <a:pt x="55880" y="1314183"/>
                    <a:pt x="0" y="1258303"/>
                    <a:pt x="0" y="1189723"/>
                  </a:cubicBezTo>
                  <a:lnTo>
                    <a:pt x="0" y="124460"/>
                  </a:lnTo>
                  <a:cubicBezTo>
                    <a:pt x="0" y="55880"/>
                    <a:pt x="55880" y="0"/>
                    <a:pt x="124460" y="0"/>
                  </a:cubicBezTo>
                  <a:lnTo>
                    <a:pt x="6701234" y="0"/>
                  </a:lnTo>
                  <a:cubicBezTo>
                    <a:pt x="6769815" y="0"/>
                    <a:pt x="6825695" y="55880"/>
                    <a:pt x="6825695" y="124460"/>
                  </a:cubicBezTo>
                  <a:lnTo>
                    <a:pt x="6825695" y="1189723"/>
                  </a:lnTo>
                  <a:cubicBezTo>
                    <a:pt x="6825695" y="1258303"/>
                    <a:pt x="6769815" y="1314183"/>
                    <a:pt x="6701234" y="1314183"/>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Hộp Văn bản 20">
            <a:extLst>
              <a:ext uri="{FF2B5EF4-FFF2-40B4-BE49-F238E27FC236}">
                <a16:creationId xmlns:a16="http://schemas.microsoft.com/office/drawing/2014/main" id="{DE90C9EF-F96A-ECB9-7F30-F59D35CEFBD6}"/>
              </a:ext>
            </a:extLst>
          </p:cNvPr>
          <p:cNvSpPr txBox="1"/>
          <p:nvPr/>
        </p:nvSpPr>
        <p:spPr>
          <a:xfrm>
            <a:off x="5653971" y="4457278"/>
            <a:ext cx="5915742" cy="468077"/>
          </a:xfrm>
          <a:prstGeom prst="rect">
            <a:avLst/>
          </a:prstGeom>
          <a:noFill/>
        </p:spPr>
        <p:txBody>
          <a:bodyPr wrap="square">
            <a:spAutoFit/>
          </a:bodyPr>
          <a:lstStyle/>
          <a:p>
            <a:pPr marL="0" marR="0" algn="just">
              <a:lnSpc>
                <a:spcPct val="107000"/>
              </a:lnSpc>
              <a:spcAft>
                <a:spcPts val="80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PP,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0BE04D98-66FC-1375-E930-884A12B00989}"/>
              </a:ext>
            </a:extLst>
          </p:cNvPr>
          <p:cNvSpPr txBox="1"/>
          <p:nvPr/>
        </p:nvSpPr>
        <p:spPr>
          <a:xfrm>
            <a:off x="5559744" y="1969710"/>
            <a:ext cx="6016045" cy="1653594"/>
          </a:xfrm>
          <a:prstGeom prst="rect">
            <a:avLst/>
          </a:prstGeom>
          <a:noFill/>
        </p:spPr>
        <p:txBody>
          <a:bodyPr wrap="square">
            <a:spAutoFit/>
          </a:bodyPr>
          <a:lstStyle/>
          <a:p>
            <a:pPr marL="0" marR="0" algn="just">
              <a:lnSpc>
                <a:spcPct val="107000"/>
              </a:lnSpc>
              <a:spcAft>
                <a:spcPts val="80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(1969 – 1973) (Hoàn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5 Minutes timer (Đồng hồ đếm ngược 5 phút) (1)">
            <a:hlinkClick r:id="" action="ppaction://media"/>
            <a:extLst>
              <a:ext uri="{FF2B5EF4-FFF2-40B4-BE49-F238E27FC236}">
                <a16:creationId xmlns:a16="http://schemas.microsoft.com/office/drawing/2014/main" id="{75F3A219-495F-77C5-91C5-3E239F9FCAC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69148" y="421107"/>
            <a:ext cx="2202098" cy="1237713"/>
          </a:xfrm>
          <a:prstGeom prst="rect">
            <a:avLst/>
          </a:prstGeom>
        </p:spPr>
      </p:pic>
    </p:spTree>
    <p:extLst>
      <p:ext uri="{BB962C8B-B14F-4D97-AF65-F5344CB8AC3E}">
        <p14:creationId xmlns:p14="http://schemas.microsoft.com/office/powerpoint/2010/main" val="22065620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4C333-453A-5542-D741-C1EFABF137A6}"/>
            </a:ext>
          </a:extLst>
        </p:cNvPr>
        <p:cNvGrpSpPr/>
        <p:nvPr/>
      </p:nvGrpSpPr>
      <p:grpSpPr>
        <a:xfrm>
          <a:off x="0" y="0"/>
          <a:ext cx="0" cy="0"/>
          <a:chOff x="0" y="0"/>
          <a:chExt cx="0" cy="0"/>
        </a:xfrm>
      </p:grpSpPr>
      <p:sp>
        <p:nvSpPr>
          <p:cNvPr id="14" name="Freeform 2">
            <a:extLst>
              <a:ext uri="{FF2B5EF4-FFF2-40B4-BE49-F238E27FC236}">
                <a16:creationId xmlns:a16="http://schemas.microsoft.com/office/drawing/2014/main" id="{282FB3A0-F4A6-3EB0-BAD5-2793300E5D95}"/>
              </a:ext>
            </a:extLst>
          </p:cNvPr>
          <p:cNvSpPr/>
          <p:nvPr/>
        </p:nvSpPr>
        <p:spPr>
          <a:xfrm>
            <a:off x="2809910" y="2318848"/>
            <a:ext cx="8819838" cy="2725179"/>
          </a:xfrm>
          <a:custGeom>
            <a:avLst/>
            <a:gdLst/>
            <a:ahLst/>
            <a:cxnLst/>
            <a:rect l="l" t="t" r="r" b="b"/>
            <a:pathLst>
              <a:path w="7315200" h="1664208">
                <a:moveTo>
                  <a:pt x="0" y="0"/>
                </a:moveTo>
                <a:lnTo>
                  <a:pt x="7315200" y="0"/>
                </a:lnTo>
                <a:lnTo>
                  <a:pt x="7315200" y="1664208"/>
                </a:lnTo>
                <a:lnTo>
                  <a:pt x="0" y="16642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B60D857-A5C0-416A-5928-0D204B051B8C}"/>
              </a:ext>
            </a:extLst>
          </p:cNvPr>
          <p:cNvGrpSpPr/>
          <p:nvPr/>
        </p:nvGrpSpPr>
        <p:grpSpPr>
          <a:xfrm>
            <a:off x="10969172" y="674478"/>
            <a:ext cx="587829" cy="587829"/>
            <a:chOff x="0" y="0"/>
            <a:chExt cx="6350000" cy="6350000"/>
          </a:xfrm>
        </p:grpSpPr>
        <p:sp>
          <p:nvSpPr>
            <p:cNvPr id="5" name="Freeform 5">
              <a:extLst>
                <a:ext uri="{FF2B5EF4-FFF2-40B4-BE49-F238E27FC236}">
                  <a16:creationId xmlns:a16="http://schemas.microsoft.com/office/drawing/2014/main" id="{6FAD6BA0-0DDD-31EF-1B06-23E0E3B6675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8">
            <a:extLst>
              <a:ext uri="{FF2B5EF4-FFF2-40B4-BE49-F238E27FC236}">
                <a16:creationId xmlns:a16="http://schemas.microsoft.com/office/drawing/2014/main" id="{F8F14AFA-2FA3-63C5-04CA-E4FBF8F14171}"/>
              </a:ext>
            </a:extLst>
          </p:cNvPr>
          <p:cNvGrpSpPr/>
          <p:nvPr/>
        </p:nvGrpSpPr>
        <p:grpSpPr>
          <a:xfrm>
            <a:off x="10232250" y="674478"/>
            <a:ext cx="587829" cy="587829"/>
            <a:chOff x="0" y="0"/>
            <a:chExt cx="6350000" cy="6350000"/>
          </a:xfrm>
        </p:grpSpPr>
        <p:sp>
          <p:nvSpPr>
            <p:cNvPr id="7" name="Freeform 9">
              <a:extLst>
                <a:ext uri="{FF2B5EF4-FFF2-40B4-BE49-F238E27FC236}">
                  <a16:creationId xmlns:a16="http://schemas.microsoft.com/office/drawing/2014/main" id="{9E8AEEB7-0BE8-D500-6AF4-037336138A07}"/>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0">
            <a:extLst>
              <a:ext uri="{FF2B5EF4-FFF2-40B4-BE49-F238E27FC236}">
                <a16:creationId xmlns:a16="http://schemas.microsoft.com/office/drawing/2014/main" id="{7155A0CB-044E-612E-1C86-65FA8F625A38}"/>
              </a:ext>
            </a:extLst>
          </p:cNvPr>
          <p:cNvGrpSpPr/>
          <p:nvPr/>
        </p:nvGrpSpPr>
        <p:grpSpPr>
          <a:xfrm>
            <a:off x="9513656" y="674478"/>
            <a:ext cx="587829" cy="587829"/>
            <a:chOff x="0" y="0"/>
            <a:chExt cx="6350000" cy="6350000"/>
          </a:xfrm>
        </p:grpSpPr>
        <p:sp>
          <p:nvSpPr>
            <p:cNvPr id="9" name="Freeform 11">
              <a:extLst>
                <a:ext uri="{FF2B5EF4-FFF2-40B4-BE49-F238E27FC236}">
                  <a16:creationId xmlns:a16="http://schemas.microsoft.com/office/drawing/2014/main" id="{FAB0AC84-2652-49B0-0A50-AB736EFE15A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AutoShape 12">
            <a:extLst>
              <a:ext uri="{FF2B5EF4-FFF2-40B4-BE49-F238E27FC236}">
                <a16:creationId xmlns:a16="http://schemas.microsoft.com/office/drawing/2014/main" id="{61166826-06A8-92CD-5052-64314AED84A5}"/>
              </a:ext>
            </a:extLst>
          </p:cNvPr>
          <p:cNvSpPr/>
          <p:nvPr/>
        </p:nvSpPr>
        <p:spPr>
          <a:xfrm>
            <a:off x="7510596" y="968392"/>
            <a:ext cx="1793787" cy="0"/>
          </a:xfrm>
          <a:prstGeom prst="line">
            <a:avLst/>
          </a:prstGeom>
          <a:ln w="95250" cap="rnd">
            <a:solidFill>
              <a:srgbClr val="FFDC31"/>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2">
            <a:extLst>
              <a:ext uri="{FF2B5EF4-FFF2-40B4-BE49-F238E27FC236}">
                <a16:creationId xmlns:a16="http://schemas.microsoft.com/office/drawing/2014/main" id="{DB4D3D1F-20F7-D70B-1BCF-2A94509163C0}"/>
              </a:ext>
            </a:extLst>
          </p:cNvPr>
          <p:cNvPicPr>
            <a:picLocks noChangeAspect="1"/>
          </p:cNvPicPr>
          <p:nvPr/>
        </p:nvPicPr>
        <p:blipFill>
          <a:blip r:embed="rId4"/>
          <a:srcRect/>
          <a:stretch>
            <a:fillRect/>
          </a:stretch>
        </p:blipFill>
        <p:spPr>
          <a:xfrm>
            <a:off x="235783" y="1475752"/>
            <a:ext cx="4411373" cy="4411373"/>
          </a:xfrm>
          <a:prstGeom prst="rect">
            <a:avLst/>
          </a:prstGeom>
        </p:spPr>
      </p:pic>
      <p:sp>
        <p:nvSpPr>
          <p:cNvPr id="16" name="Hộp Văn bản 15">
            <a:extLst>
              <a:ext uri="{FF2B5EF4-FFF2-40B4-BE49-F238E27FC236}">
                <a16:creationId xmlns:a16="http://schemas.microsoft.com/office/drawing/2014/main" id="{D6BE8763-1231-B898-9D2D-0B186C0CE33D}"/>
              </a:ext>
            </a:extLst>
          </p:cNvPr>
          <p:cNvSpPr txBox="1"/>
          <p:nvPr/>
        </p:nvSpPr>
        <p:spPr>
          <a:xfrm>
            <a:off x="4711324" y="2760704"/>
            <a:ext cx="6523425" cy="1841466"/>
          </a:xfrm>
          <a:prstGeom prst="rect">
            <a:avLst/>
          </a:prstGeom>
          <a:noFill/>
        </p:spPr>
        <p:txBody>
          <a:bodyPr wrap="square">
            <a:spAutoFit/>
          </a:bodyPr>
          <a:lstStyle/>
          <a:p>
            <a:pPr marL="0" marR="0" algn="just">
              <a:lnSpc>
                <a:spcPct val="107000"/>
              </a:lnSpc>
              <a:spcAft>
                <a:spcPts val="800"/>
              </a:spcAft>
            </a:pPr>
            <a:r>
              <a:rPr lang="en-US" sz="3600" b="1" dirty="0">
                <a:solidFill>
                  <a:srgbClr val="000000"/>
                </a:solidFill>
                <a:effectLst/>
                <a:latin typeface="Times New Roman" panose="02020603050405020304" pitchFamily="18" charset="0"/>
                <a:ea typeface="Times New Roman" panose="02020603050405020304" pitchFamily="18" charset="0"/>
              </a:rPr>
              <a:t>Quan </a:t>
            </a:r>
            <a:r>
              <a:rPr lang="en-US" sz="3600" b="1" dirty="0" err="1">
                <a:solidFill>
                  <a:srgbClr val="000000"/>
                </a:solidFill>
                <a:effectLst/>
                <a:latin typeface="Times New Roman" panose="02020603050405020304" pitchFamily="18" charset="0"/>
                <a:ea typeface="Times New Roman" panose="02020603050405020304" pitchFamily="18" charset="0"/>
              </a:rPr>
              <a:t>sát</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mô</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tả</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hình</a:t>
            </a:r>
            <a:r>
              <a:rPr lang="en-US" sz="3600" b="1" dirty="0">
                <a:solidFill>
                  <a:srgbClr val="000000"/>
                </a:solidFill>
                <a:effectLst/>
                <a:latin typeface="Times New Roman" panose="02020603050405020304" pitchFamily="18" charset="0"/>
                <a:ea typeface="Times New Roman" panose="02020603050405020304" pitchFamily="18" charset="0"/>
              </a:rPr>
              <a:t> 17.3. </a:t>
            </a:r>
            <a:r>
              <a:rPr lang="en-US" sz="3600" b="1" dirty="0" err="1">
                <a:solidFill>
                  <a:srgbClr val="000000"/>
                </a:solidFill>
                <a:effectLst/>
                <a:latin typeface="Times New Roman" panose="02020603050405020304" pitchFamily="18" charset="0"/>
                <a:ea typeface="Times New Roman" panose="02020603050405020304" pitchFamily="18" charset="0"/>
              </a:rPr>
              <a:t>Cuộc</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chiến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đấu</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của</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bộ</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đội</a:t>
            </a:r>
            <a:r>
              <a:rPr lang="en-US" sz="3600" b="1" dirty="0">
                <a:solidFill>
                  <a:srgbClr val="000000"/>
                </a:solidFill>
                <a:effectLst/>
                <a:latin typeface="Times New Roman" panose="02020603050405020304" pitchFamily="18" charset="0"/>
                <a:ea typeface="Times New Roman" panose="02020603050405020304" pitchFamily="18" charset="0"/>
              </a:rPr>
              <a:t> ta </a:t>
            </a:r>
            <a:r>
              <a:rPr lang="en-US" sz="3600" b="1" dirty="0" err="1">
                <a:solidFill>
                  <a:srgbClr val="000000"/>
                </a:solidFill>
                <a:effectLst/>
                <a:latin typeface="Times New Roman" panose="02020603050405020304" pitchFamily="18" charset="0"/>
                <a:ea typeface="Times New Roman" panose="02020603050405020304" pitchFamily="18" charset="0"/>
              </a:rPr>
              <a:t>trong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thành</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cổ</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Quảng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Trị</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năm</a:t>
            </a:r>
            <a:r>
              <a:rPr lang="en-US" sz="3600" b="1" dirty="0">
                <a:solidFill>
                  <a:srgbClr val="000000"/>
                </a:solidFill>
                <a:effectLst/>
                <a:latin typeface="Times New Roman" panose="02020603050405020304" pitchFamily="18" charset="0"/>
                <a:ea typeface="Times New Roman" panose="02020603050405020304" pitchFamily="18" charset="0"/>
              </a:rPr>
              <a:t> 1972.</a:t>
            </a:r>
            <a:endParaRPr lang="en-US" sz="6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29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descr="Ảnh có chứa ngoài trời, Thảm họa, ô nhiễm, Đá dăm&#10;&#10;Mô tả được tạo tự động">
            <a:extLst>
              <a:ext uri="{FF2B5EF4-FFF2-40B4-BE49-F238E27FC236}">
                <a16:creationId xmlns:a16="http://schemas.microsoft.com/office/drawing/2014/main" id="{F420A739-852D-A513-5C78-D61400509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1257266"/>
            <a:ext cx="6449549" cy="4272826"/>
          </a:xfrm>
          <a:prstGeom prst="rect">
            <a:avLst/>
          </a:prstGeom>
        </p:spPr>
      </p:pic>
      <p:sp>
        <p:nvSpPr>
          <p:cNvPr id="3" name="Hộp Văn bản 2">
            <a:extLst>
              <a:ext uri="{FF2B5EF4-FFF2-40B4-BE49-F238E27FC236}">
                <a16:creationId xmlns:a16="http://schemas.microsoft.com/office/drawing/2014/main" id="{41CA791D-80BA-7A29-E794-7119DBCD033F}"/>
              </a:ext>
            </a:extLst>
          </p:cNvPr>
          <p:cNvSpPr txBox="1"/>
          <p:nvPr/>
        </p:nvSpPr>
        <p:spPr>
          <a:xfrm>
            <a:off x="7591919" y="2747231"/>
            <a:ext cx="4224030" cy="1824768"/>
          </a:xfrm>
          <a:prstGeom prst="rect">
            <a:avLst/>
          </a:prstGeom>
        </p:spPr>
        <p:txBody>
          <a:bodyPr vert="horz" lIns="91440" tIns="45720" rIns="91440" bIns="45720" rtlCol="0" anchor="t">
            <a:normAutofit fontScale="92500" lnSpcReduction="20000"/>
          </a:bodyPr>
          <a:lstStyle/>
          <a:p>
            <a:pPr algn="just">
              <a:lnSpc>
                <a:spcPct val="120000"/>
              </a:lnSpc>
              <a:spcAft>
                <a:spcPts val="600"/>
              </a:spcAft>
            </a:pP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Bộ</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đội</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ta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kiên</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cường</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bám</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trụ</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diệt</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địch</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dưới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mưa</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bom</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bão</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đạn</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để</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bảo</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vệ</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từng</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tấc</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đất</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trong</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thị</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xã</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Quảng</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 </a:t>
            </a:r>
            <a:r>
              <a:rPr lang="en-US" sz="2800" b="0" i="0" dirty="0" err="1">
                <a:solidFill>
                  <a:schemeClr val="accent5">
                    <a:lumMod val="75000"/>
                  </a:schemeClr>
                </a:solidFill>
                <a:effectLst/>
                <a:latin typeface="Times New Roman" panose="02020603050405020304" pitchFamily="18" charset="0"/>
                <a:cs typeface="Times New Roman" panose="02020603050405020304" pitchFamily="18" charset="0"/>
              </a:rPr>
              <a:t>Trị</a:t>
            </a:r>
            <a:r>
              <a:rPr lang="en-US" sz="2800" b="0" i="0" dirty="0">
                <a:solidFill>
                  <a:schemeClr val="accent5">
                    <a:lumMod val="75000"/>
                  </a:schemeClr>
                </a:solidFill>
                <a:effectLst/>
                <a:latin typeface="Times New Roman" panose="02020603050405020304" pitchFamily="18" charset="0"/>
                <a:cs typeface="Times New Roman" panose="02020603050405020304" pitchFamily="18" charset="0"/>
              </a:rPr>
              <a:t>.</a:t>
            </a:r>
            <a:endParaRPr lang="en-US" sz="2800" dirty="0">
              <a:solidFill>
                <a:schemeClr val="accent5">
                  <a:lumMod val="75000"/>
                </a:schemeClr>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1C49F18-8757-4E87-5C2E-9D6D7B82BA3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25C84D91-E5BF-B919-ACEF-4A25262CEE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889E38-27CA-E23F-B646-8D7B4BB17DB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4970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9">
            <a:extLst>
              <a:ext uri="{FF2B5EF4-FFF2-40B4-BE49-F238E27FC236}">
                <a16:creationId xmlns:a16="http://schemas.microsoft.com/office/drawing/2014/main" id="{114ED94A-C85D-4CD3-4205-438D21CE6B3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6" name="Rectangle 10">
              <a:extLst>
                <a:ext uri="{FF2B5EF4-FFF2-40B4-BE49-F238E27FC236}">
                  <a16:creationId xmlns:a16="http://schemas.microsoft.com/office/drawing/2014/main" id="{E642BDB2-BF67-1D53-1C70-0B41D709E48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58E0D8CE-5DBF-B664-EB48-C29BF8AB48E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DFD140CE-7DE2-C88F-5EAE-F45EB69E6A8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7E87E3-413F-10EF-63D8-6016E986C9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Hộp Văn bản 4">
            <a:extLst>
              <a:ext uri="{FF2B5EF4-FFF2-40B4-BE49-F238E27FC236}">
                <a16:creationId xmlns:a16="http://schemas.microsoft.com/office/drawing/2014/main" id="{995CF1CB-7C0F-6C53-CDD2-F0B20C0B9C60}"/>
              </a:ext>
            </a:extLst>
          </p:cNvPr>
          <p:cNvSpPr txBox="1"/>
          <p:nvPr/>
        </p:nvSpPr>
        <p:spPr>
          <a:xfrm>
            <a:off x="607147" y="1055628"/>
            <a:ext cx="3968843" cy="5015257"/>
          </a:xfrm>
          <a:prstGeom prst="rect">
            <a:avLst/>
          </a:prstGeom>
        </p:spPr>
        <p:txBody>
          <a:bodyPr vert="horz" lIns="91440" tIns="45720" rIns="91440" bIns="45720" rtlCol="0">
            <a:noAutofit/>
          </a:bodyPr>
          <a:lstStyle/>
          <a:p>
            <a:pPr algn="just">
              <a:lnSpc>
                <a:spcPct val="90000"/>
              </a:lnSpc>
              <a:spcAft>
                <a:spcPts val="600"/>
              </a:spcAft>
            </a:pPr>
            <a:r>
              <a:rPr lang="en-US" sz="2400" dirty="0" err="1">
                <a:solidFill>
                  <a:srgbClr val="FFFFFF"/>
                </a:solidFill>
                <a:effectLst/>
                <a:latin typeface="Times New Roman" panose="02020603050405020304" pitchFamily="18" charset="0"/>
                <a:cs typeface="Times New Roman" panose="02020603050405020304" pitchFamily="18" charset="0"/>
              </a:rPr>
              <a:t>Nhân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vật</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chính</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trong</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bức</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ảnh</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chính</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là</a:t>
            </a:r>
            <a:r>
              <a:rPr lang="en-US" sz="2400" dirty="0">
                <a:solidFill>
                  <a:srgbClr val="FFFFFF"/>
                </a:solidFill>
                <a:effectLst/>
                <a:latin typeface="Times New Roman" panose="02020603050405020304" pitchFamily="18" charset="0"/>
                <a:cs typeface="Times New Roman" panose="02020603050405020304" pitchFamily="18" charset="0"/>
              </a:rPr>
              <a:t> đ/c Lê Xuân Chinh, </a:t>
            </a:r>
            <a:r>
              <a:rPr lang="en-US" sz="2400" dirty="0" err="1">
                <a:solidFill>
                  <a:srgbClr val="FFFFFF"/>
                </a:solidFill>
                <a:effectLst/>
                <a:latin typeface="Times New Roman" panose="02020603050405020304" pitchFamily="18" charset="0"/>
                <a:cs typeface="Times New Roman" panose="02020603050405020304" pitchFamily="18" charset="0"/>
              </a:rPr>
              <a:t>quê</a:t>
            </a:r>
            <a:r>
              <a:rPr lang="en-US" sz="2400" dirty="0">
                <a:solidFill>
                  <a:srgbClr val="FFFFFF"/>
                </a:solidFill>
                <a:effectLst/>
                <a:latin typeface="Times New Roman" panose="02020603050405020304" pitchFamily="18" charset="0"/>
                <a:cs typeface="Times New Roman" panose="02020603050405020304" pitchFamily="18" charset="0"/>
              </a:rPr>
              <a:t> ở </a:t>
            </a:r>
            <a:r>
              <a:rPr lang="en-US" sz="2400" dirty="0" err="1">
                <a:solidFill>
                  <a:srgbClr val="FFFFFF"/>
                </a:solidFill>
                <a:effectLst/>
                <a:latin typeface="Times New Roman" panose="02020603050405020304" pitchFamily="18" charset="0"/>
                <a:cs typeface="Times New Roman" panose="02020603050405020304" pitchFamily="18" charset="0"/>
              </a:rPr>
              <a:t>xã</a:t>
            </a:r>
            <a:r>
              <a:rPr lang="en-US" sz="2400" dirty="0">
                <a:solidFill>
                  <a:srgbClr val="FFFFFF"/>
                </a:solidFill>
                <a:effectLst/>
                <a:latin typeface="Times New Roman" panose="02020603050405020304" pitchFamily="18" charset="0"/>
                <a:cs typeface="Times New Roman" panose="02020603050405020304" pitchFamily="18" charset="0"/>
              </a:rPr>
              <a:t> Thái </a:t>
            </a:r>
            <a:r>
              <a:rPr lang="en-US" sz="2400" dirty="0" err="1">
                <a:solidFill>
                  <a:srgbClr val="FFFFFF"/>
                </a:solidFill>
                <a:effectLst/>
                <a:latin typeface="Times New Roman" panose="02020603050405020304" pitchFamily="18" charset="0"/>
                <a:cs typeface="Times New Roman" panose="02020603050405020304" pitchFamily="18" charset="0"/>
              </a:rPr>
              <a:t>Phương</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Hưng</a:t>
            </a:r>
            <a:r>
              <a:rPr lang="en-US" sz="2400" dirty="0">
                <a:solidFill>
                  <a:srgbClr val="FFFFFF"/>
                </a:solidFill>
                <a:effectLst/>
                <a:latin typeface="Times New Roman" panose="02020603050405020304" pitchFamily="18" charset="0"/>
                <a:cs typeface="Times New Roman" panose="02020603050405020304" pitchFamily="18" charset="0"/>
              </a:rPr>
              <a:t> Hà), Thái Bình. Đ/c Lê Xuân Chinh </a:t>
            </a:r>
            <a:r>
              <a:rPr lang="en-US" sz="2400" dirty="0" err="1">
                <a:solidFill>
                  <a:srgbClr val="FFFFFF"/>
                </a:solidFill>
                <a:effectLst/>
                <a:latin typeface="Times New Roman" panose="02020603050405020304" pitchFamily="18" charset="0"/>
                <a:cs typeface="Times New Roman" panose="02020603050405020304" pitchFamily="18" charset="0"/>
              </a:rPr>
              <a:t>từng</a:t>
            </a:r>
            <a:r>
              <a:rPr lang="en-US" sz="2400" dirty="0">
                <a:solidFill>
                  <a:srgbClr val="FFFFFF"/>
                </a:solidFill>
                <a:effectLst/>
                <a:latin typeface="Times New Roman" panose="02020603050405020304" pitchFamily="18" charset="0"/>
                <a:cs typeface="Times New Roman" panose="02020603050405020304" pitchFamily="18" charset="0"/>
              </a:rPr>
              <a:t> chia </a:t>
            </a:r>
            <a:r>
              <a:rPr lang="en-US" sz="2400" dirty="0" err="1">
                <a:solidFill>
                  <a:srgbClr val="FFFFFF"/>
                </a:solidFill>
                <a:effectLst/>
                <a:latin typeface="Times New Roman" panose="02020603050405020304" pitchFamily="18" charset="0"/>
                <a:cs typeface="Times New Roman" panose="02020603050405020304" pitchFamily="18" charset="0"/>
              </a:rPr>
              <a:t>sẻ</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Hồi</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đó</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mỗi</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chiến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sĩ</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đưa</a:t>
            </a:r>
            <a:r>
              <a:rPr lang="en-US" sz="2400" dirty="0">
                <a:solidFill>
                  <a:srgbClr val="FFFFFF"/>
                </a:solidFill>
                <a:effectLst/>
                <a:latin typeface="Times New Roman" panose="02020603050405020304" pitchFamily="18" charset="0"/>
                <a:cs typeface="Times New Roman" panose="02020603050405020304" pitchFamily="18" charset="0"/>
              </a:rPr>
              <a:t> tin </a:t>
            </a:r>
            <a:r>
              <a:rPr lang="en-US" sz="2400" dirty="0" err="1">
                <a:solidFill>
                  <a:srgbClr val="FFFFFF"/>
                </a:solidFill>
                <a:effectLst/>
                <a:latin typeface="Times New Roman" panose="02020603050405020304" pitchFamily="18" charset="0"/>
                <a:cs typeface="Times New Roman" panose="02020603050405020304" pitchFamily="18" charset="0"/>
              </a:rPr>
              <a:t>chúng</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tôi</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coi</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cái</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chết</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nhẹ</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tựa</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như</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lông</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hồng</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mưa</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bom</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bão</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đạn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nhưng</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anh</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em</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đều</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vượt</a:t>
            </a:r>
            <a:r>
              <a:rPr lang="en-US" sz="2400" dirty="0">
                <a:solidFill>
                  <a:srgbClr val="FFFFFF"/>
                </a:solidFill>
                <a:effectLst/>
                <a:latin typeface="Times New Roman" panose="02020603050405020304" pitchFamily="18" charset="0"/>
                <a:cs typeface="Times New Roman" panose="02020603050405020304" pitchFamily="18" charset="0"/>
              </a:rPr>
              <a:t> qua, </a:t>
            </a:r>
            <a:r>
              <a:rPr lang="en-US" sz="2400" dirty="0" err="1">
                <a:solidFill>
                  <a:srgbClr val="FFFFFF"/>
                </a:solidFill>
                <a:effectLst/>
                <a:latin typeface="Times New Roman" panose="02020603050405020304" pitchFamily="18" charset="0"/>
                <a:cs typeface="Times New Roman" panose="02020603050405020304" pitchFamily="18" charset="0"/>
              </a:rPr>
              <a:t>đem</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thông</a:t>
            </a:r>
            <a:r>
              <a:rPr lang="en-US" sz="2400" dirty="0">
                <a:solidFill>
                  <a:srgbClr val="FFFFFF"/>
                </a:solidFill>
                <a:effectLst/>
                <a:latin typeface="Times New Roman" panose="02020603050405020304" pitchFamily="18" charset="0"/>
                <a:cs typeface="Times New Roman" panose="02020603050405020304" pitchFamily="18" charset="0"/>
              </a:rPr>
              <a:t> tin </a:t>
            </a:r>
            <a:r>
              <a:rPr lang="en-US" sz="2400" dirty="0" err="1">
                <a:solidFill>
                  <a:srgbClr val="FFFFFF"/>
                </a:solidFill>
                <a:effectLst/>
                <a:latin typeface="Times New Roman" panose="02020603050405020304" pitchFamily="18" charset="0"/>
                <a:cs typeface="Times New Roman" panose="02020603050405020304" pitchFamily="18" charset="0"/>
              </a:rPr>
              <a:t>kịp</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thời</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cho</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đơn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vị</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Mặc</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dù</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khó</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khăn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gian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khổ</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nhưng</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nụ</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cười</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lạc</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quan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vẫn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luôn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hiện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hữu</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trên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khuôn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mặt</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của</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người</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lính</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cựu</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và</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các</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chiến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sĩ</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quân</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giải</a:t>
            </a:r>
            <a:r>
              <a:rPr lang="en-US" sz="2400" dirty="0">
                <a:solidFill>
                  <a:srgbClr val="FFFFFF"/>
                </a:solidFill>
                <a:effectLst/>
                <a:latin typeface="Times New Roman" panose="02020603050405020304" pitchFamily="18" charset="0"/>
                <a:cs typeface="Times New Roman" panose="02020603050405020304" pitchFamily="18" charset="0"/>
              </a:rPr>
              <a:t> </a:t>
            </a:r>
            <a:r>
              <a:rPr lang="en-US" sz="2400" dirty="0" err="1">
                <a:solidFill>
                  <a:srgbClr val="FFFFFF"/>
                </a:solidFill>
                <a:effectLst/>
                <a:latin typeface="Times New Roman" panose="02020603050405020304" pitchFamily="18" charset="0"/>
                <a:cs typeface="Times New Roman" panose="02020603050405020304" pitchFamily="18" charset="0"/>
              </a:rPr>
              <a:t>phóng</a:t>
            </a:r>
            <a:r>
              <a:rPr lang="en-US" sz="2400" dirty="0">
                <a:solidFill>
                  <a:srgbClr val="FFFFFF"/>
                </a:solidFill>
                <a:effectLst/>
                <a:latin typeface="Times New Roman" panose="02020603050405020304" pitchFamily="18" charset="0"/>
                <a:cs typeface="Times New Roman" panose="02020603050405020304" pitchFamily="18" charset="0"/>
              </a:rPr>
              <a:t>.</a:t>
            </a:r>
            <a:endParaRPr lang="en-US" sz="2400" dirty="0">
              <a:solidFill>
                <a:srgbClr val="FFFFFF"/>
              </a:solidFill>
              <a:latin typeface="Times New Roman" panose="02020603050405020304" pitchFamily="18" charset="0"/>
              <a:cs typeface="Times New Roman" panose="02020603050405020304" pitchFamily="18" charset="0"/>
            </a:endParaRPr>
          </a:p>
        </p:txBody>
      </p:sp>
      <p:pic>
        <p:nvPicPr>
          <p:cNvPr id="3" name="Hình ảnh 2" descr="Ảnh có chứa bản phác thảo, người, văn bản, trang phục&#10;&#10;Mô tả được tạo tự động">
            <a:extLst>
              <a:ext uri="{FF2B5EF4-FFF2-40B4-BE49-F238E27FC236}">
                <a16:creationId xmlns:a16="http://schemas.microsoft.com/office/drawing/2014/main" id="{89640D8D-42EE-3EF6-0ED1-EDBA1C981BE0}"/>
              </a:ext>
            </a:extLst>
          </p:cNvPr>
          <p:cNvPicPr>
            <a:picLocks noChangeAspect="1"/>
          </p:cNvPicPr>
          <p:nvPr/>
        </p:nvPicPr>
        <p:blipFill>
          <a:blip r:embed="rId2">
            <a:extLst>
              <a:ext uri="{28A0092B-C50C-407E-A947-70E740481C1C}">
                <a14:useLocalDpi xmlns:a14="http://schemas.microsoft.com/office/drawing/2010/main" val="0"/>
              </a:ext>
            </a:extLst>
          </a:blip>
          <a:srcRect l="33110" t="7619" r="33074" b="15014"/>
          <a:stretch/>
        </p:blipFill>
        <p:spPr>
          <a:xfrm>
            <a:off x="6370174" y="6723"/>
            <a:ext cx="4730963" cy="6846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5802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Nhiếp ảnh trên không, trên không, Góc nhìn cao, ngoài trời&#10;&#10;Mô tả được tạo tự động">
            <a:extLst>
              <a:ext uri="{FF2B5EF4-FFF2-40B4-BE49-F238E27FC236}">
                <a16:creationId xmlns:a16="http://schemas.microsoft.com/office/drawing/2014/main" id="{2120BE71-2604-F707-A3DF-7FC3DF25C9C3}"/>
              </a:ext>
            </a:extLst>
          </p:cNvPr>
          <p:cNvPicPr>
            <a:picLocks noChangeAspect="1"/>
          </p:cNvPicPr>
          <p:nvPr/>
        </p:nvPicPr>
        <p:blipFill>
          <a:blip r:embed="rId2">
            <a:extLst>
              <a:ext uri="{28A0092B-C50C-407E-A947-70E740481C1C}">
                <a14:useLocalDpi xmlns:a14="http://schemas.microsoft.com/office/drawing/2010/main" val="0"/>
              </a:ext>
            </a:extLst>
          </a:blip>
          <a:srcRect l="14063" r="662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ộp Văn bản 4">
            <a:extLst>
              <a:ext uri="{FF2B5EF4-FFF2-40B4-BE49-F238E27FC236}">
                <a16:creationId xmlns:a16="http://schemas.microsoft.com/office/drawing/2014/main" id="{2FFC794F-F982-7ECE-921F-C03A92BF569F}"/>
              </a:ext>
            </a:extLst>
          </p:cNvPr>
          <p:cNvSpPr txBox="1"/>
          <p:nvPr/>
        </p:nvSpPr>
        <p:spPr>
          <a:xfrm>
            <a:off x="8172877" y="2457951"/>
            <a:ext cx="3822189" cy="2541561"/>
          </a:xfrm>
          <a:prstGeom prst="rect">
            <a:avLst/>
          </a:prstGeom>
        </p:spPr>
        <p:txBody>
          <a:bodyPr vert="horz" lIns="91440" tIns="45720" rIns="91440" bIns="45720" rtlCol="0">
            <a:normAutofit lnSpcReduction="10000"/>
          </a:bodyPr>
          <a:lstStyle/>
          <a:p>
            <a:pPr algn="just">
              <a:spcAft>
                <a:spcPts val="600"/>
              </a:spcAft>
            </a:pPr>
            <a:r>
              <a:rPr lang="en-US" sz="2400" b="0" i="0" dirty="0">
                <a:effectLst/>
                <a:latin typeface="Times New Roman" panose="02020603050405020304" pitchFamily="18" charset="0"/>
                <a:cs typeface="Times New Roman" panose="02020603050405020304" pitchFamily="18" charset="0"/>
              </a:rPr>
              <a:t>Thành </a:t>
            </a:r>
            <a:r>
              <a:rPr lang="en-US" sz="2400" b="0" i="0" dirty="0" err="1">
                <a:effectLst/>
                <a:latin typeface="Times New Roman" panose="02020603050405020304" pitchFamily="18" charset="0"/>
                <a:cs typeface="Times New Roman" panose="02020603050405020304" pitchFamily="18" charset="0"/>
              </a:rPr>
              <a:t>Cổ</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Quảng</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Trị</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được</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coi</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là</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nghĩa</a:t>
            </a:r>
            <a:r>
              <a:rPr lang="en-US" sz="2400" b="0" i="0" dirty="0">
                <a:effectLst/>
                <a:latin typeface="Times New Roman" panose="02020603050405020304" pitchFamily="18" charset="0"/>
                <a:cs typeface="Times New Roman" panose="02020603050405020304" pitchFamily="18" charset="0"/>
              </a:rPr>
              <a:t> trang </a:t>
            </a:r>
            <a:r>
              <a:rPr lang="en-US" sz="2400" b="0" i="0" dirty="0" err="1">
                <a:effectLst/>
                <a:latin typeface="Times New Roman" panose="02020603050405020304" pitchFamily="18" charset="0"/>
                <a:cs typeface="Times New Roman" panose="02020603050405020304" pitchFamily="18" charset="0"/>
              </a:rPr>
              <a:t>không</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nấm</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mồ</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là</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ngôi</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mộ</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chung</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của</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những</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người</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lính</a:t>
            </a:r>
            <a:r>
              <a:rPr lang="en-US" sz="2400" b="0" i="0" dirty="0">
                <a:effectLst/>
                <a:latin typeface="Times New Roman" panose="02020603050405020304" pitchFamily="18" charset="0"/>
                <a:cs typeface="Times New Roman" panose="02020603050405020304" pitchFamily="18" charset="0"/>
              </a:rPr>
              <a:t> Thành </a:t>
            </a:r>
            <a:r>
              <a:rPr lang="en-US" sz="2400" b="0" i="0" dirty="0" err="1">
                <a:effectLst/>
                <a:latin typeface="Times New Roman" panose="02020603050405020304" pitchFamily="18" charset="0"/>
                <a:cs typeface="Times New Roman" panose="02020603050405020304" pitchFamily="18" charset="0"/>
              </a:rPr>
              <a:t>Cổ</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đã</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ngã</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xuống</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vì</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quê</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hương</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vì</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sự</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hòa</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bình</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thống</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nhất</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đất</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nước</a:t>
            </a:r>
            <a:r>
              <a:rPr lang="en-US" sz="2400" b="0" i="0" dirty="0">
                <a:effectLs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8785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A17A8-DFE4-2E5D-F5C8-23E92663FE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F14DFF-FD06-6BB6-EE43-5A7521758D70}"/>
              </a:ext>
            </a:extLst>
          </p:cNvPr>
          <p:cNvSpPr/>
          <p:nvPr/>
        </p:nvSpPr>
        <p:spPr>
          <a:xfrm>
            <a:off x="462118" y="304047"/>
            <a:ext cx="5697600" cy="5743892"/>
          </a:xfrm>
          <a:custGeom>
            <a:avLst/>
            <a:gdLst/>
            <a:ahLst/>
            <a:cxnLst/>
            <a:rect l="l" t="t" r="r" b="b"/>
            <a:pathLst>
              <a:path w="11374043" h="8615838">
                <a:moveTo>
                  <a:pt x="0" y="0"/>
                </a:moveTo>
                <a:lnTo>
                  <a:pt x="11374043" y="0"/>
                </a:lnTo>
                <a:lnTo>
                  <a:pt x="11374043" y="8615837"/>
                </a:lnTo>
                <a:lnTo>
                  <a:pt x="0" y="861583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8933A3E8-36AE-9FC8-BCE1-CB0D41210BD7}"/>
              </a:ext>
            </a:extLst>
          </p:cNvPr>
          <p:cNvGrpSpPr/>
          <p:nvPr/>
        </p:nvGrpSpPr>
        <p:grpSpPr>
          <a:xfrm>
            <a:off x="10969172" y="674478"/>
            <a:ext cx="587829" cy="587829"/>
            <a:chOff x="0" y="0"/>
            <a:chExt cx="6350000" cy="6350000"/>
          </a:xfrm>
        </p:grpSpPr>
        <p:sp>
          <p:nvSpPr>
            <p:cNvPr id="5" name="Freeform 5">
              <a:extLst>
                <a:ext uri="{FF2B5EF4-FFF2-40B4-BE49-F238E27FC236}">
                  <a16:creationId xmlns:a16="http://schemas.microsoft.com/office/drawing/2014/main" id="{54A3B61C-1532-ABEB-BAA1-85241176966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8">
            <a:extLst>
              <a:ext uri="{FF2B5EF4-FFF2-40B4-BE49-F238E27FC236}">
                <a16:creationId xmlns:a16="http://schemas.microsoft.com/office/drawing/2014/main" id="{B6DE0639-3742-A47C-62D1-0F94EEB00647}"/>
              </a:ext>
            </a:extLst>
          </p:cNvPr>
          <p:cNvGrpSpPr/>
          <p:nvPr/>
        </p:nvGrpSpPr>
        <p:grpSpPr>
          <a:xfrm>
            <a:off x="10232250" y="674478"/>
            <a:ext cx="587829" cy="587829"/>
            <a:chOff x="0" y="0"/>
            <a:chExt cx="6350000" cy="6350000"/>
          </a:xfrm>
        </p:grpSpPr>
        <p:sp>
          <p:nvSpPr>
            <p:cNvPr id="7" name="Freeform 9">
              <a:extLst>
                <a:ext uri="{FF2B5EF4-FFF2-40B4-BE49-F238E27FC236}">
                  <a16:creationId xmlns:a16="http://schemas.microsoft.com/office/drawing/2014/main" id="{0C57543E-51FC-2237-6DF5-A4002AF87D6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0">
            <a:extLst>
              <a:ext uri="{FF2B5EF4-FFF2-40B4-BE49-F238E27FC236}">
                <a16:creationId xmlns:a16="http://schemas.microsoft.com/office/drawing/2014/main" id="{9625DDD7-CE5B-AB3A-3BC2-79535BF88B6A}"/>
              </a:ext>
            </a:extLst>
          </p:cNvPr>
          <p:cNvGrpSpPr/>
          <p:nvPr/>
        </p:nvGrpSpPr>
        <p:grpSpPr>
          <a:xfrm>
            <a:off x="9513656" y="674478"/>
            <a:ext cx="587829" cy="587829"/>
            <a:chOff x="0" y="0"/>
            <a:chExt cx="6350000" cy="6350000"/>
          </a:xfrm>
        </p:grpSpPr>
        <p:sp>
          <p:nvSpPr>
            <p:cNvPr id="9" name="Freeform 11">
              <a:extLst>
                <a:ext uri="{FF2B5EF4-FFF2-40B4-BE49-F238E27FC236}">
                  <a16:creationId xmlns:a16="http://schemas.microsoft.com/office/drawing/2014/main" id="{BD981EDA-4974-42BB-E81D-82B1729D4EE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AutoShape 12">
            <a:extLst>
              <a:ext uri="{FF2B5EF4-FFF2-40B4-BE49-F238E27FC236}">
                <a16:creationId xmlns:a16="http://schemas.microsoft.com/office/drawing/2014/main" id="{2AA8891B-C23E-CAC6-361F-231538B58847}"/>
              </a:ext>
            </a:extLst>
          </p:cNvPr>
          <p:cNvSpPr/>
          <p:nvPr/>
        </p:nvSpPr>
        <p:spPr>
          <a:xfrm>
            <a:off x="7510596" y="968392"/>
            <a:ext cx="1793787" cy="0"/>
          </a:xfrm>
          <a:prstGeom prst="line">
            <a:avLst/>
          </a:prstGeom>
          <a:ln w="95250" cap="rnd">
            <a:solidFill>
              <a:srgbClr val="FFDC31"/>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Hộp Văn bản 11">
            <a:extLst>
              <a:ext uri="{FF2B5EF4-FFF2-40B4-BE49-F238E27FC236}">
                <a16:creationId xmlns:a16="http://schemas.microsoft.com/office/drawing/2014/main" id="{FC81A787-0F90-C572-5D24-84D3C2DFADB9}"/>
              </a:ext>
            </a:extLst>
          </p:cNvPr>
          <p:cNvSpPr txBox="1"/>
          <p:nvPr/>
        </p:nvSpPr>
        <p:spPr>
          <a:xfrm>
            <a:off x="951671" y="1843949"/>
            <a:ext cx="398719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effectLst/>
                <a:latin typeface="Times New Roman" panose="02020603050405020304" pitchFamily="18" charset="0"/>
                <a:ea typeface="Times New Roman" panose="02020603050405020304" pitchFamily="18" charset="0"/>
              </a:rPr>
              <a:t>Em </a:t>
            </a:r>
            <a:r>
              <a:rPr lang="en-US" sz="4000" b="1" dirty="0" err="1">
                <a:solidFill>
                  <a:srgbClr val="000000"/>
                </a:solidFill>
                <a:effectLst/>
                <a:latin typeface="Times New Roman" panose="02020603050405020304" pitchFamily="18" charset="0"/>
                <a:ea typeface="Times New Roman" panose="02020603050405020304" pitchFamily="18" charset="0"/>
              </a:rPr>
              <a:t>có</a:t>
            </a:r>
            <a:r>
              <a:rPr lang="en-US" sz="4000" b="1" dirty="0">
                <a:solidFill>
                  <a:srgbClr val="000000"/>
                </a:solidFill>
                <a:effectLst/>
                <a:latin typeface="Times New Roman" panose="02020603050405020304" pitchFamily="18" charset="0"/>
                <a:ea typeface="Times New Roman" panose="02020603050405020304" pitchFamily="18" charset="0"/>
              </a:rPr>
              <a:t> nhận </a:t>
            </a:r>
            <a:r>
              <a:rPr lang="en-US" sz="4000" b="1" dirty="0" err="1">
                <a:solidFill>
                  <a:srgbClr val="000000"/>
                </a:solidFill>
                <a:effectLst/>
                <a:latin typeface="Times New Roman" panose="02020603050405020304" pitchFamily="18" charset="0"/>
                <a:ea typeface="Times New Roman" panose="02020603050405020304" pitchFamily="18" charset="0"/>
              </a:rPr>
              <a:t>xét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gì</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về</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tinh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thần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chiến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đấu</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của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quân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dân</a:t>
            </a:r>
            <a:r>
              <a:rPr lang="en-US" sz="4000" b="1" dirty="0">
                <a:solidFill>
                  <a:srgbClr val="000000"/>
                </a:solidFill>
                <a:effectLst/>
                <a:latin typeface="Times New Roman" panose="02020603050405020304" pitchFamily="18" charset="0"/>
                <a:ea typeface="Times New Roman" panose="02020603050405020304" pitchFamily="18" charset="0"/>
              </a:rPr>
              <a:t> ta ở </a:t>
            </a:r>
            <a:r>
              <a:rPr lang="en-US" sz="4000" b="1" dirty="0" err="1">
                <a:solidFill>
                  <a:srgbClr val="000000"/>
                </a:solidFill>
                <a:effectLst/>
                <a:latin typeface="Times New Roman" panose="02020603050405020304" pitchFamily="18" charset="0"/>
                <a:ea typeface="Times New Roman" panose="02020603050405020304" pitchFamily="18" charset="0"/>
              </a:rPr>
              <a:t>Quảng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Trị</a:t>
            </a:r>
            <a:r>
              <a:rPr lang="en-US" sz="4000" b="1" dirty="0">
                <a:solidFill>
                  <a:srgbClr val="000000"/>
                </a:solidFill>
                <a:effectLst/>
                <a:latin typeface="Times New Roman" panose="02020603050405020304" pitchFamily="18" charset="0"/>
                <a:ea typeface="Times New Roman" panose="02020603050405020304" pitchFamily="18" charset="0"/>
              </a:rPr>
              <a:t>? </a:t>
            </a:r>
            <a:endParaRPr kumimoji="0" lang="en-US" sz="400000" b="0" u="none" strike="noStrike" kern="1200" cap="none" spc="0" normalizeH="0" baseline="0" noProof="0" dirty="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D9EB9927-E83E-72D1-7F63-3D04A75AEA60}"/>
              </a:ext>
            </a:extLst>
          </p:cNvPr>
          <p:cNvSpPr txBox="1"/>
          <p:nvPr/>
        </p:nvSpPr>
        <p:spPr>
          <a:xfrm>
            <a:off x="6299446" y="2472165"/>
            <a:ext cx="5047761" cy="1913665"/>
          </a:xfrm>
          <a:prstGeom prst="rect">
            <a:avLst/>
          </a:prstGeom>
          <a:noFill/>
        </p:spPr>
        <p:txBody>
          <a:bodyPr wrap="square">
            <a:spAutoFit/>
          </a:bodyPr>
          <a:lstStyle/>
          <a:p>
            <a:pPr marL="0" marR="0" algn="just">
              <a:lnSpc>
                <a:spcPct val="107000"/>
              </a:lnSpc>
              <a:spcAft>
                <a:spcPts val="800"/>
              </a:spcAft>
            </a:pP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Tinh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dũng</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khuất</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8957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D8867-0007-49FF-EC3B-EB5D1F32D7A0}"/>
            </a:ext>
          </a:extLst>
        </p:cNvPr>
        <p:cNvGrpSpPr/>
        <p:nvPr/>
      </p:nvGrpSpPr>
      <p:grpSpPr>
        <a:xfrm>
          <a:off x="0" y="0"/>
          <a:ext cx="0" cy="0"/>
          <a:chOff x="0" y="0"/>
          <a:chExt cx="0" cy="0"/>
        </a:xfrm>
      </p:grpSpPr>
      <p:sp>
        <p:nvSpPr>
          <p:cNvPr id="14" name="Freeform 2">
            <a:extLst>
              <a:ext uri="{FF2B5EF4-FFF2-40B4-BE49-F238E27FC236}">
                <a16:creationId xmlns:a16="http://schemas.microsoft.com/office/drawing/2014/main" id="{AC357AEB-D1EC-F71B-9330-7E91B95054E2}"/>
              </a:ext>
            </a:extLst>
          </p:cNvPr>
          <p:cNvSpPr/>
          <p:nvPr/>
        </p:nvSpPr>
        <p:spPr>
          <a:xfrm>
            <a:off x="2755138" y="2318847"/>
            <a:ext cx="8819838" cy="2725179"/>
          </a:xfrm>
          <a:custGeom>
            <a:avLst/>
            <a:gdLst/>
            <a:ahLst/>
            <a:cxnLst/>
            <a:rect l="l" t="t" r="r" b="b"/>
            <a:pathLst>
              <a:path w="7315200" h="1664208">
                <a:moveTo>
                  <a:pt x="0" y="0"/>
                </a:moveTo>
                <a:lnTo>
                  <a:pt x="7315200" y="0"/>
                </a:lnTo>
                <a:lnTo>
                  <a:pt x="7315200" y="1664208"/>
                </a:lnTo>
                <a:lnTo>
                  <a:pt x="0" y="16642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4E8255DD-F0EB-ABD4-A167-C8B9783E82B0}"/>
              </a:ext>
            </a:extLst>
          </p:cNvPr>
          <p:cNvGrpSpPr/>
          <p:nvPr/>
        </p:nvGrpSpPr>
        <p:grpSpPr>
          <a:xfrm>
            <a:off x="10969172" y="674478"/>
            <a:ext cx="587829" cy="587829"/>
            <a:chOff x="0" y="0"/>
            <a:chExt cx="6350000" cy="6350000"/>
          </a:xfrm>
        </p:grpSpPr>
        <p:sp>
          <p:nvSpPr>
            <p:cNvPr id="5" name="Freeform 5">
              <a:extLst>
                <a:ext uri="{FF2B5EF4-FFF2-40B4-BE49-F238E27FC236}">
                  <a16:creationId xmlns:a16="http://schemas.microsoft.com/office/drawing/2014/main" id="{F8D7D665-C3E3-C242-958A-2D547AA0661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8">
            <a:extLst>
              <a:ext uri="{FF2B5EF4-FFF2-40B4-BE49-F238E27FC236}">
                <a16:creationId xmlns:a16="http://schemas.microsoft.com/office/drawing/2014/main" id="{E6319381-3F7F-1D53-CA56-054A0834FF84}"/>
              </a:ext>
            </a:extLst>
          </p:cNvPr>
          <p:cNvGrpSpPr/>
          <p:nvPr/>
        </p:nvGrpSpPr>
        <p:grpSpPr>
          <a:xfrm>
            <a:off x="10232250" y="674478"/>
            <a:ext cx="587829" cy="587829"/>
            <a:chOff x="0" y="0"/>
            <a:chExt cx="6350000" cy="6350000"/>
          </a:xfrm>
        </p:grpSpPr>
        <p:sp>
          <p:nvSpPr>
            <p:cNvPr id="7" name="Freeform 9">
              <a:extLst>
                <a:ext uri="{FF2B5EF4-FFF2-40B4-BE49-F238E27FC236}">
                  <a16:creationId xmlns:a16="http://schemas.microsoft.com/office/drawing/2014/main" id="{63892EA0-D4C4-E995-3954-56D045B51AB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0">
            <a:extLst>
              <a:ext uri="{FF2B5EF4-FFF2-40B4-BE49-F238E27FC236}">
                <a16:creationId xmlns:a16="http://schemas.microsoft.com/office/drawing/2014/main" id="{A3270D7A-3F86-AF63-CE22-DAAE77321262}"/>
              </a:ext>
            </a:extLst>
          </p:cNvPr>
          <p:cNvGrpSpPr/>
          <p:nvPr/>
        </p:nvGrpSpPr>
        <p:grpSpPr>
          <a:xfrm>
            <a:off x="9513656" y="674478"/>
            <a:ext cx="587829" cy="587829"/>
            <a:chOff x="0" y="0"/>
            <a:chExt cx="6350000" cy="6350000"/>
          </a:xfrm>
        </p:grpSpPr>
        <p:sp>
          <p:nvSpPr>
            <p:cNvPr id="9" name="Freeform 11">
              <a:extLst>
                <a:ext uri="{FF2B5EF4-FFF2-40B4-BE49-F238E27FC236}">
                  <a16:creationId xmlns:a16="http://schemas.microsoft.com/office/drawing/2014/main" id="{F4ECA5E6-914F-E769-DE75-9E75A1EBB8A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AutoShape 12">
            <a:extLst>
              <a:ext uri="{FF2B5EF4-FFF2-40B4-BE49-F238E27FC236}">
                <a16:creationId xmlns:a16="http://schemas.microsoft.com/office/drawing/2014/main" id="{2EE08DE0-16BF-144F-4394-D1E41B90A180}"/>
              </a:ext>
            </a:extLst>
          </p:cNvPr>
          <p:cNvSpPr/>
          <p:nvPr/>
        </p:nvSpPr>
        <p:spPr>
          <a:xfrm>
            <a:off x="7510596" y="968392"/>
            <a:ext cx="1793787" cy="0"/>
          </a:xfrm>
          <a:prstGeom prst="line">
            <a:avLst/>
          </a:prstGeom>
          <a:ln w="95250" cap="rnd">
            <a:solidFill>
              <a:srgbClr val="FFDC31"/>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2">
            <a:extLst>
              <a:ext uri="{FF2B5EF4-FFF2-40B4-BE49-F238E27FC236}">
                <a16:creationId xmlns:a16="http://schemas.microsoft.com/office/drawing/2014/main" id="{11C15A45-2FAB-3256-8FC0-F907798FA4E6}"/>
              </a:ext>
            </a:extLst>
          </p:cNvPr>
          <p:cNvPicPr>
            <a:picLocks noChangeAspect="1"/>
          </p:cNvPicPr>
          <p:nvPr/>
        </p:nvPicPr>
        <p:blipFill>
          <a:blip r:embed="rId4"/>
          <a:srcRect/>
          <a:stretch>
            <a:fillRect/>
          </a:stretch>
        </p:blipFill>
        <p:spPr>
          <a:xfrm>
            <a:off x="235783" y="1475752"/>
            <a:ext cx="4411373" cy="4411373"/>
          </a:xfrm>
          <a:prstGeom prst="rect">
            <a:avLst/>
          </a:prstGeom>
        </p:spPr>
      </p:pic>
      <p:sp>
        <p:nvSpPr>
          <p:cNvPr id="16" name="Hộp Văn bản 15">
            <a:extLst>
              <a:ext uri="{FF2B5EF4-FFF2-40B4-BE49-F238E27FC236}">
                <a16:creationId xmlns:a16="http://schemas.microsoft.com/office/drawing/2014/main" id="{A7EAFD12-4CE9-0DEF-7262-64198714D679}"/>
              </a:ext>
            </a:extLst>
          </p:cNvPr>
          <p:cNvSpPr txBox="1"/>
          <p:nvPr/>
        </p:nvSpPr>
        <p:spPr>
          <a:xfrm>
            <a:off x="4743988" y="2992882"/>
            <a:ext cx="6523425" cy="137710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video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481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DD86F-1690-93FE-0B0F-1AE82B11DFA3}"/>
            </a:ext>
          </a:extLst>
        </p:cNvPr>
        <p:cNvGrpSpPr/>
        <p:nvPr/>
      </p:nvGrpSpPr>
      <p:grpSpPr>
        <a:xfrm>
          <a:off x="0" y="0"/>
          <a:ext cx="0" cy="0"/>
          <a:chOff x="0" y="0"/>
          <a:chExt cx="0" cy="0"/>
        </a:xfrm>
      </p:grpSpPr>
      <p:pic>
        <p:nvPicPr>
          <p:cNvPr id="2" name="Hình ảnh 1">
            <a:extLst>
              <a:ext uri="{FF2B5EF4-FFF2-40B4-BE49-F238E27FC236}">
                <a16:creationId xmlns:a16="http://schemas.microsoft.com/office/drawing/2014/main" id="{89366C4D-41A4-DA4B-83C9-04210A6168BB}"/>
              </a:ext>
            </a:extLst>
          </p:cNvPr>
          <p:cNvPicPr>
            <a:picLocks noChangeAspect="1"/>
          </p:cNvPicPr>
          <p:nvPr/>
        </p:nvPicPr>
        <p:blipFill>
          <a:blip r:embed="rId3"/>
          <a:stretch>
            <a:fillRect/>
          </a:stretch>
        </p:blipFill>
        <p:spPr>
          <a:xfrm>
            <a:off x="0" y="1167319"/>
            <a:ext cx="12192000" cy="3684793"/>
          </a:xfrm>
          <a:prstGeom prst="rect">
            <a:avLst/>
          </a:prstGeom>
        </p:spPr>
      </p:pic>
      <p:pic>
        <p:nvPicPr>
          <p:cNvPr id="3" name="Picture 2">
            <a:extLst>
              <a:ext uri="{FF2B5EF4-FFF2-40B4-BE49-F238E27FC236}">
                <a16:creationId xmlns:a16="http://schemas.microsoft.com/office/drawing/2014/main" id="{8E1D9D63-840C-7477-D192-ABF67E7E88CB}"/>
              </a:ext>
            </a:extLst>
          </p:cNvPr>
          <p:cNvPicPr>
            <a:picLocks noChangeAspect="1"/>
          </p:cNvPicPr>
          <p:nvPr/>
        </p:nvPicPr>
        <p:blipFill>
          <a:blip r:embed="rId4"/>
          <a:srcRect/>
          <a:stretch>
            <a:fillRect/>
          </a:stretch>
        </p:blipFill>
        <p:spPr>
          <a:xfrm>
            <a:off x="0" y="4611574"/>
            <a:ext cx="3537679" cy="2246426"/>
          </a:xfrm>
          <a:prstGeom prst="rect">
            <a:avLst/>
          </a:prstGeom>
        </p:spPr>
      </p:pic>
      <p:sp>
        <p:nvSpPr>
          <p:cNvPr id="5" name="Hộp Văn bản 4">
            <a:extLst>
              <a:ext uri="{FF2B5EF4-FFF2-40B4-BE49-F238E27FC236}">
                <a16:creationId xmlns:a16="http://schemas.microsoft.com/office/drawing/2014/main" id="{236DC25A-DBA2-47C8-61B7-7EC58AC79FED}"/>
              </a:ext>
            </a:extLst>
          </p:cNvPr>
          <p:cNvSpPr txBox="1"/>
          <p:nvPr/>
        </p:nvSpPr>
        <p:spPr>
          <a:xfrm>
            <a:off x="2406317" y="2605686"/>
            <a:ext cx="8726906" cy="781111"/>
          </a:xfrm>
          <a:prstGeom prst="rect">
            <a:avLst/>
          </a:prstGeom>
          <a:noFill/>
        </p:spPr>
        <p:txBody>
          <a:bodyPr wrap="square">
            <a:spAutoFit/>
          </a:bodyPr>
          <a:lstStyle/>
          <a:p>
            <a:pPr marL="0" marR="0" algn="just">
              <a:lnSpc>
                <a:spcPct val="107000"/>
              </a:lnSpc>
              <a:spcAft>
                <a:spcPts val="800"/>
              </a:spcAft>
            </a:pPr>
            <a:r>
              <a:rPr lang="en-US" sz="4400" b="1" dirty="0">
                <a:solidFill>
                  <a:srgbClr val="000000"/>
                </a:solidFill>
                <a:effectLst/>
                <a:latin typeface="Times New Roman" panose="02020603050405020304" pitchFamily="18" charset="0"/>
                <a:ea typeface="Times New Roman" panose="02020603050405020304" pitchFamily="18" charset="0"/>
              </a:rPr>
              <a:t>Quan </a:t>
            </a:r>
            <a:r>
              <a:rPr lang="en-US" sz="4400" b="1" dirty="0" err="1">
                <a:solidFill>
                  <a:srgbClr val="000000"/>
                </a:solidFill>
                <a:effectLst/>
                <a:latin typeface="Times New Roman" panose="02020603050405020304" pitchFamily="18" charset="0"/>
                <a:ea typeface="Times New Roman" panose="02020603050405020304" pitchFamily="18" charset="0"/>
              </a:rPr>
              <a:t>sát</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mô</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tả</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hình</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ảnh</a:t>
            </a:r>
            <a:r>
              <a:rPr lang="en-US" sz="4400" b="1" dirty="0">
                <a:solidFill>
                  <a:srgbClr val="000000"/>
                </a:solidFill>
                <a:effectLst/>
                <a:latin typeface="Times New Roman" panose="02020603050405020304" pitchFamily="18" charset="0"/>
                <a:ea typeface="Times New Roman" panose="02020603050405020304" pitchFamily="18" charset="0"/>
              </a:rPr>
              <a:t> 17.4, 17.5</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801079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6836B8-D83E-5323-1311-33755C950E7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DF5144-0DF8-CB36-3915-E8F2FE4BE9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2" name="Freeform: Shape 11">
            <a:extLst>
              <a:ext uri="{FF2B5EF4-FFF2-40B4-BE49-F238E27FC236}">
                <a16:creationId xmlns:a16="http://schemas.microsoft.com/office/drawing/2014/main" id="{3FBF2CA7-4603-4D28-6150-DD55A11BC7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483E6606-A4AC-5752-DAAB-E7D4B52C7D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9D75C9E-C10A-BD40-67BF-14D6F2EF53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70B3A7D-2431-C357-CA6E-EC27ED7BAF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6" descr="Ảnh có chứa văn bản, tờ báo, ngoài trời, ảnh chụp màn hình&#10;&#10;Mô tả được tạo tự động">
            <a:extLst>
              <a:ext uri="{FF2B5EF4-FFF2-40B4-BE49-F238E27FC236}">
                <a16:creationId xmlns:a16="http://schemas.microsoft.com/office/drawing/2014/main" id="{34BE8A53-246D-315C-ED56-EFA6A8A03F8C}"/>
              </a:ext>
            </a:extLst>
          </p:cNvPr>
          <p:cNvPicPr>
            <a:picLocks noChangeAspect="1"/>
          </p:cNvPicPr>
          <p:nvPr/>
        </p:nvPicPr>
        <p:blipFill>
          <a:blip r:embed="rId2">
            <a:extLst>
              <a:ext uri="{28A0092B-C50C-407E-A947-70E740481C1C}">
                <a14:useLocalDpi xmlns:a14="http://schemas.microsoft.com/office/drawing/2010/main" val="0"/>
              </a:ext>
            </a:extLst>
          </a:blip>
          <a:srcRect r="38266"/>
          <a:stretch/>
        </p:blipFill>
        <p:spPr>
          <a:xfrm>
            <a:off x="4648194" y="880110"/>
            <a:ext cx="7351283" cy="5500155"/>
          </a:xfrm>
          <a:prstGeom prst="rect">
            <a:avLst/>
          </a:prstGeom>
        </p:spPr>
      </p:pic>
      <p:sp>
        <p:nvSpPr>
          <p:cNvPr id="4" name="Hộp Văn bản 3">
            <a:extLst>
              <a:ext uri="{FF2B5EF4-FFF2-40B4-BE49-F238E27FC236}">
                <a16:creationId xmlns:a16="http://schemas.microsoft.com/office/drawing/2014/main" id="{18A527FF-DC97-3C55-324D-A0F37CC5FE0E}"/>
              </a:ext>
            </a:extLst>
          </p:cNvPr>
          <p:cNvSpPr txBox="1"/>
          <p:nvPr/>
        </p:nvSpPr>
        <p:spPr>
          <a:xfrm>
            <a:off x="259548" y="1645028"/>
            <a:ext cx="3927432" cy="3970318"/>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mùa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nông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Bắc</a:t>
            </a:r>
            <a:r>
              <a:rPr lang="en-US" sz="2800" dirty="0">
                <a:solidFill>
                  <a:srgbClr val="000000"/>
                </a:solidFill>
                <a:effectLst/>
                <a:latin typeface="Times New Roman" panose="02020603050405020304" pitchFamily="18" charset="0"/>
                <a:ea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hữu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này</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3600" dirty="0"/>
          </a:p>
        </p:txBody>
      </p:sp>
    </p:spTree>
    <p:extLst>
      <p:ext uri="{BB962C8B-B14F-4D97-AF65-F5344CB8AC3E}">
        <p14:creationId xmlns:p14="http://schemas.microsoft.com/office/powerpoint/2010/main" val="40637930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E5D0"/>
        </a:solidFill>
        <a:effectLst/>
      </p:bgPr>
    </p:bg>
    <p:spTree>
      <p:nvGrpSpPr>
        <p:cNvPr id="1" name=""/>
        <p:cNvGrpSpPr/>
        <p:nvPr/>
      </p:nvGrpSpPr>
      <p:grpSpPr>
        <a:xfrm>
          <a:off x="0" y="0"/>
          <a:ext cx="0" cy="0"/>
          <a:chOff x="0" y="0"/>
          <a:chExt cx="0" cy="0"/>
        </a:xfrm>
      </p:grpSpPr>
      <p:sp>
        <p:nvSpPr>
          <p:cNvPr id="3" name="AutoShape 3"/>
          <p:cNvSpPr/>
          <p:nvPr/>
        </p:nvSpPr>
        <p:spPr>
          <a:xfrm>
            <a:off x="0" y="5324321"/>
            <a:ext cx="12192000" cy="1533679"/>
          </a:xfrm>
          <a:prstGeom prst="rect">
            <a:avLst/>
          </a:prstGeom>
          <a:solidFill>
            <a:srgbClr val="F7EEE9"/>
          </a:solidFill>
        </p:spPr>
        <p:txBody>
          <a:bodyPr/>
          <a:lstStyle/>
          <a:p>
            <a:endParaRPr lang="en-US"/>
          </a:p>
        </p:txBody>
      </p:sp>
      <p:pic>
        <p:nvPicPr>
          <p:cNvPr id="4" name="Picture 4"/>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211" y="2543185"/>
            <a:ext cx="4567524" cy="3174429"/>
          </a:xfrm>
          <a:prstGeom prst="rect">
            <a:avLst/>
          </a:prstGeom>
        </p:spPr>
      </p:pic>
      <p:grpSp>
        <p:nvGrpSpPr>
          <p:cNvPr id="5" name="Group 5"/>
          <p:cNvGrpSpPr/>
          <p:nvPr/>
        </p:nvGrpSpPr>
        <p:grpSpPr>
          <a:xfrm>
            <a:off x="685800" y="6234363"/>
            <a:ext cx="390005" cy="152400"/>
            <a:chOff x="0" y="0"/>
            <a:chExt cx="780009" cy="304800"/>
          </a:xfrm>
        </p:grpSpPr>
        <p:grpSp>
          <p:nvGrpSpPr>
            <p:cNvPr id="6" name="Group 6"/>
            <p:cNvGrpSpPr/>
            <p:nvPr/>
          </p:nvGrpSpPr>
          <p:grpSpPr>
            <a:xfrm>
              <a:off x="0" y="0"/>
              <a:ext cx="304800" cy="3048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txBody>
              <a:bodyPr/>
              <a:lstStyle/>
              <a:p>
                <a:endParaRPr lang="en-US"/>
              </a:p>
            </p:txBody>
          </p:sp>
        </p:grpSp>
        <p:grpSp>
          <p:nvGrpSpPr>
            <p:cNvPr id="8" name="Group 8"/>
            <p:cNvGrpSpPr/>
            <p:nvPr/>
          </p:nvGrpSpPr>
          <p:grpSpPr>
            <a:xfrm>
              <a:off x="475209" y="0"/>
              <a:ext cx="304800" cy="3048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463F"/>
              </a:solidFill>
            </p:spPr>
            <p:txBody>
              <a:bodyPr/>
              <a:lstStyle/>
              <a:p>
                <a:endParaRPr lang="en-US"/>
              </a:p>
            </p:txBody>
          </p:sp>
        </p:grpSp>
      </p:grpSp>
      <p:pic>
        <p:nvPicPr>
          <p:cNvPr id="17" name="Picture 2">
            <a:extLst>
              <a:ext uri="{FF2B5EF4-FFF2-40B4-BE49-F238E27FC236}">
                <a16:creationId xmlns:a16="http://schemas.microsoft.com/office/drawing/2014/main" id="{86050CBF-C4B4-D0FA-2D0D-434C1445F2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986904" y="345685"/>
            <a:ext cx="6820927" cy="4787050"/>
          </a:xfrm>
          <a:prstGeom prst="rect">
            <a:avLst/>
          </a:prstGeom>
        </p:spPr>
      </p:pic>
      <p:sp>
        <p:nvSpPr>
          <p:cNvPr id="20" name="TextBox 19">
            <a:extLst>
              <a:ext uri="{FF2B5EF4-FFF2-40B4-BE49-F238E27FC236}">
                <a16:creationId xmlns:a16="http://schemas.microsoft.com/office/drawing/2014/main" id="{37C4B6AE-6B47-F8F5-99AA-8BC2C12B2D87}"/>
              </a:ext>
            </a:extLst>
          </p:cNvPr>
          <p:cNvSpPr txBox="1"/>
          <p:nvPr/>
        </p:nvSpPr>
        <p:spPr>
          <a:xfrm>
            <a:off x="5348449" y="1189512"/>
            <a:ext cx="6097836" cy="2410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vụ</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video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hát</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video?</a:t>
            </a:r>
            <a:endPar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06443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barn(inVertical)">
                                      <p:cBhvr>
                                        <p:cTn id="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276C4E-FCF3-9C18-753B-71057F8D586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EB3994-9B3F-10C3-5833-33E9E19B54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2" name="Freeform: Shape 11">
            <a:extLst>
              <a:ext uri="{FF2B5EF4-FFF2-40B4-BE49-F238E27FC236}">
                <a16:creationId xmlns:a16="http://schemas.microsoft.com/office/drawing/2014/main" id="{E5031B51-C09C-F5FA-9722-4D97DBE138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109B464-FEDE-9CFD-56C6-C46C2D81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88EF35F-CF74-1A0A-16C9-0F37ED55B4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33F05AE-C5BC-F091-0D9F-4F5A269589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3">
            <a:extLst>
              <a:ext uri="{FF2B5EF4-FFF2-40B4-BE49-F238E27FC236}">
                <a16:creationId xmlns:a16="http://schemas.microsoft.com/office/drawing/2014/main" id="{2E184C3D-7CEE-1B30-63B2-4B26FB70CFDC}"/>
              </a:ext>
            </a:extLst>
          </p:cNvPr>
          <p:cNvSpPr txBox="1"/>
          <p:nvPr/>
        </p:nvSpPr>
        <p:spPr>
          <a:xfrm>
            <a:off x="259548" y="1916908"/>
            <a:ext cx="392743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00"/>
                </a:solidFill>
                <a:effectLst/>
                <a:latin typeface="Times New Roman" panose="02020603050405020304" pitchFamily="18" charset="0"/>
                <a:ea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rPr>
              <a:t> 17.5: </a:t>
            </a:r>
            <a:r>
              <a:rPr lang="en-US" sz="3200" b="1" dirty="0" err="1">
                <a:solidFill>
                  <a:srgbClr val="000000"/>
                </a:solidFill>
                <a:effectLst/>
                <a:latin typeface="Times New Roman" panose="02020603050405020304" pitchFamily="18" charset="0"/>
                <a:ea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máy</a:t>
            </a:r>
            <a:r>
              <a:rPr lang="en-US" sz="3200" b="1" dirty="0">
                <a:solidFill>
                  <a:srgbClr val="000000"/>
                </a:solidFill>
                <a:effectLst/>
                <a:latin typeface="Times New Roman" panose="02020603050405020304" pitchFamily="18" charset="0"/>
                <a:ea typeface="Times New Roman" panose="02020603050405020304" pitchFamily="18" charset="0"/>
              </a:rPr>
              <a:t> bay </a:t>
            </a:r>
            <a:r>
              <a:rPr lang="en-US" sz="3200" b="1" dirty="0" err="1">
                <a:solidFill>
                  <a:srgbClr val="000000"/>
                </a:solidFill>
                <a:effectLst/>
                <a:latin typeface="Times New Roman" panose="02020603050405020304" pitchFamily="18" charset="0"/>
                <a:ea typeface="Times New Roman" panose="02020603050405020304" pitchFamily="18" charset="0"/>
              </a:rPr>
              <a:t>Mỹ</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bị</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quân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dân</a:t>
            </a:r>
            <a:r>
              <a:rPr lang="en-US" sz="3200" b="1" dirty="0">
                <a:solidFill>
                  <a:srgbClr val="000000"/>
                </a:solidFill>
                <a:effectLst/>
                <a:latin typeface="Times New Roman" panose="02020603050405020304" pitchFamily="18" charset="0"/>
                <a:ea typeface="Times New Roman" panose="02020603050405020304" pitchFamily="18" charset="0"/>
              </a:rPr>
              <a:t> Hà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bắn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đang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bốc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cháy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bầu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Phủ</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rPr>
              <a:t>”</a:t>
            </a:r>
            <a:endParaRPr kumimoji="0" lang="en-US" sz="5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Hình ảnh 8" descr="Ảnh có chứa phương tiện vận chuyển, tên lửa, khói, ngoài trời&#10;&#10;Mô tả được tạo tự động">
            <a:extLst>
              <a:ext uri="{FF2B5EF4-FFF2-40B4-BE49-F238E27FC236}">
                <a16:creationId xmlns:a16="http://schemas.microsoft.com/office/drawing/2014/main" id="{E6958E56-14DC-45BB-F0DC-FB6B06933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1563" y="22804"/>
            <a:ext cx="4904546" cy="6835196"/>
          </a:xfrm>
          <a:prstGeom prst="rect">
            <a:avLst/>
          </a:prstGeom>
        </p:spPr>
      </p:pic>
    </p:spTree>
    <p:extLst>
      <p:ext uri="{BB962C8B-B14F-4D97-AF65-F5344CB8AC3E}">
        <p14:creationId xmlns:p14="http://schemas.microsoft.com/office/powerpoint/2010/main" val="2429825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A2C6B-ADEC-A536-D74A-FA755B6DE324}"/>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CBCEB1BF-DF70-F8E7-DA45-866328E80E45}"/>
              </a:ext>
            </a:extLst>
          </p:cNvPr>
          <p:cNvGrpSpPr/>
          <p:nvPr/>
        </p:nvGrpSpPr>
        <p:grpSpPr>
          <a:xfrm>
            <a:off x="-148024" y="-135829"/>
            <a:ext cx="12543939" cy="6460429"/>
            <a:chOff x="0" y="0"/>
            <a:chExt cx="6743197" cy="3472908"/>
          </a:xfrm>
        </p:grpSpPr>
        <p:sp>
          <p:nvSpPr>
            <p:cNvPr id="8" name="Freeform 8">
              <a:extLst>
                <a:ext uri="{FF2B5EF4-FFF2-40B4-BE49-F238E27FC236}">
                  <a16:creationId xmlns:a16="http://schemas.microsoft.com/office/drawing/2014/main" id="{CB647065-9F6F-A69E-9CCE-B9E4111963F4}"/>
                </a:ext>
              </a:extLst>
            </p:cNvPr>
            <p:cNvSpPr/>
            <p:nvPr/>
          </p:nvSpPr>
          <p:spPr>
            <a:xfrm>
              <a:off x="0" y="0"/>
              <a:ext cx="6743197" cy="3472908"/>
            </a:xfrm>
            <a:custGeom>
              <a:avLst/>
              <a:gdLst/>
              <a:ahLst/>
              <a:cxnLst/>
              <a:rect l="l" t="t" r="r" b="b"/>
              <a:pathLst>
                <a:path w="6743197" h="3472908">
                  <a:moveTo>
                    <a:pt x="0" y="0"/>
                  </a:moveTo>
                  <a:lnTo>
                    <a:pt x="6743197" y="0"/>
                  </a:lnTo>
                  <a:lnTo>
                    <a:pt x="6743197" y="3472908"/>
                  </a:lnTo>
                  <a:lnTo>
                    <a:pt x="0" y="3472908"/>
                  </a:lnTo>
                  <a:close/>
                </a:path>
              </a:pathLst>
            </a:custGeom>
            <a:solidFill>
              <a:srgbClr val="7FCFB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6CDC39D-13D9-87A2-C13A-73F6240AC2AD}"/>
                </a:ext>
              </a:extLst>
            </p:cNvPr>
            <p:cNvSpPr txBox="1"/>
            <p:nvPr/>
          </p:nvSpPr>
          <p:spPr>
            <a:xfrm>
              <a:off x="0" y="-38100"/>
              <a:ext cx="6743197" cy="3511008"/>
            </a:xfrm>
            <a:prstGeom prst="rect">
              <a:avLst/>
            </a:prstGeom>
          </p:spPr>
          <p:txBody>
            <a:bodyPr lIns="33867" tIns="33867" rIns="33867" bIns="33867" rtlCol="0" anchor="ctr"/>
            <a:lstStyle/>
            <a:p>
              <a:pPr marL="0" marR="0" lvl="0" indent="0" algn="ctr" defTabSz="609630" rtl="0" eaLnBrk="1" fontAlgn="auto" latinLnBrk="0" hangingPunct="1">
                <a:lnSpc>
                  <a:spcPts val="110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ADB41631-86C7-1EF6-D0B4-193F4B01527D}"/>
              </a:ext>
            </a:extLst>
          </p:cNvPr>
          <p:cNvGrpSpPr/>
          <p:nvPr/>
        </p:nvGrpSpPr>
        <p:grpSpPr>
          <a:xfrm>
            <a:off x="-148024" y="128337"/>
            <a:ext cx="12543939" cy="1638275"/>
            <a:chOff x="0" y="0"/>
            <a:chExt cx="5330530" cy="405431"/>
          </a:xfrm>
        </p:grpSpPr>
        <p:sp>
          <p:nvSpPr>
            <p:cNvPr id="11" name="Freeform 11">
              <a:extLst>
                <a:ext uri="{FF2B5EF4-FFF2-40B4-BE49-F238E27FC236}">
                  <a16:creationId xmlns:a16="http://schemas.microsoft.com/office/drawing/2014/main" id="{488FE906-E19E-904F-A62F-621E5DB8967A}"/>
                </a:ext>
              </a:extLst>
            </p:cNvPr>
            <p:cNvSpPr/>
            <p:nvPr/>
          </p:nvSpPr>
          <p:spPr>
            <a:xfrm>
              <a:off x="0" y="0"/>
              <a:ext cx="5330530" cy="405431"/>
            </a:xfrm>
            <a:custGeom>
              <a:avLst/>
              <a:gdLst/>
              <a:ahLst/>
              <a:cxnLst/>
              <a:rect l="l" t="t" r="r" b="b"/>
              <a:pathLst>
                <a:path w="5330530" h="405431">
                  <a:moveTo>
                    <a:pt x="0" y="0"/>
                  </a:moveTo>
                  <a:lnTo>
                    <a:pt x="5330530" y="0"/>
                  </a:lnTo>
                  <a:lnTo>
                    <a:pt x="5330530" y="405431"/>
                  </a:lnTo>
                  <a:lnTo>
                    <a:pt x="0" y="405431"/>
                  </a:lnTo>
                  <a:close/>
                </a:path>
              </a:pathLst>
            </a:custGeom>
            <a:solidFill>
              <a:schemeClr val="bg1"/>
            </a:solidFill>
          </p:spPr>
        </p:sp>
        <p:sp>
          <p:nvSpPr>
            <p:cNvPr id="12" name="TextBox 12">
              <a:extLst>
                <a:ext uri="{FF2B5EF4-FFF2-40B4-BE49-F238E27FC236}">
                  <a16:creationId xmlns:a16="http://schemas.microsoft.com/office/drawing/2014/main" id="{049FB55D-A160-2E2E-CFAA-9374EA7C3311}"/>
                </a:ext>
              </a:extLst>
            </p:cNvPr>
            <p:cNvSpPr txBox="1"/>
            <p:nvPr/>
          </p:nvSpPr>
          <p:spPr>
            <a:xfrm>
              <a:off x="0" y="-19050"/>
              <a:ext cx="5330530" cy="424481"/>
            </a:xfrm>
            <a:prstGeom prst="rect">
              <a:avLst/>
            </a:prstGeom>
          </p:spPr>
          <p:txBody>
            <a:bodyPr lIns="19483" tIns="19483" rIns="19483" bIns="19483" rtlCol="0" anchor="ctr"/>
            <a:lstStyle/>
            <a:p>
              <a:pPr marL="0" marR="0" lvl="0" indent="0" algn="ctr" defTabSz="609630" rtl="0" eaLnBrk="1" fontAlgn="auto" latinLnBrk="0" hangingPunct="1">
                <a:lnSpc>
                  <a:spcPts val="63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Hộp Văn bản 24">
            <a:extLst>
              <a:ext uri="{FF2B5EF4-FFF2-40B4-BE49-F238E27FC236}">
                <a16:creationId xmlns:a16="http://schemas.microsoft.com/office/drawing/2014/main" id="{0E324DA9-7EEE-3366-0FB7-080E4FBE8AD2}"/>
              </a:ext>
            </a:extLst>
          </p:cNvPr>
          <p:cNvSpPr txBox="1"/>
          <p:nvPr/>
        </p:nvSpPr>
        <p:spPr>
          <a:xfrm>
            <a:off x="409073" y="1953800"/>
            <a:ext cx="11558337" cy="124867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Hoàn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phóng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miền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(1973 – 1975)</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74061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người, đàn ông&#10;&#10;Mô tả được tạo tự động">
            <a:extLst>
              <a:ext uri="{FF2B5EF4-FFF2-40B4-BE49-F238E27FC236}">
                <a16:creationId xmlns:a16="http://schemas.microsoft.com/office/drawing/2014/main" id="{4958D676-C18D-5F89-E54A-4E223031B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019" y="643467"/>
            <a:ext cx="8603962" cy="5571066"/>
          </a:xfrm>
          <a:prstGeom prst="rect">
            <a:avLst/>
          </a:prstGeom>
        </p:spPr>
      </p:pic>
    </p:spTree>
    <p:extLst>
      <p:ext uri="{BB962C8B-B14F-4D97-AF65-F5344CB8AC3E}">
        <p14:creationId xmlns:p14="http://schemas.microsoft.com/office/powerpoint/2010/main" val="323298726"/>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14ED94A-C85D-4CD3-4205-438D21CE6B3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1" name="Rectangle 10">
              <a:extLst>
                <a:ext uri="{FF2B5EF4-FFF2-40B4-BE49-F238E27FC236}">
                  <a16:creationId xmlns:a16="http://schemas.microsoft.com/office/drawing/2014/main" id="{E642BDB2-BF67-1D53-1C70-0B41D709E48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E0D8CE-5DBF-B664-EB48-C29BF8AB48E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DFD140CE-7DE2-C88F-5EAE-F45EB69E6A8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7E87E3-413F-10EF-63D8-6016E986C9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Hộp Văn bản 4">
            <a:extLst>
              <a:ext uri="{FF2B5EF4-FFF2-40B4-BE49-F238E27FC236}">
                <a16:creationId xmlns:a16="http://schemas.microsoft.com/office/drawing/2014/main" id="{0D23CF73-AEA6-4CEC-11A5-2C104E0AC8AF}"/>
              </a:ext>
            </a:extLst>
          </p:cNvPr>
          <p:cNvSpPr txBox="1"/>
          <p:nvPr/>
        </p:nvSpPr>
        <p:spPr>
          <a:xfrm>
            <a:off x="384548" y="1860403"/>
            <a:ext cx="4397432" cy="3524823"/>
          </a:xfrm>
          <a:prstGeom prst="rect">
            <a:avLst/>
          </a:prstGeom>
        </p:spPr>
        <p:txBody>
          <a:bodyPr vert="horz" lIns="91440" tIns="45720" rIns="91440" bIns="45720" rtlCol="0">
            <a:normAutofit fontScale="92500" lnSpcReduction="10000"/>
          </a:bodyPr>
          <a:lstStyle/>
          <a:p>
            <a:pPr algn="just">
              <a:lnSpc>
                <a:spcPct val="110000"/>
              </a:lnSpc>
              <a:spcAft>
                <a:spcPts val="600"/>
              </a:spcAft>
            </a:pPr>
            <a:r>
              <a:rPr lang="en-US" sz="3200" b="0" i="0" dirty="0" err="1">
                <a:solidFill>
                  <a:srgbClr val="FFFFFF"/>
                </a:solidFill>
                <a:effectLst/>
                <a:latin typeface="Times New Roman" panose="02020603050405020304" pitchFamily="18" charset="0"/>
                <a:cs typeface="Times New Roman" panose="02020603050405020304" pitchFamily="18" charset="0"/>
              </a:rPr>
              <a:t>Cố</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vấn</a:t>
            </a:r>
            <a:r>
              <a:rPr lang="en-US" sz="3200" b="0" i="0" dirty="0">
                <a:solidFill>
                  <a:srgbClr val="FFFFFF"/>
                </a:solidFill>
                <a:effectLst/>
                <a:latin typeface="Times New Roman" panose="02020603050405020304" pitchFamily="18" charset="0"/>
                <a:cs typeface="Times New Roman" panose="02020603050405020304" pitchFamily="18" charset="0"/>
              </a:rPr>
              <a:t> Lê </a:t>
            </a:r>
            <a:r>
              <a:rPr lang="en-US" sz="3200" b="0" i="0" dirty="0" err="1">
                <a:solidFill>
                  <a:srgbClr val="FFFFFF"/>
                </a:solidFill>
                <a:effectLst/>
                <a:latin typeface="Times New Roman" panose="02020603050405020304" pitchFamily="18" charset="0"/>
                <a:cs typeface="Times New Roman" panose="02020603050405020304" pitchFamily="18" charset="0"/>
              </a:rPr>
              <a:t>Đức</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Thọ</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và</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cố</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vấn</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đặc</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biệt</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của</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Tổng</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thống</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Mỹ</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tiến</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sĩ</a:t>
            </a:r>
            <a:r>
              <a:rPr lang="en-US" sz="3200" b="0" i="0" dirty="0">
                <a:solidFill>
                  <a:srgbClr val="FFFFFF"/>
                </a:solidFill>
                <a:effectLst/>
                <a:latin typeface="Times New Roman" panose="02020603050405020304" pitchFamily="18" charset="0"/>
                <a:cs typeface="Times New Roman" panose="02020603050405020304" pitchFamily="18" charset="0"/>
              </a:rPr>
              <a:t> Henry Kissinger, </a:t>
            </a:r>
            <a:r>
              <a:rPr lang="en-US" sz="3200" b="0" i="0" dirty="0" err="1">
                <a:solidFill>
                  <a:srgbClr val="FFFFFF"/>
                </a:solidFill>
                <a:effectLst/>
                <a:latin typeface="Times New Roman" panose="02020603050405020304" pitchFamily="18" charset="0"/>
                <a:cs typeface="Times New Roman" panose="02020603050405020304" pitchFamily="18" charset="0"/>
              </a:rPr>
              <a:t>hai</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người</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tạo</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ra</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những</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huyền</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thoại</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ngoại</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giao</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về</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cuộc</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chiến</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tranh</a:t>
            </a:r>
            <a:r>
              <a:rPr lang="en-US" sz="3200" b="0" i="0" dirty="0">
                <a:solidFill>
                  <a:srgbClr val="FFFFFF"/>
                </a:solidFill>
                <a:effectLst/>
                <a:latin typeface="Times New Roman" panose="02020603050405020304" pitchFamily="18" charset="0"/>
                <a:cs typeface="Times New Roman" panose="02020603050405020304" pitchFamily="18" charset="0"/>
              </a:rPr>
              <a:t> do </a:t>
            </a:r>
            <a:r>
              <a:rPr lang="en-US" sz="3200" b="0" i="0" dirty="0" err="1">
                <a:solidFill>
                  <a:srgbClr val="FFFFFF"/>
                </a:solidFill>
                <a:effectLst/>
                <a:latin typeface="Times New Roman" panose="02020603050405020304" pitchFamily="18" charset="0"/>
                <a:cs typeface="Times New Roman" panose="02020603050405020304" pitchFamily="18" charset="0"/>
              </a:rPr>
              <a:t>Mỹ</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gây</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ra</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tại</a:t>
            </a:r>
            <a:r>
              <a:rPr lang="en-US" sz="3200" b="0" i="0" dirty="0">
                <a:solidFill>
                  <a:srgbClr val="FFFFFF"/>
                </a:solidFill>
                <a:effectLst/>
                <a:latin typeface="Times New Roman" panose="02020603050405020304" pitchFamily="18" charset="0"/>
                <a:cs typeface="Times New Roman" panose="02020603050405020304" pitchFamily="18" charset="0"/>
              </a:rPr>
              <a:t> </a:t>
            </a:r>
            <a:r>
              <a:rPr lang="en-US" sz="3200" b="0" i="0" dirty="0" err="1">
                <a:solidFill>
                  <a:srgbClr val="FFFFFF"/>
                </a:solidFill>
                <a:effectLst/>
                <a:latin typeface="Times New Roman" panose="02020603050405020304" pitchFamily="18" charset="0"/>
                <a:cs typeface="Times New Roman" panose="02020603050405020304" pitchFamily="18" charset="0"/>
              </a:rPr>
              <a:t>Việt</a:t>
            </a:r>
            <a:r>
              <a:rPr lang="en-US" sz="3200" b="0" i="0" dirty="0">
                <a:solidFill>
                  <a:srgbClr val="FFFFFF"/>
                </a:solidFill>
                <a:effectLst/>
                <a:latin typeface="Times New Roman" panose="02020603050405020304" pitchFamily="18" charset="0"/>
                <a:cs typeface="Times New Roman" panose="02020603050405020304" pitchFamily="18" charset="0"/>
              </a:rPr>
              <a:t> Nam. </a:t>
            </a:r>
            <a:endParaRPr lang="en-US" sz="3200" dirty="0">
              <a:solidFill>
                <a:srgbClr val="FFFFFF"/>
              </a:solidFill>
              <a:latin typeface="Times New Roman" panose="02020603050405020304" pitchFamily="18" charset="0"/>
              <a:cs typeface="Times New Roman" panose="02020603050405020304" pitchFamily="18" charset="0"/>
            </a:endParaRPr>
          </a:p>
        </p:txBody>
      </p:sp>
      <p:pic>
        <p:nvPicPr>
          <p:cNvPr id="3" name="Hình ảnh 2" descr="Ảnh có chứa Mặt người, người, cười, trang phục&#10;&#10;Mô tả được tạo tự động">
            <a:extLst>
              <a:ext uri="{FF2B5EF4-FFF2-40B4-BE49-F238E27FC236}">
                <a16:creationId xmlns:a16="http://schemas.microsoft.com/office/drawing/2014/main" id="{D3E04065-FB7D-77FD-9C28-22FB41FBD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304" y="1631171"/>
            <a:ext cx="5407002" cy="3595656"/>
          </a:xfrm>
          <a:prstGeom prst="rect">
            <a:avLst/>
          </a:prstGeom>
        </p:spPr>
      </p:pic>
    </p:spTree>
    <p:extLst>
      <p:ext uri="{BB962C8B-B14F-4D97-AF65-F5344CB8AC3E}">
        <p14:creationId xmlns:p14="http://schemas.microsoft.com/office/powerpoint/2010/main" val="2718995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8F716-2671-A508-7DA7-65C90FCE36BA}"/>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D678880D-728E-D2F3-1A43-9CAC1AD2C360}"/>
              </a:ext>
            </a:extLst>
          </p:cNvPr>
          <p:cNvGrpSpPr/>
          <p:nvPr/>
        </p:nvGrpSpPr>
        <p:grpSpPr>
          <a:xfrm>
            <a:off x="-148024" y="-135829"/>
            <a:ext cx="12543939" cy="6460429"/>
            <a:chOff x="0" y="0"/>
            <a:chExt cx="6743197" cy="3472908"/>
          </a:xfrm>
        </p:grpSpPr>
        <p:sp>
          <p:nvSpPr>
            <p:cNvPr id="8" name="Freeform 8">
              <a:extLst>
                <a:ext uri="{FF2B5EF4-FFF2-40B4-BE49-F238E27FC236}">
                  <a16:creationId xmlns:a16="http://schemas.microsoft.com/office/drawing/2014/main" id="{04AA0CFA-0CA4-70C6-9439-BF5C35DA5107}"/>
                </a:ext>
              </a:extLst>
            </p:cNvPr>
            <p:cNvSpPr/>
            <p:nvPr/>
          </p:nvSpPr>
          <p:spPr>
            <a:xfrm>
              <a:off x="0" y="0"/>
              <a:ext cx="6743197" cy="3472908"/>
            </a:xfrm>
            <a:custGeom>
              <a:avLst/>
              <a:gdLst/>
              <a:ahLst/>
              <a:cxnLst/>
              <a:rect l="l" t="t" r="r" b="b"/>
              <a:pathLst>
                <a:path w="6743197" h="3472908">
                  <a:moveTo>
                    <a:pt x="0" y="0"/>
                  </a:moveTo>
                  <a:lnTo>
                    <a:pt x="6743197" y="0"/>
                  </a:lnTo>
                  <a:lnTo>
                    <a:pt x="6743197" y="3472908"/>
                  </a:lnTo>
                  <a:lnTo>
                    <a:pt x="0" y="3472908"/>
                  </a:lnTo>
                  <a:close/>
                </a:path>
              </a:pathLst>
            </a:custGeom>
            <a:solidFill>
              <a:srgbClr val="7FCFB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FC867FFB-C0A5-1A6F-0E99-E58D4BFC0E4B}"/>
                </a:ext>
              </a:extLst>
            </p:cNvPr>
            <p:cNvSpPr txBox="1"/>
            <p:nvPr/>
          </p:nvSpPr>
          <p:spPr>
            <a:xfrm>
              <a:off x="0" y="-38100"/>
              <a:ext cx="6743197" cy="3511008"/>
            </a:xfrm>
            <a:prstGeom prst="rect">
              <a:avLst/>
            </a:prstGeom>
          </p:spPr>
          <p:txBody>
            <a:bodyPr lIns="33867" tIns="33867" rIns="33867" bIns="33867" rtlCol="0" anchor="ctr"/>
            <a:lstStyle/>
            <a:p>
              <a:pPr marL="0" marR="0" lvl="0" indent="0" algn="ctr" defTabSz="609630" rtl="0" eaLnBrk="1" fontAlgn="auto" latinLnBrk="0" hangingPunct="1">
                <a:lnSpc>
                  <a:spcPts val="110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4163A393-7814-E813-8CBE-0A91FFD2BB61}"/>
              </a:ext>
            </a:extLst>
          </p:cNvPr>
          <p:cNvGrpSpPr/>
          <p:nvPr/>
        </p:nvGrpSpPr>
        <p:grpSpPr>
          <a:xfrm>
            <a:off x="-148024" y="128337"/>
            <a:ext cx="12543939" cy="1638275"/>
            <a:chOff x="0" y="0"/>
            <a:chExt cx="5330530" cy="405431"/>
          </a:xfrm>
        </p:grpSpPr>
        <p:sp>
          <p:nvSpPr>
            <p:cNvPr id="11" name="Freeform 11">
              <a:extLst>
                <a:ext uri="{FF2B5EF4-FFF2-40B4-BE49-F238E27FC236}">
                  <a16:creationId xmlns:a16="http://schemas.microsoft.com/office/drawing/2014/main" id="{99C0714A-A539-0503-A557-7B132AF5F9F1}"/>
                </a:ext>
              </a:extLst>
            </p:cNvPr>
            <p:cNvSpPr/>
            <p:nvPr/>
          </p:nvSpPr>
          <p:spPr>
            <a:xfrm>
              <a:off x="0" y="0"/>
              <a:ext cx="5330530" cy="405431"/>
            </a:xfrm>
            <a:custGeom>
              <a:avLst/>
              <a:gdLst/>
              <a:ahLst/>
              <a:cxnLst/>
              <a:rect l="l" t="t" r="r" b="b"/>
              <a:pathLst>
                <a:path w="5330530" h="405431">
                  <a:moveTo>
                    <a:pt x="0" y="0"/>
                  </a:moveTo>
                  <a:lnTo>
                    <a:pt x="5330530" y="0"/>
                  </a:lnTo>
                  <a:lnTo>
                    <a:pt x="5330530" y="405431"/>
                  </a:lnTo>
                  <a:lnTo>
                    <a:pt x="0" y="405431"/>
                  </a:lnTo>
                  <a:close/>
                </a:path>
              </a:pathLst>
            </a:custGeom>
            <a:solidFill>
              <a:schemeClr val="bg1"/>
            </a:solidFill>
          </p:spPr>
        </p:sp>
        <p:sp>
          <p:nvSpPr>
            <p:cNvPr id="12" name="TextBox 12">
              <a:extLst>
                <a:ext uri="{FF2B5EF4-FFF2-40B4-BE49-F238E27FC236}">
                  <a16:creationId xmlns:a16="http://schemas.microsoft.com/office/drawing/2014/main" id="{97186988-CBD6-60EB-41CB-8A83E46B7C57}"/>
                </a:ext>
              </a:extLst>
            </p:cNvPr>
            <p:cNvSpPr txBox="1"/>
            <p:nvPr/>
          </p:nvSpPr>
          <p:spPr>
            <a:xfrm>
              <a:off x="0" y="-19050"/>
              <a:ext cx="5330530" cy="424481"/>
            </a:xfrm>
            <a:prstGeom prst="rect">
              <a:avLst/>
            </a:prstGeom>
          </p:spPr>
          <p:txBody>
            <a:bodyPr lIns="19483" tIns="19483" rIns="19483" bIns="19483" rtlCol="0" anchor="ctr"/>
            <a:lstStyle/>
            <a:p>
              <a:pPr marL="0" marR="0" lvl="0" indent="0" algn="ctr" defTabSz="609630" rtl="0" eaLnBrk="1" fontAlgn="auto" latinLnBrk="0" hangingPunct="1">
                <a:lnSpc>
                  <a:spcPts val="63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13">
            <a:extLst>
              <a:ext uri="{FF2B5EF4-FFF2-40B4-BE49-F238E27FC236}">
                <a16:creationId xmlns:a16="http://schemas.microsoft.com/office/drawing/2014/main" id="{B07796AC-211C-88F9-44B3-7247CD77E131}"/>
              </a:ext>
            </a:extLst>
          </p:cNvPr>
          <p:cNvSpPr txBox="1"/>
          <p:nvPr/>
        </p:nvSpPr>
        <p:spPr>
          <a:xfrm>
            <a:off x="553324" y="90171"/>
            <a:ext cx="11141242" cy="16376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TIẾT:</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BÀI 17: VIỆT NAM KHÁNG CHIẾN CHỐNG MỸ, CỨU NƯỚC, THỐNG NHẤT ĐẤT NƯỚC GIAI ĐOẠN 1965 - 1975</a:t>
            </a:r>
            <a:endParaRPr kumimoji="0" lang="en-US"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Hộp Văn bản 24">
            <a:extLst>
              <a:ext uri="{FF2B5EF4-FFF2-40B4-BE49-F238E27FC236}">
                <a16:creationId xmlns:a16="http://schemas.microsoft.com/office/drawing/2014/main" id="{F70304F8-442E-A26B-C84B-C48D0020EF33}"/>
              </a:ext>
            </a:extLst>
          </p:cNvPr>
          <p:cNvSpPr txBox="1"/>
          <p:nvPr/>
        </p:nvSpPr>
        <p:spPr>
          <a:xfrm>
            <a:off x="409073" y="1953800"/>
            <a:ext cx="11558337" cy="124867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Hoàn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phóng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miền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(1973 – 1975)</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59123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8945" y="685799"/>
            <a:ext cx="9821985" cy="3030794"/>
            <a:chOff x="0" y="0"/>
            <a:chExt cx="19643971" cy="6061588"/>
          </a:xfrm>
        </p:grpSpPr>
        <p:sp>
          <p:nvSpPr>
            <p:cNvPr id="4" name="Freeform 4"/>
            <p:cNvSpPr/>
            <p:nvPr/>
          </p:nvSpPr>
          <p:spPr>
            <a:xfrm rot="16200000">
              <a:off x="420060" y="-420060"/>
              <a:ext cx="5728368" cy="6568488"/>
            </a:xfrm>
            <a:custGeom>
              <a:avLst/>
              <a:gdLst/>
              <a:ahLst/>
              <a:cxnLst/>
              <a:rect l="l" t="t" r="r" b="b"/>
              <a:pathLst>
                <a:path w="5004508" h="6659249">
                  <a:moveTo>
                    <a:pt x="0" y="0"/>
                  </a:moveTo>
                  <a:lnTo>
                    <a:pt x="5004507" y="0"/>
                  </a:lnTo>
                  <a:lnTo>
                    <a:pt x="5004507" y="6659249"/>
                  </a:lnTo>
                  <a:lnTo>
                    <a:pt x="0" y="6659249"/>
                  </a:lnTo>
                  <a:lnTo>
                    <a:pt x="0" y="0"/>
                  </a:lnTo>
                  <a:close/>
                </a:path>
              </a:pathLst>
            </a:custGeom>
            <a:blipFill>
              <a:blip r:embed="rId5"/>
              <a:stretch>
                <a:fillRect r="-4955"/>
              </a:stretch>
            </a:blipFill>
          </p:spPr>
          <p:txBody>
            <a:bodyPr/>
            <a:lstStyle/>
            <a:p>
              <a:pPr defTabSz="609630"/>
              <a:endParaRPr lang="en-US" sz="1200">
                <a:solidFill>
                  <a:prstClr val="black"/>
                </a:solidFill>
                <a:latin typeface="Calibri"/>
              </a:endParaRPr>
            </a:p>
          </p:txBody>
        </p:sp>
        <p:sp>
          <p:nvSpPr>
            <p:cNvPr id="5" name="Freeform 5"/>
            <p:cNvSpPr/>
            <p:nvPr/>
          </p:nvSpPr>
          <p:spPr>
            <a:xfrm rot="16200000" flipH="1" flipV="1">
              <a:off x="6876165" y="-269140"/>
              <a:ext cx="5891644" cy="6769812"/>
            </a:xfrm>
            <a:custGeom>
              <a:avLst/>
              <a:gdLst/>
              <a:ahLst/>
              <a:cxnLst/>
              <a:rect l="l" t="t" r="r" b="b"/>
              <a:pathLst>
                <a:path w="5087597" h="6769812">
                  <a:moveTo>
                    <a:pt x="5087597" y="6769812"/>
                  </a:moveTo>
                  <a:lnTo>
                    <a:pt x="0" y="6769812"/>
                  </a:lnTo>
                  <a:lnTo>
                    <a:pt x="0" y="0"/>
                  </a:lnTo>
                  <a:lnTo>
                    <a:pt x="5087597" y="0"/>
                  </a:lnTo>
                  <a:lnTo>
                    <a:pt x="5087597" y="6769812"/>
                  </a:lnTo>
                  <a:close/>
                </a:path>
              </a:pathLst>
            </a:custGeom>
            <a:blipFill>
              <a:blip r:embed="rId5"/>
              <a:stretch>
                <a:fillRect r="-4955"/>
              </a:stretch>
            </a:blipFill>
          </p:spPr>
          <p:txBody>
            <a:bodyPr/>
            <a:lstStyle/>
            <a:p>
              <a:pPr defTabSz="609630"/>
              <a:endParaRPr lang="en-US" sz="1200">
                <a:solidFill>
                  <a:prstClr val="black"/>
                </a:solidFill>
                <a:latin typeface="Calibri"/>
              </a:endParaRPr>
            </a:p>
          </p:txBody>
        </p:sp>
        <p:sp>
          <p:nvSpPr>
            <p:cNvPr id="6" name="Freeform 6"/>
            <p:cNvSpPr/>
            <p:nvPr/>
          </p:nvSpPr>
          <p:spPr>
            <a:xfrm rot="-5400000">
              <a:off x="13812093" y="-657427"/>
              <a:ext cx="5004508" cy="6659249"/>
            </a:xfrm>
            <a:custGeom>
              <a:avLst/>
              <a:gdLst/>
              <a:ahLst/>
              <a:cxnLst/>
              <a:rect l="l" t="t" r="r" b="b"/>
              <a:pathLst>
                <a:path w="5004508" h="6659249">
                  <a:moveTo>
                    <a:pt x="0" y="0"/>
                  </a:moveTo>
                  <a:lnTo>
                    <a:pt x="5004507" y="0"/>
                  </a:lnTo>
                  <a:lnTo>
                    <a:pt x="5004507" y="6659249"/>
                  </a:lnTo>
                  <a:lnTo>
                    <a:pt x="0" y="6659249"/>
                  </a:lnTo>
                  <a:lnTo>
                    <a:pt x="0" y="0"/>
                  </a:lnTo>
                  <a:close/>
                </a:path>
              </a:pathLst>
            </a:custGeom>
            <a:blipFill>
              <a:blip r:embed="rId5"/>
              <a:stretch>
                <a:fillRect r="-4955"/>
              </a:stretch>
            </a:blipFill>
          </p:spPr>
          <p:txBody>
            <a:bodyPr/>
            <a:lstStyle/>
            <a:p>
              <a:pPr defTabSz="609630"/>
              <a:endParaRPr lang="en-US" sz="1200">
                <a:solidFill>
                  <a:prstClr val="black"/>
                </a:solidFill>
                <a:latin typeface="Calibri"/>
              </a:endParaRPr>
            </a:p>
          </p:txBody>
        </p:sp>
      </p:grpSp>
      <p:sp>
        <p:nvSpPr>
          <p:cNvPr id="7" name="Freeform 7"/>
          <p:cNvSpPr/>
          <p:nvPr/>
        </p:nvSpPr>
        <p:spPr>
          <a:xfrm rot="-5400000">
            <a:off x="2508508" y="-737121"/>
            <a:ext cx="866833" cy="3284244"/>
          </a:xfrm>
          <a:custGeom>
            <a:avLst/>
            <a:gdLst/>
            <a:ahLst/>
            <a:cxnLst/>
            <a:rect l="l" t="t" r="r" b="b"/>
            <a:pathLst>
              <a:path w="923694" h="4926366">
                <a:moveTo>
                  <a:pt x="0" y="0"/>
                </a:moveTo>
                <a:lnTo>
                  <a:pt x="923694" y="0"/>
                </a:lnTo>
                <a:lnTo>
                  <a:pt x="923694" y="4926366"/>
                </a:lnTo>
                <a:lnTo>
                  <a:pt x="0" y="49263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H="1">
            <a:off x="526941" y="3076331"/>
            <a:ext cx="5196031" cy="4353061"/>
          </a:xfrm>
          <a:custGeom>
            <a:avLst/>
            <a:gdLst/>
            <a:ahLst/>
            <a:cxnLst/>
            <a:rect l="l" t="t" r="r" b="b"/>
            <a:pathLst>
              <a:path w="8584460" h="7951356">
                <a:moveTo>
                  <a:pt x="8584460" y="0"/>
                </a:moveTo>
                <a:lnTo>
                  <a:pt x="0" y="0"/>
                </a:lnTo>
                <a:lnTo>
                  <a:pt x="0" y="7951356"/>
                </a:lnTo>
                <a:lnTo>
                  <a:pt x="8584460" y="7951356"/>
                </a:lnTo>
                <a:lnTo>
                  <a:pt x="858446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526940" y="3067069"/>
            <a:ext cx="5196031" cy="4492233"/>
          </a:xfrm>
          <a:custGeom>
            <a:avLst/>
            <a:gdLst/>
            <a:ahLst/>
            <a:cxnLst/>
            <a:rect l="l" t="t" r="r" b="b"/>
            <a:pathLst>
              <a:path w="8584460" h="7951356">
                <a:moveTo>
                  <a:pt x="8584460" y="0"/>
                </a:moveTo>
                <a:lnTo>
                  <a:pt x="0" y="0"/>
                </a:lnTo>
                <a:lnTo>
                  <a:pt x="0" y="7951356"/>
                </a:lnTo>
                <a:lnTo>
                  <a:pt x="8584460" y="7951356"/>
                </a:lnTo>
                <a:lnTo>
                  <a:pt x="858446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nvGrpSpPr>
          <p:cNvPr id="13" name="Group 13"/>
          <p:cNvGrpSpPr/>
          <p:nvPr/>
        </p:nvGrpSpPr>
        <p:grpSpPr>
          <a:xfrm>
            <a:off x="5105460" y="0"/>
            <a:ext cx="7133256" cy="6960492"/>
            <a:chOff x="0" y="0"/>
            <a:chExt cx="14266513" cy="13920984"/>
          </a:xfrm>
        </p:grpSpPr>
        <p:sp>
          <p:nvSpPr>
            <p:cNvPr id="14" name="Freeform 14"/>
            <p:cNvSpPr/>
            <p:nvPr/>
          </p:nvSpPr>
          <p:spPr>
            <a:xfrm>
              <a:off x="0" y="0"/>
              <a:ext cx="12001500" cy="13716000"/>
            </a:xfrm>
            <a:custGeom>
              <a:avLst/>
              <a:gdLst/>
              <a:ahLst/>
              <a:cxnLst/>
              <a:rect l="l" t="t" r="r" b="b"/>
              <a:pathLst>
                <a:path w="12001500" h="13716000">
                  <a:moveTo>
                    <a:pt x="0" y="0"/>
                  </a:moveTo>
                  <a:lnTo>
                    <a:pt x="12001500" y="0"/>
                  </a:lnTo>
                  <a:lnTo>
                    <a:pt x="12001500" y="13716000"/>
                  </a:lnTo>
                  <a:lnTo>
                    <a:pt x="0" y="13716000"/>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H="1" flipV="1">
              <a:off x="2085652" y="0"/>
              <a:ext cx="12180861" cy="13920984"/>
            </a:xfrm>
            <a:custGeom>
              <a:avLst/>
              <a:gdLst/>
              <a:ahLst/>
              <a:cxnLst/>
              <a:rect l="l" t="t" r="r" b="b"/>
              <a:pathLst>
                <a:path w="12180861" h="13920984">
                  <a:moveTo>
                    <a:pt x="12180862" y="13920984"/>
                  </a:moveTo>
                  <a:lnTo>
                    <a:pt x="0" y="13920984"/>
                  </a:lnTo>
                  <a:lnTo>
                    <a:pt x="0" y="0"/>
                  </a:lnTo>
                  <a:lnTo>
                    <a:pt x="12180862" y="0"/>
                  </a:lnTo>
                  <a:lnTo>
                    <a:pt x="12180862" y="13920984"/>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grpSp>
        <p:nvGrpSpPr>
          <p:cNvPr id="17" name="Group 17"/>
          <p:cNvGrpSpPr/>
          <p:nvPr/>
        </p:nvGrpSpPr>
        <p:grpSpPr>
          <a:xfrm>
            <a:off x="6248105" y="1195025"/>
            <a:ext cx="4982068" cy="857869"/>
            <a:chOff x="0" y="0"/>
            <a:chExt cx="1873584" cy="338911"/>
          </a:xfrm>
        </p:grpSpPr>
        <p:sp>
          <p:nvSpPr>
            <p:cNvPr id="18" name="Freeform 18"/>
            <p:cNvSpPr/>
            <p:nvPr/>
          </p:nvSpPr>
          <p:spPr>
            <a:xfrm>
              <a:off x="0" y="0"/>
              <a:ext cx="1873584" cy="338911"/>
            </a:xfrm>
            <a:custGeom>
              <a:avLst/>
              <a:gdLst/>
              <a:ahLst/>
              <a:cxnLst/>
              <a:rect l="l" t="t" r="r" b="b"/>
              <a:pathLst>
                <a:path w="1873584" h="338911">
                  <a:moveTo>
                    <a:pt x="0" y="0"/>
                  </a:moveTo>
                  <a:lnTo>
                    <a:pt x="1873584" y="0"/>
                  </a:lnTo>
                  <a:lnTo>
                    <a:pt x="1873584" y="338911"/>
                  </a:lnTo>
                  <a:lnTo>
                    <a:pt x="0" y="338911"/>
                  </a:lnTo>
                  <a:close/>
                </a:path>
              </a:pathLst>
            </a:custGeom>
            <a:solidFill>
              <a:srgbClr val="DBCDB2"/>
            </a:solidFill>
          </p:spPr>
          <p:txBody>
            <a:bodyPr/>
            <a:lstStyle/>
            <a:p>
              <a:pPr defTabSz="609630"/>
              <a:endParaRPr lang="en-US" sz="1200">
                <a:solidFill>
                  <a:prstClr val="black"/>
                </a:solidFill>
                <a:latin typeface="Calibri"/>
              </a:endParaRPr>
            </a:p>
          </p:txBody>
        </p:sp>
        <p:sp>
          <p:nvSpPr>
            <p:cNvPr id="19" name="TextBox 19"/>
            <p:cNvSpPr txBox="1"/>
            <p:nvPr/>
          </p:nvSpPr>
          <p:spPr>
            <a:xfrm>
              <a:off x="0" y="-85725"/>
              <a:ext cx="1873584" cy="42463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5" name="Hộp Văn bản 34">
            <a:extLst>
              <a:ext uri="{FF2B5EF4-FFF2-40B4-BE49-F238E27FC236}">
                <a16:creationId xmlns:a16="http://schemas.microsoft.com/office/drawing/2014/main" id="{3E26BB7D-9B95-8FED-51B5-1AC807406F9F}"/>
              </a:ext>
            </a:extLst>
          </p:cNvPr>
          <p:cNvSpPr txBox="1"/>
          <p:nvPr/>
        </p:nvSpPr>
        <p:spPr>
          <a:xfrm>
            <a:off x="46494" y="1502902"/>
            <a:ext cx="5581684" cy="1653594"/>
          </a:xfrm>
          <a:prstGeom prst="rect">
            <a:avLst/>
          </a:prstGeom>
          <a:noFill/>
        </p:spPr>
        <p:txBody>
          <a:bodyPr wrap="square">
            <a:spAutoFit/>
          </a:bodyPr>
          <a:lstStyle/>
          <a:p>
            <a:pPr marL="0" marR="0" algn="just">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 NHÓM HOÀN THÀNH PHIẾU HỌC TẬP VỀ GIẢI PHÓNG HOÀN TOÀN MIỀN NAM, THỐNG NHẤT ĐẤT NƯỚC (1973 – 1975)</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Hộp Văn bản 36">
            <a:extLst>
              <a:ext uri="{FF2B5EF4-FFF2-40B4-BE49-F238E27FC236}">
                <a16:creationId xmlns:a16="http://schemas.microsoft.com/office/drawing/2014/main" id="{9CC18467-8C50-BEC2-CAA6-16DCF8F508D2}"/>
              </a:ext>
            </a:extLst>
          </p:cNvPr>
          <p:cNvSpPr txBox="1"/>
          <p:nvPr/>
        </p:nvSpPr>
        <p:spPr>
          <a:xfrm>
            <a:off x="1637054" y="621784"/>
            <a:ext cx="2564395" cy="584775"/>
          </a:xfrm>
          <a:prstGeom prst="rect">
            <a:avLst/>
          </a:prstGeom>
          <a:noFill/>
        </p:spPr>
        <p:txBody>
          <a:bodyPr wrap="square">
            <a:spAutoFit/>
          </a:bodyPr>
          <a:lstStyle/>
          <a:p>
            <a:pPr algn="ct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a:t>
            </a:r>
            <a:endParaRPr lang="en-US" sz="3200" dirty="0"/>
          </a:p>
        </p:txBody>
      </p:sp>
      <p:graphicFrame>
        <p:nvGraphicFramePr>
          <p:cNvPr id="39" name="Bảng 38">
            <a:extLst>
              <a:ext uri="{FF2B5EF4-FFF2-40B4-BE49-F238E27FC236}">
                <a16:creationId xmlns:a16="http://schemas.microsoft.com/office/drawing/2014/main" id="{60674628-93F6-7B78-7C86-3ED5A254DD7E}"/>
              </a:ext>
            </a:extLst>
          </p:cNvPr>
          <p:cNvGraphicFramePr>
            <a:graphicFrameLocks noGrp="1"/>
          </p:cNvGraphicFramePr>
          <p:nvPr>
            <p:extLst>
              <p:ext uri="{D42A27DB-BD31-4B8C-83A1-F6EECF244321}">
                <p14:modId xmlns:p14="http://schemas.microsoft.com/office/powerpoint/2010/main" val="645837820"/>
              </p:ext>
            </p:extLst>
          </p:nvPr>
        </p:nvGraphicFramePr>
        <p:xfrm>
          <a:off x="6248105" y="2043631"/>
          <a:ext cx="4982068" cy="4000329"/>
        </p:xfrm>
        <a:graphic>
          <a:graphicData uri="http://schemas.openxmlformats.org/drawingml/2006/table">
            <a:tbl>
              <a:tblPr firstRow="1" firstCol="1" bandRow="1"/>
              <a:tblGrid>
                <a:gridCol w="1530410">
                  <a:extLst>
                    <a:ext uri="{9D8B030D-6E8A-4147-A177-3AD203B41FA5}">
                      <a16:colId xmlns:a16="http://schemas.microsoft.com/office/drawing/2014/main" val="1724133322"/>
                    </a:ext>
                  </a:extLst>
                </a:gridCol>
                <a:gridCol w="3451658">
                  <a:extLst>
                    <a:ext uri="{9D8B030D-6E8A-4147-A177-3AD203B41FA5}">
                      <a16:colId xmlns:a16="http://schemas.microsoft.com/office/drawing/2014/main" val="3718919846"/>
                    </a:ext>
                  </a:extLst>
                </a:gridCol>
              </a:tblGrid>
              <a:tr h="1333443">
                <a:tc>
                  <a:txBody>
                    <a:bodyPr/>
                    <a:lstStyle/>
                    <a:p>
                      <a:pPr marL="0" marR="0" algn="ctr">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4430760"/>
                  </a:ext>
                </a:extLst>
              </a:tr>
              <a:tr h="1333443">
                <a:tc>
                  <a:txBody>
                    <a:bodyPr/>
                    <a:lstStyle/>
                    <a:p>
                      <a:pPr marL="0" marR="0" algn="ctr">
                        <a:lnSpc>
                          <a:spcPct val="107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75327754"/>
                  </a:ext>
                </a:extLst>
              </a:tr>
              <a:tr h="1333443">
                <a:tc>
                  <a:txBody>
                    <a:bodyPr/>
                    <a:lstStyle/>
                    <a:p>
                      <a:pPr marL="0" marR="0" algn="ctr">
                        <a:lnSpc>
                          <a:spcPct val="107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0365149"/>
                  </a:ext>
                </a:extLst>
              </a:tr>
            </a:tbl>
          </a:graphicData>
        </a:graphic>
      </p:graphicFrame>
      <p:sp>
        <p:nvSpPr>
          <p:cNvPr id="40" name="Hộp Văn bản 39">
            <a:extLst>
              <a:ext uri="{FF2B5EF4-FFF2-40B4-BE49-F238E27FC236}">
                <a16:creationId xmlns:a16="http://schemas.microsoft.com/office/drawing/2014/main" id="{0DCC9944-C30B-5D6D-8202-EF59F6C4909F}"/>
              </a:ext>
            </a:extLst>
          </p:cNvPr>
          <p:cNvSpPr txBox="1"/>
          <p:nvPr/>
        </p:nvSpPr>
        <p:spPr>
          <a:xfrm>
            <a:off x="7024989" y="1326941"/>
            <a:ext cx="3610733" cy="584775"/>
          </a:xfrm>
          <a:prstGeom prst="rect">
            <a:avLst/>
          </a:prstGeom>
          <a:noFill/>
        </p:spPr>
        <p:txBody>
          <a:bodyPr wrap="square">
            <a:spAutoFit/>
          </a:bodyPr>
          <a:lstStyle/>
          <a:p>
            <a:pPr algn="ct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a:t>
            </a:r>
            <a:endParaRPr lang="en-US" sz="3200" dirty="0"/>
          </a:p>
        </p:txBody>
      </p:sp>
      <p:pic>
        <p:nvPicPr>
          <p:cNvPr id="52" name="5 Minutes timer (Đồng hồ đếm ngược 5 phút) (1)">
            <a:hlinkClick r:id="" action="ppaction://media"/>
            <a:extLst>
              <a:ext uri="{FF2B5EF4-FFF2-40B4-BE49-F238E27FC236}">
                <a16:creationId xmlns:a16="http://schemas.microsoft.com/office/drawing/2014/main" id="{81250660-21AA-CC21-58E5-50C9FCDE4A57}"/>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715152" y="4448725"/>
            <a:ext cx="2202098" cy="123771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2"/>
                                        </p:tgtEl>
                                      </p:cBhvr>
                                    </p:cmd>
                                  </p:childTnLst>
                                </p:cTn>
                              </p:par>
                            </p:childTnLst>
                          </p:cTn>
                        </p:par>
                      </p:childTnLst>
                    </p:cTn>
                  </p:par>
                </p:childTnLst>
              </p:cTn>
              <p:nextCondLst>
                <p:cond evt="onClick" delay="0">
                  <p:tgtEl>
                    <p:spTgt spid="52"/>
                  </p:tgtEl>
                </p:cond>
              </p:nextCondLst>
            </p:seq>
            <p:video>
              <p:cMediaNode vol="80000">
                <p:cTn id="12" fill="hold" display="0">
                  <p:stCondLst>
                    <p:cond delay="indefinite"/>
                  </p:stCondLst>
                </p:cTn>
                <p:tgtEl>
                  <p:spTgt spid="5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bản đồ, văn bản, tập bản đồ, biểu đồ&#10;&#10;Mô tả được tạo tự động">
            <a:extLst>
              <a:ext uri="{FF2B5EF4-FFF2-40B4-BE49-F238E27FC236}">
                <a16:creationId xmlns:a16="http://schemas.microsoft.com/office/drawing/2014/main" id="{35D26E6B-0A99-3762-10EE-2B3AE6BFC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801" y="456986"/>
            <a:ext cx="4368545" cy="5943600"/>
          </a:xfrm>
          <a:prstGeom prst="rect">
            <a:avLst/>
          </a:prstGeom>
        </p:spPr>
      </p:pic>
      <p:sp>
        <p:nvSpPr>
          <p:cNvPr id="5" name="Hộp Văn bản 4">
            <a:extLst>
              <a:ext uri="{FF2B5EF4-FFF2-40B4-BE49-F238E27FC236}">
                <a16:creationId xmlns:a16="http://schemas.microsoft.com/office/drawing/2014/main" id="{48C2ACDC-0521-9DB5-AFCB-B9528E56BDCF}"/>
              </a:ext>
            </a:extLst>
          </p:cNvPr>
          <p:cNvSpPr txBox="1"/>
          <p:nvPr/>
        </p:nvSpPr>
        <p:spPr>
          <a:xfrm>
            <a:off x="352631" y="2841272"/>
            <a:ext cx="4215539" cy="1569660"/>
          </a:xfrm>
          <a:prstGeom prst="rect">
            <a:avLst/>
          </a:prstGeom>
          <a:noFill/>
        </p:spPr>
        <p:txBody>
          <a:bodyPr wrap="square">
            <a:spAutoFit/>
          </a:bodyPr>
          <a:lstStyle/>
          <a:p>
            <a:pPr algn="ct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Lược</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dậy</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Xuân 1975</a:t>
            </a:r>
            <a:endParaRPr lang="en-US" sz="2000" b="1" dirty="0">
              <a:solidFill>
                <a:schemeClr val="bg1"/>
              </a:solidFill>
            </a:endParaRPr>
          </a:p>
        </p:txBody>
      </p:sp>
    </p:spTree>
    <p:extLst>
      <p:ext uri="{BB962C8B-B14F-4D97-AF65-F5344CB8AC3E}">
        <p14:creationId xmlns:p14="http://schemas.microsoft.com/office/powerpoint/2010/main" val="881855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D476A447-817D-413D-592F-9605C191AF7F}"/>
              </a:ext>
            </a:extLst>
          </p:cNvPr>
          <p:cNvSpPr/>
          <p:nvPr/>
        </p:nvSpPr>
        <p:spPr>
          <a:xfrm>
            <a:off x="1771971" y="201094"/>
            <a:ext cx="8803037" cy="6393820"/>
          </a:xfrm>
          <a:custGeom>
            <a:avLst/>
            <a:gdLst/>
            <a:ahLst/>
            <a:cxnLst/>
            <a:rect l="l" t="t" r="r" b="b"/>
            <a:pathLst>
              <a:path w="9169471" h="8229600">
                <a:moveTo>
                  <a:pt x="0" y="0"/>
                </a:moveTo>
                <a:lnTo>
                  <a:pt x="9169470" y="0"/>
                </a:lnTo>
                <a:lnTo>
                  <a:pt x="9169470" y="8229600"/>
                </a:lnTo>
                <a:lnTo>
                  <a:pt x="0" y="8229600"/>
                </a:lnTo>
                <a:lnTo>
                  <a:pt x="0" y="0"/>
                </a:lnTo>
                <a:close/>
              </a:path>
            </a:pathLst>
          </a:custGeom>
          <a:blipFill>
            <a:blip r:embed="rId2"/>
            <a:stretch>
              <a:fillRect/>
            </a:stretch>
          </a:blipFill>
        </p:spPr>
        <p:txBody>
          <a:bodyPr/>
          <a:lstStyle/>
          <a:p>
            <a:endParaRPr lang="en-US"/>
          </a:p>
        </p:txBody>
      </p:sp>
      <p:sp>
        <p:nvSpPr>
          <p:cNvPr id="4" name="Hộp Văn bản 3">
            <a:extLst>
              <a:ext uri="{FF2B5EF4-FFF2-40B4-BE49-F238E27FC236}">
                <a16:creationId xmlns:a16="http://schemas.microsoft.com/office/drawing/2014/main" id="{ECB7B5B0-1406-1290-6681-2A7F6CB19744}"/>
              </a:ext>
            </a:extLst>
          </p:cNvPr>
          <p:cNvSpPr txBox="1"/>
          <p:nvPr/>
        </p:nvSpPr>
        <p:spPr>
          <a:xfrm>
            <a:off x="2630836" y="2628822"/>
            <a:ext cx="7319074" cy="2800767"/>
          </a:xfrm>
          <a:prstGeom prst="rect">
            <a:avLst/>
          </a:prstGeom>
          <a:noFill/>
        </p:spPr>
        <p:txBody>
          <a:bodyPr wrap="square">
            <a:spAutoFit/>
          </a:bodyPr>
          <a:lstStyle/>
          <a:p>
            <a:pPr algn="just"/>
            <a:r>
              <a:rPr lang="en-US" sz="4400" b="1" dirty="0">
                <a:solidFill>
                  <a:srgbClr val="000000"/>
                </a:solidFill>
                <a:effectLst/>
                <a:latin typeface="Times New Roman" panose="02020603050405020304" pitchFamily="18" charset="0"/>
                <a:ea typeface="Times New Roman" panose="02020603050405020304" pitchFamily="18" charset="0"/>
              </a:rPr>
              <a:t>Em </a:t>
            </a:r>
            <a:r>
              <a:rPr lang="en-US" sz="4400" b="1" dirty="0" err="1">
                <a:solidFill>
                  <a:srgbClr val="000000"/>
                </a:solidFill>
                <a:effectLst/>
                <a:latin typeface="Times New Roman" panose="02020603050405020304" pitchFamily="18" charset="0"/>
                <a:ea typeface="Times New Roman" panose="02020603050405020304" pitchFamily="18" charset="0"/>
              </a:rPr>
              <a:t>có</a:t>
            </a:r>
            <a:r>
              <a:rPr lang="en-US" sz="4400" b="1" dirty="0">
                <a:solidFill>
                  <a:srgbClr val="000000"/>
                </a:solidFill>
                <a:effectLst/>
                <a:latin typeface="Times New Roman" panose="02020603050405020304" pitchFamily="18" charset="0"/>
                <a:ea typeface="Times New Roman" panose="02020603050405020304" pitchFamily="18" charset="0"/>
              </a:rPr>
              <a:t> nhận </a:t>
            </a:r>
            <a:r>
              <a:rPr lang="en-US" sz="4400" b="1" dirty="0" err="1">
                <a:solidFill>
                  <a:srgbClr val="000000"/>
                </a:solidFill>
                <a:effectLst/>
                <a:latin typeface="Times New Roman" panose="02020603050405020304" pitchFamily="18" charset="0"/>
                <a:ea typeface="Times New Roman" panose="02020603050405020304" pitchFamily="18" charset="0"/>
              </a:rPr>
              <a:t>xét</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gì</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về</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chủ</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trương</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giải</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phóng</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miền</a:t>
            </a:r>
            <a:r>
              <a:rPr lang="en-US" sz="4400" b="1" dirty="0">
                <a:solidFill>
                  <a:srgbClr val="000000"/>
                </a:solidFill>
                <a:effectLst/>
                <a:latin typeface="Times New Roman" panose="02020603050405020304" pitchFamily="18" charset="0"/>
                <a:ea typeface="Times New Roman" panose="02020603050405020304" pitchFamily="18" charset="0"/>
              </a:rPr>
              <a:t> Nam </a:t>
            </a:r>
            <a:r>
              <a:rPr lang="en-US" sz="4400" b="1" dirty="0" err="1">
                <a:solidFill>
                  <a:srgbClr val="000000"/>
                </a:solidFill>
                <a:effectLst/>
                <a:latin typeface="Times New Roman" panose="02020603050405020304" pitchFamily="18" charset="0"/>
                <a:ea typeface="Times New Roman" panose="02020603050405020304" pitchFamily="18" charset="0"/>
              </a:rPr>
              <a:t>của</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Bộ</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chính</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trị</a:t>
            </a:r>
            <a:r>
              <a:rPr lang="en-US" sz="4400" b="1" dirty="0">
                <a:solidFill>
                  <a:srgbClr val="000000"/>
                </a:solidFill>
                <a:effectLst/>
                <a:latin typeface="Times New Roman" panose="02020603050405020304" pitchFamily="18" charset="0"/>
                <a:ea typeface="Times New Roman" panose="02020603050405020304" pitchFamily="18" charset="0"/>
              </a:rPr>
              <a:t> Trung </a:t>
            </a:r>
            <a:r>
              <a:rPr lang="en-US" sz="4400" b="1" dirty="0" err="1">
                <a:solidFill>
                  <a:srgbClr val="000000"/>
                </a:solidFill>
                <a:effectLst/>
                <a:latin typeface="Times New Roman" panose="02020603050405020304" pitchFamily="18" charset="0"/>
                <a:ea typeface="Times New Roman" panose="02020603050405020304" pitchFamily="18" charset="0"/>
              </a:rPr>
              <a:t>ương</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Đảng</a:t>
            </a:r>
            <a:r>
              <a:rPr lang="en-US" sz="4400" b="1" dirty="0">
                <a:solidFill>
                  <a:srgbClr val="000000"/>
                </a:solidFill>
                <a:effectLst/>
                <a:latin typeface="Times New Roman" panose="02020603050405020304" pitchFamily="18" charset="0"/>
                <a:ea typeface="Times New Roman" panose="02020603050405020304" pitchFamily="18" charset="0"/>
              </a:rPr>
              <a:t>? </a:t>
            </a:r>
            <a:endParaRPr lang="en-US" sz="5400" dirty="0"/>
          </a:p>
        </p:txBody>
      </p:sp>
    </p:spTree>
    <p:extLst>
      <p:ext uri="{BB962C8B-B14F-4D97-AF65-F5344CB8AC3E}">
        <p14:creationId xmlns:p14="http://schemas.microsoft.com/office/powerpoint/2010/main" val="1324658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BF0D-C104-7BE5-9E73-62E1354A8D74}"/>
            </a:ext>
          </a:extLst>
        </p:cNvPr>
        <p:cNvGrpSpPr/>
        <p:nvPr/>
      </p:nvGrpSpPr>
      <p:grpSpPr>
        <a:xfrm>
          <a:off x="0" y="0"/>
          <a:ext cx="0" cy="0"/>
          <a:chOff x="0" y="0"/>
          <a:chExt cx="0" cy="0"/>
        </a:xfrm>
      </p:grpSpPr>
      <p:grpSp>
        <p:nvGrpSpPr>
          <p:cNvPr id="3" name="Nhóm 2">
            <a:extLst>
              <a:ext uri="{FF2B5EF4-FFF2-40B4-BE49-F238E27FC236}">
                <a16:creationId xmlns:a16="http://schemas.microsoft.com/office/drawing/2014/main" id="{F43A1F07-10FA-3AF2-8AF7-AB32331F1494}"/>
              </a:ext>
            </a:extLst>
          </p:cNvPr>
          <p:cNvGrpSpPr/>
          <p:nvPr/>
        </p:nvGrpSpPr>
        <p:grpSpPr>
          <a:xfrm>
            <a:off x="131084" y="575878"/>
            <a:ext cx="5481235" cy="5376280"/>
            <a:chOff x="377124" y="433952"/>
            <a:chExt cx="5481235" cy="5376280"/>
          </a:xfrm>
        </p:grpSpPr>
        <p:sp>
          <p:nvSpPr>
            <p:cNvPr id="2" name="Freeform 8">
              <a:extLst>
                <a:ext uri="{FF2B5EF4-FFF2-40B4-BE49-F238E27FC236}">
                  <a16:creationId xmlns:a16="http://schemas.microsoft.com/office/drawing/2014/main" id="{B26A78F6-6F24-8856-8CD1-43A3D1D42004}"/>
                </a:ext>
              </a:extLst>
            </p:cNvPr>
            <p:cNvSpPr/>
            <p:nvPr/>
          </p:nvSpPr>
          <p:spPr>
            <a:xfrm>
              <a:off x="377124" y="433952"/>
              <a:ext cx="5481235" cy="5376280"/>
            </a:xfrm>
            <a:custGeom>
              <a:avLst/>
              <a:gdLst/>
              <a:ahLst/>
              <a:cxnLst/>
              <a:rect l="l" t="t" r="r" b="b"/>
              <a:pathLst>
                <a:path w="9169471" h="8229600">
                  <a:moveTo>
                    <a:pt x="0" y="0"/>
                  </a:moveTo>
                  <a:lnTo>
                    <a:pt x="9169470" y="0"/>
                  </a:lnTo>
                  <a:lnTo>
                    <a:pt x="9169470"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Hộp Văn bản 3">
              <a:extLst>
                <a:ext uri="{FF2B5EF4-FFF2-40B4-BE49-F238E27FC236}">
                  <a16:creationId xmlns:a16="http://schemas.microsoft.com/office/drawing/2014/main" id="{6AE831C7-C906-2A20-ED5A-2E5991EA42B8}"/>
                </a:ext>
              </a:extLst>
            </p:cNvPr>
            <p:cNvSpPr txBox="1"/>
            <p:nvPr/>
          </p:nvSpPr>
          <p:spPr>
            <a:xfrm>
              <a:off x="895348" y="2380698"/>
              <a:ext cx="4444785"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srgbClr val="000000"/>
                  </a:solidFill>
                  <a:effectLst/>
                  <a:latin typeface="Times New Roman" panose="02020603050405020304" pitchFamily="18" charset="0"/>
                  <a:ea typeface="Times New Roman" panose="02020603050405020304" pitchFamily="18" charset="0"/>
                </a:rPr>
                <a:t>Quan </a:t>
              </a:r>
              <a:r>
                <a:rPr lang="en-US" sz="4800" b="1" dirty="0" err="1">
                  <a:solidFill>
                    <a:srgbClr val="000000"/>
                  </a:solidFill>
                  <a:effectLst/>
                  <a:latin typeface="Times New Roman" panose="02020603050405020304" pitchFamily="18" charset="0"/>
                  <a:ea typeface="Times New Roman" panose="02020603050405020304" pitchFamily="18" charset="0"/>
                </a:rPr>
                <a:t>sát</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giới</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thiệu</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về</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sự</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kiện</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hình</a:t>
              </a:r>
              <a:r>
                <a:rPr lang="en-US" sz="4800" b="1" dirty="0">
                  <a:solidFill>
                    <a:srgbClr val="000000"/>
                  </a:solidFill>
                  <a:effectLst/>
                  <a:latin typeface="Times New Roman" panose="02020603050405020304" pitchFamily="18" charset="0"/>
                  <a:ea typeface="Times New Roman" panose="02020603050405020304" pitchFamily="18" charset="0"/>
                </a:rPr>
                <a:t> 17.7.</a:t>
              </a:r>
              <a:endParaRPr kumimoji="0" lang="en-US" sz="13800" b="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 name="Hình ảnh 5" descr="Ảnh có chứa phương tiện quân sự, xe tăng, phương tiện, phương tiện vận chuyển&#10;&#10;Mô tả được tạo tự động">
            <a:extLst>
              <a:ext uri="{FF2B5EF4-FFF2-40B4-BE49-F238E27FC236}">
                <a16:creationId xmlns:a16="http://schemas.microsoft.com/office/drawing/2014/main" id="{CB50519C-5F34-E0AF-3E38-640EC71A1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539" y="1200310"/>
            <a:ext cx="6483461" cy="4457380"/>
          </a:xfrm>
          <a:prstGeom prst="rect">
            <a:avLst/>
          </a:prstGeom>
        </p:spPr>
      </p:pic>
      <p:sp>
        <p:nvSpPr>
          <p:cNvPr id="8" name="Hộp Văn bản 7">
            <a:extLst>
              <a:ext uri="{FF2B5EF4-FFF2-40B4-BE49-F238E27FC236}">
                <a16:creationId xmlns:a16="http://schemas.microsoft.com/office/drawing/2014/main" id="{9648A12E-173B-4BA4-53C9-378BE3B46B4C}"/>
              </a:ext>
            </a:extLst>
          </p:cNvPr>
          <p:cNvSpPr txBox="1"/>
          <p:nvPr/>
        </p:nvSpPr>
        <p:spPr>
          <a:xfrm>
            <a:off x="5900978" y="5428170"/>
            <a:ext cx="6098582" cy="830997"/>
          </a:xfrm>
          <a:prstGeom prst="rect">
            <a:avLst/>
          </a:prstGeom>
          <a:noFill/>
        </p:spPr>
        <p:txBody>
          <a:bodyPr wrap="square">
            <a:spAutoFit/>
          </a:bodyPr>
          <a:lstStyle/>
          <a:p>
            <a:pPr algn="ct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17.7: Xe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Quân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Giải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phóng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tiến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vào</a:t>
            </a:r>
            <a:r>
              <a:rPr lang="en-US" sz="2400" b="1" dirty="0">
                <a:solidFill>
                  <a:srgbClr val="000000"/>
                </a:solidFill>
                <a:latin typeface="Times New Roman" panose="02020603050405020304" pitchFamily="18" charset="0"/>
                <a:ea typeface="Times New Roman" panose="02020603050405020304" pitchFamily="18" charset="0"/>
              </a:rPr>
              <a:t> Dinh </a:t>
            </a:r>
            <a:r>
              <a:rPr lang="en-US" sz="2400" b="1" dirty="0" err="1">
                <a:solidFill>
                  <a:srgbClr val="000000"/>
                </a:solidFill>
                <a:latin typeface="Times New Roman" panose="02020603050405020304" pitchFamily="18" charset="0"/>
                <a:ea typeface="Times New Roman" panose="02020603050405020304" pitchFamily="18" charset="0"/>
              </a:rPr>
              <a:t>Độc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Lập</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trưa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ngày</a:t>
            </a:r>
            <a:r>
              <a:rPr lang="en-US" sz="2400" b="1" dirty="0">
                <a:solidFill>
                  <a:srgbClr val="000000"/>
                </a:solidFill>
                <a:latin typeface="Times New Roman" panose="02020603050405020304" pitchFamily="18" charset="0"/>
                <a:ea typeface="Times New Roman" panose="02020603050405020304" pitchFamily="18" charset="0"/>
              </a:rPr>
              <a:t> 30/4/1975</a:t>
            </a:r>
            <a:endParaRPr lang="en-US" sz="1000" dirty="0"/>
          </a:p>
        </p:txBody>
      </p:sp>
    </p:spTree>
    <p:extLst>
      <p:ext uri="{BB962C8B-B14F-4D97-AF65-F5344CB8AC3E}">
        <p14:creationId xmlns:p14="http://schemas.microsoft.com/office/powerpoint/2010/main" val="4000067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14ED94A-C85D-4CD3-4205-438D21CE6B3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4" name="Rectangle 13">
              <a:extLst>
                <a:ext uri="{FF2B5EF4-FFF2-40B4-BE49-F238E27FC236}">
                  <a16:creationId xmlns:a16="http://schemas.microsoft.com/office/drawing/2014/main" id="{E642BDB2-BF67-1D53-1C70-0B41D709E48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0D8CE-5DBF-B664-EB48-C29BF8AB48E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DFD140CE-7DE2-C88F-5EAE-F45EB69E6A8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7E87E3-413F-10EF-63D8-6016E986C9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Hộp Văn bản 2">
            <a:extLst>
              <a:ext uri="{FF2B5EF4-FFF2-40B4-BE49-F238E27FC236}">
                <a16:creationId xmlns:a16="http://schemas.microsoft.com/office/drawing/2014/main" id="{E05F9872-0A12-7FDD-2A73-A3DE70728266}"/>
              </a:ext>
            </a:extLst>
          </p:cNvPr>
          <p:cNvSpPr txBox="1"/>
          <p:nvPr/>
        </p:nvSpPr>
        <p:spPr>
          <a:xfrm>
            <a:off x="413416" y="1027259"/>
            <a:ext cx="4294314" cy="5451033"/>
          </a:xfrm>
          <a:prstGeom prst="rect">
            <a:avLst/>
          </a:prstGeom>
        </p:spPr>
        <p:txBody>
          <a:bodyPr vert="horz" lIns="91440" tIns="45720" rIns="91440" bIns="45720" rtlCol="0">
            <a:noAutofit/>
          </a:bodyPr>
          <a:lstStyle/>
          <a:p>
            <a:pPr algn="just">
              <a:lnSpc>
                <a:spcPct val="90000"/>
              </a:lnSpc>
              <a:spcAft>
                <a:spcPts val="600"/>
              </a:spcAft>
            </a:pPr>
            <a:r>
              <a:rPr lang="en-US" sz="3200" dirty="0" err="1">
                <a:solidFill>
                  <a:srgbClr val="FFFFFF"/>
                </a:solidFill>
                <a:effectLst/>
                <a:latin typeface="Times New Roman" panose="02020603050405020304" pitchFamily="18" charset="0"/>
                <a:cs typeface="Times New Roman" panose="02020603050405020304" pitchFamily="18" charset="0"/>
              </a:rPr>
              <a:t>Kíp</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xe</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tăng</a:t>
            </a:r>
            <a:r>
              <a:rPr lang="en-US" sz="3200" dirty="0">
                <a:solidFill>
                  <a:srgbClr val="FFFFFF"/>
                </a:solidFill>
                <a:effectLst/>
                <a:latin typeface="Times New Roman" panose="02020603050405020304" pitchFamily="18" charset="0"/>
                <a:cs typeface="Times New Roman" panose="02020603050405020304" pitchFamily="18" charset="0"/>
              </a:rPr>
              <a:t> T54B </a:t>
            </a:r>
            <a:r>
              <a:rPr lang="en-US" sz="3200" dirty="0" err="1">
                <a:solidFill>
                  <a:srgbClr val="FFFFFF"/>
                </a:solidFill>
                <a:effectLst/>
                <a:latin typeface="Times New Roman" panose="02020603050405020304" pitchFamily="18" charset="0"/>
                <a:cs typeface="Times New Roman" panose="02020603050405020304" pitchFamily="18" charset="0"/>
              </a:rPr>
              <a:t>mang</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số</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hiệu</a:t>
            </a:r>
            <a:r>
              <a:rPr lang="en-US" sz="3200" dirty="0">
                <a:solidFill>
                  <a:srgbClr val="FFFFFF"/>
                </a:solidFill>
                <a:effectLst/>
                <a:latin typeface="Times New Roman" panose="02020603050405020304" pitchFamily="18" charset="0"/>
                <a:cs typeface="Times New Roman" panose="02020603050405020304" pitchFamily="18" charset="0"/>
              </a:rPr>
              <a:t> 843 </a:t>
            </a:r>
            <a:r>
              <a:rPr lang="en-US" sz="3200" dirty="0" err="1">
                <a:solidFill>
                  <a:srgbClr val="FFFFFF"/>
                </a:solidFill>
                <a:effectLst/>
                <a:latin typeface="Times New Roman" panose="02020603050405020304" pitchFamily="18" charset="0"/>
                <a:cs typeface="Times New Roman" panose="02020603050405020304" pitchFamily="18" charset="0"/>
              </a:rPr>
              <a:t>khi</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đó</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gồm</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các</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đồng</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chí</a:t>
            </a:r>
            <a:r>
              <a:rPr lang="en-US" sz="3200" dirty="0">
                <a:solidFill>
                  <a:srgbClr val="FFFFFF"/>
                </a:solidFill>
                <a:effectLst/>
                <a:latin typeface="Times New Roman" panose="02020603050405020304" pitchFamily="18" charset="0"/>
                <a:cs typeface="Times New Roman" panose="02020603050405020304" pitchFamily="18" charset="0"/>
              </a:rPr>
              <a:t>: Trung </a:t>
            </a:r>
            <a:r>
              <a:rPr lang="en-US" sz="3200" dirty="0" err="1">
                <a:solidFill>
                  <a:srgbClr val="FFFFFF"/>
                </a:solidFill>
                <a:effectLst/>
                <a:latin typeface="Times New Roman" panose="02020603050405020304" pitchFamily="18" charset="0"/>
                <a:cs typeface="Times New Roman" panose="02020603050405020304" pitchFamily="18" charset="0"/>
              </a:rPr>
              <a:t>úy</a:t>
            </a:r>
            <a:r>
              <a:rPr lang="en-US" sz="3200" dirty="0">
                <a:solidFill>
                  <a:srgbClr val="FFFFFF"/>
                </a:solidFill>
                <a:effectLst/>
                <a:latin typeface="Times New Roman" panose="02020603050405020304" pitchFamily="18" charset="0"/>
                <a:cs typeface="Times New Roman" panose="02020603050405020304" pitchFamily="18" charset="0"/>
              </a:rPr>
              <a:t> Bùi Quang </a:t>
            </a:r>
            <a:r>
              <a:rPr lang="en-US" sz="3200" dirty="0" err="1">
                <a:solidFill>
                  <a:srgbClr val="FFFFFF"/>
                </a:solidFill>
                <a:effectLst/>
                <a:latin typeface="Times New Roman" panose="02020603050405020304" pitchFamily="18" charset="0"/>
                <a:cs typeface="Times New Roman" panose="02020603050405020304" pitchFamily="18" charset="0"/>
              </a:rPr>
              <a:t>Thận</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Đại</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đội</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trưởng</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Đại</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đội</a:t>
            </a:r>
            <a:r>
              <a:rPr lang="en-US" sz="3200" dirty="0">
                <a:solidFill>
                  <a:srgbClr val="FFFFFF"/>
                </a:solidFill>
                <a:effectLst/>
                <a:latin typeface="Times New Roman" panose="02020603050405020304" pitchFamily="18" charset="0"/>
                <a:cs typeface="Times New Roman" panose="02020603050405020304" pitchFamily="18" charset="0"/>
              </a:rPr>
              <a:t> 4 </a:t>
            </a:r>
            <a:r>
              <a:rPr lang="en-US" sz="3200" dirty="0" err="1">
                <a:solidFill>
                  <a:srgbClr val="FFFFFF"/>
                </a:solidFill>
                <a:effectLst/>
                <a:latin typeface="Times New Roman" panose="02020603050405020304" pitchFamily="18" charset="0"/>
                <a:cs typeface="Times New Roman" panose="02020603050405020304" pitchFamily="18" charset="0"/>
              </a:rPr>
              <a:t>kiêm</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trưởng</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xe</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Hạ</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sĩ</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Lữ</a:t>
            </a:r>
            <a:r>
              <a:rPr lang="en-US" sz="3200" dirty="0">
                <a:solidFill>
                  <a:srgbClr val="FFFFFF"/>
                </a:solidFill>
                <a:effectLst/>
                <a:latin typeface="Times New Roman" panose="02020603050405020304" pitchFamily="18" charset="0"/>
                <a:cs typeface="Times New Roman" panose="02020603050405020304" pitchFamily="18" charset="0"/>
              </a:rPr>
              <a:t> Văn </a:t>
            </a:r>
            <a:r>
              <a:rPr lang="en-US" sz="3200" dirty="0" err="1">
                <a:solidFill>
                  <a:srgbClr val="FFFFFF"/>
                </a:solidFill>
                <a:effectLst/>
                <a:latin typeface="Times New Roman" panose="02020603050405020304" pitchFamily="18" charset="0"/>
                <a:cs typeface="Times New Roman" panose="02020603050405020304" pitchFamily="18" charset="0"/>
              </a:rPr>
              <a:t>Hỏa</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lái</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xe</a:t>
            </a:r>
            <a:r>
              <a:rPr lang="en-US" sz="3200" dirty="0">
                <a:solidFill>
                  <a:srgbClr val="FFFFFF"/>
                </a:solidFill>
                <a:effectLst/>
                <a:latin typeface="Times New Roman" panose="02020603050405020304" pitchFamily="18" charset="0"/>
                <a:cs typeface="Times New Roman" panose="02020603050405020304" pitchFamily="18" charset="0"/>
              </a:rPr>
              <a:t>; Trung </a:t>
            </a:r>
            <a:r>
              <a:rPr lang="en-US" sz="3200" dirty="0" err="1">
                <a:solidFill>
                  <a:srgbClr val="FFFFFF"/>
                </a:solidFill>
                <a:effectLst/>
                <a:latin typeface="Times New Roman" panose="02020603050405020304" pitchFamily="18" charset="0"/>
                <a:cs typeface="Times New Roman" panose="02020603050405020304" pitchFamily="18" charset="0"/>
              </a:rPr>
              <a:t>sĩ</a:t>
            </a:r>
            <a:r>
              <a:rPr lang="en-US" sz="3200" dirty="0">
                <a:solidFill>
                  <a:srgbClr val="FFFFFF"/>
                </a:solidFill>
                <a:effectLst/>
                <a:latin typeface="Times New Roman" panose="02020603050405020304" pitchFamily="18" charset="0"/>
                <a:cs typeface="Times New Roman" panose="02020603050405020304" pitchFamily="18" charset="0"/>
              </a:rPr>
              <a:t> Thái Bá Minh, </a:t>
            </a:r>
            <a:r>
              <a:rPr lang="en-US" sz="3200" dirty="0" err="1">
                <a:solidFill>
                  <a:srgbClr val="FFFFFF"/>
                </a:solidFill>
                <a:effectLst/>
                <a:latin typeface="Times New Roman" panose="02020603050405020304" pitchFamily="18" charset="0"/>
                <a:cs typeface="Times New Roman" panose="02020603050405020304" pitchFamily="18" charset="0"/>
              </a:rPr>
              <a:t>pháo</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thủ</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số</a:t>
            </a:r>
            <a:r>
              <a:rPr lang="en-US" sz="3200" dirty="0">
                <a:solidFill>
                  <a:srgbClr val="FFFFFF"/>
                </a:solidFill>
                <a:effectLst/>
                <a:latin typeface="Times New Roman" panose="02020603050405020304" pitchFamily="18" charset="0"/>
                <a:cs typeface="Times New Roman" panose="02020603050405020304" pitchFamily="18" charset="0"/>
              </a:rPr>
              <a:t> 1 </a:t>
            </a:r>
            <a:r>
              <a:rPr lang="en-US" sz="3200" dirty="0" err="1">
                <a:solidFill>
                  <a:srgbClr val="FFFFFF"/>
                </a:solidFill>
                <a:effectLst/>
                <a:latin typeface="Times New Roman" panose="02020603050405020304" pitchFamily="18" charset="0"/>
                <a:cs typeface="Times New Roman" panose="02020603050405020304" pitchFamily="18" charset="0"/>
              </a:rPr>
              <a:t>và</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Hạ</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sĩ</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Nguyễn</a:t>
            </a:r>
            <a:r>
              <a:rPr lang="en-US" sz="3200" dirty="0">
                <a:solidFill>
                  <a:srgbClr val="FFFFFF"/>
                </a:solidFill>
                <a:effectLst/>
                <a:latin typeface="Times New Roman" panose="02020603050405020304" pitchFamily="18" charset="0"/>
                <a:cs typeface="Times New Roman" panose="02020603050405020304" pitchFamily="18" charset="0"/>
              </a:rPr>
              <a:t> Văn </a:t>
            </a:r>
            <a:r>
              <a:rPr lang="en-US" sz="3200" dirty="0" err="1">
                <a:solidFill>
                  <a:srgbClr val="FFFFFF"/>
                </a:solidFill>
                <a:effectLst/>
                <a:latin typeface="Times New Roman" panose="02020603050405020304" pitchFamily="18" charset="0"/>
                <a:cs typeface="Times New Roman" panose="02020603050405020304" pitchFamily="18" charset="0"/>
              </a:rPr>
              <a:t>Kỷ</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pháo</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thủ</a:t>
            </a:r>
            <a:r>
              <a:rPr lang="en-US" sz="3200" dirty="0">
                <a:solidFill>
                  <a:srgbClr val="FFFFFF"/>
                </a:solidFill>
                <a:effectLst/>
                <a:latin typeface="Times New Roman" panose="02020603050405020304" pitchFamily="18" charset="0"/>
                <a:cs typeface="Times New Roman" panose="02020603050405020304" pitchFamily="18" charset="0"/>
              </a:rPr>
              <a:t> </a:t>
            </a:r>
            <a:r>
              <a:rPr lang="en-US" sz="3200" dirty="0" err="1">
                <a:solidFill>
                  <a:srgbClr val="FFFFFF"/>
                </a:solidFill>
                <a:effectLst/>
                <a:latin typeface="Times New Roman" panose="02020603050405020304" pitchFamily="18" charset="0"/>
                <a:cs typeface="Times New Roman" panose="02020603050405020304" pitchFamily="18" charset="0"/>
              </a:rPr>
              <a:t>số</a:t>
            </a:r>
            <a:r>
              <a:rPr lang="en-US" sz="3200" dirty="0">
                <a:solidFill>
                  <a:srgbClr val="FFFFFF"/>
                </a:solidFill>
                <a:effectLst/>
                <a:latin typeface="Times New Roman" panose="02020603050405020304" pitchFamily="18" charset="0"/>
                <a:cs typeface="Times New Roman" panose="02020603050405020304" pitchFamily="18" charset="0"/>
              </a:rPr>
              <a:t> 2. </a:t>
            </a:r>
            <a:endParaRPr lang="en-US" sz="3200" dirty="0">
              <a:solidFill>
                <a:srgbClr val="FFFFFF"/>
              </a:solidFill>
              <a:latin typeface="Times New Roman" panose="02020603050405020304" pitchFamily="18" charset="0"/>
              <a:cs typeface="Times New Roman" panose="02020603050405020304" pitchFamily="18" charset="0"/>
            </a:endParaRPr>
          </a:p>
        </p:txBody>
      </p:sp>
      <p:pic>
        <p:nvPicPr>
          <p:cNvPr id="8" name="Hình ảnh 7" descr="Ảnh có chứa trang phục, phương tiện, phương tiện vận chuyển, ngoài trời&#10;&#10;Mô tả được tạo tự động">
            <a:extLst>
              <a:ext uri="{FF2B5EF4-FFF2-40B4-BE49-F238E27FC236}">
                <a16:creationId xmlns:a16="http://schemas.microsoft.com/office/drawing/2014/main" id="{766D1C7A-F8D4-07A5-2639-54682B614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304" y="1482479"/>
            <a:ext cx="5407002" cy="3893041"/>
          </a:xfrm>
          <a:prstGeom prst="rect">
            <a:avLst/>
          </a:prstGeom>
        </p:spPr>
      </p:pic>
    </p:spTree>
    <p:extLst>
      <p:ext uri="{BB962C8B-B14F-4D97-AF65-F5344CB8AC3E}">
        <p14:creationId xmlns:p14="http://schemas.microsoft.com/office/powerpoint/2010/main" val="1494054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ũ khí, Phương tiện chiến đấu, Pháo tự hành, văn bản&#10;&#10;Mô tả được tạo tự động">
            <a:extLst>
              <a:ext uri="{FF2B5EF4-FFF2-40B4-BE49-F238E27FC236}">
                <a16:creationId xmlns:a16="http://schemas.microsoft.com/office/drawing/2014/main" id="{201E6134-BC5A-FA2E-7243-D055AFD5164C}"/>
              </a:ext>
            </a:extLst>
          </p:cNvPr>
          <p:cNvPicPr>
            <a:picLocks noChangeAspect="1"/>
          </p:cNvPicPr>
          <p:nvPr/>
        </p:nvPicPr>
        <p:blipFill>
          <a:blip r:embed="rId2">
            <a:extLst>
              <a:ext uri="{28A0092B-C50C-407E-A947-70E740481C1C}">
                <a14:useLocalDpi xmlns:a14="http://schemas.microsoft.com/office/drawing/2010/main" val="0"/>
              </a:ext>
            </a:extLst>
          </a:blip>
          <a:srcRect b="8301"/>
          <a:stretch/>
        </p:blipFill>
        <p:spPr>
          <a:xfrm>
            <a:off x="0" y="-585858"/>
            <a:ext cx="12192000" cy="7451474"/>
          </a:xfrm>
          <a:prstGeom prst="rect">
            <a:avLst/>
          </a:prstGeom>
        </p:spPr>
      </p:pic>
      <p:sp>
        <p:nvSpPr>
          <p:cNvPr id="6" name="Freeform 16">
            <a:extLst>
              <a:ext uri="{FF2B5EF4-FFF2-40B4-BE49-F238E27FC236}">
                <a16:creationId xmlns:a16="http://schemas.microsoft.com/office/drawing/2014/main" id="{B6B9F6EE-F026-B307-ADF8-03477A0F231A}"/>
              </a:ext>
            </a:extLst>
          </p:cNvPr>
          <p:cNvSpPr/>
          <p:nvPr/>
        </p:nvSpPr>
        <p:spPr>
          <a:xfrm>
            <a:off x="71250" y="5691420"/>
            <a:ext cx="4025735" cy="1115980"/>
          </a:xfrm>
          <a:custGeom>
            <a:avLst/>
            <a:gdLst/>
            <a:ahLst/>
            <a:cxnLst/>
            <a:rect l="l" t="t" r="r" b="b"/>
            <a:pathLst>
              <a:path w="2283748" h="360680">
                <a:moveTo>
                  <a:pt x="2283748" y="180340"/>
                </a:moveTo>
                <a:cubicBezTo>
                  <a:pt x="2283748" y="81280"/>
                  <a:pt x="2203738" y="0"/>
                  <a:pt x="2103408" y="0"/>
                </a:cubicBezTo>
                <a:lnTo>
                  <a:pt x="172720" y="0"/>
                </a:lnTo>
                <a:lnTo>
                  <a:pt x="172720" y="1270"/>
                </a:lnTo>
                <a:cubicBezTo>
                  <a:pt x="76200" y="5080"/>
                  <a:pt x="0" y="83820"/>
                  <a:pt x="0" y="180340"/>
                </a:cubicBezTo>
                <a:cubicBezTo>
                  <a:pt x="0" y="276860"/>
                  <a:pt x="77470" y="355600"/>
                  <a:pt x="172720" y="359410"/>
                </a:cubicBezTo>
                <a:lnTo>
                  <a:pt x="172720" y="360680"/>
                </a:lnTo>
                <a:lnTo>
                  <a:pt x="2103407" y="360680"/>
                </a:lnTo>
                <a:cubicBezTo>
                  <a:pt x="2202467" y="360680"/>
                  <a:pt x="2283747" y="279400"/>
                  <a:pt x="2283747" y="180340"/>
                </a:cubicBezTo>
                <a:close/>
              </a:path>
            </a:pathLst>
          </a:custGeom>
          <a:solidFill>
            <a:schemeClr val="bg1"/>
          </a:solidFill>
        </p:spPr>
        <p:txBody>
          <a:bodyPr/>
          <a:lstStyle/>
          <a:p>
            <a:endParaRPr lang="en-US" dirty="0"/>
          </a:p>
        </p:txBody>
      </p:sp>
      <p:sp>
        <p:nvSpPr>
          <p:cNvPr id="7" name="Hộp Văn bản 6">
            <a:extLst>
              <a:ext uri="{FF2B5EF4-FFF2-40B4-BE49-F238E27FC236}">
                <a16:creationId xmlns:a16="http://schemas.microsoft.com/office/drawing/2014/main" id="{534FBBCD-1025-0EAC-C077-3F124DC62895}"/>
              </a:ext>
            </a:extLst>
          </p:cNvPr>
          <p:cNvSpPr txBox="1"/>
          <p:nvPr/>
        </p:nvSpPr>
        <p:spPr>
          <a:xfrm>
            <a:off x="184065" y="5649245"/>
            <a:ext cx="3800103" cy="1200329"/>
          </a:xfrm>
          <a:prstGeom prst="rect">
            <a:avLst/>
          </a:prstGeom>
          <a:noFill/>
        </p:spPr>
        <p:txBody>
          <a:bodyPr wrap="square">
            <a:spAutoFit/>
          </a:bodyPr>
          <a:lstStyle/>
          <a:p>
            <a:pPr algn="ctr"/>
            <a:r>
              <a:rPr lang="en-US" sz="2400" b="1" dirty="0">
                <a:solidFill>
                  <a:srgbClr val="000000"/>
                </a:solidFill>
                <a:effectLst/>
                <a:latin typeface="Times New Roman" panose="02020603050405020304" pitchFamily="18" charset="0"/>
                <a:ea typeface="Times New Roman" panose="02020603050405020304" pitchFamily="18" charset="0"/>
              </a:rPr>
              <a:t>Xe </a:t>
            </a:r>
            <a:r>
              <a:rPr lang="en-US" sz="2400" b="1" dirty="0" err="1">
                <a:solidFill>
                  <a:srgbClr val="000000"/>
                </a:solidFill>
                <a:effectLst/>
                <a:latin typeface="Times New Roman" panose="02020603050405020304" pitchFamily="18" charset="0"/>
                <a:ea typeface="Times New Roman" panose="02020603050405020304" pitchFamily="18" charset="0"/>
              </a:rPr>
              <a:t>tăng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quân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giải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phóng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tiến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về</a:t>
            </a:r>
            <a:r>
              <a:rPr lang="en-US" sz="2400" b="1" dirty="0">
                <a:solidFill>
                  <a:srgbClr val="000000"/>
                </a:solidFill>
                <a:effectLst/>
                <a:latin typeface="Times New Roman" panose="02020603050405020304" pitchFamily="18" charset="0"/>
                <a:ea typeface="Times New Roman" panose="02020603050405020304" pitchFamily="18" charset="0"/>
              </a:rPr>
              <a:t> Dinh </a:t>
            </a:r>
            <a:r>
              <a:rPr lang="en-US" sz="2400" b="1" dirty="0" err="1">
                <a:solidFill>
                  <a:srgbClr val="000000"/>
                </a:solidFill>
                <a:effectLst/>
                <a:latin typeface="Times New Roman" panose="02020603050405020304" pitchFamily="18" charset="0"/>
                <a:ea typeface="Times New Roman" panose="02020603050405020304" pitchFamily="18" charset="0"/>
              </a:rPr>
              <a:t>Độc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Lập</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ngày</a:t>
            </a:r>
            <a:r>
              <a:rPr lang="en-US" sz="2400" b="1" dirty="0">
                <a:solidFill>
                  <a:srgbClr val="000000"/>
                </a:solidFill>
                <a:effectLst/>
                <a:latin typeface="Times New Roman" panose="02020603050405020304" pitchFamily="18" charset="0"/>
                <a:ea typeface="Times New Roman" panose="02020603050405020304" pitchFamily="18" charset="0"/>
              </a:rPr>
              <a:t> 30/4/1975 </a:t>
            </a:r>
            <a:endParaRPr lang="en-US" sz="3200" dirty="0"/>
          </a:p>
        </p:txBody>
      </p:sp>
    </p:spTree>
    <p:extLst>
      <p:ext uri="{BB962C8B-B14F-4D97-AF65-F5344CB8AC3E}">
        <p14:creationId xmlns:p14="http://schemas.microsoft.com/office/powerpoint/2010/main" val="230069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descr="Ảnh có chứa vũ khí, Phương tiện chiến đấu, Pháo tự hành, phương tiện vận chuyển&#10;&#10;Mô tả được tạo tự động">
            <a:extLst>
              <a:ext uri="{FF2B5EF4-FFF2-40B4-BE49-F238E27FC236}">
                <a16:creationId xmlns:a16="http://schemas.microsoft.com/office/drawing/2014/main" id="{EA5709D0-9CFD-6A1B-18B6-11565D2F0560}"/>
              </a:ext>
            </a:extLst>
          </p:cNvPr>
          <p:cNvPicPr>
            <a:picLocks noChangeAspect="1"/>
          </p:cNvPicPr>
          <p:nvPr/>
        </p:nvPicPr>
        <p:blipFill>
          <a:blip r:embed="rId2">
            <a:extLst>
              <a:ext uri="{28A0092B-C50C-407E-A947-70E740481C1C}">
                <a14:useLocalDpi xmlns:a14="http://schemas.microsoft.com/office/drawing/2010/main" val="0"/>
              </a:ext>
            </a:extLst>
          </a:blip>
          <a:srcRect r="19329" b="1"/>
          <a:stretch/>
        </p:blipFill>
        <p:spPr>
          <a:xfrm>
            <a:off x="884698" y="877413"/>
            <a:ext cx="6406903" cy="5043096"/>
          </a:xfrm>
          <a:prstGeom prst="rect">
            <a:avLst/>
          </a:prstGeom>
        </p:spPr>
      </p:pic>
      <p:grpSp>
        <p:nvGrpSpPr>
          <p:cNvPr id="10" name="Group 9">
            <a:extLst>
              <a:ext uri="{FF2B5EF4-FFF2-40B4-BE49-F238E27FC236}">
                <a16:creationId xmlns:a16="http://schemas.microsoft.com/office/drawing/2014/main" id="{BE589684-54CA-64D8-C963-5F19FF75BF7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11" name="Rectangle 10">
              <a:extLst>
                <a:ext uri="{FF2B5EF4-FFF2-40B4-BE49-F238E27FC236}">
                  <a16:creationId xmlns:a16="http://schemas.microsoft.com/office/drawing/2014/main" id="{9B56B8E8-B789-DA4D-E4BE-03FA3165B3D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55D907-377D-0DF9-B4A4-4B44C46FBE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Hộp Văn bản 2">
            <a:extLst>
              <a:ext uri="{FF2B5EF4-FFF2-40B4-BE49-F238E27FC236}">
                <a16:creationId xmlns:a16="http://schemas.microsoft.com/office/drawing/2014/main" id="{C8205D16-B2D4-D5B8-0DA9-7FE007B0B7F0}"/>
              </a:ext>
            </a:extLst>
          </p:cNvPr>
          <p:cNvSpPr txBox="1"/>
          <p:nvPr/>
        </p:nvSpPr>
        <p:spPr>
          <a:xfrm>
            <a:off x="7591922" y="892911"/>
            <a:ext cx="4279781" cy="4919731"/>
          </a:xfrm>
          <a:prstGeom prst="rect">
            <a:avLst/>
          </a:prstGeom>
        </p:spPr>
        <p:txBody>
          <a:bodyPr vert="horz" lIns="91440" tIns="45720" rIns="91440" bIns="45720" rtlCol="0" anchor="t">
            <a:noAutofit/>
          </a:bodyPr>
          <a:lstStyle/>
          <a:p>
            <a:pPr marR="0" algn="just">
              <a:spcAft>
                <a:spcPts val="800"/>
              </a:spcAft>
            </a:pPr>
            <a:r>
              <a:rPr lang="en-US" sz="3200" dirty="0" err="1">
                <a:effectLst/>
                <a:latin typeface="Times New Roman" panose="02020603050405020304" pitchFamily="18" charset="0"/>
                <a:cs typeface="Times New Roman" panose="02020603050405020304" pitchFamily="18" charset="0"/>
              </a:rPr>
              <a:t>Chiếc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xe</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tăng</a:t>
            </a:r>
            <a:r>
              <a:rPr lang="en-US" sz="3200" dirty="0">
                <a:effectLst/>
                <a:latin typeface="Times New Roman" panose="02020603050405020304" pitchFamily="18" charset="0"/>
                <a:cs typeface="Times New Roman" panose="02020603050405020304" pitchFamily="18" charset="0"/>
              </a:rPr>
              <a:t> T54B </a:t>
            </a:r>
            <a:r>
              <a:rPr lang="en-US" sz="3200" dirty="0" err="1">
                <a:effectLst/>
                <a:latin typeface="Times New Roman" panose="02020603050405020304" pitchFamily="18" charset="0"/>
                <a:cs typeface="Times New Roman" panose="02020603050405020304" pitchFamily="18" charset="0"/>
              </a:rPr>
              <a:t>mang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hiệu</a:t>
            </a:r>
            <a:r>
              <a:rPr lang="en-US" sz="3200" dirty="0">
                <a:effectLst/>
                <a:latin typeface="Times New Roman" panose="02020603050405020304" pitchFamily="18" charset="0"/>
                <a:cs typeface="Times New Roman" panose="02020603050405020304" pitchFamily="18" charset="0"/>
              </a:rPr>
              <a:t> 843,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chiếc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xe</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tăng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đầu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húc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cổng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phụ</a:t>
            </a:r>
            <a:r>
              <a:rPr lang="en-US" sz="3200" dirty="0">
                <a:effectLst/>
                <a:latin typeface="Times New Roman" panose="02020603050405020304" pitchFamily="18" charset="0"/>
                <a:cs typeface="Times New Roman" panose="02020603050405020304" pitchFamily="18" charset="0"/>
              </a:rPr>
              <a:t> Dinh </a:t>
            </a:r>
            <a:r>
              <a:rPr lang="en-US" sz="3200" dirty="0" err="1">
                <a:effectLst/>
                <a:latin typeface="Times New Roman" panose="02020603050405020304" pitchFamily="18" charset="0"/>
                <a:cs typeface="Times New Roman" panose="02020603050405020304" pitchFamily="18" charset="0"/>
              </a:rPr>
              <a:t>Độc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Lập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trưa</a:t>
            </a:r>
            <a:r>
              <a:rPr lang="en-US" sz="3200" dirty="0">
                <a:effectLst/>
                <a:latin typeface="Times New Roman" panose="02020603050405020304" pitchFamily="18" charset="0"/>
                <a:cs typeface="Times New Roman" panose="02020603050405020304" pitchFamily="18" charset="0"/>
              </a:rPr>
              <a:t> 30-4-1975, </a:t>
            </a:r>
            <a:r>
              <a:rPr lang="en-US" sz="3200" dirty="0" err="1">
                <a:effectLst/>
                <a:latin typeface="Times New Roman" panose="02020603050405020304" pitchFamily="18" charset="0"/>
                <a:cs typeface="Times New Roman" panose="02020603050405020304" pitchFamily="18" charset="0"/>
              </a:rPr>
              <a:t>đã</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công</a:t>
            </a:r>
            <a:r>
              <a:rPr lang="en-US" sz="3200" dirty="0">
                <a:effectLst/>
                <a:latin typeface="Times New Roman" panose="02020603050405020304" pitchFamily="18" charset="0"/>
                <a:cs typeface="Times New Roman" panose="02020603050405020304" pitchFamily="18" charset="0"/>
              </a:rPr>
              <a:t> nhận </a:t>
            </a:r>
            <a:r>
              <a:rPr lang="en-US" sz="3200" dirty="0" err="1">
                <a:effectLst/>
                <a:latin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Bảo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Quốc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trở</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vô</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cùng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quý</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giá</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tộc</a:t>
            </a:r>
            <a:r>
              <a:rPr lang="en-US" sz="3200" dirty="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96194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9F5D8-FD0D-6053-2099-742267BE7083}"/>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5D9003ED-D06D-4D9F-E6AD-76BE0115A6CB}"/>
              </a:ext>
            </a:extLst>
          </p:cNvPr>
          <p:cNvGrpSpPr/>
          <p:nvPr/>
        </p:nvGrpSpPr>
        <p:grpSpPr>
          <a:xfrm>
            <a:off x="-148024" y="-135829"/>
            <a:ext cx="12543939" cy="6460429"/>
            <a:chOff x="0" y="0"/>
            <a:chExt cx="6743197" cy="3472908"/>
          </a:xfrm>
        </p:grpSpPr>
        <p:sp>
          <p:nvSpPr>
            <p:cNvPr id="8" name="Freeform 8">
              <a:extLst>
                <a:ext uri="{FF2B5EF4-FFF2-40B4-BE49-F238E27FC236}">
                  <a16:creationId xmlns:a16="http://schemas.microsoft.com/office/drawing/2014/main" id="{FE8B175A-C055-1588-785D-61A302308771}"/>
                </a:ext>
              </a:extLst>
            </p:cNvPr>
            <p:cNvSpPr/>
            <p:nvPr/>
          </p:nvSpPr>
          <p:spPr>
            <a:xfrm>
              <a:off x="0" y="0"/>
              <a:ext cx="6743197" cy="3472908"/>
            </a:xfrm>
            <a:custGeom>
              <a:avLst/>
              <a:gdLst/>
              <a:ahLst/>
              <a:cxnLst/>
              <a:rect l="l" t="t" r="r" b="b"/>
              <a:pathLst>
                <a:path w="6743197" h="3472908">
                  <a:moveTo>
                    <a:pt x="0" y="0"/>
                  </a:moveTo>
                  <a:lnTo>
                    <a:pt x="6743197" y="0"/>
                  </a:lnTo>
                  <a:lnTo>
                    <a:pt x="6743197" y="3472908"/>
                  </a:lnTo>
                  <a:lnTo>
                    <a:pt x="0" y="3472908"/>
                  </a:lnTo>
                  <a:close/>
                </a:path>
              </a:pathLst>
            </a:custGeom>
            <a:solidFill>
              <a:srgbClr val="7FCFB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645F8F0A-6B73-9511-E893-F3A0CD9755B9}"/>
                </a:ext>
              </a:extLst>
            </p:cNvPr>
            <p:cNvSpPr txBox="1"/>
            <p:nvPr/>
          </p:nvSpPr>
          <p:spPr>
            <a:xfrm>
              <a:off x="0" y="-38100"/>
              <a:ext cx="6743197" cy="3511008"/>
            </a:xfrm>
            <a:prstGeom prst="rect">
              <a:avLst/>
            </a:prstGeom>
          </p:spPr>
          <p:txBody>
            <a:bodyPr lIns="33867" tIns="33867" rIns="33867" bIns="33867" rtlCol="0" anchor="ctr"/>
            <a:lstStyle/>
            <a:p>
              <a:pPr marL="0" marR="0" lvl="0" indent="0" algn="ctr" defTabSz="609630" rtl="0" eaLnBrk="1" fontAlgn="auto" latinLnBrk="0" hangingPunct="1">
                <a:lnSpc>
                  <a:spcPts val="110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1D8D7F71-F272-F205-2921-5D414ACE52F9}"/>
              </a:ext>
            </a:extLst>
          </p:cNvPr>
          <p:cNvGrpSpPr/>
          <p:nvPr/>
        </p:nvGrpSpPr>
        <p:grpSpPr>
          <a:xfrm>
            <a:off x="-148024" y="128337"/>
            <a:ext cx="12543939" cy="1638275"/>
            <a:chOff x="0" y="0"/>
            <a:chExt cx="5330530" cy="405431"/>
          </a:xfrm>
        </p:grpSpPr>
        <p:sp>
          <p:nvSpPr>
            <p:cNvPr id="11" name="Freeform 11">
              <a:extLst>
                <a:ext uri="{FF2B5EF4-FFF2-40B4-BE49-F238E27FC236}">
                  <a16:creationId xmlns:a16="http://schemas.microsoft.com/office/drawing/2014/main" id="{4526397D-BBBC-EECC-A037-4FDD069A8A9D}"/>
                </a:ext>
              </a:extLst>
            </p:cNvPr>
            <p:cNvSpPr/>
            <p:nvPr/>
          </p:nvSpPr>
          <p:spPr>
            <a:xfrm>
              <a:off x="0" y="0"/>
              <a:ext cx="5330530" cy="405431"/>
            </a:xfrm>
            <a:custGeom>
              <a:avLst/>
              <a:gdLst/>
              <a:ahLst/>
              <a:cxnLst/>
              <a:rect l="l" t="t" r="r" b="b"/>
              <a:pathLst>
                <a:path w="5330530" h="405431">
                  <a:moveTo>
                    <a:pt x="0" y="0"/>
                  </a:moveTo>
                  <a:lnTo>
                    <a:pt x="5330530" y="0"/>
                  </a:lnTo>
                  <a:lnTo>
                    <a:pt x="5330530" y="405431"/>
                  </a:lnTo>
                  <a:lnTo>
                    <a:pt x="0" y="405431"/>
                  </a:lnTo>
                  <a:close/>
                </a:path>
              </a:pathLst>
            </a:custGeom>
            <a:solidFill>
              <a:schemeClr val="bg1"/>
            </a:solidFill>
          </p:spPr>
        </p:sp>
        <p:sp>
          <p:nvSpPr>
            <p:cNvPr id="12" name="TextBox 12">
              <a:extLst>
                <a:ext uri="{FF2B5EF4-FFF2-40B4-BE49-F238E27FC236}">
                  <a16:creationId xmlns:a16="http://schemas.microsoft.com/office/drawing/2014/main" id="{28D93732-3D81-37FB-CE76-40ECEFD3DD92}"/>
                </a:ext>
              </a:extLst>
            </p:cNvPr>
            <p:cNvSpPr txBox="1"/>
            <p:nvPr/>
          </p:nvSpPr>
          <p:spPr>
            <a:xfrm>
              <a:off x="0" y="-19050"/>
              <a:ext cx="5330530" cy="424481"/>
            </a:xfrm>
            <a:prstGeom prst="rect">
              <a:avLst/>
            </a:prstGeom>
          </p:spPr>
          <p:txBody>
            <a:bodyPr lIns="19483" tIns="19483" rIns="19483" bIns="19483" rtlCol="0" anchor="ctr"/>
            <a:lstStyle/>
            <a:p>
              <a:pPr marL="0" marR="0" lvl="0" indent="0" algn="ctr" defTabSz="609630" rtl="0" eaLnBrk="1" fontAlgn="auto" latinLnBrk="0" hangingPunct="1">
                <a:lnSpc>
                  <a:spcPts val="63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Hộp Văn bản 24">
            <a:extLst>
              <a:ext uri="{FF2B5EF4-FFF2-40B4-BE49-F238E27FC236}">
                <a16:creationId xmlns:a16="http://schemas.microsoft.com/office/drawing/2014/main" id="{B2502A5A-60DD-E6CD-1D64-88512FFF0BE3}"/>
              </a:ext>
            </a:extLst>
          </p:cNvPr>
          <p:cNvSpPr txBox="1"/>
          <p:nvPr/>
        </p:nvSpPr>
        <p:spPr>
          <a:xfrm>
            <a:off x="409073" y="1953800"/>
            <a:ext cx="11558337" cy="124867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thắng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lợi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(1954 – 1975)</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96780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6028" y="5583326"/>
            <a:ext cx="2739771" cy="2743200"/>
          </a:xfrm>
          <a:custGeom>
            <a:avLst/>
            <a:gdLst/>
            <a:ahLst/>
            <a:cxnLst/>
            <a:rect l="l" t="t" r="r" b="b"/>
            <a:pathLst>
              <a:path w="4109656" h="4114800">
                <a:moveTo>
                  <a:pt x="0" y="0"/>
                </a:moveTo>
                <a:lnTo>
                  <a:pt x="4109656" y="0"/>
                </a:lnTo>
                <a:lnTo>
                  <a:pt x="410965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330358" y="5583326"/>
            <a:ext cx="2739771" cy="2743200"/>
          </a:xfrm>
          <a:custGeom>
            <a:avLst/>
            <a:gdLst/>
            <a:ahLst/>
            <a:cxnLst/>
            <a:rect l="l" t="t" r="r" b="b"/>
            <a:pathLst>
              <a:path w="4109656" h="4114800">
                <a:moveTo>
                  <a:pt x="0" y="0"/>
                </a:moveTo>
                <a:lnTo>
                  <a:pt x="4109657" y="0"/>
                </a:lnTo>
                <a:lnTo>
                  <a:pt x="410965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5156745" y="5583326"/>
            <a:ext cx="2739771" cy="2743200"/>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983131" y="5583326"/>
            <a:ext cx="2739771" cy="2743200"/>
          </a:xfrm>
          <a:custGeom>
            <a:avLst/>
            <a:gdLst/>
            <a:ahLst/>
            <a:cxnLst/>
            <a:rect l="l" t="t" r="r" b="b"/>
            <a:pathLst>
              <a:path w="4109656" h="4114800">
                <a:moveTo>
                  <a:pt x="0" y="0"/>
                </a:moveTo>
                <a:lnTo>
                  <a:pt x="4109656" y="0"/>
                </a:lnTo>
                <a:lnTo>
                  <a:pt x="410965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809517" y="5583326"/>
            <a:ext cx="2739771" cy="2743200"/>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48024" y="-135829"/>
            <a:ext cx="12543939" cy="6460429"/>
            <a:chOff x="0" y="0"/>
            <a:chExt cx="6743197" cy="3472908"/>
          </a:xfrm>
        </p:grpSpPr>
        <p:sp>
          <p:nvSpPr>
            <p:cNvPr id="8" name="Freeform 8"/>
            <p:cNvSpPr/>
            <p:nvPr/>
          </p:nvSpPr>
          <p:spPr>
            <a:xfrm>
              <a:off x="0" y="0"/>
              <a:ext cx="6743197" cy="3472908"/>
            </a:xfrm>
            <a:custGeom>
              <a:avLst/>
              <a:gdLst/>
              <a:ahLst/>
              <a:cxnLst/>
              <a:rect l="l" t="t" r="r" b="b"/>
              <a:pathLst>
                <a:path w="6743197" h="3472908">
                  <a:moveTo>
                    <a:pt x="0" y="0"/>
                  </a:moveTo>
                  <a:lnTo>
                    <a:pt x="6743197" y="0"/>
                  </a:lnTo>
                  <a:lnTo>
                    <a:pt x="6743197" y="3472908"/>
                  </a:lnTo>
                  <a:lnTo>
                    <a:pt x="0" y="3472908"/>
                  </a:lnTo>
                  <a:close/>
                </a:path>
              </a:pathLst>
            </a:custGeom>
            <a:solidFill>
              <a:srgbClr val="7FCFBD"/>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6743197" cy="3511008"/>
            </a:xfrm>
            <a:prstGeom prst="rect">
              <a:avLst/>
            </a:prstGeom>
          </p:spPr>
          <p:txBody>
            <a:bodyPr lIns="33867" tIns="33867" rIns="33867" bIns="33867" rtlCol="0" anchor="ctr"/>
            <a:lstStyle/>
            <a:p>
              <a:pPr algn="ctr" defTabSz="609630">
                <a:lnSpc>
                  <a:spcPts val="1104"/>
                </a:lnSpc>
              </a:pPr>
              <a:endParaRPr sz="1200">
                <a:solidFill>
                  <a:prstClr val="black"/>
                </a:solidFill>
                <a:latin typeface="Calibri"/>
              </a:endParaRPr>
            </a:p>
          </p:txBody>
        </p:sp>
      </p:grpSp>
      <p:grpSp>
        <p:nvGrpSpPr>
          <p:cNvPr id="10" name="Group 10"/>
          <p:cNvGrpSpPr/>
          <p:nvPr/>
        </p:nvGrpSpPr>
        <p:grpSpPr>
          <a:xfrm>
            <a:off x="-148024" y="380331"/>
            <a:ext cx="12543939" cy="954071"/>
            <a:chOff x="0" y="0"/>
            <a:chExt cx="5330530" cy="405431"/>
          </a:xfrm>
        </p:grpSpPr>
        <p:sp>
          <p:nvSpPr>
            <p:cNvPr id="11" name="Freeform 11"/>
            <p:cNvSpPr/>
            <p:nvPr/>
          </p:nvSpPr>
          <p:spPr>
            <a:xfrm>
              <a:off x="0" y="0"/>
              <a:ext cx="5330530" cy="405431"/>
            </a:xfrm>
            <a:custGeom>
              <a:avLst/>
              <a:gdLst/>
              <a:ahLst/>
              <a:cxnLst/>
              <a:rect l="l" t="t" r="r" b="b"/>
              <a:pathLst>
                <a:path w="5330530" h="405431">
                  <a:moveTo>
                    <a:pt x="0" y="0"/>
                  </a:moveTo>
                  <a:lnTo>
                    <a:pt x="5330530" y="0"/>
                  </a:lnTo>
                  <a:lnTo>
                    <a:pt x="5330530" y="405431"/>
                  </a:lnTo>
                  <a:lnTo>
                    <a:pt x="0" y="405431"/>
                  </a:lnTo>
                  <a:close/>
                </a:path>
              </a:pathLst>
            </a:custGeom>
            <a:solidFill>
              <a:srgbClr val="000000"/>
            </a:solidFill>
          </p:spPr>
          <p:txBody>
            <a:bodyPr/>
            <a:lstStyle/>
            <a:p>
              <a:pPr defTabSz="609630"/>
              <a:endParaRPr lang="en-US" sz="1200">
                <a:solidFill>
                  <a:prstClr val="black"/>
                </a:solidFill>
                <a:latin typeface="Calibri"/>
              </a:endParaRPr>
            </a:p>
          </p:txBody>
        </p:sp>
        <p:sp>
          <p:nvSpPr>
            <p:cNvPr id="12" name="TextBox 12"/>
            <p:cNvSpPr txBox="1"/>
            <p:nvPr/>
          </p:nvSpPr>
          <p:spPr>
            <a:xfrm>
              <a:off x="0" y="-19050"/>
              <a:ext cx="5330530" cy="424481"/>
            </a:xfrm>
            <a:prstGeom prst="rect">
              <a:avLst/>
            </a:prstGeom>
          </p:spPr>
          <p:txBody>
            <a:bodyPr lIns="19483" tIns="19483" rIns="19483" bIns="19483" rtlCol="0" anchor="ctr"/>
            <a:lstStyle/>
            <a:p>
              <a:pPr algn="ctr" defTabSz="609630">
                <a:lnSpc>
                  <a:spcPts val="635"/>
                </a:lnSpc>
              </a:pPr>
              <a:endParaRPr sz="1200">
                <a:solidFill>
                  <a:prstClr val="black"/>
                </a:solidFill>
                <a:latin typeface="Calibri"/>
              </a:endParaRPr>
            </a:p>
          </p:txBody>
        </p:sp>
      </p:grpSp>
      <p:grpSp>
        <p:nvGrpSpPr>
          <p:cNvPr id="13" name="Group 13"/>
          <p:cNvGrpSpPr/>
          <p:nvPr/>
        </p:nvGrpSpPr>
        <p:grpSpPr>
          <a:xfrm>
            <a:off x="428265" y="1770670"/>
            <a:ext cx="5556735" cy="4281177"/>
            <a:chOff x="0" y="0"/>
            <a:chExt cx="99111586" cy="76360359"/>
          </a:xfrm>
        </p:grpSpPr>
        <p:sp>
          <p:nvSpPr>
            <p:cNvPr id="14" name="Freeform 14"/>
            <p:cNvSpPr/>
            <p:nvPr/>
          </p:nvSpPr>
          <p:spPr>
            <a:xfrm>
              <a:off x="72390" y="72390"/>
              <a:ext cx="98966805" cy="76215580"/>
            </a:xfrm>
            <a:custGeom>
              <a:avLst/>
              <a:gdLst/>
              <a:ahLst/>
              <a:cxnLst/>
              <a:rect l="l" t="t" r="r" b="b"/>
              <a:pathLst>
                <a:path w="98966805" h="76215580">
                  <a:moveTo>
                    <a:pt x="0" y="0"/>
                  </a:moveTo>
                  <a:lnTo>
                    <a:pt x="98966805" y="0"/>
                  </a:lnTo>
                  <a:lnTo>
                    <a:pt x="98966805" y="76215580"/>
                  </a:lnTo>
                  <a:lnTo>
                    <a:pt x="0" y="76215580"/>
                  </a:lnTo>
                  <a:lnTo>
                    <a:pt x="0" y="0"/>
                  </a:lnTo>
                  <a:close/>
                </a:path>
              </a:pathLst>
            </a:custGeom>
            <a:solidFill>
              <a:srgbClr val="FFFFFF"/>
            </a:solidFill>
          </p:spPr>
          <p:txBody>
            <a:bodyPr/>
            <a:lstStyle/>
            <a:p>
              <a:pPr defTabSz="609630"/>
              <a:endParaRPr lang="en-US" sz="1200">
                <a:solidFill>
                  <a:prstClr val="black"/>
                </a:solidFill>
                <a:latin typeface="Calibri"/>
              </a:endParaRPr>
            </a:p>
          </p:txBody>
        </p:sp>
        <p:sp>
          <p:nvSpPr>
            <p:cNvPr id="15" name="Freeform 15"/>
            <p:cNvSpPr/>
            <p:nvPr/>
          </p:nvSpPr>
          <p:spPr>
            <a:xfrm>
              <a:off x="0" y="0"/>
              <a:ext cx="99111588" cy="76360356"/>
            </a:xfrm>
            <a:custGeom>
              <a:avLst/>
              <a:gdLst/>
              <a:ahLst/>
              <a:cxnLst/>
              <a:rect l="l" t="t" r="r" b="b"/>
              <a:pathLst>
                <a:path w="99111588" h="76360356">
                  <a:moveTo>
                    <a:pt x="98966809" y="76215577"/>
                  </a:moveTo>
                  <a:lnTo>
                    <a:pt x="99111588" y="76215577"/>
                  </a:lnTo>
                  <a:lnTo>
                    <a:pt x="99111588" y="76360356"/>
                  </a:lnTo>
                  <a:lnTo>
                    <a:pt x="98966809" y="76360356"/>
                  </a:lnTo>
                  <a:lnTo>
                    <a:pt x="98966809" y="76215577"/>
                  </a:lnTo>
                  <a:close/>
                  <a:moveTo>
                    <a:pt x="0" y="144780"/>
                  </a:moveTo>
                  <a:lnTo>
                    <a:pt x="144780" y="144780"/>
                  </a:lnTo>
                  <a:lnTo>
                    <a:pt x="144780" y="76215577"/>
                  </a:lnTo>
                  <a:lnTo>
                    <a:pt x="0" y="76215577"/>
                  </a:lnTo>
                  <a:lnTo>
                    <a:pt x="0" y="144780"/>
                  </a:lnTo>
                  <a:close/>
                  <a:moveTo>
                    <a:pt x="0" y="76215577"/>
                  </a:moveTo>
                  <a:lnTo>
                    <a:pt x="144780" y="76215577"/>
                  </a:lnTo>
                  <a:lnTo>
                    <a:pt x="144780" y="76360356"/>
                  </a:lnTo>
                  <a:lnTo>
                    <a:pt x="0" y="76360356"/>
                  </a:lnTo>
                  <a:lnTo>
                    <a:pt x="0" y="76215577"/>
                  </a:lnTo>
                  <a:close/>
                  <a:moveTo>
                    <a:pt x="98966809" y="144780"/>
                  </a:moveTo>
                  <a:lnTo>
                    <a:pt x="99111588" y="144780"/>
                  </a:lnTo>
                  <a:lnTo>
                    <a:pt x="99111588" y="76215577"/>
                  </a:lnTo>
                  <a:lnTo>
                    <a:pt x="98966809" y="76215577"/>
                  </a:lnTo>
                  <a:lnTo>
                    <a:pt x="98966809" y="144780"/>
                  </a:lnTo>
                  <a:close/>
                  <a:moveTo>
                    <a:pt x="144780" y="76215577"/>
                  </a:moveTo>
                  <a:lnTo>
                    <a:pt x="98966809" y="76215577"/>
                  </a:lnTo>
                  <a:lnTo>
                    <a:pt x="98966809" y="76360356"/>
                  </a:lnTo>
                  <a:lnTo>
                    <a:pt x="144780" y="76360356"/>
                  </a:lnTo>
                  <a:lnTo>
                    <a:pt x="144780" y="76215577"/>
                  </a:lnTo>
                  <a:close/>
                  <a:moveTo>
                    <a:pt x="98966809" y="0"/>
                  </a:moveTo>
                  <a:lnTo>
                    <a:pt x="99111588" y="0"/>
                  </a:lnTo>
                  <a:lnTo>
                    <a:pt x="99111588" y="144780"/>
                  </a:lnTo>
                  <a:lnTo>
                    <a:pt x="98966809" y="144780"/>
                  </a:lnTo>
                  <a:lnTo>
                    <a:pt x="98966809" y="0"/>
                  </a:lnTo>
                  <a:close/>
                  <a:moveTo>
                    <a:pt x="0" y="0"/>
                  </a:moveTo>
                  <a:lnTo>
                    <a:pt x="144780" y="0"/>
                  </a:lnTo>
                  <a:lnTo>
                    <a:pt x="144780" y="144780"/>
                  </a:lnTo>
                  <a:lnTo>
                    <a:pt x="0" y="144780"/>
                  </a:lnTo>
                  <a:lnTo>
                    <a:pt x="0" y="0"/>
                  </a:lnTo>
                  <a:close/>
                  <a:moveTo>
                    <a:pt x="144780" y="0"/>
                  </a:moveTo>
                  <a:lnTo>
                    <a:pt x="98966809" y="0"/>
                  </a:lnTo>
                  <a:lnTo>
                    <a:pt x="98966809"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nvGrpSpPr>
          <p:cNvPr id="16" name="Group 16"/>
          <p:cNvGrpSpPr/>
          <p:nvPr/>
        </p:nvGrpSpPr>
        <p:grpSpPr>
          <a:xfrm>
            <a:off x="6262891" y="1770670"/>
            <a:ext cx="5556735" cy="4281177"/>
            <a:chOff x="0" y="0"/>
            <a:chExt cx="99111586" cy="76360359"/>
          </a:xfrm>
        </p:grpSpPr>
        <p:sp>
          <p:nvSpPr>
            <p:cNvPr id="17" name="Freeform 17"/>
            <p:cNvSpPr/>
            <p:nvPr/>
          </p:nvSpPr>
          <p:spPr>
            <a:xfrm>
              <a:off x="72390" y="72390"/>
              <a:ext cx="98966805" cy="76215580"/>
            </a:xfrm>
            <a:custGeom>
              <a:avLst/>
              <a:gdLst/>
              <a:ahLst/>
              <a:cxnLst/>
              <a:rect l="l" t="t" r="r" b="b"/>
              <a:pathLst>
                <a:path w="98966805" h="76215580">
                  <a:moveTo>
                    <a:pt x="0" y="0"/>
                  </a:moveTo>
                  <a:lnTo>
                    <a:pt x="98966805" y="0"/>
                  </a:lnTo>
                  <a:lnTo>
                    <a:pt x="98966805" y="76215580"/>
                  </a:lnTo>
                  <a:lnTo>
                    <a:pt x="0" y="76215580"/>
                  </a:lnTo>
                  <a:lnTo>
                    <a:pt x="0" y="0"/>
                  </a:lnTo>
                  <a:close/>
                </a:path>
              </a:pathLst>
            </a:custGeom>
            <a:solidFill>
              <a:srgbClr val="FFFFFF"/>
            </a:solidFill>
          </p:spPr>
          <p:txBody>
            <a:bodyPr/>
            <a:lstStyle/>
            <a:p>
              <a:pPr defTabSz="609630"/>
              <a:endParaRPr lang="en-US" sz="1200">
                <a:solidFill>
                  <a:prstClr val="black"/>
                </a:solidFill>
                <a:latin typeface="Calibri"/>
              </a:endParaRPr>
            </a:p>
          </p:txBody>
        </p:sp>
        <p:sp>
          <p:nvSpPr>
            <p:cNvPr id="18" name="Freeform 18"/>
            <p:cNvSpPr/>
            <p:nvPr/>
          </p:nvSpPr>
          <p:spPr>
            <a:xfrm>
              <a:off x="0" y="0"/>
              <a:ext cx="99111588" cy="76360356"/>
            </a:xfrm>
            <a:custGeom>
              <a:avLst/>
              <a:gdLst/>
              <a:ahLst/>
              <a:cxnLst/>
              <a:rect l="l" t="t" r="r" b="b"/>
              <a:pathLst>
                <a:path w="99111588" h="76360356">
                  <a:moveTo>
                    <a:pt x="98966809" y="76215577"/>
                  </a:moveTo>
                  <a:lnTo>
                    <a:pt x="99111588" y="76215577"/>
                  </a:lnTo>
                  <a:lnTo>
                    <a:pt x="99111588" y="76360356"/>
                  </a:lnTo>
                  <a:lnTo>
                    <a:pt x="98966809" y="76360356"/>
                  </a:lnTo>
                  <a:lnTo>
                    <a:pt x="98966809" y="76215577"/>
                  </a:lnTo>
                  <a:close/>
                  <a:moveTo>
                    <a:pt x="0" y="144780"/>
                  </a:moveTo>
                  <a:lnTo>
                    <a:pt x="144780" y="144780"/>
                  </a:lnTo>
                  <a:lnTo>
                    <a:pt x="144780" y="76215577"/>
                  </a:lnTo>
                  <a:lnTo>
                    <a:pt x="0" y="76215577"/>
                  </a:lnTo>
                  <a:lnTo>
                    <a:pt x="0" y="144780"/>
                  </a:lnTo>
                  <a:close/>
                  <a:moveTo>
                    <a:pt x="0" y="76215577"/>
                  </a:moveTo>
                  <a:lnTo>
                    <a:pt x="144780" y="76215577"/>
                  </a:lnTo>
                  <a:lnTo>
                    <a:pt x="144780" y="76360356"/>
                  </a:lnTo>
                  <a:lnTo>
                    <a:pt x="0" y="76360356"/>
                  </a:lnTo>
                  <a:lnTo>
                    <a:pt x="0" y="76215577"/>
                  </a:lnTo>
                  <a:close/>
                  <a:moveTo>
                    <a:pt x="98966809" y="144780"/>
                  </a:moveTo>
                  <a:lnTo>
                    <a:pt x="99111588" y="144780"/>
                  </a:lnTo>
                  <a:lnTo>
                    <a:pt x="99111588" y="76215577"/>
                  </a:lnTo>
                  <a:lnTo>
                    <a:pt x="98966809" y="76215577"/>
                  </a:lnTo>
                  <a:lnTo>
                    <a:pt x="98966809" y="144780"/>
                  </a:lnTo>
                  <a:close/>
                  <a:moveTo>
                    <a:pt x="144780" y="76215577"/>
                  </a:moveTo>
                  <a:lnTo>
                    <a:pt x="98966809" y="76215577"/>
                  </a:lnTo>
                  <a:lnTo>
                    <a:pt x="98966809" y="76360356"/>
                  </a:lnTo>
                  <a:lnTo>
                    <a:pt x="144780" y="76360356"/>
                  </a:lnTo>
                  <a:lnTo>
                    <a:pt x="144780" y="76215577"/>
                  </a:lnTo>
                  <a:close/>
                  <a:moveTo>
                    <a:pt x="98966809" y="0"/>
                  </a:moveTo>
                  <a:lnTo>
                    <a:pt x="99111588" y="0"/>
                  </a:lnTo>
                  <a:lnTo>
                    <a:pt x="99111588" y="144780"/>
                  </a:lnTo>
                  <a:lnTo>
                    <a:pt x="98966809" y="144780"/>
                  </a:lnTo>
                  <a:lnTo>
                    <a:pt x="98966809" y="0"/>
                  </a:lnTo>
                  <a:close/>
                  <a:moveTo>
                    <a:pt x="0" y="0"/>
                  </a:moveTo>
                  <a:lnTo>
                    <a:pt x="144780" y="0"/>
                  </a:lnTo>
                  <a:lnTo>
                    <a:pt x="144780" y="144780"/>
                  </a:lnTo>
                  <a:lnTo>
                    <a:pt x="0" y="144780"/>
                  </a:lnTo>
                  <a:lnTo>
                    <a:pt x="0" y="0"/>
                  </a:lnTo>
                  <a:close/>
                  <a:moveTo>
                    <a:pt x="144780" y="0"/>
                  </a:moveTo>
                  <a:lnTo>
                    <a:pt x="98966809" y="0"/>
                  </a:lnTo>
                  <a:lnTo>
                    <a:pt x="98966809"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sp>
        <p:nvSpPr>
          <p:cNvPr id="112" name="TextBox 112"/>
          <p:cNvSpPr txBox="1"/>
          <p:nvPr/>
        </p:nvSpPr>
        <p:spPr>
          <a:xfrm>
            <a:off x="0" y="439215"/>
            <a:ext cx="12972601" cy="745397"/>
          </a:xfrm>
          <a:prstGeom prst="rect">
            <a:avLst/>
          </a:prstGeom>
        </p:spPr>
        <p:txBody>
          <a:bodyPr wrap="square" lIns="0" tIns="0" rIns="0" bIns="0" rtlCol="0" anchor="t">
            <a:spAutoFit/>
          </a:bodyPr>
          <a:lstStyle/>
          <a:p>
            <a:pPr defTabSz="609630">
              <a:lnSpc>
                <a:spcPts val="6534"/>
              </a:lnSpc>
            </a:pPr>
            <a:r>
              <a:rPr lang="en-US" sz="4000" b="1" dirty="0">
                <a:solidFill>
                  <a:srgbClr val="FFFFFF"/>
                </a:solidFill>
                <a:latin typeface="Times New Roman" panose="02020603050405020304" pitchFamily="18" charset="0"/>
                <a:ea typeface="Lovelo"/>
                <a:cs typeface="Times New Roman" panose="02020603050405020304" pitchFamily="18" charset="0"/>
                <a:sym typeface="Lovelo"/>
              </a:rPr>
              <a:t>THẢO LUẬN NHÓM THEO KĨ THUẬT CÔNG ĐOẠN</a:t>
            </a:r>
          </a:p>
        </p:txBody>
      </p:sp>
      <p:sp>
        <p:nvSpPr>
          <p:cNvPr id="114" name="TextBox 114"/>
          <p:cNvSpPr txBox="1"/>
          <p:nvPr/>
        </p:nvSpPr>
        <p:spPr>
          <a:xfrm>
            <a:off x="6358444" y="1941130"/>
            <a:ext cx="2199636" cy="433324"/>
          </a:xfrm>
          <a:prstGeom prst="rect">
            <a:avLst/>
          </a:prstGeom>
        </p:spPr>
        <p:txBody>
          <a:bodyPr lIns="0" tIns="0" rIns="0" bIns="0" rtlCol="0" anchor="t">
            <a:spAutoFit/>
          </a:bodyPr>
          <a:lstStyle/>
          <a:p>
            <a:pPr defTabSz="609630">
              <a:lnSpc>
                <a:spcPts val="3712"/>
              </a:lnSpc>
            </a:pPr>
            <a:r>
              <a:rPr lang="en-US" sz="2651" b="1">
                <a:solidFill>
                  <a:srgbClr val="FFFFFF"/>
                </a:solidFill>
                <a:latin typeface="Lovelo"/>
                <a:ea typeface="Lovelo"/>
                <a:cs typeface="Lovelo"/>
                <a:sym typeface="Lovelo"/>
              </a:rPr>
              <a:t>arrived</a:t>
            </a:r>
          </a:p>
        </p:txBody>
      </p:sp>
      <p:sp>
        <p:nvSpPr>
          <p:cNvPr id="117" name="Hộp Văn bản 116">
            <a:extLst>
              <a:ext uri="{FF2B5EF4-FFF2-40B4-BE49-F238E27FC236}">
                <a16:creationId xmlns:a16="http://schemas.microsoft.com/office/drawing/2014/main" id="{29427C74-4B66-C1E5-1B0E-6C643ED3A4C8}"/>
              </a:ext>
            </a:extLst>
          </p:cNvPr>
          <p:cNvSpPr txBox="1"/>
          <p:nvPr/>
        </p:nvSpPr>
        <p:spPr>
          <a:xfrm>
            <a:off x="432324" y="2654049"/>
            <a:ext cx="5392540" cy="2230098"/>
          </a:xfrm>
          <a:prstGeom prst="rect">
            <a:avLst/>
          </a:prstGeom>
          <a:noFill/>
        </p:spPr>
        <p:txBody>
          <a:bodyPr wrap="square">
            <a:spAutoFit/>
          </a:bodyPr>
          <a:lstStyle/>
          <a:p>
            <a:pPr marL="0" marR="0" algn="ctr">
              <a:lnSpc>
                <a:spcPct val="107000"/>
              </a:lnSpc>
              <a:spcAft>
                <a:spcPts val="800"/>
              </a:spcAft>
            </a:pP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2: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9" name="Hộp Văn bản 118">
            <a:extLst>
              <a:ext uri="{FF2B5EF4-FFF2-40B4-BE49-F238E27FC236}">
                <a16:creationId xmlns:a16="http://schemas.microsoft.com/office/drawing/2014/main" id="{A9739BE4-FCEE-5B08-8690-88ABBC3A7F1F}"/>
              </a:ext>
            </a:extLst>
          </p:cNvPr>
          <p:cNvSpPr txBox="1"/>
          <p:nvPr/>
        </p:nvSpPr>
        <p:spPr>
          <a:xfrm>
            <a:off x="6526630" y="2652142"/>
            <a:ext cx="4993897" cy="1446550"/>
          </a:xfrm>
          <a:prstGeom prst="rect">
            <a:avLst/>
          </a:prstGeom>
          <a:noFill/>
        </p:spPr>
        <p:txBody>
          <a:bodyPr wrap="square">
            <a:spAutoFit/>
          </a:bodyPr>
          <a:lstStyle/>
          <a:p>
            <a:pPr algn="ctr"/>
            <a:r>
              <a:rPr lang="en-US" sz="4400" b="1" dirty="0" err="1">
                <a:solidFill>
                  <a:srgbClr val="000000"/>
                </a:solidFill>
                <a:effectLst/>
                <a:latin typeface="Times New Roman" panose="02020603050405020304" pitchFamily="18" charset="0"/>
                <a:ea typeface="Times New Roman" panose="02020603050405020304" pitchFamily="18" charset="0"/>
              </a:rPr>
              <a:t>Nhóm</a:t>
            </a:r>
            <a:r>
              <a:rPr lang="en-US" sz="4400" b="1" dirty="0">
                <a:solidFill>
                  <a:srgbClr val="000000"/>
                </a:solidFill>
                <a:effectLst/>
                <a:latin typeface="Times New Roman" panose="02020603050405020304" pitchFamily="18" charset="0"/>
                <a:ea typeface="Times New Roman" panose="02020603050405020304" pitchFamily="18" charset="0"/>
              </a:rPr>
              <a:t> 3,4: </a:t>
            </a:r>
            <a:r>
              <a:rPr lang="en-US" sz="4400" b="1" dirty="0" err="1">
                <a:solidFill>
                  <a:srgbClr val="000000"/>
                </a:solidFill>
                <a:effectLst/>
                <a:latin typeface="Times New Roman" panose="02020603050405020304" pitchFamily="18" charset="0"/>
                <a:ea typeface="Times New Roman" panose="02020603050405020304" pitchFamily="18" charset="0"/>
              </a:rPr>
              <a:t>Tìm</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hiểu</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về</a:t>
            </a:r>
            <a:r>
              <a:rPr lang="en-US" sz="4400" b="1" dirty="0">
                <a:solidFill>
                  <a:srgbClr val="000000"/>
                </a:solidFill>
                <a:effectLst/>
                <a:latin typeface="Times New Roman" panose="02020603050405020304" pitchFamily="18" charset="0"/>
                <a:ea typeface="Times New Roman" panose="02020603050405020304" pitchFamily="18" charset="0"/>
              </a:rPr>
              <a:t> ý </a:t>
            </a:r>
            <a:r>
              <a:rPr lang="en-US" sz="4400" b="1" dirty="0" err="1">
                <a:solidFill>
                  <a:srgbClr val="000000"/>
                </a:solidFill>
                <a:effectLst/>
                <a:latin typeface="Times New Roman" panose="02020603050405020304" pitchFamily="18" charset="0"/>
                <a:ea typeface="Times New Roman" panose="02020603050405020304" pitchFamily="18" charset="0"/>
              </a:rPr>
              <a:t>nghĩa</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lịch</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sử</a:t>
            </a:r>
            <a:r>
              <a:rPr lang="en-US" sz="4400" b="1" dirty="0">
                <a:solidFill>
                  <a:srgbClr val="000000"/>
                </a:solidFill>
                <a:effectLst/>
                <a:latin typeface="Times New Roman" panose="02020603050405020304" pitchFamily="18" charset="0"/>
                <a:ea typeface="Times New Roman" panose="02020603050405020304" pitchFamily="18" charset="0"/>
              </a:rPr>
              <a:t> </a:t>
            </a:r>
            <a:endParaRPr lang="en-US" sz="5400" dirty="0"/>
          </a:p>
        </p:txBody>
      </p:sp>
      <p:pic>
        <p:nvPicPr>
          <p:cNvPr id="120" name="5 Minutes timer (Đồng hồ đếm ngược 5 phút) (1)">
            <a:hlinkClick r:id="" action="ppaction://media"/>
            <a:extLst>
              <a:ext uri="{FF2B5EF4-FFF2-40B4-BE49-F238E27FC236}">
                <a16:creationId xmlns:a16="http://schemas.microsoft.com/office/drawing/2014/main" id="{3ED961E1-0FCC-E983-5407-C80BC04D74E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39161" y="4830529"/>
            <a:ext cx="2202098" cy="123771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1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0"/>
                                        </p:tgtEl>
                                      </p:cBhvr>
                                    </p:cmd>
                                  </p:childTnLst>
                                </p:cTn>
                              </p:par>
                            </p:childTnLst>
                          </p:cTn>
                        </p:par>
                      </p:childTnLst>
                    </p:cTn>
                  </p:par>
                </p:childTnLst>
              </p:cTn>
              <p:nextCondLst>
                <p:cond evt="onClick" delay="0">
                  <p:tgtEl>
                    <p:spTgt spid="120"/>
                  </p:tgtEl>
                </p:cond>
              </p:nextCondLst>
            </p:seq>
            <p:video>
              <p:cMediaNode vol="80000">
                <p:cTn id="12" fill="hold" display="0">
                  <p:stCondLst>
                    <p:cond delay="indefinite"/>
                  </p:stCondLst>
                </p:cTn>
                <p:tgtEl>
                  <p:spTgt spid="120"/>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9214E-E5A2-8335-854E-C874E90E0A18}"/>
            </a:ext>
          </a:extLst>
        </p:cNvPr>
        <p:cNvGrpSpPr/>
        <p:nvPr/>
      </p:nvGrpSpPr>
      <p:grpSpPr>
        <a:xfrm>
          <a:off x="0" y="0"/>
          <a:ext cx="0" cy="0"/>
          <a:chOff x="0" y="0"/>
          <a:chExt cx="0" cy="0"/>
        </a:xfrm>
      </p:grpSpPr>
      <p:pic>
        <p:nvPicPr>
          <p:cNvPr id="2" name="Hình ảnh 1">
            <a:extLst>
              <a:ext uri="{FF2B5EF4-FFF2-40B4-BE49-F238E27FC236}">
                <a16:creationId xmlns:a16="http://schemas.microsoft.com/office/drawing/2014/main" id="{5938FA76-BD31-1E05-4750-62DDEE7C784C}"/>
              </a:ext>
            </a:extLst>
          </p:cNvPr>
          <p:cNvPicPr>
            <a:picLocks noChangeAspect="1"/>
          </p:cNvPicPr>
          <p:nvPr/>
        </p:nvPicPr>
        <p:blipFill>
          <a:blip r:embed="rId3"/>
          <a:stretch>
            <a:fillRect/>
          </a:stretch>
        </p:blipFill>
        <p:spPr>
          <a:xfrm>
            <a:off x="0" y="1167319"/>
            <a:ext cx="12192000" cy="3684793"/>
          </a:xfrm>
          <a:prstGeom prst="rect">
            <a:avLst/>
          </a:prstGeom>
        </p:spPr>
      </p:pic>
      <p:pic>
        <p:nvPicPr>
          <p:cNvPr id="3" name="Picture 2">
            <a:extLst>
              <a:ext uri="{FF2B5EF4-FFF2-40B4-BE49-F238E27FC236}">
                <a16:creationId xmlns:a16="http://schemas.microsoft.com/office/drawing/2014/main" id="{49CFE7B2-A5BD-5109-F709-4993EA1FC4B3}"/>
              </a:ext>
            </a:extLst>
          </p:cNvPr>
          <p:cNvPicPr>
            <a:picLocks noChangeAspect="1"/>
          </p:cNvPicPr>
          <p:nvPr/>
        </p:nvPicPr>
        <p:blipFill>
          <a:blip r:embed="rId4"/>
          <a:srcRect/>
          <a:stretch>
            <a:fillRect/>
          </a:stretch>
        </p:blipFill>
        <p:spPr>
          <a:xfrm>
            <a:off x="0" y="4611574"/>
            <a:ext cx="3537679" cy="2246426"/>
          </a:xfrm>
          <a:prstGeom prst="rect">
            <a:avLst/>
          </a:prstGeom>
        </p:spPr>
      </p:pic>
      <p:sp>
        <p:nvSpPr>
          <p:cNvPr id="5" name="Hộp Văn bản 4">
            <a:extLst>
              <a:ext uri="{FF2B5EF4-FFF2-40B4-BE49-F238E27FC236}">
                <a16:creationId xmlns:a16="http://schemas.microsoft.com/office/drawing/2014/main" id="{76A7FDD9-4351-A9DD-7848-2B167952452E}"/>
              </a:ext>
            </a:extLst>
          </p:cNvPr>
          <p:cNvSpPr txBox="1"/>
          <p:nvPr/>
        </p:nvSpPr>
        <p:spPr>
          <a:xfrm>
            <a:off x="2366496" y="1991840"/>
            <a:ext cx="9084037" cy="203575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4000" b="1" dirty="0" err="1">
                <a:solidFill>
                  <a:srgbClr val="000000"/>
                </a:solidFill>
                <a:effectLst/>
                <a:latin typeface="Times New Roman" panose="02020603050405020304" pitchFamily="18" charset="0"/>
                <a:ea typeface="Times New Roman" panose="02020603050405020304" pitchFamily="18" charset="0"/>
              </a:rPr>
              <a:t>Lấy</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những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dẫn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chứng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về</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sự</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giúp</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đỡ</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của</a:t>
            </a:r>
            <a:r>
              <a:rPr lang="en-US" sz="4000" b="1" dirty="0">
                <a:solidFill>
                  <a:srgbClr val="000000"/>
                </a:solidFill>
                <a:effectLst/>
                <a:latin typeface="Times New Roman" panose="02020603050405020304" pitchFamily="18" charset="0"/>
                <a:ea typeface="Times New Roman" panose="02020603050405020304" pitchFamily="18" charset="0"/>
              </a:rPr>
              <a:t> Liên </a:t>
            </a:r>
            <a:r>
              <a:rPr lang="en-US" sz="4000" b="1" dirty="0" err="1">
                <a:solidFill>
                  <a:srgbClr val="000000"/>
                </a:solidFill>
                <a:effectLst/>
                <a:latin typeface="Times New Roman" panose="02020603050405020304" pitchFamily="18" charset="0"/>
                <a:ea typeface="Times New Roman" panose="02020603050405020304" pitchFamily="18" charset="0"/>
              </a:rPr>
              <a:t>Xô</a:t>
            </a:r>
            <a:r>
              <a:rPr lang="en-US" sz="4000" b="1" dirty="0">
                <a:solidFill>
                  <a:srgbClr val="000000"/>
                </a:solidFill>
                <a:effectLst/>
                <a:latin typeface="Times New Roman" panose="02020603050405020304" pitchFamily="18" charset="0"/>
                <a:ea typeface="Times New Roman" panose="02020603050405020304" pitchFamily="18" charset="0"/>
              </a:rPr>
              <a:t>, Trung </a:t>
            </a:r>
            <a:r>
              <a:rPr lang="en-US" sz="4000" b="1" dirty="0" err="1">
                <a:solidFill>
                  <a:srgbClr val="000000"/>
                </a:solidFill>
                <a:effectLst/>
                <a:latin typeface="Times New Roman" panose="02020603050405020304" pitchFamily="18" charset="0"/>
                <a:ea typeface="Times New Roman" panose="02020603050405020304" pitchFamily="18" charset="0"/>
              </a:rPr>
              <a:t>Quốc</a:t>
            </a:r>
            <a:r>
              <a:rPr lang="en-US" sz="4000" b="1" dirty="0">
                <a:solidFill>
                  <a:srgbClr val="000000"/>
                </a:solidFill>
                <a:effectLst/>
                <a:latin typeface="Times New Roman" panose="02020603050405020304" pitchFamily="18" charset="0"/>
                <a:ea typeface="Times New Roman" panose="02020603050405020304" pitchFamily="18" charset="0"/>
              </a:rPr>
              <a:t>, Cu-</a:t>
            </a:r>
            <a:r>
              <a:rPr lang="en-US" sz="4000" b="1" dirty="0" err="1">
                <a:solidFill>
                  <a:srgbClr val="000000"/>
                </a:solidFill>
                <a:effectLst/>
                <a:latin typeface="Times New Roman" panose="02020603050405020304" pitchFamily="18" charset="0"/>
                <a:ea typeface="Times New Roman" panose="02020603050405020304" pitchFamily="18" charset="0"/>
              </a:rPr>
              <a:t>ba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dành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cho</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Việt</a:t>
            </a:r>
            <a:r>
              <a:rPr lang="en-US" sz="4000" b="1" dirty="0">
                <a:solidFill>
                  <a:srgbClr val="000000"/>
                </a:solidFill>
                <a:effectLst/>
                <a:latin typeface="Times New Roman" panose="02020603050405020304" pitchFamily="18" charset="0"/>
                <a:ea typeface="Times New Roman" panose="02020603050405020304" pitchFamily="18" charset="0"/>
              </a:rPr>
              <a:t> Nam.</a:t>
            </a:r>
            <a:endParaRPr kumimoji="0" lang="en-US" sz="6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394016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đàn ông, người, ngoài trời, trang phục&#10;&#10;Mô tả được tạo tự động">
            <a:extLst>
              <a:ext uri="{FF2B5EF4-FFF2-40B4-BE49-F238E27FC236}">
                <a16:creationId xmlns:a16="http://schemas.microsoft.com/office/drawing/2014/main" id="{31DED177-B150-D5D2-423F-CB46B5C5123E}"/>
              </a:ext>
            </a:extLst>
          </p:cNvPr>
          <p:cNvPicPr>
            <a:picLocks noChangeAspect="1"/>
          </p:cNvPicPr>
          <p:nvPr/>
        </p:nvPicPr>
        <p:blipFill>
          <a:blip r:embed="rId2">
            <a:extLst>
              <a:ext uri="{28A0092B-C50C-407E-A947-70E740481C1C}">
                <a14:useLocalDpi xmlns:a14="http://schemas.microsoft.com/office/drawing/2010/main" val="0"/>
              </a:ext>
            </a:extLst>
          </a:blip>
          <a:srcRect l="12962" r="502" b="3"/>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9" name="Hình ảnh 8" descr="Ảnh có chứa vũ khí, ngoài trời, tên lửa, cỏ&#10;&#10;Mô tả được tạo tự động">
            <a:extLst>
              <a:ext uri="{FF2B5EF4-FFF2-40B4-BE49-F238E27FC236}">
                <a16:creationId xmlns:a16="http://schemas.microsoft.com/office/drawing/2014/main" id="{0BC9BEC9-FA34-3ADF-7815-8EF6B00CE11C}"/>
              </a:ext>
            </a:extLst>
          </p:cNvPr>
          <p:cNvPicPr>
            <a:picLocks noChangeAspect="1"/>
          </p:cNvPicPr>
          <p:nvPr/>
        </p:nvPicPr>
        <p:blipFill>
          <a:blip r:embed="rId3">
            <a:extLst>
              <a:ext uri="{28A0092B-C50C-407E-A947-70E740481C1C}">
                <a14:useLocalDpi xmlns:a14="http://schemas.microsoft.com/office/drawing/2010/main" val="0"/>
              </a:ext>
            </a:extLst>
          </a:blip>
          <a:srcRect l="11787" r="16467"/>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4" name="Hộp Văn bản 23">
            <a:extLst>
              <a:ext uri="{FF2B5EF4-FFF2-40B4-BE49-F238E27FC236}">
                <a16:creationId xmlns:a16="http://schemas.microsoft.com/office/drawing/2014/main" id="{7E34743A-54BF-67BC-60E7-946144F64FBE}"/>
              </a:ext>
            </a:extLst>
          </p:cNvPr>
          <p:cNvSpPr txBox="1"/>
          <p:nvPr/>
        </p:nvSpPr>
        <p:spPr>
          <a:xfrm>
            <a:off x="0" y="6391329"/>
            <a:ext cx="12192000" cy="461665"/>
          </a:xfrm>
          <a:prstGeom prst="rect">
            <a:avLst/>
          </a:prstGeom>
          <a:solidFill>
            <a:schemeClr val="bg1">
              <a:lumMod val="95000"/>
            </a:schemeClr>
          </a:solidFill>
        </p:spPr>
        <p:txBody>
          <a:bodyPr wrap="square">
            <a:spAutoFit/>
          </a:bodyPr>
          <a:lstStyle/>
          <a:p>
            <a:pPr algn="ct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Liên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Xô</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đã</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cử</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chuyên</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gia</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viện</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trợ</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nhiều</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vũ</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khí</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hạng</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nặng</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đại</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Việt</a:t>
            </a:r>
            <a:r>
              <a:rPr kumimoji="0" lang="en-US" sz="2400" b="1" i="0" u="none" strike="noStrike" kern="1200" cap="none" spc="0" normalizeH="0" baseline="0" noProof="0" dirty="0">
                <a:ln>
                  <a:noFill/>
                </a:ln>
                <a:solidFill>
                  <a:prstClr val="black">
                    <a:alpha val="80000"/>
                  </a:prstClr>
                </a:solidFill>
                <a:effectLst/>
                <a:uLnTx/>
                <a:uFillTx/>
                <a:latin typeface="Times New Roman" panose="02020603050405020304" pitchFamily="18" charset="0"/>
                <a:ea typeface="+mn-ea"/>
                <a:cs typeface="Times New Roman" panose="02020603050405020304" pitchFamily="18" charset="0"/>
              </a:rPr>
              <a:t> Nam.</a:t>
            </a:r>
            <a:endParaRPr lang="en-US" sz="1400" b="1" dirty="0"/>
          </a:p>
        </p:txBody>
      </p:sp>
    </p:spTree>
    <p:extLst>
      <p:ext uri="{BB962C8B-B14F-4D97-AF65-F5344CB8AC3E}">
        <p14:creationId xmlns:p14="http://schemas.microsoft.com/office/powerpoint/2010/main" val="21318363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B5E2835-4E47-45B3-9CFE-732FF7B054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ình ảnh 10" descr="Ảnh có chứa ngoài trời, bầu trời, trang phục, vũ khí&#10;&#10;Mô tả được tạo tự động">
            <a:extLst>
              <a:ext uri="{FF2B5EF4-FFF2-40B4-BE49-F238E27FC236}">
                <a16:creationId xmlns:a16="http://schemas.microsoft.com/office/drawing/2014/main" id="{D99B0D66-5DF4-4892-9EF0-AB0A2EF198AF}"/>
              </a:ext>
            </a:extLst>
          </p:cNvPr>
          <p:cNvPicPr>
            <a:picLocks noChangeAspect="1"/>
          </p:cNvPicPr>
          <p:nvPr/>
        </p:nvPicPr>
        <p:blipFill>
          <a:blip r:embed="rId2">
            <a:extLst>
              <a:ext uri="{28A0092B-C50C-407E-A947-70E740481C1C}">
                <a14:useLocalDpi xmlns:a14="http://schemas.microsoft.com/office/drawing/2010/main" val="0"/>
              </a:ext>
            </a:extLst>
          </a:blip>
          <a:srcRect l="1277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8" name="Freeform: Shape 17">
            <a:extLst>
              <a:ext uri="{FF2B5EF4-FFF2-40B4-BE49-F238E27FC236}">
                <a16:creationId xmlns:a16="http://schemas.microsoft.com/office/drawing/2014/main" id="{5B45AD5D-AA52-4F7B-9362-576A39AD9E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AEDD7960-4866-4399-BEF6-DD1431AB4E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Hộp Văn bản 2">
            <a:extLst>
              <a:ext uri="{FF2B5EF4-FFF2-40B4-BE49-F238E27FC236}">
                <a16:creationId xmlns:a16="http://schemas.microsoft.com/office/drawing/2014/main" id="{0443D0AB-5450-A2F9-8934-E90F0F60168D}"/>
              </a:ext>
            </a:extLst>
          </p:cNvPr>
          <p:cNvSpPr txBox="1"/>
          <p:nvPr/>
        </p:nvSpPr>
        <p:spPr>
          <a:xfrm>
            <a:off x="-30113" y="2443480"/>
            <a:ext cx="4446529" cy="2429423"/>
          </a:xfrm>
          <a:prstGeom prst="rect">
            <a:avLst/>
          </a:prstGeom>
        </p:spPr>
        <p:txBody>
          <a:bodyPr vert="horz" lIns="91440" tIns="45720" rIns="91440" bIns="45720" rtlCol="0" anchor="t">
            <a:normAutofit fontScale="92500"/>
          </a:bodyPr>
          <a:lstStyle/>
          <a:p>
            <a:pPr algn="ctr">
              <a:lnSpc>
                <a:spcPct val="120000"/>
              </a:lnSpc>
              <a:spcAft>
                <a:spcPts val="600"/>
              </a:spcAft>
            </a:pPr>
            <a:r>
              <a:rPr lang="en-US" sz="2800" b="0" dirty="0">
                <a:effectLst/>
                <a:latin typeface="Times New Roman" panose="02020603050405020304" pitchFamily="18" charset="0"/>
                <a:cs typeface="Times New Roman" panose="02020603050405020304" pitchFamily="18" charset="0"/>
              </a:rPr>
              <a:t>Trung </a:t>
            </a:r>
            <a:r>
              <a:rPr lang="en-US" sz="2800" b="0" dirty="0" err="1">
                <a:effectLst/>
                <a:latin typeface="Times New Roman" panose="02020603050405020304" pitchFamily="18" charset="0"/>
                <a:cs typeface="Times New Roman" panose="02020603050405020304" pitchFamily="18" charset="0"/>
              </a:rPr>
              <a:t>Quốc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còn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viện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trợ</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lương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thực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phục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nhiều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loại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yếu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phẩm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cần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thiết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cuộc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kháng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chiến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ta.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91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A3CC463-F933-4AC4-86E1-5AC14B0C31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025D2DB-A12A-44DB-B00E-F4D622329E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8B6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Hình ảnh 21" descr="Ảnh có chứa phương tiện vận chuyển, cái bào gỗ, máy bay, phương tiện&#10;&#10;Mô tả được tạo tự động">
            <a:extLst>
              <a:ext uri="{FF2B5EF4-FFF2-40B4-BE49-F238E27FC236}">
                <a16:creationId xmlns:a16="http://schemas.microsoft.com/office/drawing/2014/main" id="{26F8715B-3FAB-D563-AC78-1B6DE8EA9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82" y="643467"/>
            <a:ext cx="3713479" cy="2475653"/>
          </a:xfrm>
          <a:prstGeom prst="rect">
            <a:avLst/>
          </a:prstGeom>
        </p:spPr>
      </p:pic>
      <p:sp>
        <p:nvSpPr>
          <p:cNvPr id="31" name="Rectangle 30">
            <a:extLst>
              <a:ext uri="{FF2B5EF4-FFF2-40B4-BE49-F238E27FC236}">
                <a16:creationId xmlns:a16="http://schemas.microsoft.com/office/drawing/2014/main" id="{CE7E7877-F64E-4EEA-B778-138031EFF8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8B6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Mặt người, trang phục, người, đàn ông&#10;&#10;Mô tả được tạo tự động">
            <a:extLst>
              <a:ext uri="{FF2B5EF4-FFF2-40B4-BE49-F238E27FC236}">
                <a16:creationId xmlns:a16="http://schemas.microsoft.com/office/drawing/2014/main" id="{CC07B32D-B507-830B-6737-AF0047E31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40" y="3748194"/>
            <a:ext cx="3730763" cy="2471631"/>
          </a:xfrm>
          <a:prstGeom prst="rect">
            <a:avLst/>
          </a:prstGeom>
        </p:spPr>
      </p:pic>
      <p:sp>
        <p:nvSpPr>
          <p:cNvPr id="33" name="Rectangle 32">
            <a:extLst>
              <a:ext uri="{FF2B5EF4-FFF2-40B4-BE49-F238E27FC236}">
                <a16:creationId xmlns:a16="http://schemas.microsoft.com/office/drawing/2014/main" id="{7DD6C4F3-70FD-4F13-919C-702EE48864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Hình ảnh 14" descr="Ảnh có chứa trang phục, người, Mặt người, đàn ông&#10;&#10;Mô tả được tạo tự động">
            <a:extLst>
              <a:ext uri="{FF2B5EF4-FFF2-40B4-BE49-F238E27FC236}">
                <a16:creationId xmlns:a16="http://schemas.microsoft.com/office/drawing/2014/main" id="{717F514A-64B5-9882-D5B0-B30100F02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764" y="1143314"/>
            <a:ext cx="6410084" cy="4585431"/>
          </a:xfrm>
          <a:prstGeom prst="rect">
            <a:avLst/>
          </a:prstGeom>
        </p:spPr>
      </p:pic>
      <p:sp>
        <p:nvSpPr>
          <p:cNvPr id="4" name="Hộp Văn bản 3">
            <a:extLst>
              <a:ext uri="{FF2B5EF4-FFF2-40B4-BE49-F238E27FC236}">
                <a16:creationId xmlns:a16="http://schemas.microsoft.com/office/drawing/2014/main" id="{C50D099F-F19D-EDE3-32BE-B57574ED29A1}"/>
              </a:ext>
            </a:extLst>
          </p:cNvPr>
          <p:cNvSpPr txBox="1"/>
          <p:nvPr/>
        </p:nvSpPr>
        <p:spPr>
          <a:xfrm>
            <a:off x="461331" y="6377115"/>
            <a:ext cx="11534899" cy="461665"/>
          </a:xfrm>
          <a:prstGeom prst="rect">
            <a:avLst/>
          </a:prstGeom>
          <a:noFill/>
        </p:spPr>
        <p:txBody>
          <a:bodyPr wrap="square">
            <a:spAutoFit/>
          </a:bodyPr>
          <a:lstStyle/>
          <a:p>
            <a:pPr algn="ctr"/>
            <a:r>
              <a:rPr lang="en-US" sz="2400" b="1" dirty="0" err="1">
                <a:solidFill>
                  <a:schemeClr val="bg1"/>
                </a:solidFill>
                <a:effectLst/>
                <a:latin typeface="Times New Roman" panose="02020603050405020304" pitchFamily="18" charset="0"/>
                <a:cs typeface="Times New Roman" panose="02020603050405020304" pitchFamily="18" charset="0"/>
              </a:rPr>
              <a:t>Triều</a:t>
            </a:r>
            <a:r>
              <a:rPr lang="en-US" sz="2400" b="1" dirty="0">
                <a:solidFill>
                  <a:schemeClr val="bg1"/>
                </a:solidFill>
                <a:effectLst/>
                <a:latin typeface="Times New Roman" panose="02020603050405020304" pitchFamily="18" charset="0"/>
                <a:cs typeface="Times New Roman" panose="02020603050405020304" pitchFamily="18" charset="0"/>
              </a:rPr>
              <a:t> Tiên </a:t>
            </a:r>
            <a:r>
              <a:rPr lang="en-US" sz="2400" b="1" dirty="0" err="1">
                <a:solidFill>
                  <a:schemeClr val="bg1"/>
                </a:solidFill>
                <a:effectLst/>
                <a:latin typeface="Times New Roman" panose="02020603050405020304" pitchFamily="18" charset="0"/>
                <a:cs typeface="Times New Roman" panose="02020603050405020304" pitchFamily="18" charset="0"/>
              </a:rPr>
              <a:t>cũng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viện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trợ</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vũ</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khí</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ủng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hộ</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Việt</a:t>
            </a:r>
            <a:r>
              <a:rPr lang="en-US" sz="2400" b="1" dirty="0">
                <a:solidFill>
                  <a:schemeClr val="bg1"/>
                </a:solidFill>
                <a:effectLst/>
                <a:latin typeface="Times New Roman" panose="02020603050405020304" pitchFamily="18" charset="0"/>
                <a:cs typeface="Times New Roman" panose="02020603050405020304" pitchFamily="18" charset="0"/>
              </a:rPr>
              <a:t> Nam </a:t>
            </a:r>
            <a:r>
              <a:rPr lang="en-US" sz="2400" b="1" dirty="0" err="1">
                <a:solidFill>
                  <a:schemeClr val="bg1"/>
                </a:solidFill>
                <a:effectLst/>
                <a:latin typeface="Times New Roman" panose="02020603050405020304" pitchFamily="18" charset="0"/>
                <a:cs typeface="Times New Roman" panose="02020603050405020304" pitchFamily="18" charset="0"/>
              </a:rPr>
              <a:t>trong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cuộc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kháng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chiến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chống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Mỹ</a:t>
            </a:r>
            <a:r>
              <a:rPr lang="en-US" sz="2400" b="1" dirty="0">
                <a:solidFill>
                  <a:schemeClr val="bg1"/>
                </a:solidFill>
                <a:effectLst/>
                <a:latin typeface="Times New Roman" panose="02020603050405020304" pitchFamily="18" charset="0"/>
                <a:cs typeface="Times New Roman" panose="02020603050405020304" pitchFamily="18" charset="0"/>
              </a:rPr>
              <a:t>.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03970A17-E000-2D4C-0D84-C9A9EE499CCB}"/>
              </a:ext>
            </a:extLst>
          </p:cNvPr>
          <p:cNvSpPr txBox="1"/>
          <p:nvPr/>
        </p:nvSpPr>
        <p:spPr>
          <a:xfrm>
            <a:off x="5150482" y="5677083"/>
            <a:ext cx="6404366" cy="707886"/>
          </a:xfrm>
          <a:prstGeom prst="rect">
            <a:avLst/>
          </a:prstGeom>
          <a:noFill/>
        </p:spPr>
        <p:txBody>
          <a:bodyPr wrap="square">
            <a:spAutoFit/>
          </a:bodyPr>
          <a:lstStyle/>
          <a:p>
            <a:pPr algn="ctr"/>
            <a:r>
              <a:rPr lang="en-US" sz="2000" b="1" dirty="0" err="1">
                <a:effectLst/>
                <a:latin typeface="Times New Roman" panose="02020603050405020304" pitchFamily="18" charset="0"/>
                <a:cs typeface="Times New Roman" panose="02020603050405020304" pitchFamily="18" charset="0"/>
              </a:rPr>
              <a:t>Chủ</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tịch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Hồ</a:t>
            </a:r>
            <a:r>
              <a:rPr lang="en-US" sz="2000" b="1" dirty="0">
                <a:effectLst/>
                <a:latin typeface="Times New Roman" panose="02020603050405020304" pitchFamily="18" charset="0"/>
                <a:cs typeface="Times New Roman" panose="02020603050405020304" pitchFamily="18" charset="0"/>
              </a:rPr>
              <a:t> Chí Minh </a:t>
            </a:r>
            <a:r>
              <a:rPr lang="en-US" sz="2000" b="1" dirty="0" err="1">
                <a:effectLst/>
                <a:latin typeface="Times New Roman" panose="02020603050405020304" pitchFamily="18" charset="0"/>
                <a:cs typeface="Times New Roman" panose="02020603050405020304" pitchFamily="18" charset="0"/>
              </a:rPr>
              <a:t>và</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Chủ</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tịch</a:t>
            </a:r>
            <a:r>
              <a:rPr lang="en-US" sz="2000" b="1" dirty="0">
                <a:effectLst/>
                <a:latin typeface="Times New Roman" panose="02020603050405020304" pitchFamily="18" charset="0"/>
                <a:cs typeface="Times New Roman" panose="02020603050405020304" pitchFamily="18" charset="0"/>
              </a:rPr>
              <a:t> Kim </a:t>
            </a:r>
            <a:r>
              <a:rPr lang="en-US" sz="2000" b="1" dirty="0" err="1">
                <a:effectLst/>
                <a:latin typeface="Times New Roman" panose="02020603050405020304" pitchFamily="18" charset="0"/>
                <a:cs typeface="Times New Roman" panose="02020603050405020304" pitchFamily="18" charset="0"/>
              </a:rPr>
              <a:t>Nhật</a:t>
            </a:r>
            <a:r>
              <a:rPr lang="en-US" sz="2000" b="1" dirty="0">
                <a:effectLst/>
                <a:latin typeface="Times New Roman" panose="02020603050405020304" pitchFamily="18" charset="0"/>
                <a:cs typeface="Times New Roman" panose="02020603050405020304" pitchFamily="18" charset="0"/>
              </a:rPr>
              <a:t> Thành </a:t>
            </a:r>
            <a:r>
              <a:rPr lang="en-US" sz="2000" b="1" dirty="0" err="1">
                <a:effectLst/>
                <a:latin typeface="Times New Roman" panose="02020603050405020304" pitchFamily="18" charset="0"/>
                <a:cs typeface="Times New Roman" panose="02020603050405020304" pitchFamily="18" charset="0"/>
              </a:rPr>
              <a:t>của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Triều</a:t>
            </a:r>
            <a:r>
              <a:rPr lang="en-US" sz="2000" b="1" dirty="0">
                <a:effectLst/>
                <a:latin typeface="Times New Roman" panose="02020603050405020304" pitchFamily="18" charset="0"/>
                <a:cs typeface="Times New Roman" panose="02020603050405020304" pitchFamily="18" charset="0"/>
              </a:rPr>
              <a:t> Tiên.</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3110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69D184B2-2226-4E31-BCCB-4443307674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1AC4D4E3-486A-464A-8EC8-D448810972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864DE13E-58EB-4475-B79C-0D4FC65123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9" name="Hình ảnh 18" descr="Ảnh có chứa Mặt người, Râu người, trang phục, đàn ông&#10;&#10;Mô tả được tạo tự động">
            <a:extLst>
              <a:ext uri="{FF2B5EF4-FFF2-40B4-BE49-F238E27FC236}">
                <a16:creationId xmlns:a16="http://schemas.microsoft.com/office/drawing/2014/main" id="{D99358B2-5896-7A13-C2CE-53E30342E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934" y="2041229"/>
            <a:ext cx="4616434" cy="2596419"/>
          </a:xfrm>
          <a:prstGeom prst="rect">
            <a:avLst/>
          </a:prstGeom>
        </p:spPr>
      </p:pic>
      <p:cxnSp>
        <p:nvCxnSpPr>
          <p:cNvPr id="30" name="Straight Connector 29">
            <a:extLst>
              <a:ext uri="{FF2B5EF4-FFF2-40B4-BE49-F238E27FC236}">
                <a16:creationId xmlns:a16="http://schemas.microsoft.com/office/drawing/2014/main" id="{02E9B2EE-76CA-47F3-9977-3F2FCB7FD2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Hình ảnh 16" descr="Ảnh có chứa trang phục, người, đàn ông, Mặt người&#10;&#10;Mô tả được tạo tự động">
            <a:extLst>
              <a:ext uri="{FF2B5EF4-FFF2-40B4-BE49-F238E27FC236}">
                <a16:creationId xmlns:a16="http://schemas.microsoft.com/office/drawing/2014/main" id="{F0838551-2D79-D12B-92DB-A744B02BB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33" y="2035101"/>
            <a:ext cx="4644528" cy="2608676"/>
          </a:xfrm>
          <a:prstGeom prst="rect">
            <a:avLst/>
          </a:prstGeom>
        </p:spPr>
      </p:pic>
      <p:sp>
        <p:nvSpPr>
          <p:cNvPr id="3" name="Hộp Văn bản 2">
            <a:extLst>
              <a:ext uri="{FF2B5EF4-FFF2-40B4-BE49-F238E27FC236}">
                <a16:creationId xmlns:a16="http://schemas.microsoft.com/office/drawing/2014/main" id="{F5DACC4D-2412-FBFF-D9BE-F8395AE20B5B}"/>
              </a:ext>
            </a:extLst>
          </p:cNvPr>
          <p:cNvSpPr txBox="1"/>
          <p:nvPr/>
        </p:nvSpPr>
        <p:spPr>
          <a:xfrm>
            <a:off x="1041540" y="4828698"/>
            <a:ext cx="10056980" cy="1015663"/>
          </a:xfrm>
          <a:prstGeom prst="rect">
            <a:avLst/>
          </a:prstGeom>
          <a:noFill/>
        </p:spPr>
        <p:txBody>
          <a:bodyPr wrap="square">
            <a:spAutoFit/>
          </a:bodyPr>
          <a:lstStyle/>
          <a:p>
            <a:pPr algn="just"/>
            <a:r>
              <a:rPr lang="vi-VN" sz="2000" b="0" dirty="0">
                <a:effectLst/>
                <a:latin typeface="+mj-lt"/>
              </a:rPr>
              <a:t>Cuba cũng đóng góp rất nhiều trong cuộc chiến tranh Việt Nam, cụ thể, nước này đã đưa rất nhiều kỹ sư cầu đường sang giúp Việt Nam xây dựng lại hệ thống đường xá bị tàn phá nặng nề trong cuộc chiến tranh, đưa các y bác sĩ sang Việt Nam cùng các loại thuốc men, dụng cụ y tế,...</a:t>
            </a:r>
            <a:endParaRPr lang="en-US" sz="2000" dirty="0">
              <a:latin typeface="+mj-lt"/>
            </a:endParaRPr>
          </a:p>
        </p:txBody>
      </p:sp>
    </p:spTree>
    <p:extLst>
      <p:ext uri="{BB962C8B-B14F-4D97-AF65-F5344CB8AC3E}">
        <p14:creationId xmlns:p14="http://schemas.microsoft.com/office/powerpoint/2010/main" val="3581446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7F1"/>
        </a:solidFill>
        <a:effectLst/>
      </p:bgPr>
    </p:bg>
    <p:spTree>
      <p:nvGrpSpPr>
        <p:cNvPr id="1" name=""/>
        <p:cNvGrpSpPr/>
        <p:nvPr/>
      </p:nvGrpSpPr>
      <p:grpSpPr>
        <a:xfrm>
          <a:off x="0" y="0"/>
          <a:ext cx="0" cy="0"/>
          <a:chOff x="0" y="0"/>
          <a:chExt cx="0" cy="0"/>
        </a:xfrm>
      </p:grpSpPr>
      <p:sp>
        <p:nvSpPr>
          <p:cNvPr id="2" name="Freeform 2"/>
          <p:cNvSpPr/>
          <p:nvPr/>
        </p:nvSpPr>
        <p:spPr>
          <a:xfrm rot="-5400000">
            <a:off x="2344697" y="-2666987"/>
            <a:ext cx="1198964" cy="6303643"/>
          </a:xfrm>
          <a:custGeom>
            <a:avLst/>
            <a:gdLst/>
            <a:ahLst/>
            <a:cxnLst/>
            <a:rect l="l" t="t" r="r" b="b"/>
            <a:pathLst>
              <a:path w="1798446" h="9455464">
                <a:moveTo>
                  <a:pt x="0" y="0"/>
                </a:moveTo>
                <a:lnTo>
                  <a:pt x="1798446" y="0"/>
                </a:lnTo>
                <a:lnTo>
                  <a:pt x="1798446" y="9455464"/>
                </a:lnTo>
                <a:lnTo>
                  <a:pt x="0" y="9455464"/>
                </a:lnTo>
                <a:lnTo>
                  <a:pt x="0" y="0"/>
                </a:lnTo>
                <a:close/>
              </a:path>
            </a:pathLst>
          </a:custGeom>
          <a:blipFill>
            <a:blip r:embed="rId2">
              <a:extLst>
                <a:ext uri="{96DAC541-7B7A-43D3-8B79-37D633B846F1}">
                  <asvg:svgBlip xmlns="" xmlns:asvg="http://schemas.microsoft.com/office/drawing/2016/SVG/main" r:embed="rId3"/>
                </a:ext>
              </a:extLst>
            </a:blip>
            <a:stretch>
              <a:fillRect t="-24603" r="-23827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866771">
            <a:off x="-351745" y="-861992"/>
            <a:ext cx="3824069" cy="2370728"/>
          </a:xfrm>
          <a:custGeom>
            <a:avLst/>
            <a:gdLst/>
            <a:ahLst/>
            <a:cxnLst/>
            <a:rect l="l" t="t" r="r" b="b"/>
            <a:pathLst>
              <a:path w="5736103" h="3556092">
                <a:moveTo>
                  <a:pt x="0" y="0"/>
                </a:moveTo>
                <a:lnTo>
                  <a:pt x="5736103" y="0"/>
                </a:lnTo>
                <a:lnTo>
                  <a:pt x="5736103" y="3556092"/>
                </a:lnTo>
                <a:lnTo>
                  <a:pt x="0" y="3556092"/>
                </a:lnTo>
                <a:lnTo>
                  <a:pt x="0" y="0"/>
                </a:lnTo>
                <a:close/>
              </a:path>
            </a:pathLst>
          </a:custGeom>
          <a:blipFill>
            <a:blip r:embed="rId4"/>
            <a:stretch>
              <a:fillRect t="-77823" r="-16196"/>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67497" y="4275052"/>
            <a:ext cx="12526995" cy="4142656"/>
          </a:xfrm>
          <a:custGeom>
            <a:avLst/>
            <a:gdLst/>
            <a:ahLst/>
            <a:cxnLst/>
            <a:rect l="l" t="t" r="r" b="b"/>
            <a:pathLst>
              <a:path w="18790493" h="6213984">
                <a:moveTo>
                  <a:pt x="18790492" y="0"/>
                </a:moveTo>
                <a:lnTo>
                  <a:pt x="0" y="0"/>
                </a:lnTo>
                <a:lnTo>
                  <a:pt x="0" y="6213984"/>
                </a:lnTo>
                <a:lnTo>
                  <a:pt x="18790492" y="6213984"/>
                </a:lnTo>
                <a:lnTo>
                  <a:pt x="18790492"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592168">
            <a:off x="10351862" y="4384837"/>
            <a:ext cx="2901465" cy="2732652"/>
          </a:xfrm>
          <a:custGeom>
            <a:avLst/>
            <a:gdLst/>
            <a:ahLst/>
            <a:cxnLst/>
            <a:rect l="l" t="t" r="r" b="b"/>
            <a:pathLst>
              <a:path w="4352197" h="4098978">
                <a:moveTo>
                  <a:pt x="0" y="0"/>
                </a:moveTo>
                <a:lnTo>
                  <a:pt x="4352197" y="0"/>
                </a:lnTo>
                <a:lnTo>
                  <a:pt x="4352197" y="4098978"/>
                </a:lnTo>
                <a:lnTo>
                  <a:pt x="0" y="409897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6403585">
            <a:off x="8703082" y="4540037"/>
            <a:ext cx="3374136" cy="5486400"/>
          </a:xfrm>
          <a:custGeom>
            <a:avLst/>
            <a:gdLst/>
            <a:ahLst/>
            <a:cxnLst/>
            <a:rect l="l" t="t" r="r" b="b"/>
            <a:pathLst>
              <a:path w="5061204" h="8229600">
                <a:moveTo>
                  <a:pt x="0" y="0"/>
                </a:moveTo>
                <a:lnTo>
                  <a:pt x="5061204" y="0"/>
                </a:lnTo>
                <a:lnTo>
                  <a:pt x="5061204" y="8229600"/>
                </a:lnTo>
                <a:lnTo>
                  <a:pt x="0" y="8229600"/>
                </a:lnTo>
                <a:lnTo>
                  <a:pt x="0" y="0"/>
                </a:lnTo>
                <a:close/>
              </a:path>
            </a:pathLst>
          </a:custGeom>
          <a:blipFill>
            <a:blip r:embed="rId9"/>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505539">
            <a:off x="-452561" y="-196948"/>
            <a:ext cx="3160072" cy="2562531"/>
          </a:xfrm>
          <a:custGeom>
            <a:avLst/>
            <a:gdLst/>
            <a:ahLst/>
            <a:cxnLst/>
            <a:rect l="l" t="t" r="r" b="b"/>
            <a:pathLst>
              <a:path w="4740108" h="3843797">
                <a:moveTo>
                  <a:pt x="0" y="0"/>
                </a:moveTo>
                <a:lnTo>
                  <a:pt x="4740108" y="0"/>
                </a:lnTo>
                <a:lnTo>
                  <a:pt x="4740108" y="3843797"/>
                </a:lnTo>
                <a:lnTo>
                  <a:pt x="0" y="38437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0474992" flipH="1">
            <a:off x="7227458" y="5157150"/>
            <a:ext cx="2411125" cy="1188027"/>
          </a:xfrm>
          <a:custGeom>
            <a:avLst/>
            <a:gdLst/>
            <a:ahLst/>
            <a:cxnLst/>
            <a:rect l="l" t="t" r="r" b="b"/>
            <a:pathLst>
              <a:path w="3616688" h="1782041">
                <a:moveTo>
                  <a:pt x="3616688" y="0"/>
                </a:moveTo>
                <a:lnTo>
                  <a:pt x="0" y="0"/>
                </a:lnTo>
                <a:lnTo>
                  <a:pt x="0" y="1782041"/>
                </a:lnTo>
                <a:lnTo>
                  <a:pt x="3616688" y="1782041"/>
                </a:lnTo>
                <a:lnTo>
                  <a:pt x="3616688"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1258472B-FD3A-D966-2512-EEC57354DD6F}"/>
              </a:ext>
            </a:extLst>
          </p:cNvPr>
          <p:cNvGrpSpPr/>
          <p:nvPr/>
        </p:nvGrpSpPr>
        <p:grpSpPr>
          <a:xfrm>
            <a:off x="-302378" y="2400300"/>
            <a:ext cx="12796755" cy="2057400"/>
            <a:chOff x="0" y="0"/>
            <a:chExt cx="5055508" cy="812800"/>
          </a:xfrm>
          <a:solidFill>
            <a:schemeClr val="bg1"/>
          </a:solidFill>
        </p:grpSpPr>
        <p:sp>
          <p:nvSpPr>
            <p:cNvPr id="12" name="Freeform 11">
              <a:extLst>
                <a:ext uri="{FF2B5EF4-FFF2-40B4-BE49-F238E27FC236}">
                  <a16:creationId xmlns:a16="http://schemas.microsoft.com/office/drawing/2014/main" id="{FA937030-6F27-15EE-2EBC-B6B8C396D82B}"/>
                </a:ext>
              </a:extLst>
            </p:cNvPr>
            <p:cNvSpPr/>
            <p:nvPr/>
          </p:nvSpPr>
          <p:spPr>
            <a:xfrm>
              <a:off x="0" y="0"/>
              <a:ext cx="5055508" cy="812800"/>
            </a:xfrm>
            <a:custGeom>
              <a:avLst/>
              <a:gdLst/>
              <a:ahLst/>
              <a:cxnLst/>
              <a:rect l="l" t="t" r="r" b="b"/>
              <a:pathLst>
                <a:path w="5055508" h="812800">
                  <a:moveTo>
                    <a:pt x="0" y="0"/>
                  </a:moveTo>
                  <a:lnTo>
                    <a:pt x="5055508" y="0"/>
                  </a:lnTo>
                  <a:lnTo>
                    <a:pt x="5055508" y="812800"/>
                  </a:lnTo>
                  <a:lnTo>
                    <a:pt x="0" y="81280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C0C6AF30-EAC7-2CFC-4545-8A543D112B13}"/>
                </a:ext>
              </a:extLst>
            </p:cNvPr>
            <p:cNvSpPr txBox="1"/>
            <p:nvPr/>
          </p:nvSpPr>
          <p:spPr>
            <a:xfrm>
              <a:off x="0" y="-38100"/>
              <a:ext cx="5055508" cy="850900"/>
            </a:xfrm>
            <a:prstGeom prst="rect">
              <a:avLst/>
            </a:prstGeom>
            <a:grpFill/>
          </p:spPr>
          <p:txBody>
            <a:bodyPr lIns="33867" tIns="33867" rIns="33867" bIns="33867" rtlCol="0" anchor="ctr"/>
            <a:lstStyle/>
            <a:p>
              <a:pPr marL="0" marR="0" lvl="0" indent="0" algn="ctr" defTabSz="609630" rtl="0" eaLnBrk="1" fontAlgn="auto" latinLnBrk="0" hangingPunct="1">
                <a:lnSpc>
                  <a:spcPts val="159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a:extLst>
              <a:ext uri="{FF2B5EF4-FFF2-40B4-BE49-F238E27FC236}">
                <a16:creationId xmlns:a16="http://schemas.microsoft.com/office/drawing/2014/main" id="{2B52CA4B-6DAE-8C3C-CAF9-1A993AEFB458}"/>
              </a:ext>
            </a:extLst>
          </p:cNvPr>
          <p:cNvSpPr txBox="1"/>
          <p:nvPr/>
        </p:nvSpPr>
        <p:spPr>
          <a:xfrm>
            <a:off x="480617" y="2467538"/>
            <a:ext cx="10820400" cy="1671548"/>
          </a:xfrm>
          <a:prstGeom prst="rect">
            <a:avLst/>
          </a:prstGeom>
        </p:spPr>
        <p:txBody>
          <a:bodyPr lIns="0" tIns="0" rIns="0" bIns="0" rtlCol="0" anchor="t">
            <a:spAutoFit/>
          </a:bodyPr>
          <a:lstStyle/>
          <a:p>
            <a:pPr marL="0" marR="0" lvl="0" indent="0" algn="ctr" defTabSz="609630" rtl="0" eaLnBrk="1" fontAlgn="auto" latinLnBrk="0" hangingPunct="1">
              <a:lnSpc>
                <a:spcPts val="14001"/>
              </a:lnSpc>
              <a:spcBef>
                <a:spcPts val="0"/>
              </a:spcBef>
              <a:spcAft>
                <a:spcPts val="0"/>
              </a:spcAft>
              <a:buClrTx/>
              <a:buSzTx/>
              <a:buFontTx/>
              <a:buNone/>
              <a:tabLst/>
              <a:defRPr/>
            </a:pPr>
            <a:r>
              <a:rPr kumimoji="0" lang="en-US" sz="9600" b="1" i="0" u="none" strike="noStrike" kern="1200" cap="none" spc="520" normalizeH="0" baseline="0" noProof="0" dirty="0">
                <a:ln>
                  <a:noFill/>
                </a:ln>
                <a:solidFill>
                  <a:prstClr val="black"/>
                </a:solidFill>
                <a:effectLst/>
                <a:uLnTx/>
                <a:uFillTx/>
                <a:latin typeface="Calibri"/>
                <a:ea typeface="+mn-ea"/>
                <a:cs typeface="Times New Roman" panose="02020603050405020304" pitchFamily="18" charset="0"/>
              </a:rPr>
              <a:t> LUYỆN TẬP</a:t>
            </a:r>
          </a:p>
        </p:txBody>
      </p:sp>
      <p:sp>
        <p:nvSpPr>
          <p:cNvPr id="15" name="Freeform 11">
            <a:extLst>
              <a:ext uri="{FF2B5EF4-FFF2-40B4-BE49-F238E27FC236}">
                <a16:creationId xmlns:a16="http://schemas.microsoft.com/office/drawing/2014/main" id="{91968CF8-C01D-6EEF-AE45-A791D9F7935B}"/>
              </a:ext>
            </a:extLst>
          </p:cNvPr>
          <p:cNvSpPr/>
          <p:nvPr/>
        </p:nvSpPr>
        <p:spPr>
          <a:xfrm rot="-903297">
            <a:off x="-484098" y="3255686"/>
            <a:ext cx="2597305" cy="1922536"/>
          </a:xfrm>
          <a:custGeom>
            <a:avLst/>
            <a:gdLst/>
            <a:ahLst/>
            <a:cxnLst/>
            <a:rect l="l" t="t" r="r" b="b"/>
            <a:pathLst>
              <a:path w="6988776" h="5137557">
                <a:moveTo>
                  <a:pt x="0" y="0"/>
                </a:moveTo>
                <a:lnTo>
                  <a:pt x="6988776" y="0"/>
                </a:lnTo>
                <a:lnTo>
                  <a:pt x="6988776" y="5137557"/>
                </a:lnTo>
                <a:lnTo>
                  <a:pt x="0" y="513755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3">
            <a:extLst>
              <a:ext uri="{FF2B5EF4-FFF2-40B4-BE49-F238E27FC236}">
                <a16:creationId xmlns:a16="http://schemas.microsoft.com/office/drawing/2014/main" id="{0EA011C4-F591-397D-B21A-75FD487C23F9}"/>
              </a:ext>
            </a:extLst>
          </p:cNvPr>
          <p:cNvSpPr/>
          <p:nvPr/>
        </p:nvSpPr>
        <p:spPr>
          <a:xfrm>
            <a:off x="8060266" y="4028337"/>
            <a:ext cx="4312503" cy="3958104"/>
          </a:xfrm>
          <a:custGeom>
            <a:avLst/>
            <a:gdLst/>
            <a:ahLst/>
            <a:cxnLst/>
            <a:rect l="l" t="t" r="r" b="b"/>
            <a:pathLst>
              <a:path w="7657683" h="7083357">
                <a:moveTo>
                  <a:pt x="0" y="0"/>
                </a:moveTo>
                <a:lnTo>
                  <a:pt x="7657684" y="0"/>
                </a:lnTo>
                <a:lnTo>
                  <a:pt x="7657684" y="7083357"/>
                </a:lnTo>
                <a:lnTo>
                  <a:pt x="0" y="708335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E4F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49306" y="5932888"/>
            <a:ext cx="13090611" cy="2558391"/>
            <a:chOff x="0" y="0"/>
            <a:chExt cx="7761349" cy="1516856"/>
          </a:xfrm>
        </p:grpSpPr>
        <p:sp>
          <p:nvSpPr>
            <p:cNvPr id="3" name="Freeform 3"/>
            <p:cNvSpPr/>
            <p:nvPr/>
          </p:nvSpPr>
          <p:spPr>
            <a:xfrm>
              <a:off x="0" y="0"/>
              <a:ext cx="7761350" cy="1516856"/>
            </a:xfrm>
            <a:custGeom>
              <a:avLst/>
              <a:gdLst/>
              <a:ahLst/>
              <a:cxnLst/>
              <a:rect l="l" t="t" r="r" b="b"/>
              <a:pathLst>
                <a:path w="7761350" h="1516856">
                  <a:moveTo>
                    <a:pt x="2588514" y="1497787"/>
                  </a:moveTo>
                  <a:cubicBezTo>
                    <a:pt x="2986418" y="1509301"/>
                    <a:pt x="3438785" y="1516856"/>
                    <a:pt x="3882764" y="1516856"/>
                  </a:cubicBezTo>
                  <a:cubicBezTo>
                    <a:pt x="4326758" y="1516856"/>
                    <a:pt x="4753991" y="1510379"/>
                    <a:pt x="5147700" y="1498865"/>
                  </a:cubicBezTo>
                  <a:cubicBezTo>
                    <a:pt x="5156088" y="1498506"/>
                    <a:pt x="5164462" y="1498506"/>
                    <a:pt x="5172835" y="1498146"/>
                  </a:cubicBezTo>
                  <a:cubicBezTo>
                    <a:pt x="6651387" y="1452091"/>
                    <a:pt x="7740409" y="1330477"/>
                    <a:pt x="7761350" y="1172715"/>
                  </a:cubicBezTo>
                  <a:lnTo>
                    <a:pt x="7761350" y="0"/>
                  </a:lnTo>
                  <a:lnTo>
                    <a:pt x="0" y="0"/>
                  </a:lnTo>
                  <a:lnTo>
                    <a:pt x="0" y="1171844"/>
                  </a:lnTo>
                  <a:cubicBezTo>
                    <a:pt x="20943" y="1331196"/>
                    <a:pt x="1093207" y="1452811"/>
                    <a:pt x="2588514" y="1497787"/>
                  </a:cubicBezTo>
                  <a:close/>
                </a:path>
              </a:pathLst>
            </a:custGeom>
            <a:solidFill>
              <a:srgbClr val="54A46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7761349" cy="1427956"/>
            </a:xfrm>
            <a:prstGeom prst="rect">
              <a:avLst/>
            </a:prstGeom>
          </p:spPr>
          <p:txBody>
            <a:bodyPr lIns="32584" tIns="32584" rIns="32584" bIns="32584" rtlCol="0" anchor="ctr"/>
            <a:lstStyle/>
            <a:p>
              <a:pPr marL="0" marR="0" lvl="0" indent="0" algn="ctr" defTabSz="609630" rtl="0" eaLnBrk="1" fontAlgn="auto" latinLnBrk="0" hangingPunct="1">
                <a:lnSpc>
                  <a:spcPts val="125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flipH="1">
            <a:off x="8943038" y="1430278"/>
            <a:ext cx="4040037" cy="5781806"/>
          </a:xfrm>
          <a:custGeom>
            <a:avLst/>
            <a:gdLst/>
            <a:ahLst/>
            <a:cxnLst/>
            <a:rect l="l" t="t" r="r" b="b"/>
            <a:pathLst>
              <a:path w="6060055" h="8672709">
                <a:moveTo>
                  <a:pt x="6060056" y="0"/>
                </a:moveTo>
                <a:lnTo>
                  <a:pt x="0" y="0"/>
                </a:lnTo>
                <a:lnTo>
                  <a:pt x="0" y="8672708"/>
                </a:lnTo>
                <a:lnTo>
                  <a:pt x="6060056" y="8672708"/>
                </a:lnTo>
                <a:lnTo>
                  <a:pt x="6060056"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017981" y="1415910"/>
            <a:ext cx="4040037" cy="5781806"/>
          </a:xfrm>
          <a:custGeom>
            <a:avLst/>
            <a:gdLst/>
            <a:ahLst/>
            <a:cxnLst/>
            <a:rect l="l" t="t" r="r" b="b"/>
            <a:pathLst>
              <a:path w="6060055" h="8672709">
                <a:moveTo>
                  <a:pt x="0" y="0"/>
                </a:moveTo>
                <a:lnTo>
                  <a:pt x="6060055" y="0"/>
                </a:lnTo>
                <a:lnTo>
                  <a:pt x="6060055" y="8672708"/>
                </a:lnTo>
                <a:lnTo>
                  <a:pt x="0" y="86727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49356" y="-304324"/>
            <a:ext cx="4702787" cy="2154731"/>
          </a:xfrm>
          <a:custGeom>
            <a:avLst/>
            <a:gdLst/>
            <a:ahLst/>
            <a:cxnLst/>
            <a:rect l="l" t="t" r="r" b="b"/>
            <a:pathLst>
              <a:path w="7054180" h="3232097">
                <a:moveTo>
                  <a:pt x="0" y="0"/>
                </a:moveTo>
                <a:lnTo>
                  <a:pt x="7054180" y="0"/>
                </a:lnTo>
                <a:lnTo>
                  <a:pt x="7054180" y="3232097"/>
                </a:lnTo>
                <a:lnTo>
                  <a:pt x="0" y="32320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8943038" y="-343605"/>
            <a:ext cx="4702787" cy="2154731"/>
          </a:xfrm>
          <a:custGeom>
            <a:avLst/>
            <a:gdLst/>
            <a:ahLst/>
            <a:cxnLst/>
            <a:rect l="l" t="t" r="r" b="b"/>
            <a:pathLst>
              <a:path w="7054180" h="3232097">
                <a:moveTo>
                  <a:pt x="0" y="0"/>
                </a:moveTo>
                <a:lnTo>
                  <a:pt x="7054180" y="0"/>
                </a:lnTo>
                <a:lnTo>
                  <a:pt x="7054180" y="3232097"/>
                </a:lnTo>
                <a:lnTo>
                  <a:pt x="0" y="32320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685800" y="951442"/>
            <a:ext cx="10820400" cy="1817017"/>
            <a:chOff x="0" y="0"/>
            <a:chExt cx="3485358" cy="585279"/>
          </a:xfrm>
        </p:grpSpPr>
        <p:sp>
          <p:nvSpPr>
            <p:cNvPr id="10" name="Freeform 10"/>
            <p:cNvSpPr/>
            <p:nvPr/>
          </p:nvSpPr>
          <p:spPr>
            <a:xfrm>
              <a:off x="0" y="0"/>
              <a:ext cx="3485358" cy="585279"/>
            </a:xfrm>
            <a:custGeom>
              <a:avLst/>
              <a:gdLst/>
              <a:ahLst/>
              <a:cxnLst/>
              <a:rect l="l" t="t" r="r" b="b"/>
              <a:pathLst>
                <a:path w="3485358" h="585279">
                  <a:moveTo>
                    <a:pt x="3282158" y="0"/>
                  </a:moveTo>
                  <a:cubicBezTo>
                    <a:pt x="3394382" y="0"/>
                    <a:pt x="3485358" y="131019"/>
                    <a:pt x="3485358" y="292640"/>
                  </a:cubicBezTo>
                  <a:cubicBezTo>
                    <a:pt x="3485358" y="454260"/>
                    <a:pt x="3394382" y="585279"/>
                    <a:pt x="3282158" y="585279"/>
                  </a:cubicBezTo>
                  <a:lnTo>
                    <a:pt x="203200" y="585279"/>
                  </a:lnTo>
                  <a:cubicBezTo>
                    <a:pt x="90976" y="585279"/>
                    <a:pt x="0" y="454260"/>
                    <a:pt x="0" y="292640"/>
                  </a:cubicBezTo>
                  <a:cubicBezTo>
                    <a:pt x="0" y="131019"/>
                    <a:pt x="90976" y="0"/>
                    <a:pt x="2032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485358" cy="623379"/>
            </a:xfrm>
            <a:prstGeom prst="rect">
              <a:avLst/>
            </a:prstGeom>
          </p:spPr>
          <p:txBody>
            <a:bodyPr lIns="33867" tIns="33867" rIns="33867" bIns="33867" rtlCol="0" anchor="ctr"/>
            <a:lstStyle/>
            <a:p>
              <a:pPr marL="0" marR="0" lvl="0" indent="0" algn="ctr" defTabSz="609630" rtl="0" eaLnBrk="1" fontAlgn="auto" latinLnBrk="0" hangingPunct="1">
                <a:lnSpc>
                  <a:spcPts val="125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6325264" y="3034101"/>
            <a:ext cx="2919365" cy="4177983"/>
          </a:xfrm>
          <a:custGeom>
            <a:avLst/>
            <a:gdLst/>
            <a:ahLst/>
            <a:cxnLst/>
            <a:rect l="l" t="t" r="r" b="b"/>
            <a:pathLst>
              <a:path w="4379048" h="6266974">
                <a:moveTo>
                  <a:pt x="0" y="0"/>
                </a:moveTo>
                <a:lnTo>
                  <a:pt x="4379048" y="0"/>
                </a:lnTo>
                <a:lnTo>
                  <a:pt x="4379048" y="6266973"/>
                </a:lnTo>
                <a:lnTo>
                  <a:pt x="0" y="626697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flipH="1">
            <a:off x="2776730" y="3034101"/>
            <a:ext cx="2919365" cy="4177983"/>
          </a:xfrm>
          <a:custGeom>
            <a:avLst/>
            <a:gdLst/>
            <a:ahLst/>
            <a:cxnLst/>
            <a:rect l="l" t="t" r="r" b="b"/>
            <a:pathLst>
              <a:path w="4379048" h="6266974">
                <a:moveTo>
                  <a:pt x="4379048" y="0"/>
                </a:moveTo>
                <a:lnTo>
                  <a:pt x="0" y="0"/>
                </a:lnTo>
                <a:lnTo>
                  <a:pt x="0" y="6266973"/>
                </a:lnTo>
                <a:lnTo>
                  <a:pt x="4379048" y="6266973"/>
                </a:lnTo>
                <a:lnTo>
                  <a:pt x="4379048"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Hộp Văn bản 15">
            <a:extLst>
              <a:ext uri="{FF2B5EF4-FFF2-40B4-BE49-F238E27FC236}">
                <a16:creationId xmlns:a16="http://schemas.microsoft.com/office/drawing/2014/main" id="{524F8551-7884-3230-9E7E-4C3AE893E23A}"/>
              </a:ext>
            </a:extLst>
          </p:cNvPr>
          <p:cNvSpPr txBox="1"/>
          <p:nvPr/>
        </p:nvSpPr>
        <p:spPr>
          <a:xfrm>
            <a:off x="2185262" y="1401542"/>
            <a:ext cx="856534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“NÔNG TRẠI VUI VẺ”</a:t>
            </a:r>
            <a:endParaRPr kumimoji="0" lang="en-US" sz="72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78" b="7778"/>
          <a:stretch>
            <a:fillRect/>
          </a:stretch>
        </p:blipFill>
        <p:spPr>
          <a:xfrm>
            <a:off x="0" y="0"/>
            <a:ext cx="12192000" cy="6858000"/>
          </a:xfrm>
          <a:prstGeom prst="rect">
            <a:avLst/>
          </a:prstGeom>
        </p:spPr>
      </p:pic>
      <p:grpSp>
        <p:nvGrpSpPr>
          <p:cNvPr id="4" name="Group 4"/>
          <p:cNvGrpSpPr/>
          <p:nvPr/>
        </p:nvGrpSpPr>
        <p:grpSpPr>
          <a:xfrm>
            <a:off x="-210266" y="924566"/>
            <a:ext cx="12598505" cy="4504890"/>
            <a:chOff x="0" y="0"/>
            <a:chExt cx="7382442" cy="2639765"/>
          </a:xfrm>
        </p:grpSpPr>
        <p:sp>
          <p:nvSpPr>
            <p:cNvPr id="5" name="Freeform 5"/>
            <p:cNvSpPr/>
            <p:nvPr/>
          </p:nvSpPr>
          <p:spPr>
            <a:xfrm>
              <a:off x="48260" y="48260"/>
              <a:ext cx="7334182" cy="2591505"/>
            </a:xfrm>
            <a:custGeom>
              <a:avLst/>
              <a:gdLst/>
              <a:ahLst/>
              <a:cxnLst/>
              <a:rect l="l" t="t" r="r" b="b"/>
              <a:pathLst>
                <a:path w="7334182" h="2591505">
                  <a:moveTo>
                    <a:pt x="0" y="0"/>
                  </a:moveTo>
                  <a:lnTo>
                    <a:pt x="7334182" y="0"/>
                  </a:lnTo>
                  <a:lnTo>
                    <a:pt x="7334182" y="2591505"/>
                  </a:lnTo>
                  <a:lnTo>
                    <a:pt x="0" y="2591505"/>
                  </a:lnTo>
                  <a:close/>
                </a:path>
              </a:pathLst>
            </a:custGeom>
            <a:solidFill>
              <a:srgbClr val="E88D69"/>
            </a:solidFill>
          </p:spPr>
          <p:txBody>
            <a:bodyPr/>
            <a:lstStyle/>
            <a:p>
              <a:endParaRPr lang="en-US"/>
            </a:p>
          </p:txBody>
        </p:sp>
        <p:sp>
          <p:nvSpPr>
            <p:cNvPr id="6" name="Freeform 6"/>
            <p:cNvSpPr/>
            <p:nvPr/>
          </p:nvSpPr>
          <p:spPr>
            <a:xfrm>
              <a:off x="6350" y="6350"/>
              <a:ext cx="7334182" cy="2591505"/>
            </a:xfrm>
            <a:custGeom>
              <a:avLst/>
              <a:gdLst/>
              <a:ahLst/>
              <a:cxnLst/>
              <a:rect l="l" t="t" r="r" b="b"/>
              <a:pathLst>
                <a:path w="7334182" h="2591505">
                  <a:moveTo>
                    <a:pt x="0" y="0"/>
                  </a:moveTo>
                  <a:lnTo>
                    <a:pt x="7334182" y="0"/>
                  </a:lnTo>
                  <a:lnTo>
                    <a:pt x="7334182" y="2591505"/>
                  </a:lnTo>
                  <a:lnTo>
                    <a:pt x="0" y="2591505"/>
                  </a:lnTo>
                  <a:close/>
                </a:path>
              </a:pathLst>
            </a:custGeom>
            <a:solidFill>
              <a:schemeClr val="bg1"/>
            </a:solidFill>
          </p:spPr>
          <p:txBody>
            <a:bodyPr/>
            <a:lstStyle/>
            <a:p>
              <a:endParaRPr lang="en-US"/>
            </a:p>
          </p:txBody>
        </p:sp>
        <p:sp>
          <p:nvSpPr>
            <p:cNvPr id="7" name="Freeform 7"/>
            <p:cNvSpPr/>
            <p:nvPr/>
          </p:nvSpPr>
          <p:spPr>
            <a:xfrm>
              <a:off x="0" y="0"/>
              <a:ext cx="7346882" cy="2604205"/>
            </a:xfrm>
            <a:custGeom>
              <a:avLst/>
              <a:gdLst/>
              <a:ahLst/>
              <a:cxnLst/>
              <a:rect l="l" t="t" r="r" b="b"/>
              <a:pathLst>
                <a:path w="7346882" h="2604205">
                  <a:moveTo>
                    <a:pt x="7346882" y="2604205"/>
                  </a:moveTo>
                  <a:lnTo>
                    <a:pt x="0" y="2604205"/>
                  </a:lnTo>
                  <a:lnTo>
                    <a:pt x="0" y="0"/>
                  </a:lnTo>
                  <a:lnTo>
                    <a:pt x="7346882" y="0"/>
                  </a:lnTo>
                  <a:lnTo>
                    <a:pt x="7346882" y="2604205"/>
                  </a:lnTo>
                  <a:close/>
                  <a:moveTo>
                    <a:pt x="12700" y="2591505"/>
                  </a:moveTo>
                  <a:lnTo>
                    <a:pt x="7334182" y="2591505"/>
                  </a:lnTo>
                  <a:lnTo>
                    <a:pt x="7334182" y="12700"/>
                  </a:lnTo>
                  <a:lnTo>
                    <a:pt x="12700" y="12700"/>
                  </a:lnTo>
                  <a:lnTo>
                    <a:pt x="12700" y="2591505"/>
                  </a:lnTo>
                  <a:close/>
                </a:path>
              </a:pathLst>
            </a:custGeom>
            <a:solidFill>
              <a:srgbClr val="000000"/>
            </a:solidFill>
          </p:spPr>
          <p:txBody>
            <a:bodyPr/>
            <a:lstStyle/>
            <a:p>
              <a:endParaRPr lang="en-US"/>
            </a:p>
          </p:txBody>
        </p:sp>
      </p:grpSp>
      <p:pic>
        <p:nvPicPr>
          <p:cNvPr id="10" name="Picture 10"/>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691532" y="-421620"/>
            <a:ext cx="2902263" cy="3205311"/>
          </a:xfrm>
          <a:prstGeom prst="rect">
            <a:avLst/>
          </a:prstGeom>
        </p:spPr>
      </p:pic>
      <p:pic>
        <p:nvPicPr>
          <p:cNvPr id="3" name="Picture 11">
            <a:extLst>
              <a:ext uri="{FF2B5EF4-FFF2-40B4-BE49-F238E27FC236}">
                <a16:creationId xmlns:a16="http://schemas.microsoft.com/office/drawing/2014/main" id="{C35BBDDC-BDB5-4A89-F0A5-4E4FB0B3DC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307866" y="5822776"/>
            <a:ext cx="7985760" cy="1509064"/>
          </a:xfrm>
          <a:prstGeom prst="rect">
            <a:avLst/>
          </a:prstGeom>
        </p:spPr>
      </p:pic>
      <p:pic>
        <p:nvPicPr>
          <p:cNvPr id="8" name="Picture 8">
            <a:extLst>
              <a:ext uri="{FF2B5EF4-FFF2-40B4-BE49-F238E27FC236}">
                <a16:creationId xmlns:a16="http://schemas.microsoft.com/office/drawing/2014/main" id="{D3360006-DFEA-29BE-9214-370CD96E3E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63939" y="4529655"/>
            <a:ext cx="7315200" cy="3028467"/>
          </a:xfrm>
          <a:prstGeom prst="rect">
            <a:avLst/>
          </a:prstGeom>
        </p:spPr>
      </p:pic>
      <p:pic>
        <p:nvPicPr>
          <p:cNvPr id="9" name="Picture 15">
            <a:extLst>
              <a:ext uri="{FF2B5EF4-FFF2-40B4-BE49-F238E27FC236}">
                <a16:creationId xmlns:a16="http://schemas.microsoft.com/office/drawing/2014/main" id="{ABBF7B24-5A16-B14B-49B8-5D4133147AE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0685" y="17429"/>
            <a:ext cx="2945920" cy="2073191"/>
          </a:xfrm>
          <a:prstGeom prst="rect">
            <a:avLst/>
          </a:prstGeom>
        </p:spPr>
      </p:pic>
      <p:sp>
        <p:nvSpPr>
          <p:cNvPr id="14" name="TextBox 13">
            <a:extLst>
              <a:ext uri="{FF2B5EF4-FFF2-40B4-BE49-F238E27FC236}">
                <a16:creationId xmlns:a16="http://schemas.microsoft.com/office/drawing/2014/main" id="{FBF856F1-EFE2-7636-B081-A4AF50699462}"/>
              </a:ext>
            </a:extLst>
          </p:cNvPr>
          <p:cNvSpPr txBox="1"/>
          <p:nvPr/>
        </p:nvSpPr>
        <p:spPr>
          <a:xfrm>
            <a:off x="577517" y="2489430"/>
            <a:ext cx="11133220" cy="246349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smtClean="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TUẦN</a:t>
            </a:r>
            <a:r>
              <a:rPr kumimoji="0" lang="en-US" sz="3600" b="1" i="0" u="none" strike="noStrike" kern="1200" cap="none" spc="0" normalizeH="0" noProof="0" smtClean="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22,23- </a:t>
            </a:r>
            <a:r>
              <a:rPr kumimoji="0" lang="en-US" sz="3600" b="1" i="0" u="none" strike="noStrike" kern="1200" cap="none" spc="0" normalizeH="0" baseline="0" noProof="0" smtClean="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TIẾT</a:t>
            </a:r>
            <a:r>
              <a:rPr lang="en-US" sz="3600" b="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mtClean="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36,37.</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BÀI 17: VIỆT NAM KHÁNG CHIẾN CHỐNG MỸ, CỨU NƯỚC, THỐNG NHẤT ĐẤT NƯỚC GIAI ĐOẠN 1965 - 1975</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42E2D2F-F0E8-EA98-C4C1-559210C82008}"/>
              </a:ext>
            </a:extLst>
          </p:cNvPr>
          <p:cNvSpPr txBox="1"/>
          <p:nvPr/>
        </p:nvSpPr>
        <p:spPr>
          <a:xfrm>
            <a:off x="2259001" y="1195323"/>
            <a:ext cx="7673998" cy="123790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CHƯƠNG IV: VIỆT NAM TỪ CUỐI NĂM 1945 ĐẾN NĂM 1991</a:t>
            </a:r>
          </a:p>
        </p:txBody>
      </p:sp>
      <p:pic>
        <p:nvPicPr>
          <p:cNvPr id="11" name="Picture 16">
            <a:extLst>
              <a:ext uri="{FF2B5EF4-FFF2-40B4-BE49-F238E27FC236}">
                <a16:creationId xmlns:a16="http://schemas.microsoft.com/office/drawing/2014/main" id="{E9EFFF72-7B82-1F6F-2FD3-AC65EB8A80A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9994697">
            <a:off x="9926677" y="492645"/>
            <a:ext cx="2566402" cy="1385857"/>
          </a:xfrm>
          <a:prstGeom prst="rect">
            <a:avLst/>
          </a:prstGeom>
        </p:spPr>
      </p:pic>
    </p:spTree>
    <p:extLst>
      <p:ext uri="{BB962C8B-B14F-4D97-AF65-F5344CB8AC3E}">
        <p14:creationId xmlns:p14="http://schemas.microsoft.com/office/powerpoint/2010/main" val="1757592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66417" y="1797386"/>
            <a:ext cx="14924833" cy="3263229"/>
            <a:chOff x="0" y="0"/>
            <a:chExt cx="63019218" cy="13778787"/>
          </a:xfrm>
        </p:grpSpPr>
        <p:sp>
          <p:nvSpPr>
            <p:cNvPr id="4" name="Freeform 4"/>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111604" y="2077019"/>
            <a:ext cx="14415207" cy="2703963"/>
            <a:chOff x="0" y="0"/>
            <a:chExt cx="57384530" cy="10764024"/>
          </a:xfrm>
        </p:grpSpPr>
        <p:sp>
          <p:nvSpPr>
            <p:cNvPr id="7" name="Freeform 7"/>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7331755" y="724865"/>
            <a:ext cx="4174445" cy="6476192"/>
          </a:xfrm>
          <a:custGeom>
            <a:avLst/>
            <a:gdLst/>
            <a:ahLst/>
            <a:cxnLst/>
            <a:rect l="l" t="t" r="r" b="b"/>
            <a:pathLst>
              <a:path w="6261668" h="9714288">
                <a:moveTo>
                  <a:pt x="0" y="0"/>
                </a:moveTo>
                <a:lnTo>
                  <a:pt x="6261668" y="0"/>
                </a:lnTo>
                <a:lnTo>
                  <a:pt x="6261668" y="9714287"/>
                </a:lnTo>
                <a:lnTo>
                  <a:pt x="0" y="971428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Hộp Văn bản 12">
            <a:extLst>
              <a:ext uri="{FF2B5EF4-FFF2-40B4-BE49-F238E27FC236}">
                <a16:creationId xmlns:a16="http://schemas.microsoft.com/office/drawing/2014/main" id="{1166C4B6-FC08-59EB-60B4-FDF78BC4FC63}"/>
              </a:ext>
            </a:extLst>
          </p:cNvPr>
          <p:cNvSpPr txBox="1"/>
          <p:nvPr/>
        </p:nvSpPr>
        <p:spPr>
          <a:xfrm>
            <a:off x="445972" y="2323656"/>
            <a:ext cx="6648113"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sẵn</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sàng</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chưa</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72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66417" y="449035"/>
            <a:ext cx="14924833" cy="2111284"/>
            <a:chOff x="0" y="0"/>
            <a:chExt cx="63019218" cy="13778787"/>
          </a:xfrm>
        </p:grpSpPr>
        <p:sp>
          <p:nvSpPr>
            <p:cNvPr id="4" name="Freeform 4"/>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Freeform 5"/>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 name="Group 6"/>
          <p:cNvGrpSpPr/>
          <p:nvPr/>
        </p:nvGrpSpPr>
        <p:grpSpPr>
          <a:xfrm>
            <a:off x="-1111604" y="728668"/>
            <a:ext cx="14415207" cy="1580579"/>
            <a:chOff x="0" y="0"/>
            <a:chExt cx="57384530" cy="10764024"/>
          </a:xfrm>
        </p:grpSpPr>
        <p:sp>
          <p:nvSpPr>
            <p:cNvPr id="7" name="Freeform 7"/>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rgbClr val="FFFFFF"/>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 name="Rectangle 9">
            <a:extLst>
              <a:ext uri="{FF2B5EF4-FFF2-40B4-BE49-F238E27FC236}">
                <a16:creationId xmlns:a16="http://schemas.microsoft.com/office/drawing/2014/main" id="{C4F30BF0-1690-C947-9166-9D0B9944569D}"/>
              </a:ext>
            </a:extLst>
          </p:cNvPr>
          <p:cNvSpPr/>
          <p:nvPr/>
        </p:nvSpPr>
        <p:spPr>
          <a:xfrm>
            <a:off x="6490997" y="4676431"/>
            <a:ext cx="5128983" cy="122538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
        <p:nvSpPr>
          <p:cNvPr id="10" name="Rectangle 11">
            <a:extLst>
              <a:ext uri="{FF2B5EF4-FFF2-40B4-BE49-F238E27FC236}">
                <a16:creationId xmlns:a16="http://schemas.microsoft.com/office/drawing/2014/main" id="{42705169-1A98-F7F1-46EC-176ED880F79D}"/>
              </a:ext>
            </a:extLst>
          </p:cNvPr>
          <p:cNvSpPr/>
          <p:nvPr/>
        </p:nvSpPr>
        <p:spPr>
          <a:xfrm>
            <a:off x="752511" y="4742523"/>
            <a:ext cx="5128983" cy="1165357"/>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Giành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soát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endParaRPr lang="en-US" sz="2400" dirty="0">
              <a:latin typeface="Times New Roman" panose="02020603050405020304" pitchFamily="18" charset="0"/>
              <a:cs typeface="Times New Roman" panose="02020603050405020304" pitchFamily="18" charset="0"/>
            </a:endParaRPr>
          </a:p>
        </p:txBody>
      </p:sp>
      <p:pic>
        <p:nvPicPr>
          <p:cNvPr id="11" name="Picture 16">
            <a:extLst>
              <a:ext uri="{FF2B5EF4-FFF2-40B4-BE49-F238E27FC236}">
                <a16:creationId xmlns:a16="http://schemas.microsoft.com/office/drawing/2014/main" id="{5B030F01-3EBE-D825-F431-E4C19AF1B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167" y="5214429"/>
            <a:ext cx="895384" cy="727488"/>
          </a:xfrm>
          <a:prstGeom prst="rect">
            <a:avLst/>
          </a:prstGeom>
        </p:spPr>
      </p:pic>
      <p:pic>
        <p:nvPicPr>
          <p:cNvPr id="12" name="Picture 17">
            <a:extLst>
              <a:ext uri="{FF2B5EF4-FFF2-40B4-BE49-F238E27FC236}">
                <a16:creationId xmlns:a16="http://schemas.microsoft.com/office/drawing/2014/main" id="{BFFBEEBE-EA3A-339B-FE39-6624E11CE1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5608" y="5018619"/>
            <a:ext cx="812889" cy="794818"/>
          </a:xfrm>
          <a:prstGeom prst="rect">
            <a:avLst/>
          </a:prstGeom>
        </p:spPr>
      </p:pic>
      <p:sp>
        <p:nvSpPr>
          <p:cNvPr id="13" name="Rectangle 8">
            <a:extLst>
              <a:ext uri="{FF2B5EF4-FFF2-40B4-BE49-F238E27FC236}">
                <a16:creationId xmlns:a16="http://schemas.microsoft.com/office/drawing/2014/main" id="{5A1D5048-F3F2-958B-B221-698F97F09B26}"/>
              </a:ext>
            </a:extLst>
          </p:cNvPr>
          <p:cNvSpPr/>
          <p:nvPr/>
        </p:nvSpPr>
        <p:spPr>
          <a:xfrm>
            <a:off x="752511" y="3062959"/>
            <a:ext cx="5157691" cy="1234723"/>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Gòn</a:t>
            </a:r>
            <a:endParaRPr lang="en-US" sz="2400" dirty="0">
              <a:latin typeface="Times New Roman" panose="02020603050405020304" pitchFamily="18" charset="0"/>
              <a:cs typeface="Times New Roman" panose="02020603050405020304" pitchFamily="18" charset="0"/>
            </a:endParaRPr>
          </a:p>
        </p:txBody>
      </p:sp>
      <p:sp>
        <p:nvSpPr>
          <p:cNvPr id="14" name="Rectangle 10">
            <a:extLst>
              <a:ext uri="{FF2B5EF4-FFF2-40B4-BE49-F238E27FC236}">
                <a16:creationId xmlns:a16="http://schemas.microsoft.com/office/drawing/2014/main" id="{F0D83C9C-2EB4-3004-0442-A2AC5617A461}"/>
              </a:ext>
            </a:extLst>
          </p:cNvPr>
          <p:cNvSpPr/>
          <p:nvPr/>
        </p:nvSpPr>
        <p:spPr>
          <a:xfrm>
            <a:off x="6490997" y="3085251"/>
            <a:ext cx="5155201" cy="116535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Nam – </a:t>
            </a:r>
            <a:r>
              <a:rPr lang="en-US" sz="2400" dirty="0" err="1">
                <a:latin typeface="Times New Roman" panose="02020603050405020304" pitchFamily="18" charset="0"/>
                <a:cs typeface="Times New Roman" panose="02020603050405020304" pitchFamily="18" charset="0"/>
              </a:rPr>
              <a:t>Bắc</a:t>
            </a:r>
            <a:endParaRPr lang="en-US" sz="2400" dirty="0">
              <a:latin typeface="Times New Roman" panose="02020603050405020304" pitchFamily="18" charset="0"/>
              <a:cs typeface="Times New Roman" panose="02020603050405020304" pitchFamily="18" charset="0"/>
            </a:endParaRPr>
          </a:p>
        </p:txBody>
      </p:sp>
      <p:pic>
        <p:nvPicPr>
          <p:cNvPr id="15" name="Picture 13">
            <a:extLst>
              <a:ext uri="{FF2B5EF4-FFF2-40B4-BE49-F238E27FC236}">
                <a16:creationId xmlns:a16="http://schemas.microsoft.com/office/drawing/2014/main" id="{2BB080D8-8C30-AA5B-B3AD-083785D80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4605" y="3550507"/>
            <a:ext cx="812889" cy="762472"/>
          </a:xfrm>
          <a:prstGeom prst="rect">
            <a:avLst/>
          </a:prstGeom>
        </p:spPr>
      </p:pic>
      <p:pic>
        <p:nvPicPr>
          <p:cNvPr id="16" name="Picture 14">
            <a:extLst>
              <a:ext uri="{FF2B5EF4-FFF2-40B4-BE49-F238E27FC236}">
                <a16:creationId xmlns:a16="http://schemas.microsoft.com/office/drawing/2014/main" id="{7BCA2A7B-CF71-2957-1442-64ED4823960B}"/>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875607" y="3587200"/>
            <a:ext cx="812889" cy="726303"/>
          </a:xfrm>
          <a:prstGeom prst="rect">
            <a:avLst/>
          </a:prstGeom>
        </p:spPr>
      </p:pic>
      <p:sp>
        <p:nvSpPr>
          <p:cNvPr id="18" name="Hộp Văn bản 17">
            <a:extLst>
              <a:ext uri="{FF2B5EF4-FFF2-40B4-BE49-F238E27FC236}">
                <a16:creationId xmlns:a16="http://schemas.microsoft.com/office/drawing/2014/main" id="{E6B35321-C3B9-37C3-24AB-A85FE6D64776}"/>
              </a:ext>
            </a:extLst>
          </p:cNvPr>
          <p:cNvSpPr txBox="1"/>
          <p:nvPr/>
        </p:nvSpPr>
        <p:spPr>
          <a:xfrm>
            <a:off x="628006" y="878701"/>
            <a:ext cx="10935985" cy="1237903"/>
          </a:xfrm>
          <a:prstGeom prst="rect">
            <a:avLst/>
          </a:prstGeom>
          <a:noFill/>
        </p:spPr>
        <p:txBody>
          <a:bodyPr wrap="square">
            <a:spAutoFit/>
          </a:bodyPr>
          <a:lstStyle/>
          <a:p>
            <a:pPr marL="0" marR="0" algn="just">
              <a:lnSpc>
                <a:spcPct val="107000"/>
              </a:lnSpc>
              <a:spcAft>
                <a:spcPts val="800"/>
              </a:spcAft>
            </a:pP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1: Ý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1972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41292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50" fill="hold"/>
                                        <p:tgtEl>
                                          <p:spTgt spid="12"/>
                                        </p:tgtEl>
                                        <p:attrNameLst>
                                          <p:attrName>ppt_w</p:attrName>
                                        </p:attrNameLst>
                                      </p:cBhvr>
                                      <p:tavLst>
                                        <p:tav tm="0">
                                          <p:val>
                                            <p:strVal val="4*#ppt_w"/>
                                          </p:val>
                                        </p:tav>
                                        <p:tav tm="100000">
                                          <p:val>
                                            <p:strVal val="#ppt_w"/>
                                          </p:val>
                                        </p:tav>
                                      </p:tavLst>
                                    </p:anim>
                                    <p:anim calcmode="lin" valueType="num">
                                      <p:cBhvr>
                                        <p:cTn id="2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strVal val="4*#ppt_w"/>
                                          </p:val>
                                        </p:tav>
                                        <p:tav tm="100000">
                                          <p:val>
                                            <p:strVal val="#ppt_w"/>
                                          </p:val>
                                        </p:tav>
                                      </p:tavLst>
                                    </p:anim>
                                    <p:anim calcmode="lin" valueType="num">
                                      <p:cBhvr>
                                        <p:cTn id="3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9" grpId="0" animBg="1"/>
      <p:bldP spid="10"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66417" y="449035"/>
            <a:ext cx="14924833" cy="2111284"/>
            <a:chOff x="0" y="0"/>
            <a:chExt cx="63019218" cy="13778787"/>
          </a:xfrm>
        </p:grpSpPr>
        <p:sp>
          <p:nvSpPr>
            <p:cNvPr id="4" name="Freeform 4"/>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5"/>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6" name="Group 6"/>
          <p:cNvGrpSpPr/>
          <p:nvPr/>
        </p:nvGrpSpPr>
        <p:grpSpPr>
          <a:xfrm>
            <a:off x="-1111604" y="728668"/>
            <a:ext cx="14415207" cy="1580579"/>
            <a:chOff x="0" y="0"/>
            <a:chExt cx="57384530" cy="10764024"/>
          </a:xfrm>
        </p:grpSpPr>
        <p:sp>
          <p:nvSpPr>
            <p:cNvPr id="7" name="Freeform 7"/>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chemeClr val="bg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8"/>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FFC02A66-816B-8070-B778-02A8CB80320F}"/>
              </a:ext>
            </a:extLst>
          </p:cNvPr>
          <p:cNvSpPr/>
          <p:nvPr/>
        </p:nvSpPr>
        <p:spPr>
          <a:xfrm>
            <a:off x="6453096" y="3144349"/>
            <a:ext cx="5128983" cy="122538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Hà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12/1972</a:t>
            </a:r>
          </a:p>
        </p:txBody>
      </p:sp>
      <p:sp>
        <p:nvSpPr>
          <p:cNvPr id="11" name="Rectangle 11">
            <a:extLst>
              <a:ext uri="{FF2B5EF4-FFF2-40B4-BE49-F238E27FC236}">
                <a16:creationId xmlns:a16="http://schemas.microsoft.com/office/drawing/2014/main" id="{3D557897-CEC5-6640-7719-61432E92C09F}"/>
              </a:ext>
            </a:extLst>
          </p:cNvPr>
          <p:cNvSpPr/>
          <p:nvPr/>
        </p:nvSpPr>
        <p:spPr>
          <a:xfrm>
            <a:off x="752511" y="4773519"/>
            <a:ext cx="5128983" cy="1165357"/>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1972</a:t>
            </a:r>
          </a:p>
        </p:txBody>
      </p:sp>
      <p:pic>
        <p:nvPicPr>
          <p:cNvPr id="12" name="Picture 16">
            <a:extLst>
              <a:ext uri="{FF2B5EF4-FFF2-40B4-BE49-F238E27FC236}">
                <a16:creationId xmlns:a16="http://schemas.microsoft.com/office/drawing/2014/main" id="{C10F424E-BCD4-F8D4-F1FD-52F608223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167" y="5245425"/>
            <a:ext cx="895384" cy="727488"/>
          </a:xfrm>
          <a:prstGeom prst="rect">
            <a:avLst/>
          </a:prstGeom>
        </p:spPr>
      </p:pic>
      <p:pic>
        <p:nvPicPr>
          <p:cNvPr id="13" name="Picture 17">
            <a:extLst>
              <a:ext uri="{FF2B5EF4-FFF2-40B4-BE49-F238E27FC236}">
                <a16:creationId xmlns:a16="http://schemas.microsoft.com/office/drawing/2014/main" id="{D0BD9818-DE36-4260-AAE4-9B85082B7C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5189" y="3603825"/>
            <a:ext cx="812889" cy="794818"/>
          </a:xfrm>
          <a:prstGeom prst="rect">
            <a:avLst/>
          </a:prstGeom>
        </p:spPr>
      </p:pic>
      <p:sp>
        <p:nvSpPr>
          <p:cNvPr id="14" name="Rectangle 8">
            <a:extLst>
              <a:ext uri="{FF2B5EF4-FFF2-40B4-BE49-F238E27FC236}">
                <a16:creationId xmlns:a16="http://schemas.microsoft.com/office/drawing/2014/main" id="{364BB99E-6363-2C21-55AB-E1338B74D644}"/>
              </a:ext>
            </a:extLst>
          </p:cNvPr>
          <p:cNvSpPr/>
          <p:nvPr/>
        </p:nvSpPr>
        <p:spPr>
          <a:xfrm>
            <a:off x="6453096" y="4690160"/>
            <a:ext cx="5157691" cy="1234723"/>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1965</a:t>
            </a:r>
          </a:p>
        </p:txBody>
      </p:sp>
      <p:sp>
        <p:nvSpPr>
          <p:cNvPr id="15" name="Rectangle 10">
            <a:extLst>
              <a:ext uri="{FF2B5EF4-FFF2-40B4-BE49-F238E27FC236}">
                <a16:creationId xmlns:a16="http://schemas.microsoft.com/office/drawing/2014/main" id="{978678FC-BABD-A1ED-8D3B-BF6044DEE8CB}"/>
              </a:ext>
            </a:extLst>
          </p:cNvPr>
          <p:cNvSpPr/>
          <p:nvPr/>
        </p:nvSpPr>
        <p:spPr>
          <a:xfrm>
            <a:off x="737833" y="3164473"/>
            <a:ext cx="5155201" cy="122538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Tường</a:t>
            </a:r>
            <a:endParaRPr lang="en-US" sz="2800" dirty="0">
              <a:latin typeface="Times New Roman" panose="02020603050405020304" pitchFamily="18" charset="0"/>
              <a:cs typeface="Times New Roman" panose="02020603050405020304" pitchFamily="18" charset="0"/>
            </a:endParaRPr>
          </a:p>
        </p:txBody>
      </p:sp>
      <p:pic>
        <p:nvPicPr>
          <p:cNvPr id="16" name="Picture 13">
            <a:extLst>
              <a:ext uri="{FF2B5EF4-FFF2-40B4-BE49-F238E27FC236}">
                <a16:creationId xmlns:a16="http://schemas.microsoft.com/office/drawing/2014/main" id="{ABFF7A9B-2231-5717-5258-571B59E2B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190" y="5177708"/>
            <a:ext cx="812889" cy="762472"/>
          </a:xfrm>
          <a:prstGeom prst="rect">
            <a:avLst/>
          </a:prstGeom>
        </p:spPr>
      </p:pic>
      <p:pic>
        <p:nvPicPr>
          <p:cNvPr id="17" name="Picture 14">
            <a:extLst>
              <a:ext uri="{FF2B5EF4-FFF2-40B4-BE49-F238E27FC236}">
                <a16:creationId xmlns:a16="http://schemas.microsoft.com/office/drawing/2014/main" id="{14DE3FE1-EA82-F223-9066-77ADDF057EC8}"/>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5122443" y="3666422"/>
            <a:ext cx="812889" cy="726303"/>
          </a:xfrm>
          <a:prstGeom prst="rect">
            <a:avLst/>
          </a:prstGeom>
        </p:spPr>
      </p:pic>
      <p:sp>
        <p:nvSpPr>
          <p:cNvPr id="19" name="Hộp Văn bản 18">
            <a:extLst>
              <a:ext uri="{FF2B5EF4-FFF2-40B4-BE49-F238E27FC236}">
                <a16:creationId xmlns:a16="http://schemas.microsoft.com/office/drawing/2014/main" id="{FE05BF04-89B2-6DA7-E53D-679E9646E50D}"/>
              </a:ext>
            </a:extLst>
          </p:cNvPr>
          <p:cNvSpPr txBox="1"/>
          <p:nvPr/>
        </p:nvSpPr>
        <p:spPr>
          <a:xfrm>
            <a:off x="843832" y="943576"/>
            <a:ext cx="10844246" cy="1237903"/>
          </a:xfrm>
          <a:prstGeom prst="rect">
            <a:avLst/>
          </a:prstGeom>
          <a:noFill/>
        </p:spPr>
        <p:txBody>
          <a:bodyPr wrap="square">
            <a:spAutoFit/>
          </a:bodyPr>
          <a:lstStyle/>
          <a:p>
            <a:pPr marL="0" marR="0" algn="just">
              <a:lnSpc>
                <a:spcPct val="107000"/>
              </a:lnSpc>
              <a:spcAft>
                <a:spcPts val="800"/>
              </a:spcAft>
            </a:pP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Phủ</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250" fill="hold"/>
                                        <p:tgtEl>
                                          <p:spTgt spid="13"/>
                                        </p:tgtEl>
                                        <p:attrNameLst>
                                          <p:attrName>ppt_w</p:attrName>
                                        </p:attrNameLst>
                                      </p:cBhvr>
                                      <p:tavLst>
                                        <p:tav tm="0">
                                          <p:val>
                                            <p:strVal val="4*#ppt_w"/>
                                          </p:val>
                                        </p:tav>
                                        <p:tav tm="100000">
                                          <p:val>
                                            <p:strVal val="#ppt_w"/>
                                          </p:val>
                                        </p:tav>
                                      </p:tavLst>
                                    </p:anim>
                                    <p:anim calcmode="lin" valueType="num">
                                      <p:cBhvr>
                                        <p:cTn id="23"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250" fill="hold"/>
                                        <p:tgtEl>
                                          <p:spTgt spid="12"/>
                                        </p:tgtEl>
                                        <p:attrNameLst>
                                          <p:attrName>ppt_w</p:attrName>
                                        </p:attrNameLst>
                                      </p:cBhvr>
                                      <p:tavLst>
                                        <p:tav tm="0">
                                          <p:val>
                                            <p:strVal val="4*#ppt_w"/>
                                          </p:val>
                                        </p:tav>
                                        <p:tav tm="100000">
                                          <p:val>
                                            <p:strVal val="#ppt_w"/>
                                          </p:val>
                                        </p:tav>
                                      </p:tavLst>
                                    </p:anim>
                                    <p:anim calcmode="lin" valueType="num">
                                      <p:cBhvr>
                                        <p:cTn id="3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6"/>
                                        </p:tgtEl>
                                        <p:attrNameLst>
                                          <p:attrName>style.visibility</p:attrName>
                                        </p:attrNameLst>
                                      </p:cBhvr>
                                      <p:to>
                                        <p:strVal val="visible"/>
                                      </p:to>
                                    </p:set>
                                    <p:anim calcmode="lin" valueType="num">
                                      <p:cBhvr>
                                        <p:cTn id="36" dur="250" fill="hold"/>
                                        <p:tgtEl>
                                          <p:spTgt spid="16"/>
                                        </p:tgtEl>
                                        <p:attrNameLst>
                                          <p:attrName>ppt_w</p:attrName>
                                        </p:attrNameLst>
                                      </p:cBhvr>
                                      <p:tavLst>
                                        <p:tav tm="0">
                                          <p:val>
                                            <p:strVal val="4*#ppt_w"/>
                                          </p:val>
                                        </p:tav>
                                        <p:tav tm="100000">
                                          <p:val>
                                            <p:strVal val="#ppt_w"/>
                                          </p:val>
                                        </p:tav>
                                      </p:tavLst>
                                    </p:anim>
                                    <p:anim calcmode="lin" valueType="num">
                                      <p:cBhvr>
                                        <p:cTn id="3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5"/>
                  </p:tgtEl>
                </p:cond>
              </p:nextCondLst>
            </p:seq>
          </p:childTnLst>
        </p:cTn>
      </p:par>
    </p:tnLst>
    <p:bldLst>
      <p:bldP spid="10" grpId="0" animBg="1"/>
      <p:bldP spid="11" grpId="0" animBg="1"/>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66417" y="449035"/>
            <a:ext cx="14924833" cy="2111284"/>
            <a:chOff x="0" y="0"/>
            <a:chExt cx="63019218" cy="13778787"/>
          </a:xfrm>
        </p:grpSpPr>
        <p:sp>
          <p:nvSpPr>
            <p:cNvPr id="4" name="Freeform 4"/>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5"/>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6" name="Group 6"/>
          <p:cNvGrpSpPr/>
          <p:nvPr/>
        </p:nvGrpSpPr>
        <p:grpSpPr>
          <a:xfrm>
            <a:off x="-1111604" y="728668"/>
            <a:ext cx="14415207" cy="1580579"/>
            <a:chOff x="0" y="0"/>
            <a:chExt cx="57384530" cy="10764024"/>
          </a:xfrm>
        </p:grpSpPr>
        <p:sp>
          <p:nvSpPr>
            <p:cNvPr id="7" name="Freeform 7"/>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chemeClr val="bg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 name="Rectangle 9">
            <a:extLst>
              <a:ext uri="{FF2B5EF4-FFF2-40B4-BE49-F238E27FC236}">
                <a16:creationId xmlns:a16="http://schemas.microsoft.com/office/drawing/2014/main" id="{29BA5E72-3500-7CF2-5FC4-9FD57210DCAA}"/>
              </a:ext>
            </a:extLst>
          </p:cNvPr>
          <p:cNvSpPr/>
          <p:nvPr/>
        </p:nvSpPr>
        <p:spPr>
          <a:xfrm>
            <a:off x="6450227" y="3088938"/>
            <a:ext cx="5128983" cy="1431887"/>
          </a:xfrm>
          <a:prstGeom prst="rect">
            <a:avLst/>
          </a:prstGeom>
          <a:solidFill>
            <a:schemeClr val="bg1"/>
          </a:solidFill>
          <a:ln w="3175" cap="flat" cmpd="sng" algn="ctr">
            <a:solidFill>
              <a:srgbClr val="000000"/>
            </a:solidFill>
            <a:prstDash val="solid"/>
            <a:miter lim="800000"/>
          </a:ln>
          <a:effectLst/>
        </p:spPr>
        <p:txBody>
          <a:bodyPr rtlCol="0" anchor="ctr"/>
          <a:lstStyle/>
          <a:p>
            <a:r>
              <a:rPr lang="en-US" sz="2800" dirty="0">
                <a:latin typeface="Times New Roman" panose="02020603050405020304" pitchFamily="18" charset="0"/>
                <a:cs typeface="Times New Roman" panose="02020603050405020304" pitchFamily="18" charset="0"/>
              </a:rPr>
              <a:t>C. 27/1/1973</a:t>
            </a:r>
          </a:p>
        </p:txBody>
      </p:sp>
      <p:sp>
        <p:nvSpPr>
          <p:cNvPr id="10" name="Rectangle 11">
            <a:extLst>
              <a:ext uri="{FF2B5EF4-FFF2-40B4-BE49-F238E27FC236}">
                <a16:creationId xmlns:a16="http://schemas.microsoft.com/office/drawing/2014/main" id="{D1CFD9FD-49DE-BD05-AFE6-3A07722D63C1}"/>
              </a:ext>
            </a:extLst>
          </p:cNvPr>
          <p:cNvSpPr/>
          <p:nvPr/>
        </p:nvSpPr>
        <p:spPr>
          <a:xfrm>
            <a:off x="776972" y="3088938"/>
            <a:ext cx="5128983" cy="1373575"/>
          </a:xfrm>
          <a:prstGeom prst="rect">
            <a:avLst/>
          </a:prstGeom>
          <a:solidFill>
            <a:schemeClr val="bg1"/>
          </a:solidFill>
          <a:ln w="3175" cap="flat" cmpd="sng" algn="ctr">
            <a:solidFill>
              <a:srgbClr val="000000"/>
            </a:solidFill>
            <a:prstDash val="solid"/>
            <a:miter lim="800000"/>
          </a:ln>
          <a:effectLst/>
        </p:spPr>
        <p:txBody>
          <a:bodyPr rtlCol="0" anchor="ctr"/>
          <a:lstStyle/>
          <a:p>
            <a:r>
              <a:rPr lang="en-US" sz="2800" dirty="0">
                <a:latin typeface="Times New Roman" panose="02020603050405020304" pitchFamily="18" charset="0"/>
                <a:cs typeface="Times New Roman" panose="02020603050405020304" pitchFamily="18" charset="0"/>
              </a:rPr>
              <a:t>A. 27/1/1972</a:t>
            </a:r>
          </a:p>
        </p:txBody>
      </p:sp>
      <p:pic>
        <p:nvPicPr>
          <p:cNvPr id="11" name="Picture 16">
            <a:extLst>
              <a:ext uri="{FF2B5EF4-FFF2-40B4-BE49-F238E27FC236}">
                <a16:creationId xmlns:a16="http://schemas.microsoft.com/office/drawing/2014/main" id="{6A71ECFF-B78E-1C0C-A625-A6AAA9CB7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628" y="3769062"/>
            <a:ext cx="895384" cy="727488"/>
          </a:xfrm>
          <a:prstGeom prst="rect">
            <a:avLst/>
          </a:prstGeom>
        </p:spPr>
      </p:pic>
      <p:pic>
        <p:nvPicPr>
          <p:cNvPr id="12" name="Picture 17">
            <a:extLst>
              <a:ext uri="{FF2B5EF4-FFF2-40B4-BE49-F238E27FC236}">
                <a16:creationId xmlns:a16="http://schemas.microsoft.com/office/drawing/2014/main" id="{D561921D-D2DE-23C6-8897-9866DDE4D7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6339" y="3691900"/>
            <a:ext cx="812889" cy="794818"/>
          </a:xfrm>
          <a:prstGeom prst="rect">
            <a:avLst/>
          </a:prstGeom>
        </p:spPr>
      </p:pic>
      <p:sp>
        <p:nvSpPr>
          <p:cNvPr id="13" name="Rectangle 8">
            <a:extLst>
              <a:ext uri="{FF2B5EF4-FFF2-40B4-BE49-F238E27FC236}">
                <a16:creationId xmlns:a16="http://schemas.microsoft.com/office/drawing/2014/main" id="{6FA4ECC4-D797-3081-7577-8D1742E00392}"/>
              </a:ext>
            </a:extLst>
          </p:cNvPr>
          <p:cNvSpPr/>
          <p:nvPr/>
        </p:nvSpPr>
        <p:spPr>
          <a:xfrm>
            <a:off x="6474245" y="4752853"/>
            <a:ext cx="5157691" cy="1373574"/>
          </a:xfrm>
          <a:prstGeom prst="rect">
            <a:avLst/>
          </a:prstGeom>
          <a:solidFill>
            <a:schemeClr val="bg1"/>
          </a:solidFill>
          <a:ln w="3175" cap="flat" cmpd="sng" algn="ctr">
            <a:solidFill>
              <a:srgbClr val="000000"/>
            </a:solidFill>
            <a:prstDash val="solid"/>
            <a:miter lim="800000"/>
          </a:ln>
          <a:effectLst/>
        </p:spPr>
        <p:txBody>
          <a:bodyPr rtlCol="0" anchor="ctr"/>
          <a:lstStyle/>
          <a:p>
            <a:r>
              <a:rPr lang="en-US" sz="2800" dirty="0">
                <a:latin typeface="Times New Roman" panose="02020603050405020304" pitchFamily="18" charset="0"/>
                <a:cs typeface="Times New Roman" panose="02020603050405020304" pitchFamily="18" charset="0"/>
              </a:rPr>
              <a:t>D. 27/1/1975</a:t>
            </a:r>
          </a:p>
        </p:txBody>
      </p:sp>
      <p:sp>
        <p:nvSpPr>
          <p:cNvPr id="14" name="Rectangle 10">
            <a:extLst>
              <a:ext uri="{FF2B5EF4-FFF2-40B4-BE49-F238E27FC236}">
                <a16:creationId xmlns:a16="http://schemas.microsoft.com/office/drawing/2014/main" id="{5F620BC2-55D2-4D6B-46C0-8DFC5DF971FF}"/>
              </a:ext>
            </a:extLst>
          </p:cNvPr>
          <p:cNvSpPr/>
          <p:nvPr/>
        </p:nvSpPr>
        <p:spPr>
          <a:xfrm>
            <a:off x="793974" y="4774822"/>
            <a:ext cx="5155201" cy="1373574"/>
          </a:xfrm>
          <a:prstGeom prst="rect">
            <a:avLst/>
          </a:prstGeom>
          <a:solidFill>
            <a:schemeClr val="bg1"/>
          </a:solidFill>
          <a:ln w="3175" cap="flat" cmpd="sng" algn="ctr">
            <a:solidFill>
              <a:srgbClr val="000000"/>
            </a:solidFill>
            <a:prstDash val="solid"/>
            <a:miter lim="800000"/>
          </a:ln>
          <a:effectLst/>
        </p:spPr>
        <p:txBody>
          <a:bodyPr rtlCol="0" anchor="ctr"/>
          <a:lstStyle/>
          <a:p>
            <a:r>
              <a:rPr lang="en-US" sz="2800" dirty="0">
                <a:latin typeface="Times New Roman" panose="02020603050405020304" pitchFamily="18" charset="0"/>
                <a:cs typeface="Times New Roman" panose="02020603050405020304" pitchFamily="18" charset="0"/>
              </a:rPr>
              <a:t>B. 27/1/1974</a:t>
            </a:r>
          </a:p>
        </p:txBody>
      </p:sp>
      <p:pic>
        <p:nvPicPr>
          <p:cNvPr id="15" name="Picture 13">
            <a:extLst>
              <a:ext uri="{FF2B5EF4-FFF2-40B4-BE49-F238E27FC236}">
                <a16:creationId xmlns:a16="http://schemas.microsoft.com/office/drawing/2014/main" id="{CD8D14EB-BFC2-A4E8-7E71-5A6794D81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339" y="5416463"/>
            <a:ext cx="812889" cy="762472"/>
          </a:xfrm>
          <a:prstGeom prst="rect">
            <a:avLst/>
          </a:prstGeom>
        </p:spPr>
      </p:pic>
      <p:pic>
        <p:nvPicPr>
          <p:cNvPr id="16" name="Picture 14">
            <a:extLst>
              <a:ext uri="{FF2B5EF4-FFF2-40B4-BE49-F238E27FC236}">
                <a16:creationId xmlns:a16="http://schemas.microsoft.com/office/drawing/2014/main" id="{D7C7431E-0F18-4520-C915-A5EEBF7D0403}"/>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5178584" y="5461609"/>
            <a:ext cx="812889" cy="726303"/>
          </a:xfrm>
          <a:prstGeom prst="rect">
            <a:avLst/>
          </a:prstGeom>
        </p:spPr>
      </p:pic>
      <p:sp>
        <p:nvSpPr>
          <p:cNvPr id="18" name="Hộp Văn bản 17">
            <a:extLst>
              <a:ext uri="{FF2B5EF4-FFF2-40B4-BE49-F238E27FC236}">
                <a16:creationId xmlns:a16="http://schemas.microsoft.com/office/drawing/2014/main" id="{EA40729A-94EB-8946-C306-080950B7E2E2}"/>
              </a:ext>
            </a:extLst>
          </p:cNvPr>
          <p:cNvSpPr txBox="1"/>
          <p:nvPr/>
        </p:nvSpPr>
        <p:spPr>
          <a:xfrm>
            <a:off x="776972" y="900279"/>
            <a:ext cx="11058299" cy="1237903"/>
          </a:xfrm>
          <a:prstGeom prst="rect">
            <a:avLst/>
          </a:prstGeom>
          <a:noFill/>
        </p:spPr>
        <p:txBody>
          <a:bodyPr wrap="square">
            <a:spAutoFit/>
          </a:bodyPr>
          <a:lstStyle/>
          <a:p>
            <a:pPr marL="0" marR="0" algn="just">
              <a:lnSpc>
                <a:spcPct val="107000"/>
              </a:lnSpc>
              <a:spcAft>
                <a:spcPts val="800"/>
              </a:spcAft>
            </a:pP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Hiệp</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Pa-</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ri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dứt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ký</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10993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50" fill="hold"/>
                                        <p:tgtEl>
                                          <p:spTgt spid="12"/>
                                        </p:tgtEl>
                                        <p:attrNameLst>
                                          <p:attrName>ppt_w</p:attrName>
                                        </p:attrNameLst>
                                      </p:cBhvr>
                                      <p:tavLst>
                                        <p:tav tm="0">
                                          <p:val>
                                            <p:strVal val="4*#ppt_w"/>
                                          </p:val>
                                        </p:tav>
                                        <p:tav tm="100000">
                                          <p:val>
                                            <p:strVal val="#ppt_w"/>
                                          </p:val>
                                        </p:tav>
                                      </p:tavLst>
                                    </p:anim>
                                    <p:anim calcmode="lin" valueType="num">
                                      <p:cBhvr>
                                        <p:cTn id="2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strVal val="4*#ppt_w"/>
                                          </p:val>
                                        </p:tav>
                                        <p:tav tm="100000">
                                          <p:val>
                                            <p:strVal val="#ppt_w"/>
                                          </p:val>
                                        </p:tav>
                                      </p:tavLst>
                                    </p:anim>
                                    <p:anim calcmode="lin" valueType="num">
                                      <p:cBhvr>
                                        <p:cTn id="3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9" grpId="0" animBg="1"/>
      <p:bldP spid="10"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CF5B6-0236-42A9-97FF-8464EAFF31D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0D74DA6-D80F-F6CC-E9D9-FD7EBEEA9E7E}"/>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F495305B-7ED2-9348-AC29-D45195ED41E8}"/>
              </a:ext>
            </a:extLst>
          </p:cNvPr>
          <p:cNvGrpSpPr/>
          <p:nvPr/>
        </p:nvGrpSpPr>
        <p:grpSpPr>
          <a:xfrm>
            <a:off x="-1366417" y="449035"/>
            <a:ext cx="14924833" cy="2111284"/>
            <a:chOff x="0" y="0"/>
            <a:chExt cx="63019218" cy="13778787"/>
          </a:xfrm>
        </p:grpSpPr>
        <p:sp>
          <p:nvSpPr>
            <p:cNvPr id="4" name="Freeform 4">
              <a:extLst>
                <a:ext uri="{FF2B5EF4-FFF2-40B4-BE49-F238E27FC236}">
                  <a16:creationId xmlns:a16="http://schemas.microsoft.com/office/drawing/2014/main" id="{F6A8C8E0-3FE1-CA13-0696-DFF531450B9C}"/>
                </a:ext>
              </a:extLst>
            </p:cNvPr>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941F4189-289C-4705-D9A6-A676689BCC18}"/>
                </a:ext>
              </a:extLst>
            </p:cNvPr>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 name="Group 6">
            <a:extLst>
              <a:ext uri="{FF2B5EF4-FFF2-40B4-BE49-F238E27FC236}">
                <a16:creationId xmlns:a16="http://schemas.microsoft.com/office/drawing/2014/main" id="{0C5C43A4-A717-6683-605A-12320D29E4DA}"/>
              </a:ext>
            </a:extLst>
          </p:cNvPr>
          <p:cNvGrpSpPr/>
          <p:nvPr/>
        </p:nvGrpSpPr>
        <p:grpSpPr>
          <a:xfrm>
            <a:off x="-1111604" y="728668"/>
            <a:ext cx="14415207" cy="1580579"/>
            <a:chOff x="0" y="0"/>
            <a:chExt cx="57384530" cy="10764024"/>
          </a:xfrm>
        </p:grpSpPr>
        <p:sp>
          <p:nvSpPr>
            <p:cNvPr id="7" name="Freeform 7">
              <a:extLst>
                <a:ext uri="{FF2B5EF4-FFF2-40B4-BE49-F238E27FC236}">
                  <a16:creationId xmlns:a16="http://schemas.microsoft.com/office/drawing/2014/main" id="{48128237-1DA3-A30C-8B94-09D82E193360}"/>
                </a:ext>
              </a:extLst>
            </p:cNvPr>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rgbClr val="FFFFFF"/>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A6ED95FF-F962-E84A-04FD-7FE546443AF0}"/>
                </a:ext>
              </a:extLst>
            </p:cNvPr>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 name="Rectangle 9">
            <a:extLst>
              <a:ext uri="{FF2B5EF4-FFF2-40B4-BE49-F238E27FC236}">
                <a16:creationId xmlns:a16="http://schemas.microsoft.com/office/drawing/2014/main" id="{670DD565-9B76-8E42-FD74-18C7959D5F52}"/>
              </a:ext>
            </a:extLst>
          </p:cNvPr>
          <p:cNvSpPr/>
          <p:nvPr/>
        </p:nvSpPr>
        <p:spPr>
          <a:xfrm>
            <a:off x="6490997" y="4676431"/>
            <a:ext cx="5128983" cy="122538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endParaRPr lang="en-US" sz="2800" dirty="0">
              <a:latin typeface="Times New Roman" panose="02020603050405020304" pitchFamily="18" charset="0"/>
              <a:cs typeface="Times New Roman" panose="02020603050405020304" pitchFamily="18" charset="0"/>
            </a:endParaRPr>
          </a:p>
        </p:txBody>
      </p:sp>
      <p:sp>
        <p:nvSpPr>
          <p:cNvPr id="10" name="Rectangle 11">
            <a:extLst>
              <a:ext uri="{FF2B5EF4-FFF2-40B4-BE49-F238E27FC236}">
                <a16:creationId xmlns:a16="http://schemas.microsoft.com/office/drawing/2014/main" id="{F86F80AC-AA56-5A2D-A8C5-B9535D5E33EC}"/>
              </a:ext>
            </a:extLst>
          </p:cNvPr>
          <p:cNvSpPr/>
          <p:nvPr/>
        </p:nvSpPr>
        <p:spPr>
          <a:xfrm>
            <a:off x="752511" y="4742523"/>
            <a:ext cx="5128983" cy="1165357"/>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Gòn</a:t>
            </a:r>
            <a:endParaRPr lang="en-US" sz="2800" dirty="0">
              <a:latin typeface="Times New Roman" panose="02020603050405020304" pitchFamily="18" charset="0"/>
              <a:cs typeface="Times New Roman" panose="02020603050405020304" pitchFamily="18" charset="0"/>
            </a:endParaRPr>
          </a:p>
        </p:txBody>
      </p:sp>
      <p:pic>
        <p:nvPicPr>
          <p:cNvPr id="11" name="Picture 16">
            <a:extLst>
              <a:ext uri="{FF2B5EF4-FFF2-40B4-BE49-F238E27FC236}">
                <a16:creationId xmlns:a16="http://schemas.microsoft.com/office/drawing/2014/main" id="{9F4F14E8-3F40-F003-A89D-4C8E694D5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167" y="5214429"/>
            <a:ext cx="895384" cy="727488"/>
          </a:xfrm>
          <a:prstGeom prst="rect">
            <a:avLst/>
          </a:prstGeom>
        </p:spPr>
      </p:pic>
      <p:pic>
        <p:nvPicPr>
          <p:cNvPr id="12" name="Picture 17">
            <a:extLst>
              <a:ext uri="{FF2B5EF4-FFF2-40B4-BE49-F238E27FC236}">
                <a16:creationId xmlns:a16="http://schemas.microsoft.com/office/drawing/2014/main" id="{0A34D98A-CC16-9B34-E863-6D95C9E8BC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5608" y="5018619"/>
            <a:ext cx="812889" cy="794818"/>
          </a:xfrm>
          <a:prstGeom prst="rect">
            <a:avLst/>
          </a:prstGeom>
        </p:spPr>
      </p:pic>
      <p:sp>
        <p:nvSpPr>
          <p:cNvPr id="13" name="Rectangle 8">
            <a:extLst>
              <a:ext uri="{FF2B5EF4-FFF2-40B4-BE49-F238E27FC236}">
                <a16:creationId xmlns:a16="http://schemas.microsoft.com/office/drawing/2014/main" id="{91991860-063B-0B38-C3FE-052DC8B4D9FC}"/>
              </a:ext>
            </a:extLst>
          </p:cNvPr>
          <p:cNvSpPr/>
          <p:nvPr/>
        </p:nvSpPr>
        <p:spPr>
          <a:xfrm>
            <a:off x="752511" y="3062959"/>
            <a:ext cx="5157691" cy="1234723"/>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viện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endParaRPr lang="en-US" sz="2800" dirty="0">
              <a:latin typeface="Times New Roman" panose="02020603050405020304" pitchFamily="18" charset="0"/>
              <a:cs typeface="Times New Roman" panose="02020603050405020304" pitchFamily="18" charset="0"/>
            </a:endParaRPr>
          </a:p>
        </p:txBody>
      </p:sp>
      <p:sp>
        <p:nvSpPr>
          <p:cNvPr id="14" name="Rectangle 10">
            <a:extLst>
              <a:ext uri="{FF2B5EF4-FFF2-40B4-BE49-F238E27FC236}">
                <a16:creationId xmlns:a16="http://schemas.microsoft.com/office/drawing/2014/main" id="{AC28AF3B-24C8-766E-4B87-3E04FEA58C5E}"/>
              </a:ext>
            </a:extLst>
          </p:cNvPr>
          <p:cNvSpPr/>
          <p:nvPr/>
        </p:nvSpPr>
        <p:spPr>
          <a:xfrm>
            <a:off x="6490997" y="3085251"/>
            <a:ext cx="5155201" cy="116535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Nam</a:t>
            </a:r>
          </a:p>
        </p:txBody>
      </p:sp>
      <p:pic>
        <p:nvPicPr>
          <p:cNvPr id="15" name="Picture 13">
            <a:extLst>
              <a:ext uri="{FF2B5EF4-FFF2-40B4-BE49-F238E27FC236}">
                <a16:creationId xmlns:a16="http://schemas.microsoft.com/office/drawing/2014/main" id="{F5465535-FF41-2875-005B-72F55F840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4605" y="3550507"/>
            <a:ext cx="812889" cy="762472"/>
          </a:xfrm>
          <a:prstGeom prst="rect">
            <a:avLst/>
          </a:prstGeom>
        </p:spPr>
      </p:pic>
      <p:pic>
        <p:nvPicPr>
          <p:cNvPr id="16" name="Picture 14">
            <a:extLst>
              <a:ext uri="{FF2B5EF4-FFF2-40B4-BE49-F238E27FC236}">
                <a16:creationId xmlns:a16="http://schemas.microsoft.com/office/drawing/2014/main" id="{FD745DBB-1785-1C03-4C59-DEB37D82AF83}"/>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875607" y="3587200"/>
            <a:ext cx="812889" cy="726303"/>
          </a:xfrm>
          <a:prstGeom prst="rect">
            <a:avLst/>
          </a:prstGeom>
        </p:spPr>
      </p:pic>
      <p:sp>
        <p:nvSpPr>
          <p:cNvPr id="18" name="Hộp Văn bản 17">
            <a:extLst>
              <a:ext uri="{FF2B5EF4-FFF2-40B4-BE49-F238E27FC236}">
                <a16:creationId xmlns:a16="http://schemas.microsoft.com/office/drawing/2014/main" id="{CEF6C4FC-9398-805E-6081-F37E4AFCDA29}"/>
              </a:ext>
            </a:extLst>
          </p:cNvPr>
          <p:cNvSpPr txBox="1"/>
          <p:nvPr/>
        </p:nvSpPr>
        <p:spPr>
          <a:xfrm>
            <a:off x="876004" y="972845"/>
            <a:ext cx="10935985" cy="1110689"/>
          </a:xfrm>
          <a:prstGeom prst="rect">
            <a:avLst/>
          </a:prstGeom>
          <a:noFill/>
        </p:spPr>
        <p:txBody>
          <a:bodyPr wrap="square">
            <a:spAutoFit/>
          </a:bodyPr>
          <a:lstStyle/>
          <a:p>
            <a:pPr marL="0" marR="0" algn="just">
              <a:lnSpc>
                <a:spcPct val="107000"/>
              </a:lnSpc>
              <a:spcAft>
                <a:spcPts val="80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4: Thành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Xuân 1975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64309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50" fill="hold"/>
                                        <p:tgtEl>
                                          <p:spTgt spid="12"/>
                                        </p:tgtEl>
                                        <p:attrNameLst>
                                          <p:attrName>ppt_w</p:attrName>
                                        </p:attrNameLst>
                                      </p:cBhvr>
                                      <p:tavLst>
                                        <p:tav tm="0">
                                          <p:val>
                                            <p:strVal val="4*#ppt_w"/>
                                          </p:val>
                                        </p:tav>
                                        <p:tav tm="100000">
                                          <p:val>
                                            <p:strVal val="#ppt_w"/>
                                          </p:val>
                                        </p:tav>
                                      </p:tavLst>
                                    </p:anim>
                                    <p:anim calcmode="lin" valueType="num">
                                      <p:cBhvr>
                                        <p:cTn id="2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strVal val="4*#ppt_w"/>
                                          </p:val>
                                        </p:tav>
                                        <p:tav tm="100000">
                                          <p:val>
                                            <p:strVal val="#ppt_w"/>
                                          </p:val>
                                        </p:tav>
                                      </p:tavLst>
                                    </p:anim>
                                    <p:anim calcmode="lin" valueType="num">
                                      <p:cBhvr>
                                        <p:cTn id="3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9" grpId="0" animBg="1"/>
      <p:bldP spid="10" grpId="0" animBg="1"/>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66417" y="449035"/>
            <a:ext cx="14924833" cy="2111284"/>
            <a:chOff x="0" y="0"/>
            <a:chExt cx="63019218" cy="13778787"/>
          </a:xfrm>
        </p:grpSpPr>
        <p:sp>
          <p:nvSpPr>
            <p:cNvPr id="4" name="Freeform 4"/>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5"/>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6" name="Group 6"/>
          <p:cNvGrpSpPr/>
          <p:nvPr/>
        </p:nvGrpSpPr>
        <p:grpSpPr>
          <a:xfrm>
            <a:off x="-1111604" y="728668"/>
            <a:ext cx="14415207" cy="1580579"/>
            <a:chOff x="0" y="0"/>
            <a:chExt cx="57384530" cy="10764024"/>
          </a:xfrm>
        </p:grpSpPr>
        <p:sp>
          <p:nvSpPr>
            <p:cNvPr id="7" name="Freeform 7"/>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chemeClr val="bg1"/>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 name="Rectangle 9">
            <a:extLst>
              <a:ext uri="{FF2B5EF4-FFF2-40B4-BE49-F238E27FC236}">
                <a16:creationId xmlns:a16="http://schemas.microsoft.com/office/drawing/2014/main" id="{29BA5E72-3500-7CF2-5FC4-9FD57210DCAA}"/>
              </a:ext>
            </a:extLst>
          </p:cNvPr>
          <p:cNvSpPr/>
          <p:nvPr/>
        </p:nvSpPr>
        <p:spPr>
          <a:xfrm>
            <a:off x="796791" y="4762188"/>
            <a:ext cx="5128983" cy="1225388"/>
          </a:xfrm>
          <a:prstGeom prst="rect">
            <a:avLst/>
          </a:prstGeom>
          <a:solidFill>
            <a:schemeClr val="bg1"/>
          </a:solidFill>
          <a:ln w="3175" cap="flat" cmpd="sng" algn="ctr">
            <a:solidFill>
              <a:srgbClr val="000000"/>
            </a:solidFill>
            <a:prstDash val="solid"/>
            <a:miter lim="800000"/>
          </a:ln>
          <a:effectLst/>
        </p:spPr>
        <p:txBody>
          <a:bodyPr rtlCol="0" anchor="ct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10" name="Rectangle 11">
            <a:extLst>
              <a:ext uri="{FF2B5EF4-FFF2-40B4-BE49-F238E27FC236}">
                <a16:creationId xmlns:a16="http://schemas.microsoft.com/office/drawing/2014/main" id="{D1CFD9FD-49DE-BD05-AFE6-3A07722D63C1}"/>
              </a:ext>
            </a:extLst>
          </p:cNvPr>
          <p:cNvSpPr/>
          <p:nvPr/>
        </p:nvSpPr>
        <p:spPr>
          <a:xfrm>
            <a:off x="776972" y="3297156"/>
            <a:ext cx="5128983" cy="1165357"/>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endParaRPr lang="en-US" sz="2800" dirty="0">
              <a:latin typeface="Times New Roman" panose="02020603050405020304" pitchFamily="18" charset="0"/>
              <a:cs typeface="Times New Roman" panose="02020603050405020304" pitchFamily="18" charset="0"/>
            </a:endParaRPr>
          </a:p>
        </p:txBody>
      </p:sp>
      <p:pic>
        <p:nvPicPr>
          <p:cNvPr id="11" name="Picture 16">
            <a:extLst>
              <a:ext uri="{FF2B5EF4-FFF2-40B4-BE49-F238E27FC236}">
                <a16:creationId xmlns:a16="http://schemas.microsoft.com/office/drawing/2014/main" id="{6A71ECFF-B78E-1C0C-A625-A6AAA9CB7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628" y="3769062"/>
            <a:ext cx="895384" cy="727488"/>
          </a:xfrm>
          <a:prstGeom prst="rect">
            <a:avLst/>
          </a:prstGeom>
        </p:spPr>
      </p:pic>
      <p:pic>
        <p:nvPicPr>
          <p:cNvPr id="12" name="Picture 17">
            <a:extLst>
              <a:ext uri="{FF2B5EF4-FFF2-40B4-BE49-F238E27FC236}">
                <a16:creationId xmlns:a16="http://schemas.microsoft.com/office/drawing/2014/main" id="{D561921D-D2DE-23C6-8897-9866DDE4D7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2903" y="5158651"/>
            <a:ext cx="812889" cy="794818"/>
          </a:xfrm>
          <a:prstGeom prst="rect">
            <a:avLst/>
          </a:prstGeom>
        </p:spPr>
      </p:pic>
      <p:sp>
        <p:nvSpPr>
          <p:cNvPr id="13" name="Rectangle 8">
            <a:extLst>
              <a:ext uri="{FF2B5EF4-FFF2-40B4-BE49-F238E27FC236}">
                <a16:creationId xmlns:a16="http://schemas.microsoft.com/office/drawing/2014/main" id="{6FA4ECC4-D797-3081-7577-8D1742E00392}"/>
              </a:ext>
            </a:extLst>
          </p:cNvPr>
          <p:cNvSpPr/>
          <p:nvPr/>
        </p:nvSpPr>
        <p:spPr>
          <a:xfrm>
            <a:off x="6474245" y="4752853"/>
            <a:ext cx="5157691" cy="1234723"/>
          </a:xfrm>
          <a:prstGeom prst="rect">
            <a:avLst/>
          </a:prstGeom>
          <a:solidFill>
            <a:schemeClr val="bg1"/>
          </a:solidFill>
          <a:ln w="3175" cap="flat" cmpd="sng" algn="ctr">
            <a:solidFill>
              <a:srgbClr val="000000"/>
            </a:solidFill>
            <a:prstDash val="solid"/>
            <a:miter lim="800000"/>
          </a:ln>
          <a:effectLst/>
        </p:spPr>
        <p:txBody>
          <a:bodyPr rtlCol="0" anchor="ct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endParaRPr lang="en-US" sz="2800" dirty="0">
              <a:latin typeface="Times New Roman" panose="02020603050405020304" pitchFamily="18" charset="0"/>
              <a:cs typeface="Times New Roman" panose="02020603050405020304" pitchFamily="18" charset="0"/>
            </a:endParaRPr>
          </a:p>
        </p:txBody>
      </p:sp>
      <p:sp>
        <p:nvSpPr>
          <p:cNvPr id="14" name="Rectangle 10">
            <a:extLst>
              <a:ext uri="{FF2B5EF4-FFF2-40B4-BE49-F238E27FC236}">
                <a16:creationId xmlns:a16="http://schemas.microsoft.com/office/drawing/2014/main" id="{5F620BC2-55D2-4D6B-46C0-8DFC5DF971FF}"/>
              </a:ext>
            </a:extLst>
          </p:cNvPr>
          <p:cNvSpPr/>
          <p:nvPr/>
        </p:nvSpPr>
        <p:spPr>
          <a:xfrm>
            <a:off x="6476735" y="3288856"/>
            <a:ext cx="5155201" cy="116535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Pa-</a:t>
            </a:r>
            <a:r>
              <a:rPr lang="en-US" sz="2800" dirty="0" err="1">
                <a:latin typeface="Times New Roman" panose="02020603050405020304" pitchFamily="18" charset="0"/>
                <a:cs typeface="Times New Roman" panose="02020603050405020304" pitchFamily="18" charset="0"/>
              </a:rPr>
              <a:t>ri</a:t>
            </a:r>
            <a:endParaRPr lang="en-US" sz="2800" dirty="0">
              <a:latin typeface="Times New Roman" panose="02020603050405020304" pitchFamily="18" charset="0"/>
              <a:cs typeface="Times New Roman" panose="02020603050405020304" pitchFamily="18" charset="0"/>
            </a:endParaRPr>
          </a:p>
        </p:txBody>
      </p:sp>
      <p:pic>
        <p:nvPicPr>
          <p:cNvPr id="15" name="Picture 13">
            <a:extLst>
              <a:ext uri="{FF2B5EF4-FFF2-40B4-BE49-F238E27FC236}">
                <a16:creationId xmlns:a16="http://schemas.microsoft.com/office/drawing/2014/main" id="{CD8D14EB-BFC2-A4E8-7E71-5A6794D81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339" y="5255899"/>
            <a:ext cx="812889" cy="762472"/>
          </a:xfrm>
          <a:prstGeom prst="rect">
            <a:avLst/>
          </a:prstGeom>
        </p:spPr>
      </p:pic>
      <p:pic>
        <p:nvPicPr>
          <p:cNvPr id="16" name="Picture 14">
            <a:extLst>
              <a:ext uri="{FF2B5EF4-FFF2-40B4-BE49-F238E27FC236}">
                <a16:creationId xmlns:a16="http://schemas.microsoft.com/office/drawing/2014/main" id="{D7C7431E-0F18-4520-C915-A5EEBF7D0403}"/>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861345" y="3790805"/>
            <a:ext cx="812889" cy="726303"/>
          </a:xfrm>
          <a:prstGeom prst="rect">
            <a:avLst/>
          </a:prstGeom>
        </p:spPr>
      </p:pic>
      <p:sp>
        <p:nvSpPr>
          <p:cNvPr id="18" name="Hộp Văn bản 17">
            <a:extLst>
              <a:ext uri="{FF2B5EF4-FFF2-40B4-BE49-F238E27FC236}">
                <a16:creationId xmlns:a16="http://schemas.microsoft.com/office/drawing/2014/main" id="{EA40729A-94EB-8946-C306-080950B7E2E2}"/>
              </a:ext>
            </a:extLst>
          </p:cNvPr>
          <p:cNvSpPr txBox="1"/>
          <p:nvPr/>
        </p:nvSpPr>
        <p:spPr>
          <a:xfrm>
            <a:off x="899963" y="949332"/>
            <a:ext cx="10809265" cy="1110689"/>
          </a:xfrm>
          <a:prstGeom prst="rect">
            <a:avLst/>
          </a:prstGeom>
          <a:noFill/>
        </p:spPr>
        <p:txBody>
          <a:bodyPr wrap="square">
            <a:spAutoFit/>
          </a:bodyPr>
          <a:lstStyle/>
          <a:p>
            <a:pPr marL="0" marR="0">
              <a:lnSpc>
                <a:spcPct val="107000"/>
              </a:lnSpc>
              <a:spcAft>
                <a:spcPts val="80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Xuân 1975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ngoặt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34034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50" fill="hold"/>
                                        <p:tgtEl>
                                          <p:spTgt spid="12"/>
                                        </p:tgtEl>
                                        <p:attrNameLst>
                                          <p:attrName>ppt_w</p:attrName>
                                        </p:attrNameLst>
                                      </p:cBhvr>
                                      <p:tavLst>
                                        <p:tav tm="0">
                                          <p:val>
                                            <p:strVal val="4*#ppt_w"/>
                                          </p:val>
                                        </p:tav>
                                        <p:tav tm="100000">
                                          <p:val>
                                            <p:strVal val="#ppt_w"/>
                                          </p:val>
                                        </p:tav>
                                      </p:tavLst>
                                    </p:anim>
                                    <p:anim calcmode="lin" valueType="num">
                                      <p:cBhvr>
                                        <p:cTn id="2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strVal val="4*#ppt_w"/>
                                          </p:val>
                                        </p:tav>
                                        <p:tav tm="100000">
                                          <p:val>
                                            <p:strVal val="#ppt_w"/>
                                          </p:val>
                                        </p:tav>
                                      </p:tavLst>
                                    </p:anim>
                                    <p:anim calcmode="lin" valueType="num">
                                      <p:cBhvr>
                                        <p:cTn id="3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9" grpId="0" animBg="1"/>
      <p:bldP spid="10"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66417" y="449035"/>
            <a:ext cx="14924833" cy="2111284"/>
            <a:chOff x="0" y="0"/>
            <a:chExt cx="63019218" cy="13778787"/>
          </a:xfrm>
        </p:grpSpPr>
        <p:sp>
          <p:nvSpPr>
            <p:cNvPr id="4" name="Freeform 4"/>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Freeform 5"/>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 name="Group 6"/>
          <p:cNvGrpSpPr/>
          <p:nvPr/>
        </p:nvGrpSpPr>
        <p:grpSpPr>
          <a:xfrm>
            <a:off x="-1111604" y="728668"/>
            <a:ext cx="14415207" cy="1580579"/>
            <a:chOff x="0" y="0"/>
            <a:chExt cx="57384530" cy="10764024"/>
          </a:xfrm>
        </p:grpSpPr>
        <p:sp>
          <p:nvSpPr>
            <p:cNvPr id="7" name="Freeform 7"/>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rgbClr val="FFFFFF"/>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 name="Rectangle 9">
            <a:extLst>
              <a:ext uri="{FF2B5EF4-FFF2-40B4-BE49-F238E27FC236}">
                <a16:creationId xmlns:a16="http://schemas.microsoft.com/office/drawing/2014/main" id="{F61686BE-B65C-0709-9280-3DE2EFA86BAB}"/>
              </a:ext>
            </a:extLst>
          </p:cNvPr>
          <p:cNvSpPr/>
          <p:nvPr/>
        </p:nvSpPr>
        <p:spPr>
          <a:xfrm>
            <a:off x="752511" y="3281182"/>
            <a:ext cx="5128983" cy="1225388"/>
          </a:xfrm>
          <a:prstGeom prst="rect">
            <a:avLst/>
          </a:prstGeom>
          <a:solidFill>
            <a:schemeClr val="bg1"/>
          </a:solidFill>
          <a:ln w="3175" cap="flat" cmpd="sng" algn="ctr">
            <a:solidFill>
              <a:srgbClr val="000000"/>
            </a:solidFill>
            <a:prstDash val="solid"/>
            <a:miter lim="800000"/>
          </a:ln>
          <a:effectLst/>
        </p:spPr>
        <p:txBody>
          <a:bodyPr rtlCol="0" anchor="ct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Chí Minh.</a:t>
            </a:r>
          </a:p>
        </p:txBody>
      </p:sp>
      <p:sp>
        <p:nvSpPr>
          <p:cNvPr id="10" name="Rectangle 11">
            <a:extLst>
              <a:ext uri="{FF2B5EF4-FFF2-40B4-BE49-F238E27FC236}">
                <a16:creationId xmlns:a16="http://schemas.microsoft.com/office/drawing/2014/main" id="{AD5696B6-3A99-15AA-42C2-47074C9D29E7}"/>
              </a:ext>
            </a:extLst>
          </p:cNvPr>
          <p:cNvSpPr/>
          <p:nvPr/>
        </p:nvSpPr>
        <p:spPr>
          <a:xfrm>
            <a:off x="752511" y="4742523"/>
            <a:ext cx="5128983" cy="1165357"/>
          </a:xfrm>
          <a:prstGeom prst="rect">
            <a:avLst/>
          </a:prstGeom>
          <a:solidFill>
            <a:schemeClr val="bg1"/>
          </a:solidFill>
          <a:ln w="3175" cap="flat" cmpd="sng" algn="ctr">
            <a:solidFill>
              <a:srgbClr val="000000"/>
            </a:solidFill>
            <a:prstDash val="solid"/>
            <a:miter lim="800000"/>
          </a:ln>
          <a:effectLst/>
        </p:spPr>
        <p:txBody>
          <a:bodyPr rtlCol="0" anchor="ct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Lam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a:t>
            </a:r>
          </a:p>
        </p:txBody>
      </p:sp>
      <p:pic>
        <p:nvPicPr>
          <p:cNvPr id="11" name="Picture 16">
            <a:extLst>
              <a:ext uri="{FF2B5EF4-FFF2-40B4-BE49-F238E27FC236}">
                <a16:creationId xmlns:a16="http://schemas.microsoft.com/office/drawing/2014/main" id="{4CF31DD1-4522-5EAD-D7A7-6861854D0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167" y="5214429"/>
            <a:ext cx="895384" cy="727488"/>
          </a:xfrm>
          <a:prstGeom prst="rect">
            <a:avLst/>
          </a:prstGeom>
        </p:spPr>
      </p:pic>
      <p:pic>
        <p:nvPicPr>
          <p:cNvPr id="12" name="Picture 17">
            <a:extLst>
              <a:ext uri="{FF2B5EF4-FFF2-40B4-BE49-F238E27FC236}">
                <a16:creationId xmlns:a16="http://schemas.microsoft.com/office/drawing/2014/main" id="{35245BD9-2CBA-20AD-0ABA-10A1C78F31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7122" y="3623370"/>
            <a:ext cx="812889" cy="794818"/>
          </a:xfrm>
          <a:prstGeom prst="rect">
            <a:avLst/>
          </a:prstGeom>
        </p:spPr>
      </p:pic>
      <p:sp>
        <p:nvSpPr>
          <p:cNvPr id="13" name="Rectangle 8">
            <a:extLst>
              <a:ext uri="{FF2B5EF4-FFF2-40B4-BE49-F238E27FC236}">
                <a16:creationId xmlns:a16="http://schemas.microsoft.com/office/drawing/2014/main" id="{D76B24CE-151F-9F5F-5225-57AF2223F0C4}"/>
              </a:ext>
            </a:extLst>
          </p:cNvPr>
          <p:cNvSpPr/>
          <p:nvPr/>
        </p:nvSpPr>
        <p:spPr>
          <a:xfrm>
            <a:off x="6453096" y="4690160"/>
            <a:ext cx="5157691" cy="1234723"/>
          </a:xfrm>
          <a:prstGeom prst="rect">
            <a:avLst/>
          </a:prstGeom>
          <a:solidFill>
            <a:schemeClr val="bg1"/>
          </a:solidFill>
          <a:ln w="3175" cap="flat" cmpd="sng" algn="ctr">
            <a:solidFill>
              <a:srgbClr val="000000"/>
            </a:solidFill>
            <a:prstDash val="solid"/>
            <a:miter lim="800000"/>
          </a:ln>
          <a:effectLst/>
        </p:spPr>
        <p:txBody>
          <a:bodyPr rtlCol="0" anchor="ct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Lộc</a:t>
            </a:r>
            <a:r>
              <a:rPr lang="en-US" sz="2800" dirty="0">
                <a:latin typeface="Times New Roman" panose="02020603050405020304" pitchFamily="18" charset="0"/>
                <a:cs typeface="Times New Roman" panose="02020603050405020304" pitchFamily="18" charset="0"/>
              </a:rPr>
              <a:t>.</a:t>
            </a:r>
          </a:p>
        </p:txBody>
      </p:sp>
      <p:sp>
        <p:nvSpPr>
          <p:cNvPr id="14" name="Rectangle 10">
            <a:extLst>
              <a:ext uri="{FF2B5EF4-FFF2-40B4-BE49-F238E27FC236}">
                <a16:creationId xmlns:a16="http://schemas.microsoft.com/office/drawing/2014/main" id="{F78633D8-815A-8AB9-FFA0-5BC56CCC6155}"/>
              </a:ext>
            </a:extLst>
          </p:cNvPr>
          <p:cNvSpPr/>
          <p:nvPr/>
        </p:nvSpPr>
        <p:spPr>
          <a:xfrm>
            <a:off x="6477286" y="3297155"/>
            <a:ext cx="5155201" cy="1165358"/>
          </a:xfrm>
          <a:prstGeom prst="rect">
            <a:avLst/>
          </a:prstGeom>
          <a:solidFill>
            <a:schemeClr val="bg1"/>
          </a:solidFill>
          <a:ln w="3175" cap="flat" cmpd="sng" algn="ctr">
            <a:solidFill>
              <a:srgbClr val="000000"/>
            </a:solidFill>
            <a:prstDash val="solid"/>
            <a:miter lim="800000"/>
          </a:ln>
          <a:effectLst/>
        </p:spPr>
        <p:txBody>
          <a:bodyPr rtlCol="0" anchor="ct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Gòn</a:t>
            </a:r>
            <a:r>
              <a:rPr lang="en-US" sz="2800" dirty="0">
                <a:latin typeface="Times New Roman" panose="02020603050405020304" pitchFamily="18" charset="0"/>
                <a:cs typeface="Times New Roman" panose="02020603050405020304" pitchFamily="18" charset="0"/>
              </a:rPr>
              <a:t>.</a:t>
            </a:r>
          </a:p>
        </p:txBody>
      </p:sp>
      <p:pic>
        <p:nvPicPr>
          <p:cNvPr id="15" name="Picture 13">
            <a:extLst>
              <a:ext uri="{FF2B5EF4-FFF2-40B4-BE49-F238E27FC236}">
                <a16:creationId xmlns:a16="http://schemas.microsoft.com/office/drawing/2014/main" id="{4E1E1480-FC39-1DEB-58C2-90EDBEC0F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190" y="5177708"/>
            <a:ext cx="812889" cy="762472"/>
          </a:xfrm>
          <a:prstGeom prst="rect">
            <a:avLst/>
          </a:prstGeom>
        </p:spPr>
      </p:pic>
      <p:pic>
        <p:nvPicPr>
          <p:cNvPr id="16" name="Picture 14">
            <a:extLst>
              <a:ext uri="{FF2B5EF4-FFF2-40B4-BE49-F238E27FC236}">
                <a16:creationId xmlns:a16="http://schemas.microsoft.com/office/drawing/2014/main" id="{4E73102F-78F6-88B3-5B8D-BA8D5062D644}"/>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861896" y="3799104"/>
            <a:ext cx="812889" cy="726303"/>
          </a:xfrm>
          <a:prstGeom prst="rect">
            <a:avLst/>
          </a:prstGeom>
        </p:spPr>
      </p:pic>
      <p:sp>
        <p:nvSpPr>
          <p:cNvPr id="18" name="Hộp Văn bản 17">
            <a:extLst>
              <a:ext uri="{FF2B5EF4-FFF2-40B4-BE49-F238E27FC236}">
                <a16:creationId xmlns:a16="http://schemas.microsoft.com/office/drawing/2014/main" id="{C51976C9-277A-A7CB-679D-C01FB0FB1F24}"/>
              </a:ext>
            </a:extLst>
          </p:cNvPr>
          <p:cNvSpPr txBox="1"/>
          <p:nvPr/>
        </p:nvSpPr>
        <p:spPr>
          <a:xfrm>
            <a:off x="752511" y="979798"/>
            <a:ext cx="10935568" cy="1110689"/>
          </a:xfrm>
          <a:prstGeom prst="rect">
            <a:avLst/>
          </a:prstGeom>
          <a:noFill/>
        </p:spPr>
        <p:txBody>
          <a:bodyPr wrap="square">
            <a:spAutoFit/>
          </a:bodyPr>
          <a:lstStyle/>
          <a:p>
            <a:pPr marL="0" marR="0" algn="just">
              <a:lnSpc>
                <a:spcPct val="107000"/>
              </a:lnSpc>
              <a:spcAft>
                <a:spcPts val="80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Tuyến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 Nam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Mĩ</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2012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50" fill="hold"/>
                                        <p:tgtEl>
                                          <p:spTgt spid="12"/>
                                        </p:tgtEl>
                                        <p:attrNameLst>
                                          <p:attrName>ppt_w</p:attrName>
                                        </p:attrNameLst>
                                      </p:cBhvr>
                                      <p:tavLst>
                                        <p:tav tm="0">
                                          <p:val>
                                            <p:strVal val="4*#ppt_w"/>
                                          </p:val>
                                        </p:tav>
                                        <p:tav tm="100000">
                                          <p:val>
                                            <p:strVal val="#ppt_w"/>
                                          </p:val>
                                        </p:tav>
                                      </p:tavLst>
                                    </p:anim>
                                    <p:anim calcmode="lin" valueType="num">
                                      <p:cBhvr>
                                        <p:cTn id="2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strVal val="4*#ppt_w"/>
                                          </p:val>
                                        </p:tav>
                                        <p:tav tm="100000">
                                          <p:val>
                                            <p:strVal val="#ppt_w"/>
                                          </p:val>
                                        </p:tav>
                                      </p:tavLst>
                                    </p:anim>
                                    <p:anim calcmode="lin" valueType="num">
                                      <p:cBhvr>
                                        <p:cTn id="3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9" grpId="0" animBg="1"/>
      <p:bldP spid="10"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F77CD-597B-68DF-B374-031516E10B1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688DE62-5638-9B2C-5EF9-33890276953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72E8F4CD-DA7A-9692-E171-7C3C34226343}"/>
              </a:ext>
            </a:extLst>
          </p:cNvPr>
          <p:cNvGrpSpPr/>
          <p:nvPr/>
        </p:nvGrpSpPr>
        <p:grpSpPr>
          <a:xfrm>
            <a:off x="-1366417" y="449035"/>
            <a:ext cx="14924833" cy="2111284"/>
            <a:chOff x="0" y="0"/>
            <a:chExt cx="63019218" cy="13778787"/>
          </a:xfrm>
        </p:grpSpPr>
        <p:sp>
          <p:nvSpPr>
            <p:cNvPr id="4" name="Freeform 4">
              <a:extLst>
                <a:ext uri="{FF2B5EF4-FFF2-40B4-BE49-F238E27FC236}">
                  <a16:creationId xmlns:a16="http://schemas.microsoft.com/office/drawing/2014/main" id="{29159903-C2CC-62F9-A7D6-E824FBA15EAA}"/>
                </a:ext>
              </a:extLst>
            </p:cNvPr>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DFD7903-204E-3538-2715-68D2534EDC56}"/>
                </a:ext>
              </a:extLst>
            </p:cNvPr>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a:extLst>
              <a:ext uri="{FF2B5EF4-FFF2-40B4-BE49-F238E27FC236}">
                <a16:creationId xmlns:a16="http://schemas.microsoft.com/office/drawing/2014/main" id="{8CE649B9-D4F4-FFF7-D788-AF66DA758BEB}"/>
              </a:ext>
            </a:extLst>
          </p:cNvPr>
          <p:cNvGrpSpPr/>
          <p:nvPr/>
        </p:nvGrpSpPr>
        <p:grpSpPr>
          <a:xfrm>
            <a:off x="-1111604" y="728668"/>
            <a:ext cx="14415207" cy="1580579"/>
            <a:chOff x="0" y="0"/>
            <a:chExt cx="57384530" cy="10764024"/>
          </a:xfrm>
        </p:grpSpPr>
        <p:sp>
          <p:nvSpPr>
            <p:cNvPr id="7" name="Freeform 7">
              <a:extLst>
                <a:ext uri="{FF2B5EF4-FFF2-40B4-BE49-F238E27FC236}">
                  <a16:creationId xmlns:a16="http://schemas.microsoft.com/office/drawing/2014/main" id="{EA641D1E-D0BD-4786-0B58-3BFA41D4D48C}"/>
                </a:ext>
              </a:extLst>
            </p:cNvPr>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rgbClr val="FFFFFF"/>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BF2FCB85-D499-184E-0F72-CA9854ECA467}"/>
                </a:ext>
              </a:extLst>
            </p:cNvPr>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 name="Rectangle 9">
            <a:extLst>
              <a:ext uri="{FF2B5EF4-FFF2-40B4-BE49-F238E27FC236}">
                <a16:creationId xmlns:a16="http://schemas.microsoft.com/office/drawing/2014/main" id="{1E1C5CFB-79D1-619B-BF79-5352FBD7DF86}"/>
              </a:ext>
            </a:extLst>
          </p:cNvPr>
          <p:cNvSpPr/>
          <p:nvPr/>
        </p:nvSpPr>
        <p:spPr>
          <a:xfrm>
            <a:off x="752511" y="3281182"/>
            <a:ext cx="5128983" cy="122538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a:t>
            </a:r>
          </a:p>
        </p:txBody>
      </p:sp>
      <p:sp>
        <p:nvSpPr>
          <p:cNvPr id="10" name="Rectangle 11">
            <a:extLst>
              <a:ext uri="{FF2B5EF4-FFF2-40B4-BE49-F238E27FC236}">
                <a16:creationId xmlns:a16="http://schemas.microsoft.com/office/drawing/2014/main" id="{4E15CC1C-9C86-D082-9210-D20071F3EFBF}"/>
              </a:ext>
            </a:extLst>
          </p:cNvPr>
          <p:cNvSpPr/>
          <p:nvPr/>
        </p:nvSpPr>
        <p:spPr>
          <a:xfrm>
            <a:off x="752511" y="4742523"/>
            <a:ext cx="5128983" cy="1165357"/>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p>
        </p:txBody>
      </p:sp>
      <p:pic>
        <p:nvPicPr>
          <p:cNvPr id="11" name="Picture 16">
            <a:extLst>
              <a:ext uri="{FF2B5EF4-FFF2-40B4-BE49-F238E27FC236}">
                <a16:creationId xmlns:a16="http://schemas.microsoft.com/office/drawing/2014/main" id="{A6B3D675-8E58-7A46-74CC-005E3F0F8D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167" y="5214429"/>
            <a:ext cx="895384" cy="727488"/>
          </a:xfrm>
          <a:prstGeom prst="rect">
            <a:avLst/>
          </a:prstGeom>
        </p:spPr>
      </p:pic>
      <p:pic>
        <p:nvPicPr>
          <p:cNvPr id="12" name="Picture 17">
            <a:extLst>
              <a:ext uri="{FF2B5EF4-FFF2-40B4-BE49-F238E27FC236}">
                <a16:creationId xmlns:a16="http://schemas.microsoft.com/office/drawing/2014/main" id="{10966F37-2F09-7C3B-BEC9-3B4152B995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7122" y="3623370"/>
            <a:ext cx="812889" cy="794818"/>
          </a:xfrm>
          <a:prstGeom prst="rect">
            <a:avLst/>
          </a:prstGeom>
        </p:spPr>
      </p:pic>
      <p:sp>
        <p:nvSpPr>
          <p:cNvPr id="13" name="Rectangle 8">
            <a:extLst>
              <a:ext uri="{FF2B5EF4-FFF2-40B4-BE49-F238E27FC236}">
                <a16:creationId xmlns:a16="http://schemas.microsoft.com/office/drawing/2014/main" id="{646FF0AA-8369-D838-7495-EDE7016F312C}"/>
              </a:ext>
            </a:extLst>
          </p:cNvPr>
          <p:cNvSpPr/>
          <p:nvPr/>
        </p:nvSpPr>
        <p:spPr>
          <a:xfrm>
            <a:off x="6453096" y="4690160"/>
            <a:ext cx="5157691" cy="1234723"/>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sp>
        <p:nvSpPr>
          <p:cNvPr id="14" name="Rectangle 10">
            <a:extLst>
              <a:ext uri="{FF2B5EF4-FFF2-40B4-BE49-F238E27FC236}">
                <a16:creationId xmlns:a16="http://schemas.microsoft.com/office/drawing/2014/main" id="{C74ADDCD-C9B5-3462-7D15-3D063D80BE65}"/>
              </a:ext>
            </a:extLst>
          </p:cNvPr>
          <p:cNvSpPr/>
          <p:nvPr/>
        </p:nvSpPr>
        <p:spPr>
          <a:xfrm>
            <a:off x="6477286" y="3297155"/>
            <a:ext cx="5155201" cy="1165358"/>
          </a:xfrm>
          <a:prstGeom prst="rect">
            <a:avLst/>
          </a:prstGeom>
          <a:solidFill>
            <a:schemeClr val="bg1"/>
          </a:solidFill>
          <a:ln w="3175" cap="flat" cmpd="sng" algn="ctr">
            <a:solidFill>
              <a:srgbClr val="000000"/>
            </a:solidFill>
            <a:prstDash val="solid"/>
            <a:miter lim="800000"/>
          </a:ln>
          <a:effectLst/>
        </p:spPr>
        <p:txBody>
          <a:bodyPr rtlCol="0" anchor="ctr"/>
          <a:lstStyle/>
          <a:p>
            <a:pPr lvl="0"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Picture 13">
            <a:extLst>
              <a:ext uri="{FF2B5EF4-FFF2-40B4-BE49-F238E27FC236}">
                <a16:creationId xmlns:a16="http://schemas.microsoft.com/office/drawing/2014/main" id="{EA77F8E4-3D39-507F-A363-74F12B4C4D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190" y="5177708"/>
            <a:ext cx="812889" cy="762472"/>
          </a:xfrm>
          <a:prstGeom prst="rect">
            <a:avLst/>
          </a:prstGeom>
        </p:spPr>
      </p:pic>
      <p:pic>
        <p:nvPicPr>
          <p:cNvPr id="16" name="Picture 14">
            <a:extLst>
              <a:ext uri="{FF2B5EF4-FFF2-40B4-BE49-F238E27FC236}">
                <a16:creationId xmlns:a16="http://schemas.microsoft.com/office/drawing/2014/main" id="{FEC3F385-1DBF-261C-3A71-853C1DCAB1FE}"/>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861896" y="3799104"/>
            <a:ext cx="812889" cy="726303"/>
          </a:xfrm>
          <a:prstGeom prst="rect">
            <a:avLst/>
          </a:prstGeom>
        </p:spPr>
      </p:pic>
      <p:sp>
        <p:nvSpPr>
          <p:cNvPr id="18" name="Hộp Văn bản 17">
            <a:extLst>
              <a:ext uri="{FF2B5EF4-FFF2-40B4-BE49-F238E27FC236}">
                <a16:creationId xmlns:a16="http://schemas.microsoft.com/office/drawing/2014/main" id="{C401CE5C-BCB9-960C-D0D7-827BCAD95416}"/>
              </a:ext>
            </a:extLst>
          </p:cNvPr>
          <p:cNvSpPr txBox="1"/>
          <p:nvPr/>
        </p:nvSpPr>
        <p:spPr>
          <a:xfrm>
            <a:off x="890393" y="993016"/>
            <a:ext cx="10922274" cy="1110689"/>
          </a:xfrm>
          <a:prstGeom prst="rect">
            <a:avLst/>
          </a:prstGeom>
          <a:noFill/>
        </p:spPr>
        <p:txBody>
          <a:bodyPr wrap="square">
            <a:spAutoFit/>
          </a:bodyPr>
          <a:lstStyle/>
          <a:p>
            <a:pPr marL="0" marR="0" algn="just">
              <a:lnSpc>
                <a:spcPct val="107000"/>
              </a:lnSpc>
              <a:spcAft>
                <a:spcPts val="80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mưu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đế</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Mĩ</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76545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50" fill="hold"/>
                                        <p:tgtEl>
                                          <p:spTgt spid="12"/>
                                        </p:tgtEl>
                                        <p:attrNameLst>
                                          <p:attrName>ppt_w</p:attrName>
                                        </p:attrNameLst>
                                      </p:cBhvr>
                                      <p:tavLst>
                                        <p:tav tm="0">
                                          <p:val>
                                            <p:strVal val="4*#ppt_w"/>
                                          </p:val>
                                        </p:tav>
                                        <p:tav tm="100000">
                                          <p:val>
                                            <p:strVal val="#ppt_w"/>
                                          </p:val>
                                        </p:tav>
                                      </p:tavLst>
                                    </p:anim>
                                    <p:anim calcmode="lin" valueType="num">
                                      <p:cBhvr>
                                        <p:cTn id="2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strVal val="4*#ppt_w"/>
                                          </p:val>
                                        </p:tav>
                                        <p:tav tm="100000">
                                          <p:val>
                                            <p:strVal val="#ppt_w"/>
                                          </p:val>
                                        </p:tav>
                                      </p:tavLst>
                                    </p:anim>
                                    <p:anim calcmode="lin" valueType="num">
                                      <p:cBhvr>
                                        <p:cTn id="3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9" grpId="0" animBg="1"/>
      <p:bldP spid="10"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500BE-2A97-5DB9-4739-18795D19E1A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DCCBD0C-A5EB-7BEA-2546-49A7E93474E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FC1F79F3-ABF6-2797-37E6-E478F9779FCE}"/>
              </a:ext>
            </a:extLst>
          </p:cNvPr>
          <p:cNvGrpSpPr/>
          <p:nvPr/>
        </p:nvGrpSpPr>
        <p:grpSpPr>
          <a:xfrm>
            <a:off x="-1366417" y="449035"/>
            <a:ext cx="14924833" cy="2111284"/>
            <a:chOff x="0" y="0"/>
            <a:chExt cx="63019218" cy="13778787"/>
          </a:xfrm>
        </p:grpSpPr>
        <p:sp>
          <p:nvSpPr>
            <p:cNvPr id="4" name="Freeform 4">
              <a:extLst>
                <a:ext uri="{FF2B5EF4-FFF2-40B4-BE49-F238E27FC236}">
                  <a16:creationId xmlns:a16="http://schemas.microsoft.com/office/drawing/2014/main" id="{B5635371-5001-37A6-4F69-C5C19A1BE6B3}"/>
                </a:ext>
              </a:extLst>
            </p:cNvPr>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A9FF1DED-9438-8414-A3E1-A44EB7880C63}"/>
                </a:ext>
              </a:extLst>
            </p:cNvPr>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a:extLst>
              <a:ext uri="{FF2B5EF4-FFF2-40B4-BE49-F238E27FC236}">
                <a16:creationId xmlns:a16="http://schemas.microsoft.com/office/drawing/2014/main" id="{34349C9B-D63B-5D50-4FBD-67EA84D10841}"/>
              </a:ext>
            </a:extLst>
          </p:cNvPr>
          <p:cNvGrpSpPr/>
          <p:nvPr/>
        </p:nvGrpSpPr>
        <p:grpSpPr>
          <a:xfrm>
            <a:off x="-1111604" y="728668"/>
            <a:ext cx="14415207" cy="1580579"/>
            <a:chOff x="0" y="0"/>
            <a:chExt cx="57384530" cy="10764024"/>
          </a:xfrm>
        </p:grpSpPr>
        <p:sp>
          <p:nvSpPr>
            <p:cNvPr id="7" name="Freeform 7">
              <a:extLst>
                <a:ext uri="{FF2B5EF4-FFF2-40B4-BE49-F238E27FC236}">
                  <a16:creationId xmlns:a16="http://schemas.microsoft.com/office/drawing/2014/main" id="{D1B8554E-2116-8E1F-ED64-62912719AE75}"/>
                </a:ext>
              </a:extLst>
            </p:cNvPr>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rgbClr val="FFFFFF"/>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8">
              <a:extLst>
                <a:ext uri="{FF2B5EF4-FFF2-40B4-BE49-F238E27FC236}">
                  <a16:creationId xmlns:a16="http://schemas.microsoft.com/office/drawing/2014/main" id="{848A852C-FB7E-1A33-8C5B-C66022772FB3}"/>
                </a:ext>
              </a:extLst>
            </p:cNvPr>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9" name="Rectangle 9">
            <a:extLst>
              <a:ext uri="{FF2B5EF4-FFF2-40B4-BE49-F238E27FC236}">
                <a16:creationId xmlns:a16="http://schemas.microsoft.com/office/drawing/2014/main" id="{8695B619-22E6-1F68-FCE9-8A0B2D4185F9}"/>
              </a:ext>
            </a:extLst>
          </p:cNvPr>
          <p:cNvSpPr/>
          <p:nvPr/>
        </p:nvSpPr>
        <p:spPr>
          <a:xfrm>
            <a:off x="752511" y="3281182"/>
            <a:ext cx="5128983" cy="122538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sp>
        <p:nvSpPr>
          <p:cNvPr id="10" name="Rectangle 11">
            <a:extLst>
              <a:ext uri="{FF2B5EF4-FFF2-40B4-BE49-F238E27FC236}">
                <a16:creationId xmlns:a16="http://schemas.microsoft.com/office/drawing/2014/main" id="{BEC0ED2C-5CDB-26A0-B1AE-84535DA788F0}"/>
              </a:ext>
            </a:extLst>
          </p:cNvPr>
          <p:cNvSpPr/>
          <p:nvPr/>
        </p:nvSpPr>
        <p:spPr>
          <a:xfrm>
            <a:off x="752511" y="4742523"/>
            <a:ext cx="5128983" cy="1165357"/>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C. Vai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a:t>
            </a:r>
          </a:p>
        </p:txBody>
      </p:sp>
      <p:pic>
        <p:nvPicPr>
          <p:cNvPr id="11" name="Picture 16">
            <a:extLst>
              <a:ext uri="{FF2B5EF4-FFF2-40B4-BE49-F238E27FC236}">
                <a16:creationId xmlns:a16="http://schemas.microsoft.com/office/drawing/2014/main" id="{B97D3122-E4CF-6D95-75CD-4B7D2E513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167" y="5214429"/>
            <a:ext cx="895384" cy="727488"/>
          </a:xfrm>
          <a:prstGeom prst="rect">
            <a:avLst/>
          </a:prstGeom>
        </p:spPr>
      </p:pic>
      <p:pic>
        <p:nvPicPr>
          <p:cNvPr id="12" name="Picture 17">
            <a:extLst>
              <a:ext uri="{FF2B5EF4-FFF2-40B4-BE49-F238E27FC236}">
                <a16:creationId xmlns:a16="http://schemas.microsoft.com/office/drawing/2014/main" id="{2DEAED20-E37B-358C-502F-B553C26465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7122" y="3623370"/>
            <a:ext cx="812889" cy="794818"/>
          </a:xfrm>
          <a:prstGeom prst="rect">
            <a:avLst/>
          </a:prstGeom>
        </p:spPr>
      </p:pic>
      <p:sp>
        <p:nvSpPr>
          <p:cNvPr id="13" name="Rectangle 8">
            <a:extLst>
              <a:ext uri="{FF2B5EF4-FFF2-40B4-BE49-F238E27FC236}">
                <a16:creationId xmlns:a16="http://schemas.microsoft.com/office/drawing/2014/main" id="{5BA1AF96-5A13-145C-538D-000FEA96CDC3}"/>
              </a:ext>
            </a:extLst>
          </p:cNvPr>
          <p:cNvSpPr/>
          <p:nvPr/>
        </p:nvSpPr>
        <p:spPr>
          <a:xfrm>
            <a:off x="6453096" y="4690160"/>
            <a:ext cx="5157691" cy="1234723"/>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Viện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a:t>
            </a:r>
          </a:p>
        </p:txBody>
      </p:sp>
      <p:sp>
        <p:nvSpPr>
          <p:cNvPr id="14" name="Rectangle 10">
            <a:extLst>
              <a:ext uri="{FF2B5EF4-FFF2-40B4-BE49-F238E27FC236}">
                <a16:creationId xmlns:a16="http://schemas.microsoft.com/office/drawing/2014/main" id="{A4301F9D-202A-4374-A8FC-6728D5AF0B6C}"/>
              </a:ext>
            </a:extLst>
          </p:cNvPr>
          <p:cNvSpPr/>
          <p:nvPr/>
        </p:nvSpPr>
        <p:spPr>
          <a:xfrm>
            <a:off x="6477286" y="3297155"/>
            <a:ext cx="5155201" cy="1165358"/>
          </a:xfrm>
          <a:prstGeom prst="rect">
            <a:avLst/>
          </a:prstGeom>
          <a:solidFill>
            <a:schemeClr val="bg1"/>
          </a:solidFill>
          <a:ln w="3175" cap="flat" cmpd="sng" algn="ctr">
            <a:solidFill>
              <a:srgbClr val="000000"/>
            </a:solidFill>
            <a:prstDash val="solid"/>
            <a:miter lim="800000"/>
          </a:ln>
          <a:effectLst/>
        </p:spPr>
        <p:txBody>
          <a:bodyPr rtlCol="0" anchor="ctr"/>
          <a:lstStyle/>
          <a:p>
            <a:pPr lvl="0"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diệt</a:t>
            </a:r>
            <a:r>
              <a:rPr lang="en-US" sz="2800" dirty="0">
                <a:latin typeface="Times New Roman" panose="02020603050405020304" pitchFamily="18" charset="0"/>
                <a:cs typeface="Times New Roman" panose="02020603050405020304" pitchFamily="18" charset="0"/>
              </a:rPr>
              <a:t>".</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Picture 13">
            <a:extLst>
              <a:ext uri="{FF2B5EF4-FFF2-40B4-BE49-F238E27FC236}">
                <a16:creationId xmlns:a16="http://schemas.microsoft.com/office/drawing/2014/main" id="{43679F1C-146C-D868-F73E-0B10E0E56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190" y="5177708"/>
            <a:ext cx="812889" cy="762472"/>
          </a:xfrm>
          <a:prstGeom prst="rect">
            <a:avLst/>
          </a:prstGeom>
        </p:spPr>
      </p:pic>
      <p:pic>
        <p:nvPicPr>
          <p:cNvPr id="16" name="Picture 14">
            <a:extLst>
              <a:ext uri="{FF2B5EF4-FFF2-40B4-BE49-F238E27FC236}">
                <a16:creationId xmlns:a16="http://schemas.microsoft.com/office/drawing/2014/main" id="{628B95EE-4B4E-0C6F-A9AC-F7D34662ED87}"/>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861896" y="3799104"/>
            <a:ext cx="812889" cy="726303"/>
          </a:xfrm>
          <a:prstGeom prst="rect">
            <a:avLst/>
          </a:prstGeom>
        </p:spPr>
      </p:pic>
      <p:sp>
        <p:nvSpPr>
          <p:cNvPr id="18" name="Hộp Văn bản 17">
            <a:extLst>
              <a:ext uri="{FF2B5EF4-FFF2-40B4-BE49-F238E27FC236}">
                <a16:creationId xmlns:a16="http://schemas.microsoft.com/office/drawing/2014/main" id="{CD79B681-A06F-F81A-2B91-FDCDD320F093}"/>
              </a:ext>
            </a:extLst>
          </p:cNvPr>
          <p:cNvSpPr txBox="1"/>
          <p:nvPr/>
        </p:nvSpPr>
        <p:spPr>
          <a:xfrm>
            <a:off x="765805" y="744902"/>
            <a:ext cx="10922274" cy="1569660"/>
          </a:xfrm>
          <a:prstGeom prst="rect">
            <a:avLst/>
          </a:prstGeom>
          <a:noFill/>
        </p:spPr>
        <p:txBody>
          <a:bodyPr wrap="square">
            <a:spAutoFit/>
          </a:bodyPr>
          <a:lstStyle/>
          <a:p>
            <a:pPr marL="0" marR="0"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98431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50" fill="hold"/>
                                        <p:tgtEl>
                                          <p:spTgt spid="12"/>
                                        </p:tgtEl>
                                        <p:attrNameLst>
                                          <p:attrName>ppt_w</p:attrName>
                                        </p:attrNameLst>
                                      </p:cBhvr>
                                      <p:tavLst>
                                        <p:tav tm="0">
                                          <p:val>
                                            <p:strVal val="4*#ppt_w"/>
                                          </p:val>
                                        </p:tav>
                                        <p:tav tm="100000">
                                          <p:val>
                                            <p:strVal val="#ppt_w"/>
                                          </p:val>
                                        </p:tav>
                                      </p:tavLst>
                                    </p:anim>
                                    <p:anim calcmode="lin" valueType="num">
                                      <p:cBhvr>
                                        <p:cTn id="2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strVal val="4*#ppt_w"/>
                                          </p:val>
                                        </p:tav>
                                        <p:tav tm="100000">
                                          <p:val>
                                            <p:strVal val="#ppt_w"/>
                                          </p:val>
                                        </p:tav>
                                      </p:tavLst>
                                    </p:anim>
                                    <p:anim calcmode="lin" valueType="num">
                                      <p:cBhvr>
                                        <p:cTn id="3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9" grpId="0" animBg="1"/>
      <p:bldP spid="10" grpId="0" animBg="1"/>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C1BA0-BA5E-8340-9592-5BD168AF41E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DCDEF4D-603F-6113-79BF-52705FE2A2A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CD5763CC-51D5-FB3F-8D83-53652BBCF691}"/>
              </a:ext>
            </a:extLst>
          </p:cNvPr>
          <p:cNvGrpSpPr/>
          <p:nvPr/>
        </p:nvGrpSpPr>
        <p:grpSpPr>
          <a:xfrm>
            <a:off x="-1366417" y="449035"/>
            <a:ext cx="14924833" cy="2111284"/>
            <a:chOff x="0" y="0"/>
            <a:chExt cx="63019218" cy="13778787"/>
          </a:xfrm>
        </p:grpSpPr>
        <p:sp>
          <p:nvSpPr>
            <p:cNvPr id="4" name="Freeform 4">
              <a:extLst>
                <a:ext uri="{FF2B5EF4-FFF2-40B4-BE49-F238E27FC236}">
                  <a16:creationId xmlns:a16="http://schemas.microsoft.com/office/drawing/2014/main" id="{AC865DAC-CDAD-D939-06C3-1049A3A1036F}"/>
                </a:ext>
              </a:extLst>
            </p:cNvPr>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5">
              <a:extLst>
                <a:ext uri="{FF2B5EF4-FFF2-40B4-BE49-F238E27FC236}">
                  <a16:creationId xmlns:a16="http://schemas.microsoft.com/office/drawing/2014/main" id="{E7F8E4B9-CBCB-DC57-3BA5-8D946673F2FF}"/>
                </a:ext>
              </a:extLst>
            </p:cNvPr>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6" name="Group 6">
            <a:extLst>
              <a:ext uri="{FF2B5EF4-FFF2-40B4-BE49-F238E27FC236}">
                <a16:creationId xmlns:a16="http://schemas.microsoft.com/office/drawing/2014/main" id="{532FCF88-09E8-1E4B-8548-ADDEFEF630B2}"/>
              </a:ext>
            </a:extLst>
          </p:cNvPr>
          <p:cNvGrpSpPr/>
          <p:nvPr/>
        </p:nvGrpSpPr>
        <p:grpSpPr>
          <a:xfrm>
            <a:off x="-1111604" y="728668"/>
            <a:ext cx="14415207" cy="1580579"/>
            <a:chOff x="0" y="0"/>
            <a:chExt cx="57384530" cy="10764024"/>
          </a:xfrm>
        </p:grpSpPr>
        <p:sp>
          <p:nvSpPr>
            <p:cNvPr id="7" name="Freeform 7">
              <a:extLst>
                <a:ext uri="{FF2B5EF4-FFF2-40B4-BE49-F238E27FC236}">
                  <a16:creationId xmlns:a16="http://schemas.microsoft.com/office/drawing/2014/main" id="{F68C899F-EF1A-A6CC-AE57-5921BC986B4E}"/>
                </a:ext>
              </a:extLst>
            </p:cNvPr>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chemeClr val="bg1"/>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8">
              <a:extLst>
                <a:ext uri="{FF2B5EF4-FFF2-40B4-BE49-F238E27FC236}">
                  <a16:creationId xmlns:a16="http://schemas.microsoft.com/office/drawing/2014/main" id="{FB7104FB-B648-9230-6A5C-1C5B37C2BC33}"/>
                </a:ext>
              </a:extLst>
            </p:cNvPr>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9" name="Rectangle 9">
            <a:extLst>
              <a:ext uri="{FF2B5EF4-FFF2-40B4-BE49-F238E27FC236}">
                <a16:creationId xmlns:a16="http://schemas.microsoft.com/office/drawing/2014/main" id="{35473587-7445-019B-FFD5-48F219EF6AF3}"/>
              </a:ext>
            </a:extLst>
          </p:cNvPr>
          <p:cNvSpPr/>
          <p:nvPr/>
        </p:nvSpPr>
        <p:spPr>
          <a:xfrm>
            <a:off x="796791" y="4762188"/>
            <a:ext cx="5128983" cy="122538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p:txBody>
      </p:sp>
      <p:sp>
        <p:nvSpPr>
          <p:cNvPr id="10" name="Rectangle 11">
            <a:extLst>
              <a:ext uri="{FF2B5EF4-FFF2-40B4-BE49-F238E27FC236}">
                <a16:creationId xmlns:a16="http://schemas.microsoft.com/office/drawing/2014/main" id="{E0773595-E465-9ED3-9255-4D5F466D6173}"/>
              </a:ext>
            </a:extLst>
          </p:cNvPr>
          <p:cNvSpPr/>
          <p:nvPr/>
        </p:nvSpPr>
        <p:spPr>
          <a:xfrm>
            <a:off x="776972" y="3297156"/>
            <a:ext cx="5128983" cy="1165357"/>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p:txBody>
      </p:sp>
      <p:pic>
        <p:nvPicPr>
          <p:cNvPr id="11" name="Picture 16">
            <a:extLst>
              <a:ext uri="{FF2B5EF4-FFF2-40B4-BE49-F238E27FC236}">
                <a16:creationId xmlns:a16="http://schemas.microsoft.com/office/drawing/2014/main" id="{73A23F14-4AA9-313A-77D4-994EB1908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628" y="3769062"/>
            <a:ext cx="895384" cy="727488"/>
          </a:xfrm>
          <a:prstGeom prst="rect">
            <a:avLst/>
          </a:prstGeom>
        </p:spPr>
      </p:pic>
      <p:pic>
        <p:nvPicPr>
          <p:cNvPr id="12" name="Picture 17">
            <a:extLst>
              <a:ext uri="{FF2B5EF4-FFF2-40B4-BE49-F238E27FC236}">
                <a16:creationId xmlns:a16="http://schemas.microsoft.com/office/drawing/2014/main" id="{AEFDA63E-293E-93EF-D662-D1A298683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2903" y="5158651"/>
            <a:ext cx="812889" cy="794818"/>
          </a:xfrm>
          <a:prstGeom prst="rect">
            <a:avLst/>
          </a:prstGeom>
        </p:spPr>
      </p:pic>
      <p:sp>
        <p:nvSpPr>
          <p:cNvPr id="13" name="Rectangle 8">
            <a:extLst>
              <a:ext uri="{FF2B5EF4-FFF2-40B4-BE49-F238E27FC236}">
                <a16:creationId xmlns:a16="http://schemas.microsoft.com/office/drawing/2014/main" id="{761BECE7-6294-758D-06CD-A95DD0193F22}"/>
              </a:ext>
            </a:extLst>
          </p:cNvPr>
          <p:cNvSpPr/>
          <p:nvPr/>
        </p:nvSpPr>
        <p:spPr>
          <a:xfrm>
            <a:off x="6474245" y="4752853"/>
            <a:ext cx="5157691" cy="1234723"/>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cs typeface="Times New Roman" panose="02020603050405020304" pitchFamily="18" charset="0"/>
              </a:rPr>
              <a:t>rã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Gòn</a:t>
            </a:r>
            <a:r>
              <a:rPr lang="en-US" sz="2800" dirty="0">
                <a:latin typeface="Times New Roman" panose="02020603050405020304" pitchFamily="18" charset="0"/>
                <a:cs typeface="Times New Roman" panose="02020603050405020304" pitchFamily="18" charset="0"/>
              </a:rPr>
              <a:t>.</a:t>
            </a:r>
          </a:p>
        </p:txBody>
      </p:sp>
      <p:sp>
        <p:nvSpPr>
          <p:cNvPr id="14" name="Rectangle 10">
            <a:extLst>
              <a:ext uri="{FF2B5EF4-FFF2-40B4-BE49-F238E27FC236}">
                <a16:creationId xmlns:a16="http://schemas.microsoft.com/office/drawing/2014/main" id="{467DA673-5BA9-5B39-0F70-F185B67DA1F1}"/>
              </a:ext>
            </a:extLst>
          </p:cNvPr>
          <p:cNvSpPr/>
          <p:nvPr/>
        </p:nvSpPr>
        <p:spPr>
          <a:xfrm>
            <a:off x="6476735" y="3288856"/>
            <a:ext cx="5155201" cy="116535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a:t>
            </a:r>
          </a:p>
        </p:txBody>
      </p:sp>
      <p:pic>
        <p:nvPicPr>
          <p:cNvPr id="15" name="Picture 13">
            <a:extLst>
              <a:ext uri="{FF2B5EF4-FFF2-40B4-BE49-F238E27FC236}">
                <a16:creationId xmlns:a16="http://schemas.microsoft.com/office/drawing/2014/main" id="{0B313102-BE0D-233F-2CC7-673E8E2898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339" y="5255899"/>
            <a:ext cx="812889" cy="762472"/>
          </a:xfrm>
          <a:prstGeom prst="rect">
            <a:avLst/>
          </a:prstGeom>
        </p:spPr>
      </p:pic>
      <p:pic>
        <p:nvPicPr>
          <p:cNvPr id="16" name="Picture 14">
            <a:extLst>
              <a:ext uri="{FF2B5EF4-FFF2-40B4-BE49-F238E27FC236}">
                <a16:creationId xmlns:a16="http://schemas.microsoft.com/office/drawing/2014/main" id="{9A5E6CEE-FCCB-A8DC-BA65-E41161B6C857}"/>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861345" y="3790805"/>
            <a:ext cx="812889" cy="726303"/>
          </a:xfrm>
          <a:prstGeom prst="rect">
            <a:avLst/>
          </a:prstGeom>
        </p:spPr>
      </p:pic>
      <p:sp>
        <p:nvSpPr>
          <p:cNvPr id="18" name="Hộp Văn bản 17">
            <a:extLst>
              <a:ext uri="{FF2B5EF4-FFF2-40B4-BE49-F238E27FC236}">
                <a16:creationId xmlns:a16="http://schemas.microsoft.com/office/drawing/2014/main" id="{2A016243-1C05-F4F2-BE86-D89DE77C1884}"/>
              </a:ext>
            </a:extLst>
          </p:cNvPr>
          <p:cNvSpPr txBox="1"/>
          <p:nvPr/>
        </p:nvSpPr>
        <p:spPr>
          <a:xfrm>
            <a:off x="1172938" y="925733"/>
            <a:ext cx="10336063" cy="1110689"/>
          </a:xfrm>
          <a:prstGeom prst="rect">
            <a:avLst/>
          </a:prstGeom>
          <a:noFill/>
        </p:spPr>
        <p:txBody>
          <a:bodyPr wrap="square">
            <a:spAutoFit/>
          </a:bodyPr>
          <a:lstStyle/>
          <a:p>
            <a:pPr marL="0" marR="0" algn="just">
              <a:lnSpc>
                <a:spcPct val="107000"/>
              </a:lnSpc>
              <a:spcAft>
                <a:spcPts val="80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9. 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1972?</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2454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50" fill="hold"/>
                                        <p:tgtEl>
                                          <p:spTgt spid="12"/>
                                        </p:tgtEl>
                                        <p:attrNameLst>
                                          <p:attrName>ppt_w</p:attrName>
                                        </p:attrNameLst>
                                      </p:cBhvr>
                                      <p:tavLst>
                                        <p:tav tm="0">
                                          <p:val>
                                            <p:strVal val="4*#ppt_w"/>
                                          </p:val>
                                        </p:tav>
                                        <p:tav tm="100000">
                                          <p:val>
                                            <p:strVal val="#ppt_w"/>
                                          </p:val>
                                        </p:tav>
                                      </p:tavLst>
                                    </p:anim>
                                    <p:anim calcmode="lin" valueType="num">
                                      <p:cBhvr>
                                        <p:cTn id="2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strVal val="4*#ppt_w"/>
                                          </p:val>
                                        </p:tav>
                                        <p:tav tm="100000">
                                          <p:val>
                                            <p:strVal val="#ppt_w"/>
                                          </p:val>
                                        </p:tav>
                                      </p:tavLst>
                                    </p:anim>
                                    <p:anim calcmode="lin" valueType="num">
                                      <p:cBhvr>
                                        <p:cTn id="3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9" grpId="0" animBg="1"/>
      <p:bldP spid="10"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EC55E-38B4-A80E-458D-303824CF288B}"/>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882CA352-4745-C269-B4D0-D52733C8B47B}"/>
              </a:ext>
            </a:extLst>
          </p:cNvPr>
          <p:cNvGrpSpPr/>
          <p:nvPr/>
        </p:nvGrpSpPr>
        <p:grpSpPr>
          <a:xfrm>
            <a:off x="-148024" y="-135829"/>
            <a:ext cx="12543939" cy="6460429"/>
            <a:chOff x="0" y="0"/>
            <a:chExt cx="6743197" cy="3472908"/>
          </a:xfrm>
        </p:grpSpPr>
        <p:sp>
          <p:nvSpPr>
            <p:cNvPr id="8" name="Freeform 8">
              <a:extLst>
                <a:ext uri="{FF2B5EF4-FFF2-40B4-BE49-F238E27FC236}">
                  <a16:creationId xmlns:a16="http://schemas.microsoft.com/office/drawing/2014/main" id="{9F698823-9260-F359-4236-4B7550A39EB7}"/>
                </a:ext>
              </a:extLst>
            </p:cNvPr>
            <p:cNvSpPr/>
            <p:nvPr/>
          </p:nvSpPr>
          <p:spPr>
            <a:xfrm>
              <a:off x="0" y="0"/>
              <a:ext cx="6743197" cy="3472908"/>
            </a:xfrm>
            <a:custGeom>
              <a:avLst/>
              <a:gdLst/>
              <a:ahLst/>
              <a:cxnLst/>
              <a:rect l="l" t="t" r="r" b="b"/>
              <a:pathLst>
                <a:path w="6743197" h="3472908">
                  <a:moveTo>
                    <a:pt x="0" y="0"/>
                  </a:moveTo>
                  <a:lnTo>
                    <a:pt x="6743197" y="0"/>
                  </a:lnTo>
                  <a:lnTo>
                    <a:pt x="6743197" y="3472908"/>
                  </a:lnTo>
                  <a:lnTo>
                    <a:pt x="0" y="3472908"/>
                  </a:lnTo>
                  <a:close/>
                </a:path>
              </a:pathLst>
            </a:custGeom>
            <a:solidFill>
              <a:srgbClr val="7FCFBD"/>
            </a:solidFill>
          </p:spPr>
          <p:txBody>
            <a:bodyPr/>
            <a:lstStyle/>
            <a:p>
              <a:endParaRPr lang="en-US" dirty="0"/>
            </a:p>
          </p:txBody>
        </p:sp>
        <p:sp>
          <p:nvSpPr>
            <p:cNvPr id="9" name="TextBox 9">
              <a:extLst>
                <a:ext uri="{FF2B5EF4-FFF2-40B4-BE49-F238E27FC236}">
                  <a16:creationId xmlns:a16="http://schemas.microsoft.com/office/drawing/2014/main" id="{BDD36624-5DA6-B458-2CE1-C78365822518}"/>
                </a:ext>
              </a:extLst>
            </p:cNvPr>
            <p:cNvSpPr txBox="1"/>
            <p:nvPr/>
          </p:nvSpPr>
          <p:spPr>
            <a:xfrm>
              <a:off x="0" y="-38100"/>
              <a:ext cx="6743197" cy="3511008"/>
            </a:xfrm>
            <a:prstGeom prst="rect">
              <a:avLst/>
            </a:prstGeom>
          </p:spPr>
          <p:txBody>
            <a:bodyPr lIns="33867" tIns="33867" rIns="33867" bIns="33867" rtlCol="0" anchor="ctr"/>
            <a:lstStyle/>
            <a:p>
              <a:pPr marL="0" marR="0" lvl="0" indent="0" algn="ctr" defTabSz="609630" rtl="0" eaLnBrk="1" fontAlgn="auto" latinLnBrk="0" hangingPunct="1">
                <a:lnSpc>
                  <a:spcPts val="110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E5F275A4-822E-3EA7-7916-9215AFAFF464}"/>
              </a:ext>
            </a:extLst>
          </p:cNvPr>
          <p:cNvGrpSpPr/>
          <p:nvPr/>
        </p:nvGrpSpPr>
        <p:grpSpPr>
          <a:xfrm>
            <a:off x="-148024" y="128337"/>
            <a:ext cx="12543939" cy="1638275"/>
            <a:chOff x="0" y="0"/>
            <a:chExt cx="5330530" cy="405431"/>
          </a:xfrm>
        </p:grpSpPr>
        <p:sp>
          <p:nvSpPr>
            <p:cNvPr id="11" name="Freeform 11">
              <a:extLst>
                <a:ext uri="{FF2B5EF4-FFF2-40B4-BE49-F238E27FC236}">
                  <a16:creationId xmlns:a16="http://schemas.microsoft.com/office/drawing/2014/main" id="{530750AF-C5C9-7BC6-910B-F3DF529D3034}"/>
                </a:ext>
              </a:extLst>
            </p:cNvPr>
            <p:cNvSpPr/>
            <p:nvPr/>
          </p:nvSpPr>
          <p:spPr>
            <a:xfrm>
              <a:off x="0" y="0"/>
              <a:ext cx="5330530" cy="405431"/>
            </a:xfrm>
            <a:custGeom>
              <a:avLst/>
              <a:gdLst/>
              <a:ahLst/>
              <a:cxnLst/>
              <a:rect l="l" t="t" r="r" b="b"/>
              <a:pathLst>
                <a:path w="5330530" h="405431">
                  <a:moveTo>
                    <a:pt x="0" y="0"/>
                  </a:moveTo>
                  <a:lnTo>
                    <a:pt x="5330530" y="0"/>
                  </a:lnTo>
                  <a:lnTo>
                    <a:pt x="5330530" y="405431"/>
                  </a:lnTo>
                  <a:lnTo>
                    <a:pt x="0" y="405431"/>
                  </a:lnTo>
                  <a:close/>
                </a:path>
              </a:pathLst>
            </a:custGeom>
            <a:solidFill>
              <a:schemeClr val="bg1"/>
            </a:solidFill>
          </p:spPr>
        </p:sp>
        <p:sp>
          <p:nvSpPr>
            <p:cNvPr id="12" name="TextBox 12">
              <a:extLst>
                <a:ext uri="{FF2B5EF4-FFF2-40B4-BE49-F238E27FC236}">
                  <a16:creationId xmlns:a16="http://schemas.microsoft.com/office/drawing/2014/main" id="{7ADA6F36-02AC-8A60-DE73-956B338FCA76}"/>
                </a:ext>
              </a:extLst>
            </p:cNvPr>
            <p:cNvSpPr txBox="1"/>
            <p:nvPr/>
          </p:nvSpPr>
          <p:spPr>
            <a:xfrm>
              <a:off x="0" y="-19050"/>
              <a:ext cx="5330530" cy="424481"/>
            </a:xfrm>
            <a:prstGeom prst="rect">
              <a:avLst/>
            </a:prstGeom>
          </p:spPr>
          <p:txBody>
            <a:bodyPr lIns="19483" tIns="19483" rIns="19483" bIns="19483" rtlCol="0" anchor="ctr"/>
            <a:lstStyle/>
            <a:p>
              <a:pPr marL="0" marR="0" lvl="0" indent="0" algn="ctr" defTabSz="609630" rtl="0" eaLnBrk="1" fontAlgn="auto" latinLnBrk="0" hangingPunct="1">
                <a:lnSpc>
                  <a:spcPts val="63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Hộp Văn bản 24">
            <a:extLst>
              <a:ext uri="{FF2B5EF4-FFF2-40B4-BE49-F238E27FC236}">
                <a16:creationId xmlns:a16="http://schemas.microsoft.com/office/drawing/2014/main" id="{B9C93CB6-E3E6-428E-B28B-E5441750A347}"/>
              </a:ext>
            </a:extLst>
          </p:cNvPr>
          <p:cNvSpPr txBox="1"/>
          <p:nvPr/>
        </p:nvSpPr>
        <p:spPr>
          <a:xfrm>
            <a:off x="409073" y="1953800"/>
            <a:ext cx="11558337" cy="1248675"/>
          </a:xfrm>
          <a:prstGeom prst="rect">
            <a:avLst/>
          </a:prstGeom>
          <a:noFill/>
        </p:spPr>
        <p:txBody>
          <a:bodyPr wrap="square">
            <a:spAutoFit/>
          </a:bodyPr>
          <a:lstStyle/>
          <a:p>
            <a:pPr marL="0" marR="0" algn="just">
              <a:lnSpc>
                <a:spcPct val="107000"/>
              </a:lnSpc>
              <a:spcAft>
                <a:spcPts val="800"/>
              </a:spcAft>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(1965 – 1973)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Hộp Văn bản 28">
            <a:extLst>
              <a:ext uri="{FF2B5EF4-FFF2-40B4-BE49-F238E27FC236}">
                <a16:creationId xmlns:a16="http://schemas.microsoft.com/office/drawing/2014/main" id="{628B6644-3D5D-DF10-5CF1-F744CFD43D72}"/>
              </a:ext>
            </a:extLst>
          </p:cNvPr>
          <p:cNvSpPr txBox="1"/>
          <p:nvPr/>
        </p:nvSpPr>
        <p:spPr>
          <a:xfrm>
            <a:off x="409073" y="3191768"/>
            <a:ext cx="11373853" cy="1248675"/>
          </a:xfrm>
          <a:prstGeom prst="rect">
            <a:avLst/>
          </a:prstGeom>
          <a:noFill/>
        </p:spPr>
        <p:txBody>
          <a:bodyPr wrap="square">
            <a:spAutoFit/>
          </a:bodyPr>
          <a:lstStyle/>
          <a:p>
            <a:pPr marL="0" marR="0" algn="just">
              <a:lnSpc>
                <a:spcPct val="107000"/>
              </a:lnSpc>
              <a:spcAft>
                <a:spcPts val="800"/>
              </a:spcAft>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(1965 – 1968)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56491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66417" y="449035"/>
            <a:ext cx="14924833" cy="2111284"/>
            <a:chOff x="0" y="0"/>
            <a:chExt cx="63019218" cy="13778787"/>
          </a:xfrm>
        </p:grpSpPr>
        <p:sp>
          <p:nvSpPr>
            <p:cNvPr id="4" name="Freeform 4"/>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just" defTabSz="60963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Freeform 5"/>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 name="Group 6"/>
          <p:cNvGrpSpPr/>
          <p:nvPr/>
        </p:nvGrpSpPr>
        <p:grpSpPr>
          <a:xfrm>
            <a:off x="-1111604" y="728668"/>
            <a:ext cx="14415207" cy="1580579"/>
            <a:chOff x="0" y="0"/>
            <a:chExt cx="57384530" cy="10764024"/>
          </a:xfrm>
        </p:grpSpPr>
        <p:sp>
          <p:nvSpPr>
            <p:cNvPr id="7" name="Freeform 7"/>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chemeClr val="bg1"/>
            </a:solidFill>
          </p:spPr>
          <p:txBody>
            <a:bodyPr/>
            <a:lstStyle/>
            <a:p>
              <a:pPr marL="0" marR="0" lvl="0" indent="0" algn="just" defTabSz="60963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 name="Rectangle 9">
            <a:extLst>
              <a:ext uri="{FF2B5EF4-FFF2-40B4-BE49-F238E27FC236}">
                <a16:creationId xmlns:a16="http://schemas.microsoft.com/office/drawing/2014/main" id="{29BA5E72-3500-7CF2-5FC4-9FD57210DCAA}"/>
              </a:ext>
            </a:extLst>
          </p:cNvPr>
          <p:cNvSpPr/>
          <p:nvPr/>
        </p:nvSpPr>
        <p:spPr>
          <a:xfrm>
            <a:off x="6450227" y="3295437"/>
            <a:ext cx="5128983" cy="122538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Cửu</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p>
        </p:txBody>
      </p:sp>
      <p:sp>
        <p:nvSpPr>
          <p:cNvPr id="10" name="Rectangle 11">
            <a:extLst>
              <a:ext uri="{FF2B5EF4-FFF2-40B4-BE49-F238E27FC236}">
                <a16:creationId xmlns:a16="http://schemas.microsoft.com/office/drawing/2014/main" id="{D1CFD9FD-49DE-BD05-AFE6-3A07722D63C1}"/>
              </a:ext>
            </a:extLst>
          </p:cNvPr>
          <p:cNvSpPr/>
          <p:nvPr/>
        </p:nvSpPr>
        <p:spPr>
          <a:xfrm>
            <a:off x="776972" y="3297156"/>
            <a:ext cx="5128983" cy="1165357"/>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Nam Trung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p>
        </p:txBody>
      </p:sp>
      <p:pic>
        <p:nvPicPr>
          <p:cNvPr id="11" name="Picture 16">
            <a:extLst>
              <a:ext uri="{FF2B5EF4-FFF2-40B4-BE49-F238E27FC236}">
                <a16:creationId xmlns:a16="http://schemas.microsoft.com/office/drawing/2014/main" id="{6A71ECFF-B78E-1C0C-A625-A6AAA9CB7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628" y="3769062"/>
            <a:ext cx="895384" cy="727488"/>
          </a:xfrm>
          <a:prstGeom prst="rect">
            <a:avLst/>
          </a:prstGeom>
        </p:spPr>
      </p:pic>
      <p:pic>
        <p:nvPicPr>
          <p:cNvPr id="12" name="Picture 17">
            <a:extLst>
              <a:ext uri="{FF2B5EF4-FFF2-40B4-BE49-F238E27FC236}">
                <a16:creationId xmlns:a16="http://schemas.microsoft.com/office/drawing/2014/main" id="{D561921D-D2DE-23C6-8897-9866DDE4D7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6339" y="3691900"/>
            <a:ext cx="812889" cy="794818"/>
          </a:xfrm>
          <a:prstGeom prst="rect">
            <a:avLst/>
          </a:prstGeom>
        </p:spPr>
      </p:pic>
      <p:sp>
        <p:nvSpPr>
          <p:cNvPr id="13" name="Rectangle 8">
            <a:extLst>
              <a:ext uri="{FF2B5EF4-FFF2-40B4-BE49-F238E27FC236}">
                <a16:creationId xmlns:a16="http://schemas.microsoft.com/office/drawing/2014/main" id="{6FA4ECC4-D797-3081-7577-8D1742E00392}"/>
              </a:ext>
            </a:extLst>
          </p:cNvPr>
          <p:cNvSpPr/>
          <p:nvPr/>
        </p:nvSpPr>
        <p:spPr>
          <a:xfrm>
            <a:off x="6474245" y="4752853"/>
            <a:ext cx="5157691" cy="1234723"/>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a:t>
            </a:r>
          </a:p>
        </p:txBody>
      </p:sp>
      <p:sp>
        <p:nvSpPr>
          <p:cNvPr id="14" name="Rectangle 10">
            <a:extLst>
              <a:ext uri="{FF2B5EF4-FFF2-40B4-BE49-F238E27FC236}">
                <a16:creationId xmlns:a16="http://schemas.microsoft.com/office/drawing/2014/main" id="{5F620BC2-55D2-4D6B-46C0-8DFC5DF971FF}"/>
              </a:ext>
            </a:extLst>
          </p:cNvPr>
          <p:cNvSpPr/>
          <p:nvPr/>
        </p:nvSpPr>
        <p:spPr>
          <a:xfrm>
            <a:off x="793974" y="4774822"/>
            <a:ext cx="5155201" cy="116535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C. Trung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V.</a:t>
            </a:r>
          </a:p>
        </p:txBody>
      </p:sp>
      <p:pic>
        <p:nvPicPr>
          <p:cNvPr id="15" name="Picture 13">
            <a:extLst>
              <a:ext uri="{FF2B5EF4-FFF2-40B4-BE49-F238E27FC236}">
                <a16:creationId xmlns:a16="http://schemas.microsoft.com/office/drawing/2014/main" id="{CD8D14EB-BFC2-A4E8-7E71-5A6794D81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339" y="5255899"/>
            <a:ext cx="812889" cy="762472"/>
          </a:xfrm>
          <a:prstGeom prst="rect">
            <a:avLst/>
          </a:prstGeom>
        </p:spPr>
      </p:pic>
      <p:pic>
        <p:nvPicPr>
          <p:cNvPr id="16" name="Picture 14">
            <a:extLst>
              <a:ext uri="{FF2B5EF4-FFF2-40B4-BE49-F238E27FC236}">
                <a16:creationId xmlns:a16="http://schemas.microsoft.com/office/drawing/2014/main" id="{D7C7431E-0F18-4520-C915-A5EEBF7D0403}"/>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5178584" y="5276771"/>
            <a:ext cx="812889" cy="726303"/>
          </a:xfrm>
          <a:prstGeom prst="rect">
            <a:avLst/>
          </a:prstGeom>
        </p:spPr>
      </p:pic>
      <p:sp>
        <p:nvSpPr>
          <p:cNvPr id="18" name="Hộp Văn bản 17">
            <a:extLst>
              <a:ext uri="{FF2B5EF4-FFF2-40B4-BE49-F238E27FC236}">
                <a16:creationId xmlns:a16="http://schemas.microsoft.com/office/drawing/2014/main" id="{EA40729A-94EB-8946-C306-080950B7E2E2}"/>
              </a:ext>
            </a:extLst>
          </p:cNvPr>
          <p:cNvSpPr txBox="1"/>
          <p:nvPr/>
        </p:nvSpPr>
        <p:spPr>
          <a:xfrm>
            <a:off x="854264" y="980348"/>
            <a:ext cx="10854964" cy="1077218"/>
          </a:xfrm>
          <a:prstGeom prst="rect">
            <a:avLst/>
          </a:prstGeom>
          <a:noFill/>
        </p:spPr>
        <p:txBody>
          <a:bodyPr wrap="square">
            <a:spAutoFit/>
          </a:bodyPr>
          <a:lstStyle/>
          <a:p>
            <a:pPr marL="0" marR="0"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10. Ta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1974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1975,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118345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50" fill="hold"/>
                                        <p:tgtEl>
                                          <p:spTgt spid="12"/>
                                        </p:tgtEl>
                                        <p:attrNameLst>
                                          <p:attrName>ppt_w</p:attrName>
                                        </p:attrNameLst>
                                      </p:cBhvr>
                                      <p:tavLst>
                                        <p:tav tm="0">
                                          <p:val>
                                            <p:strVal val="4*#ppt_w"/>
                                          </p:val>
                                        </p:tav>
                                        <p:tav tm="100000">
                                          <p:val>
                                            <p:strVal val="#ppt_w"/>
                                          </p:val>
                                        </p:tav>
                                      </p:tavLst>
                                    </p:anim>
                                    <p:anim calcmode="lin" valueType="num">
                                      <p:cBhvr>
                                        <p:cTn id="2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strVal val="4*#ppt_w"/>
                                          </p:val>
                                        </p:tav>
                                        <p:tav tm="100000">
                                          <p:val>
                                            <p:strVal val="#ppt_w"/>
                                          </p:val>
                                        </p:tav>
                                      </p:tavLst>
                                    </p:anim>
                                    <p:anim calcmode="lin" valueType="num">
                                      <p:cBhvr>
                                        <p:cTn id="3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9" grpId="0" animBg="1"/>
      <p:bldP spid="10"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DA53F-46F6-F2FD-5E80-22449376B83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31061A-CB44-F5F5-A4FE-F8FED68AF92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0D4E32E6-7F5D-600F-4CA7-12A848DD87B0}"/>
              </a:ext>
            </a:extLst>
          </p:cNvPr>
          <p:cNvGrpSpPr/>
          <p:nvPr/>
        </p:nvGrpSpPr>
        <p:grpSpPr>
          <a:xfrm>
            <a:off x="-1366417" y="449035"/>
            <a:ext cx="14924833" cy="2111284"/>
            <a:chOff x="0" y="0"/>
            <a:chExt cx="63019218" cy="13778787"/>
          </a:xfrm>
        </p:grpSpPr>
        <p:sp>
          <p:nvSpPr>
            <p:cNvPr id="4" name="Freeform 4">
              <a:extLst>
                <a:ext uri="{FF2B5EF4-FFF2-40B4-BE49-F238E27FC236}">
                  <a16:creationId xmlns:a16="http://schemas.microsoft.com/office/drawing/2014/main" id="{2E3AC835-5D2E-E1A9-712F-00FF5CA8046B}"/>
                </a:ext>
              </a:extLst>
            </p:cNvPr>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just" defTabSz="609630" rtl="0" eaLnBrk="1" fontAlgn="auto" latinLnBrk="0" hangingPunct="1">
                <a:spcBef>
                  <a:spcPts val="0"/>
                </a:spcBef>
                <a:spcAft>
                  <a:spcPts val="0"/>
                </a:spcAft>
                <a:buClrTx/>
                <a:buSzTx/>
                <a:buFontTx/>
                <a:buNone/>
                <a:tabLst/>
                <a:defRPr/>
              </a:pPr>
              <a:endParaRPr kumimoji="0" lang="en-US" sz="26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69BC7446-D81F-2940-723B-3D7F642BF448}"/>
                </a:ext>
              </a:extLst>
            </p:cNvPr>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spcBef>
                  <a:spcPts val="0"/>
                </a:spcBef>
                <a:spcAft>
                  <a:spcPts val="0"/>
                </a:spcAft>
                <a:buClrTx/>
                <a:buSzTx/>
                <a:buFontTx/>
                <a:buNone/>
                <a:tabLst/>
                <a:defRPr/>
              </a:pPr>
              <a:endParaRPr kumimoji="0" lang="en-US" sz="26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 name="Group 6">
            <a:extLst>
              <a:ext uri="{FF2B5EF4-FFF2-40B4-BE49-F238E27FC236}">
                <a16:creationId xmlns:a16="http://schemas.microsoft.com/office/drawing/2014/main" id="{91FBA7E4-522B-A215-2D88-A1CB9793F361}"/>
              </a:ext>
            </a:extLst>
          </p:cNvPr>
          <p:cNvGrpSpPr/>
          <p:nvPr/>
        </p:nvGrpSpPr>
        <p:grpSpPr>
          <a:xfrm>
            <a:off x="-1111604" y="728668"/>
            <a:ext cx="14415207" cy="1580579"/>
            <a:chOff x="0" y="0"/>
            <a:chExt cx="57384530" cy="10764024"/>
          </a:xfrm>
        </p:grpSpPr>
        <p:sp>
          <p:nvSpPr>
            <p:cNvPr id="7" name="Freeform 7">
              <a:extLst>
                <a:ext uri="{FF2B5EF4-FFF2-40B4-BE49-F238E27FC236}">
                  <a16:creationId xmlns:a16="http://schemas.microsoft.com/office/drawing/2014/main" id="{9C5FC76B-74B1-E955-B580-62452EE86ED8}"/>
                </a:ext>
              </a:extLst>
            </p:cNvPr>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chemeClr val="bg1"/>
            </a:solidFill>
          </p:spPr>
          <p:txBody>
            <a:bodyPr/>
            <a:lstStyle/>
            <a:p>
              <a:pPr marL="0" marR="0" lvl="0" indent="0" algn="just" defTabSz="609630" rtl="0" eaLnBrk="1" fontAlgn="auto" latinLnBrk="0" hangingPunct="1">
                <a:spcBef>
                  <a:spcPts val="0"/>
                </a:spcBef>
                <a:spcAft>
                  <a:spcPts val="0"/>
                </a:spcAft>
                <a:buClrTx/>
                <a:buSzTx/>
                <a:buFontTx/>
                <a:buNone/>
                <a:tabLst/>
                <a:defRPr/>
              </a:pPr>
              <a:endParaRPr kumimoji="0" lang="en-US" sz="26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5FA365F0-849E-F16C-4C6E-E2A929FE1D64}"/>
                </a:ext>
              </a:extLst>
            </p:cNvPr>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spcBef>
                  <a:spcPts val="0"/>
                </a:spcBef>
                <a:spcAft>
                  <a:spcPts val="0"/>
                </a:spcAft>
                <a:buClrTx/>
                <a:buSzTx/>
                <a:buFontTx/>
                <a:buNone/>
                <a:tabLst/>
                <a:defRPr/>
              </a:pPr>
              <a:endParaRPr kumimoji="0" lang="en-US" sz="26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 name="Rectangle 9">
            <a:extLst>
              <a:ext uri="{FF2B5EF4-FFF2-40B4-BE49-F238E27FC236}">
                <a16:creationId xmlns:a16="http://schemas.microsoft.com/office/drawing/2014/main" id="{D6A46FC4-358C-30C1-ACF5-B8CEBBC4B5BA}"/>
              </a:ext>
            </a:extLst>
          </p:cNvPr>
          <p:cNvSpPr/>
          <p:nvPr/>
        </p:nvSpPr>
        <p:spPr>
          <a:xfrm>
            <a:off x="6450227" y="3295437"/>
            <a:ext cx="5128983" cy="122538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Tây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trọng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mỏng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phòng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hở</a:t>
            </a:r>
            <a:r>
              <a:rPr lang="en-US" sz="2600" dirty="0">
                <a:latin typeface="Times New Roman" panose="02020603050405020304" pitchFamily="18" charset="0"/>
                <a:cs typeface="Times New Roman" panose="02020603050405020304" pitchFamily="18" charset="0"/>
              </a:rPr>
              <a:t>.</a:t>
            </a:r>
          </a:p>
        </p:txBody>
      </p:sp>
      <p:sp>
        <p:nvSpPr>
          <p:cNvPr id="10" name="Rectangle 11">
            <a:extLst>
              <a:ext uri="{FF2B5EF4-FFF2-40B4-BE49-F238E27FC236}">
                <a16:creationId xmlns:a16="http://schemas.microsoft.com/office/drawing/2014/main" id="{620EF854-33D2-112C-CB9C-2378BF25055A}"/>
              </a:ext>
            </a:extLst>
          </p:cNvPr>
          <p:cNvSpPr/>
          <p:nvPr/>
        </p:nvSpPr>
        <p:spPr>
          <a:xfrm>
            <a:off x="776972" y="3297156"/>
            <a:ext cx="5128983" cy="1165357"/>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Tây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trọng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đây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đặc</a:t>
            </a:r>
            <a:r>
              <a:rPr lang="en-US" sz="2600" dirty="0">
                <a:latin typeface="Times New Roman" panose="02020603050405020304" pitchFamily="18" charset="0"/>
                <a:cs typeface="Times New Roman" panose="02020603050405020304" pitchFamily="18" charset="0"/>
              </a:rPr>
              <a:t>.</a:t>
            </a:r>
          </a:p>
        </p:txBody>
      </p:sp>
      <p:pic>
        <p:nvPicPr>
          <p:cNvPr id="11" name="Picture 16">
            <a:extLst>
              <a:ext uri="{FF2B5EF4-FFF2-40B4-BE49-F238E27FC236}">
                <a16:creationId xmlns:a16="http://schemas.microsoft.com/office/drawing/2014/main" id="{78A2453E-3F03-0AC9-3DEB-AC7CF1798A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628" y="3769062"/>
            <a:ext cx="895384" cy="727488"/>
          </a:xfrm>
          <a:prstGeom prst="rect">
            <a:avLst/>
          </a:prstGeom>
        </p:spPr>
      </p:pic>
      <p:pic>
        <p:nvPicPr>
          <p:cNvPr id="12" name="Picture 17">
            <a:extLst>
              <a:ext uri="{FF2B5EF4-FFF2-40B4-BE49-F238E27FC236}">
                <a16:creationId xmlns:a16="http://schemas.microsoft.com/office/drawing/2014/main" id="{889046AF-031E-FA60-891B-43987DDB52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6339" y="3691900"/>
            <a:ext cx="812889" cy="794818"/>
          </a:xfrm>
          <a:prstGeom prst="rect">
            <a:avLst/>
          </a:prstGeom>
        </p:spPr>
      </p:pic>
      <p:sp>
        <p:nvSpPr>
          <p:cNvPr id="13" name="Rectangle 8">
            <a:extLst>
              <a:ext uri="{FF2B5EF4-FFF2-40B4-BE49-F238E27FC236}">
                <a16:creationId xmlns:a16="http://schemas.microsoft.com/office/drawing/2014/main" id="{B4629FA1-C56C-924C-E633-02F8F2D9ABB2}"/>
              </a:ext>
            </a:extLst>
          </p:cNvPr>
          <p:cNvSpPr/>
          <p:nvPr/>
        </p:nvSpPr>
        <p:spPr>
          <a:xfrm>
            <a:off x="6474245" y="4752853"/>
            <a:ext cx="5157691" cy="1234723"/>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600" dirty="0">
                <a:latin typeface="Times New Roman" panose="02020603050405020304" pitchFamily="18" charset="0"/>
                <a:cs typeface="Times New Roman" panose="02020603050405020304" pitchFamily="18" charset="0"/>
              </a:rPr>
              <a:t>D. </a:t>
            </a:r>
            <a:r>
              <a:rPr lang="en-US" sz="2600" dirty="0" err="1">
                <a:latin typeface="Times New Roman" panose="02020603050405020304" pitchFamily="18" charset="0"/>
                <a:cs typeface="Times New Roman" panose="02020603050405020304" pitchFamily="18" charset="0"/>
              </a:rPr>
              <a:t>Chiếm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Nam.</a:t>
            </a:r>
          </a:p>
        </p:txBody>
      </p:sp>
      <p:sp>
        <p:nvSpPr>
          <p:cNvPr id="14" name="Rectangle 10">
            <a:extLst>
              <a:ext uri="{FF2B5EF4-FFF2-40B4-BE49-F238E27FC236}">
                <a16:creationId xmlns:a16="http://schemas.microsoft.com/office/drawing/2014/main" id="{3BE882D7-7834-CAA4-880C-7D433DB5B6AC}"/>
              </a:ext>
            </a:extLst>
          </p:cNvPr>
          <p:cNvSpPr/>
          <p:nvPr/>
        </p:nvSpPr>
        <p:spPr>
          <a:xfrm>
            <a:off x="793974" y="4774822"/>
            <a:ext cx="5155201" cy="116535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600" dirty="0">
                <a:latin typeface="Times New Roman" panose="02020603050405020304" pitchFamily="18" charset="0"/>
                <a:cs typeface="Times New Roman" panose="02020603050405020304" pitchFamily="18" charset="0"/>
              </a:rPr>
              <a:t>C. </a:t>
            </a:r>
            <a:r>
              <a:rPr lang="en-US" sz="2600" dirty="0" err="1">
                <a:latin typeface="Times New Roman" panose="02020603050405020304" pitchFamily="18" charset="0"/>
                <a:cs typeface="Times New Roman" panose="02020603050405020304" pitchFamily="18" charset="0"/>
              </a:rPr>
              <a:t>Tây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Mĩ</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Ngụy</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Nam.</a:t>
            </a:r>
          </a:p>
        </p:txBody>
      </p:sp>
      <p:pic>
        <p:nvPicPr>
          <p:cNvPr id="15" name="Picture 13">
            <a:extLst>
              <a:ext uri="{FF2B5EF4-FFF2-40B4-BE49-F238E27FC236}">
                <a16:creationId xmlns:a16="http://schemas.microsoft.com/office/drawing/2014/main" id="{47310AA8-F984-2B7B-1F67-15A8A27F3E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339" y="5255899"/>
            <a:ext cx="812889" cy="762472"/>
          </a:xfrm>
          <a:prstGeom prst="rect">
            <a:avLst/>
          </a:prstGeom>
        </p:spPr>
      </p:pic>
      <p:pic>
        <p:nvPicPr>
          <p:cNvPr id="16" name="Picture 14">
            <a:extLst>
              <a:ext uri="{FF2B5EF4-FFF2-40B4-BE49-F238E27FC236}">
                <a16:creationId xmlns:a16="http://schemas.microsoft.com/office/drawing/2014/main" id="{803E6216-3158-BAD8-A992-2F2C2A26E19B}"/>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5178584" y="5276771"/>
            <a:ext cx="812889" cy="726303"/>
          </a:xfrm>
          <a:prstGeom prst="rect">
            <a:avLst/>
          </a:prstGeom>
        </p:spPr>
      </p:pic>
      <p:sp>
        <p:nvSpPr>
          <p:cNvPr id="18" name="Hộp Văn bản 17">
            <a:extLst>
              <a:ext uri="{FF2B5EF4-FFF2-40B4-BE49-F238E27FC236}">
                <a16:creationId xmlns:a16="http://schemas.microsoft.com/office/drawing/2014/main" id="{4540209D-C924-517F-BE82-8189FD2D485E}"/>
              </a:ext>
            </a:extLst>
          </p:cNvPr>
          <p:cNvSpPr txBox="1"/>
          <p:nvPr/>
        </p:nvSpPr>
        <p:spPr>
          <a:xfrm>
            <a:off x="776972" y="959890"/>
            <a:ext cx="11078922" cy="1077218"/>
          </a:xfrm>
          <a:prstGeom prst="rect">
            <a:avLst/>
          </a:prstGeom>
          <a:noFill/>
        </p:spPr>
        <p:txBody>
          <a:bodyPr wrap="square">
            <a:spAutoFit/>
          </a:bodyPr>
          <a:lstStyle/>
          <a:p>
            <a:pPr marL="0" marR="0"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phóng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41778510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50" fill="hold"/>
                                        <p:tgtEl>
                                          <p:spTgt spid="12"/>
                                        </p:tgtEl>
                                        <p:attrNameLst>
                                          <p:attrName>ppt_w</p:attrName>
                                        </p:attrNameLst>
                                      </p:cBhvr>
                                      <p:tavLst>
                                        <p:tav tm="0">
                                          <p:val>
                                            <p:strVal val="4*#ppt_w"/>
                                          </p:val>
                                        </p:tav>
                                        <p:tav tm="100000">
                                          <p:val>
                                            <p:strVal val="#ppt_w"/>
                                          </p:val>
                                        </p:tav>
                                      </p:tavLst>
                                    </p:anim>
                                    <p:anim calcmode="lin" valueType="num">
                                      <p:cBhvr>
                                        <p:cTn id="2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strVal val="4*#ppt_w"/>
                                          </p:val>
                                        </p:tav>
                                        <p:tav tm="100000">
                                          <p:val>
                                            <p:strVal val="#ppt_w"/>
                                          </p:val>
                                        </p:tav>
                                      </p:tavLst>
                                    </p:anim>
                                    <p:anim calcmode="lin" valueType="num">
                                      <p:cBhvr>
                                        <p:cTn id="3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9" grpId="0" animBg="1"/>
      <p:bldP spid="10" grpId="0" animBg="1"/>
      <p:bldP spid="13"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35BA7-7484-5299-BA1B-0E20884EFF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332F81F-5F4F-52F8-4BD0-368BDA3755B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B25EEDE3-4672-37F6-5227-C461860B0478}"/>
              </a:ext>
            </a:extLst>
          </p:cNvPr>
          <p:cNvGrpSpPr/>
          <p:nvPr/>
        </p:nvGrpSpPr>
        <p:grpSpPr>
          <a:xfrm>
            <a:off x="-1366417" y="449035"/>
            <a:ext cx="14924833" cy="2111284"/>
            <a:chOff x="0" y="0"/>
            <a:chExt cx="63019218" cy="13778787"/>
          </a:xfrm>
        </p:grpSpPr>
        <p:sp>
          <p:nvSpPr>
            <p:cNvPr id="4" name="Freeform 4">
              <a:extLst>
                <a:ext uri="{FF2B5EF4-FFF2-40B4-BE49-F238E27FC236}">
                  <a16:creationId xmlns:a16="http://schemas.microsoft.com/office/drawing/2014/main" id="{7961B287-9637-D4BE-A6F3-B8B18D71519C}"/>
                </a:ext>
              </a:extLst>
            </p:cNvPr>
            <p:cNvSpPr/>
            <p:nvPr/>
          </p:nvSpPr>
          <p:spPr>
            <a:xfrm>
              <a:off x="72390" y="72390"/>
              <a:ext cx="62874441" cy="13634007"/>
            </a:xfrm>
            <a:custGeom>
              <a:avLst/>
              <a:gdLst/>
              <a:ahLst/>
              <a:cxnLst/>
              <a:rect l="l" t="t" r="r" b="b"/>
              <a:pathLst>
                <a:path w="62874441" h="13634007">
                  <a:moveTo>
                    <a:pt x="0" y="0"/>
                  </a:moveTo>
                  <a:lnTo>
                    <a:pt x="62874441" y="0"/>
                  </a:lnTo>
                  <a:lnTo>
                    <a:pt x="62874441" y="13634007"/>
                  </a:lnTo>
                  <a:lnTo>
                    <a:pt x="0" y="13634007"/>
                  </a:lnTo>
                  <a:lnTo>
                    <a:pt x="0" y="0"/>
                  </a:lnTo>
                  <a:close/>
                </a:path>
              </a:pathLst>
            </a:custGeom>
            <a:solidFill>
              <a:srgbClr val="7FA659"/>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5">
              <a:extLst>
                <a:ext uri="{FF2B5EF4-FFF2-40B4-BE49-F238E27FC236}">
                  <a16:creationId xmlns:a16="http://schemas.microsoft.com/office/drawing/2014/main" id="{B8A9AFA2-285B-530F-B0A2-FB79C545EF0D}"/>
                </a:ext>
              </a:extLst>
            </p:cNvPr>
            <p:cNvSpPr/>
            <p:nvPr/>
          </p:nvSpPr>
          <p:spPr>
            <a:xfrm>
              <a:off x="0" y="0"/>
              <a:ext cx="63019217" cy="13778787"/>
            </a:xfrm>
            <a:custGeom>
              <a:avLst/>
              <a:gdLst/>
              <a:ahLst/>
              <a:cxnLst/>
              <a:rect l="l" t="t" r="r" b="b"/>
              <a:pathLst>
                <a:path w="63019217" h="13778787">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6" name="Group 6">
            <a:extLst>
              <a:ext uri="{FF2B5EF4-FFF2-40B4-BE49-F238E27FC236}">
                <a16:creationId xmlns:a16="http://schemas.microsoft.com/office/drawing/2014/main" id="{820E2661-F78F-ACBF-C972-25C393533310}"/>
              </a:ext>
            </a:extLst>
          </p:cNvPr>
          <p:cNvGrpSpPr/>
          <p:nvPr/>
        </p:nvGrpSpPr>
        <p:grpSpPr>
          <a:xfrm>
            <a:off x="-1111604" y="728668"/>
            <a:ext cx="14415207" cy="1580579"/>
            <a:chOff x="0" y="0"/>
            <a:chExt cx="57384530" cy="10764024"/>
          </a:xfrm>
        </p:grpSpPr>
        <p:sp>
          <p:nvSpPr>
            <p:cNvPr id="7" name="Freeform 7">
              <a:extLst>
                <a:ext uri="{FF2B5EF4-FFF2-40B4-BE49-F238E27FC236}">
                  <a16:creationId xmlns:a16="http://schemas.microsoft.com/office/drawing/2014/main" id="{D5E2665B-A7EC-860E-A8FF-5B4F0042690D}"/>
                </a:ext>
              </a:extLst>
            </p:cNvPr>
            <p:cNvSpPr/>
            <p:nvPr/>
          </p:nvSpPr>
          <p:spPr>
            <a:xfrm>
              <a:off x="72390" y="72390"/>
              <a:ext cx="57239752" cy="10619244"/>
            </a:xfrm>
            <a:custGeom>
              <a:avLst/>
              <a:gdLst/>
              <a:ahLst/>
              <a:cxnLst/>
              <a:rect l="l" t="t" r="r" b="b"/>
              <a:pathLst>
                <a:path w="57239752" h="10619244">
                  <a:moveTo>
                    <a:pt x="0" y="0"/>
                  </a:moveTo>
                  <a:lnTo>
                    <a:pt x="57239752" y="0"/>
                  </a:lnTo>
                  <a:lnTo>
                    <a:pt x="57239752" y="10619244"/>
                  </a:lnTo>
                  <a:lnTo>
                    <a:pt x="0" y="10619244"/>
                  </a:lnTo>
                  <a:lnTo>
                    <a:pt x="0" y="0"/>
                  </a:lnTo>
                  <a:close/>
                </a:path>
              </a:pathLst>
            </a:custGeom>
            <a:solidFill>
              <a:srgbClr val="FFFFFF"/>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033C267A-2D4C-D2E1-9E8C-FB7D5E437411}"/>
                </a:ext>
              </a:extLst>
            </p:cNvPr>
            <p:cNvSpPr/>
            <p:nvPr/>
          </p:nvSpPr>
          <p:spPr>
            <a:xfrm>
              <a:off x="0" y="0"/>
              <a:ext cx="57384528" cy="10764024"/>
            </a:xfrm>
            <a:custGeom>
              <a:avLst/>
              <a:gdLst/>
              <a:ahLst/>
              <a:cxnLst/>
              <a:rect l="l" t="t" r="r" b="b"/>
              <a:pathLst>
                <a:path w="57384528" h="10764024">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 name="Rectangle 9">
            <a:extLst>
              <a:ext uri="{FF2B5EF4-FFF2-40B4-BE49-F238E27FC236}">
                <a16:creationId xmlns:a16="http://schemas.microsoft.com/office/drawing/2014/main" id="{83EB6725-DD30-DED3-6660-F6E7F215E542}"/>
              </a:ext>
            </a:extLst>
          </p:cNvPr>
          <p:cNvSpPr/>
          <p:nvPr/>
        </p:nvSpPr>
        <p:spPr>
          <a:xfrm>
            <a:off x="6490997" y="4676431"/>
            <a:ext cx="5128983" cy="122538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Cờ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a:t>
            </a:r>
          </a:p>
        </p:txBody>
      </p:sp>
      <p:sp>
        <p:nvSpPr>
          <p:cNvPr id="10" name="Rectangle 11">
            <a:extLst>
              <a:ext uri="{FF2B5EF4-FFF2-40B4-BE49-F238E27FC236}">
                <a16:creationId xmlns:a16="http://schemas.microsoft.com/office/drawing/2014/main" id="{07CC5CDC-A149-1611-B396-9DE3C61AFA5F}"/>
              </a:ext>
            </a:extLst>
          </p:cNvPr>
          <p:cNvSpPr/>
          <p:nvPr/>
        </p:nvSpPr>
        <p:spPr>
          <a:xfrm>
            <a:off x="752511" y="4742523"/>
            <a:ext cx="5128983" cy="1165357"/>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C. Xe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Dinh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a:t>
            </a:r>
          </a:p>
        </p:txBody>
      </p:sp>
      <p:pic>
        <p:nvPicPr>
          <p:cNvPr id="11" name="Picture 16">
            <a:extLst>
              <a:ext uri="{FF2B5EF4-FFF2-40B4-BE49-F238E27FC236}">
                <a16:creationId xmlns:a16="http://schemas.microsoft.com/office/drawing/2014/main" id="{0729662A-418C-2751-27FE-7AB064601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167" y="5214429"/>
            <a:ext cx="895384" cy="727488"/>
          </a:xfrm>
          <a:prstGeom prst="rect">
            <a:avLst/>
          </a:prstGeom>
        </p:spPr>
      </p:pic>
      <p:pic>
        <p:nvPicPr>
          <p:cNvPr id="12" name="Picture 17">
            <a:extLst>
              <a:ext uri="{FF2B5EF4-FFF2-40B4-BE49-F238E27FC236}">
                <a16:creationId xmlns:a16="http://schemas.microsoft.com/office/drawing/2014/main" id="{30B2765D-8A9E-D045-0F79-EC7E0AAE4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5608" y="5018619"/>
            <a:ext cx="812889" cy="794818"/>
          </a:xfrm>
          <a:prstGeom prst="rect">
            <a:avLst/>
          </a:prstGeom>
        </p:spPr>
      </p:pic>
      <p:sp>
        <p:nvSpPr>
          <p:cNvPr id="13" name="Rectangle 8">
            <a:extLst>
              <a:ext uri="{FF2B5EF4-FFF2-40B4-BE49-F238E27FC236}">
                <a16:creationId xmlns:a16="http://schemas.microsoft.com/office/drawing/2014/main" id="{9C5A8AF3-80DE-335C-DE4C-DEA0DE63B613}"/>
              </a:ext>
            </a:extLst>
          </p:cNvPr>
          <p:cNvSpPr/>
          <p:nvPr/>
        </p:nvSpPr>
        <p:spPr>
          <a:xfrm>
            <a:off x="752511" y="3062959"/>
            <a:ext cx="5157691" cy="1234723"/>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Trung </a:t>
            </a:r>
            <a:r>
              <a:rPr lang="en-US" sz="2800" dirty="0" err="1">
                <a:latin typeface="Times New Roman" panose="02020603050405020304" pitchFamily="18" charset="0"/>
                <a:cs typeface="Times New Roman" panose="02020603050405020304" pitchFamily="18" charset="0"/>
              </a:rPr>
              <a: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a:t>
            </a:r>
          </a:p>
        </p:txBody>
      </p:sp>
      <p:sp>
        <p:nvSpPr>
          <p:cNvPr id="14" name="Rectangle 10">
            <a:extLst>
              <a:ext uri="{FF2B5EF4-FFF2-40B4-BE49-F238E27FC236}">
                <a16:creationId xmlns:a16="http://schemas.microsoft.com/office/drawing/2014/main" id="{436964B9-0D7D-EFAC-AC62-3C1605E1D0DB}"/>
              </a:ext>
            </a:extLst>
          </p:cNvPr>
          <p:cNvSpPr/>
          <p:nvPr/>
        </p:nvSpPr>
        <p:spPr>
          <a:xfrm>
            <a:off x="6490997" y="3085251"/>
            <a:ext cx="5155201" cy="1165358"/>
          </a:xfrm>
          <a:prstGeom prst="rect">
            <a:avLst/>
          </a:prstGeom>
          <a:solidFill>
            <a:schemeClr val="bg1"/>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Văn Minh </a:t>
            </a:r>
            <a:r>
              <a:rPr lang="en-US" sz="2800" dirty="0" err="1">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pic>
        <p:nvPicPr>
          <p:cNvPr id="15" name="Picture 13">
            <a:extLst>
              <a:ext uri="{FF2B5EF4-FFF2-40B4-BE49-F238E27FC236}">
                <a16:creationId xmlns:a16="http://schemas.microsoft.com/office/drawing/2014/main" id="{BD04FB35-501D-5EC4-D58D-BBAA623414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4605" y="3550507"/>
            <a:ext cx="812889" cy="762472"/>
          </a:xfrm>
          <a:prstGeom prst="rect">
            <a:avLst/>
          </a:prstGeom>
        </p:spPr>
      </p:pic>
      <p:pic>
        <p:nvPicPr>
          <p:cNvPr id="16" name="Picture 14">
            <a:extLst>
              <a:ext uri="{FF2B5EF4-FFF2-40B4-BE49-F238E27FC236}">
                <a16:creationId xmlns:a16="http://schemas.microsoft.com/office/drawing/2014/main" id="{9CFC31EB-6C6F-9FC7-D1B5-821428F146CE}"/>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875607" y="3587200"/>
            <a:ext cx="812889" cy="726303"/>
          </a:xfrm>
          <a:prstGeom prst="rect">
            <a:avLst/>
          </a:prstGeom>
        </p:spPr>
      </p:pic>
      <p:sp>
        <p:nvSpPr>
          <p:cNvPr id="18" name="Hộp Văn bản 17">
            <a:extLst>
              <a:ext uri="{FF2B5EF4-FFF2-40B4-BE49-F238E27FC236}">
                <a16:creationId xmlns:a16="http://schemas.microsoft.com/office/drawing/2014/main" id="{8912E261-59F5-2B8C-18E1-7C2A73F66AED}"/>
              </a:ext>
            </a:extLst>
          </p:cNvPr>
          <p:cNvSpPr txBox="1"/>
          <p:nvPr/>
        </p:nvSpPr>
        <p:spPr>
          <a:xfrm>
            <a:off x="899755" y="996407"/>
            <a:ext cx="10935985" cy="1077218"/>
          </a:xfrm>
          <a:prstGeom prst="rect">
            <a:avLst/>
          </a:prstGeom>
          <a:noFill/>
        </p:spPr>
        <p:txBody>
          <a:bodyPr wrap="square">
            <a:spAutoFit/>
          </a:bodyPr>
          <a:lstStyle/>
          <a:p>
            <a:pPr marL="0" marR="0"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Chí Minh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509112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250" fill="hold"/>
                                        <p:tgtEl>
                                          <p:spTgt spid="12"/>
                                        </p:tgtEl>
                                        <p:attrNameLst>
                                          <p:attrName>ppt_w</p:attrName>
                                        </p:attrNameLst>
                                      </p:cBhvr>
                                      <p:tavLst>
                                        <p:tav tm="0">
                                          <p:val>
                                            <p:strVal val="4*#ppt_w"/>
                                          </p:val>
                                        </p:tav>
                                        <p:tav tm="100000">
                                          <p:val>
                                            <p:strVal val="#ppt_w"/>
                                          </p:val>
                                        </p:tav>
                                      </p:tavLst>
                                    </p:anim>
                                    <p:anim calcmode="lin" valueType="num">
                                      <p:cBhvr>
                                        <p:cTn id="2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strVal val="4*#ppt_w"/>
                                          </p:val>
                                        </p:tav>
                                        <p:tav tm="100000">
                                          <p:val>
                                            <p:strVal val="#ppt_w"/>
                                          </p:val>
                                        </p:tav>
                                      </p:tavLst>
                                    </p:anim>
                                    <p:anim calcmode="lin" valueType="num">
                                      <p:cBhvr>
                                        <p:cTn id="3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50" fill="hold"/>
                                        <p:tgtEl>
                                          <p:spTgt spid="16"/>
                                        </p:tgtEl>
                                        <p:attrNameLst>
                                          <p:attrName>ppt_w</p:attrName>
                                        </p:attrNameLst>
                                      </p:cBhvr>
                                      <p:tavLst>
                                        <p:tav tm="0">
                                          <p:val>
                                            <p:strVal val="4*#ppt_w"/>
                                          </p:val>
                                        </p:tav>
                                        <p:tav tm="100000">
                                          <p:val>
                                            <p:strVal val="#ppt_w"/>
                                          </p:val>
                                        </p:tav>
                                      </p:tavLst>
                                    </p:anim>
                                    <p:anim calcmode="lin" valueType="num">
                                      <p:cBhvr>
                                        <p:cTn id="4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bldLst>
      <p:bldP spid="9" grpId="0" animBg="1"/>
      <p:bldP spid="10" grpId="0" animBg="1"/>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61" t="10871" r="4047" b="11257"/>
          <a:stretch>
            <a:fillRect/>
          </a:stretch>
        </p:blipFill>
        <p:spPr>
          <a:xfrm>
            <a:off x="0" y="0"/>
            <a:ext cx="12192000" cy="6858000"/>
          </a:xfrm>
          <a:prstGeom prst="rect">
            <a:avLst/>
          </a:prstGeom>
        </p:spPr>
      </p:pic>
      <p:grpSp>
        <p:nvGrpSpPr>
          <p:cNvPr id="3" name="Group 3"/>
          <p:cNvGrpSpPr/>
          <p:nvPr/>
        </p:nvGrpSpPr>
        <p:grpSpPr>
          <a:xfrm>
            <a:off x="1017333" y="462127"/>
            <a:ext cx="10611565" cy="6078345"/>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17333" y="374180"/>
            <a:ext cx="10611565" cy="6109641"/>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US"/>
            </a:p>
          </p:txBody>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3" cstate="hqprint">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0908350" y="663373"/>
            <a:ext cx="596017" cy="1244943"/>
          </a:xfrm>
          <a:prstGeom prst="rect">
            <a:avLst/>
          </a:prstGeom>
        </p:spPr>
      </p:pic>
      <p:pic>
        <p:nvPicPr>
          <p:cNvPr id="10" name="Picture 10"/>
          <p:cNvPicPr>
            <a:picLocks noChangeAspect="1"/>
          </p:cNvPicPr>
          <p:nvPr/>
        </p:nvPicPr>
        <p:blipFill>
          <a:blip r:embed="rId3" cstate="hqprint">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0908350" y="1492209"/>
            <a:ext cx="596017" cy="1244943"/>
          </a:xfrm>
          <a:prstGeom prst="rect">
            <a:avLst/>
          </a:prstGeom>
        </p:spPr>
      </p:pic>
      <p:pic>
        <p:nvPicPr>
          <p:cNvPr id="11" name="Picture 11"/>
          <p:cNvPicPr>
            <a:picLocks noChangeAspect="1"/>
          </p:cNvPicPr>
          <p:nvPr/>
        </p:nvPicPr>
        <p:blipFill>
          <a:blip r:embed="rId3" cstate="hqprint">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0908350" y="2321579"/>
            <a:ext cx="596017" cy="1244943"/>
          </a:xfrm>
          <a:prstGeom prst="rect">
            <a:avLst/>
          </a:prstGeom>
        </p:spPr>
      </p:pic>
      <p:pic>
        <p:nvPicPr>
          <p:cNvPr id="12" name="Picture 12"/>
          <p:cNvPicPr>
            <a:picLocks noChangeAspect="1"/>
          </p:cNvPicPr>
          <p:nvPr/>
        </p:nvPicPr>
        <p:blipFill>
          <a:blip r:embed="rId3" cstate="hqprint">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0908350" y="3150950"/>
            <a:ext cx="596017" cy="1244943"/>
          </a:xfrm>
          <a:prstGeom prst="rect">
            <a:avLst/>
          </a:prstGeom>
        </p:spPr>
      </p:pic>
      <p:pic>
        <p:nvPicPr>
          <p:cNvPr id="13" name="Picture 13"/>
          <p:cNvPicPr>
            <a:picLocks noChangeAspect="1"/>
          </p:cNvPicPr>
          <p:nvPr/>
        </p:nvPicPr>
        <p:blipFill>
          <a:blip r:embed="rId3" cstate="hqprint">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0908350" y="4807668"/>
            <a:ext cx="596017" cy="1244943"/>
          </a:xfrm>
          <a:prstGeom prst="rect">
            <a:avLst/>
          </a:prstGeom>
        </p:spPr>
      </p:pic>
      <p:pic>
        <p:nvPicPr>
          <p:cNvPr id="14" name="Picture 1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10908350" y="592734"/>
            <a:ext cx="596017" cy="1244943"/>
          </a:xfrm>
          <a:prstGeom prst="rect">
            <a:avLst/>
          </a:prstGeom>
        </p:spPr>
      </p:pic>
      <p:pic>
        <p:nvPicPr>
          <p:cNvPr id="15" name="Picture 1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10908350" y="1424633"/>
            <a:ext cx="596017" cy="1244943"/>
          </a:xfrm>
          <a:prstGeom prst="rect">
            <a:avLst/>
          </a:prstGeom>
        </p:spPr>
      </p:pic>
      <p:pic>
        <p:nvPicPr>
          <p:cNvPr id="16" name="Picture 16"/>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10908350" y="2254659"/>
            <a:ext cx="596017" cy="1244943"/>
          </a:xfrm>
          <a:prstGeom prst="rect">
            <a:avLst/>
          </a:prstGeom>
        </p:spPr>
      </p:pic>
      <p:pic>
        <p:nvPicPr>
          <p:cNvPr id="17" name="Picture 17"/>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10908350" y="3084030"/>
            <a:ext cx="596017" cy="1244943"/>
          </a:xfrm>
          <a:prstGeom prst="rect">
            <a:avLst/>
          </a:prstGeom>
        </p:spPr>
      </p:pic>
      <p:pic>
        <p:nvPicPr>
          <p:cNvPr id="18" name="Picture 1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5400000">
            <a:off x="10908350" y="4742771"/>
            <a:ext cx="596017" cy="1244943"/>
          </a:xfrm>
          <a:prstGeom prst="rect">
            <a:avLst/>
          </a:prstGeom>
        </p:spPr>
      </p:pic>
      <p:grpSp>
        <p:nvGrpSpPr>
          <p:cNvPr id="19" name="Group 19"/>
          <p:cNvGrpSpPr/>
          <p:nvPr/>
        </p:nvGrpSpPr>
        <p:grpSpPr>
          <a:xfrm>
            <a:off x="790217" y="120318"/>
            <a:ext cx="10611565" cy="6109641"/>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endParaRPr lang="en-US" dirty="0"/>
            </a:p>
          </p:txBody>
        </p:sp>
        <p:sp>
          <p:nvSpPr>
            <p:cNvPr id="21" name="TextBox 21"/>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2"/>
          <p:cNvPicPr>
            <a:picLocks noChangeAspect="1"/>
          </p:cNvPicPr>
          <p:nvPr/>
        </p:nvPicPr>
        <p:blipFill>
          <a:blip r:embed="rId15"/>
          <a:srcRect/>
          <a:stretch>
            <a:fillRect/>
          </a:stretch>
        </p:blipFill>
        <p:spPr>
          <a:xfrm>
            <a:off x="615092" y="700436"/>
            <a:ext cx="491141" cy="5457129"/>
          </a:xfrm>
          <a:prstGeom prst="rect">
            <a:avLst/>
          </a:prstGeom>
        </p:spPr>
      </p:pic>
      <p:sp>
        <p:nvSpPr>
          <p:cNvPr id="40" name="TextBox 7">
            <a:extLst>
              <a:ext uri="{FF2B5EF4-FFF2-40B4-BE49-F238E27FC236}">
                <a16:creationId xmlns:a16="http://schemas.microsoft.com/office/drawing/2014/main" id="{A79A455D-37A9-43B1-97E7-F12114BB95D5}"/>
              </a:ext>
            </a:extLst>
          </p:cNvPr>
          <p:cNvSpPr txBox="1"/>
          <p:nvPr/>
        </p:nvSpPr>
        <p:spPr>
          <a:xfrm>
            <a:off x="3407024" y="869654"/>
            <a:ext cx="5832182" cy="769441"/>
          </a:xfrm>
          <a:prstGeom prst="rect">
            <a:avLst/>
          </a:prstGeom>
        </p:spPr>
        <p:txBody>
          <a:bodyPr lIns="0" tIns="0" rIns="0" bIns="0" rtlCol="0" anchor="t">
            <a:spAutoFit/>
          </a:bodyPr>
          <a:lstStyle/>
          <a:p>
            <a:pPr marL="0" marR="0" lvl="0" indent="0" algn="ctr" defTabSz="609630" rtl="0" eaLnBrk="1" fontAlgn="auto" latinLnBrk="0" hangingPunct="1">
              <a:lnSpc>
                <a:spcPts val="6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
        <p:nvSpPr>
          <p:cNvPr id="24" name="Hộp Văn bản 23">
            <a:extLst>
              <a:ext uri="{FF2B5EF4-FFF2-40B4-BE49-F238E27FC236}">
                <a16:creationId xmlns:a16="http://schemas.microsoft.com/office/drawing/2014/main" id="{1302894A-DFEA-0996-D346-6670A8963E18}"/>
              </a:ext>
            </a:extLst>
          </p:cNvPr>
          <p:cNvSpPr txBox="1"/>
          <p:nvPr/>
        </p:nvSpPr>
        <p:spPr>
          <a:xfrm>
            <a:off x="1371208" y="1663348"/>
            <a:ext cx="9723939" cy="3852017"/>
          </a:xfrm>
          <a:prstGeom prst="rect">
            <a:avLst/>
          </a:prstGeom>
          <a:noFill/>
        </p:spPr>
        <p:txBody>
          <a:bodyPr wrap="square">
            <a:spAutoFit/>
          </a:bodyPr>
          <a:lstStyle/>
          <a:p>
            <a:pPr marL="0" marR="0" algn="just">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internet,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(1965 – 1975)</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(1954 – 1975)</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BFE8E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4DEBCF81-C9FB-5C6D-7642-A434A6F7BB9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510080"/>
            <a:ext cx="6096000" cy="4957773"/>
          </a:xfrm>
          <a:prstGeom prst="rect">
            <a:avLst/>
          </a:prstGeom>
        </p:spPr>
      </p:pic>
      <p:grpSp>
        <p:nvGrpSpPr>
          <p:cNvPr id="2" name="Group 2"/>
          <p:cNvGrpSpPr/>
          <p:nvPr/>
        </p:nvGrpSpPr>
        <p:grpSpPr>
          <a:xfrm>
            <a:off x="5412917" y="1055659"/>
            <a:ext cx="6779083" cy="2069876"/>
            <a:chOff x="0" y="0"/>
            <a:chExt cx="7927970" cy="2420670"/>
          </a:xfrm>
          <a:solidFill>
            <a:schemeClr val="bg1"/>
          </a:solidFill>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6297">
              <a:off x="60996" y="213959"/>
              <a:ext cx="6298927" cy="199275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8618" flipH="1">
              <a:off x="1659948" y="239630"/>
              <a:ext cx="6221112" cy="1968134"/>
            </a:xfrm>
            <a:prstGeom prst="rect">
              <a:avLst/>
            </a:prstGeom>
          </p:spPr>
        </p:pic>
      </p:grpSp>
      <p:grpSp>
        <p:nvGrpSpPr>
          <p:cNvPr id="5" name="Group 5"/>
          <p:cNvGrpSpPr/>
          <p:nvPr/>
        </p:nvGrpSpPr>
        <p:grpSpPr>
          <a:xfrm>
            <a:off x="5412917" y="4322713"/>
            <a:ext cx="6779083" cy="2069876"/>
            <a:chOff x="0" y="0"/>
            <a:chExt cx="7927970" cy="2420670"/>
          </a:xfrm>
          <a:solidFill>
            <a:schemeClr val="bg1"/>
          </a:solidFill>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6297">
              <a:off x="60996" y="213959"/>
              <a:ext cx="6298927" cy="199275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8618" flipH="1">
              <a:off x="1659948" y="239630"/>
              <a:ext cx="6221112" cy="1968134"/>
            </a:xfrm>
            <a:prstGeom prst="rect">
              <a:avLst/>
            </a:prstGeom>
          </p:spPr>
        </p:pic>
      </p:grpSp>
      <p:grpSp>
        <p:nvGrpSpPr>
          <p:cNvPr id="8" name="Group 8"/>
          <p:cNvGrpSpPr/>
          <p:nvPr/>
        </p:nvGrpSpPr>
        <p:grpSpPr>
          <a:xfrm>
            <a:off x="5412917" y="2700612"/>
            <a:ext cx="6779083" cy="2069876"/>
            <a:chOff x="0" y="0"/>
            <a:chExt cx="7927970" cy="2420670"/>
          </a:xfrm>
          <a:solidFill>
            <a:schemeClr val="bg1"/>
          </a:solidFill>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6297">
              <a:off x="60996" y="213959"/>
              <a:ext cx="6298927" cy="1992751"/>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8618" flipH="1">
              <a:off x="1659948" y="239630"/>
              <a:ext cx="6221112" cy="1968134"/>
            </a:xfrm>
            <a:prstGeom prst="rect">
              <a:avLst/>
            </a:prstGeom>
          </p:spPr>
        </p:pic>
      </p:grpSp>
      <p:pic>
        <p:nvPicPr>
          <p:cNvPr id="26" name="Picture 11">
            <a:extLst>
              <a:ext uri="{FF2B5EF4-FFF2-40B4-BE49-F238E27FC236}">
                <a16:creationId xmlns:a16="http://schemas.microsoft.com/office/drawing/2014/main" id="{69759E74-1B08-D34A-0EAB-3DC8EF729924}"/>
              </a:ext>
            </a:extLst>
          </p:cNvPr>
          <p:cNvPicPr>
            <a:picLocks noChangeAspect="1"/>
          </p:cNvPicPr>
          <p:nvPr/>
        </p:nvPicPr>
        <p:blipFill>
          <a:blip r:embed="rId6"/>
          <a:srcRect/>
          <a:stretch>
            <a:fillRect/>
          </a:stretch>
        </p:blipFill>
        <p:spPr>
          <a:xfrm>
            <a:off x="1653689" y="5777481"/>
            <a:ext cx="1202246" cy="1080518"/>
          </a:xfrm>
          <a:prstGeom prst="rect">
            <a:avLst/>
          </a:prstGeom>
        </p:spPr>
      </p:pic>
      <p:sp>
        <p:nvSpPr>
          <p:cNvPr id="34" name="TextBox 33">
            <a:extLst>
              <a:ext uri="{FF2B5EF4-FFF2-40B4-BE49-F238E27FC236}">
                <a16:creationId xmlns:a16="http://schemas.microsoft.com/office/drawing/2014/main" id="{B5342B2F-08E0-5D14-4F5F-12E10DAE861F}"/>
              </a:ext>
            </a:extLst>
          </p:cNvPr>
          <p:cNvSpPr txBox="1"/>
          <p:nvPr/>
        </p:nvSpPr>
        <p:spPr>
          <a:xfrm>
            <a:off x="1288655" y="223085"/>
            <a:ext cx="99872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mn-cs"/>
              </a:rPr>
              <a:t>NHIỆM VỤ HỌC TẬP Ở NHÀ</a:t>
            </a:r>
            <a:endParaRPr kumimoji="0" lang="en-US"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Calibri"/>
              <a:ea typeface="+mn-ea"/>
              <a:cs typeface="+mn-cs"/>
            </a:endParaRPr>
          </a:p>
        </p:txBody>
      </p:sp>
      <p:sp>
        <p:nvSpPr>
          <p:cNvPr id="12" name="Hộp Văn bản 11">
            <a:extLst>
              <a:ext uri="{FF2B5EF4-FFF2-40B4-BE49-F238E27FC236}">
                <a16:creationId xmlns:a16="http://schemas.microsoft.com/office/drawing/2014/main" id="{A09CDDB2-51AC-EACA-5D83-A2FB4E98AAF2}"/>
              </a:ext>
            </a:extLst>
          </p:cNvPr>
          <p:cNvSpPr txBox="1"/>
          <p:nvPr/>
        </p:nvSpPr>
        <p:spPr>
          <a:xfrm>
            <a:off x="5792189" y="1620141"/>
            <a:ext cx="6097978" cy="954107"/>
          </a:xfrm>
          <a:prstGeom prst="rect">
            <a:avLst/>
          </a:prstGeom>
          <a:noFill/>
        </p:spPr>
        <p:txBody>
          <a:bodyPr wrap="square">
            <a:spAutoFit/>
          </a:bodyPr>
          <a:lstStyle/>
          <a:p>
            <a:pPr algn="just"/>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trước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vi-VN" sz="2800" b="1"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18: </a:t>
            </a:r>
            <a:r>
              <a:rPr lang="en-US" sz="2800" b="1" dirty="0" err="1">
                <a:solidFill>
                  <a:srgbClr val="000000"/>
                </a:solidFill>
                <a:effectLst/>
                <a:latin typeface="Times New Roman" panose="02020603050405020304" pitchFamily="18" charset="0"/>
                <a:ea typeface="Times New Roman" panose="02020603050405020304" pitchFamily="18" charset="0"/>
              </a:rPr>
              <a:t>Việt</a:t>
            </a:r>
            <a:r>
              <a:rPr lang="en-US" sz="2800" b="1" dirty="0">
                <a:solidFill>
                  <a:srgbClr val="000000"/>
                </a:solidFill>
                <a:effectLst/>
                <a:latin typeface="Times New Roman" panose="02020603050405020304" pitchFamily="18" charset="0"/>
                <a:ea typeface="Times New Roman" panose="02020603050405020304" pitchFamily="18" charset="0"/>
              </a:rPr>
              <a:t> Nam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năm</a:t>
            </a:r>
            <a:r>
              <a:rPr lang="en-US" sz="2800" b="1" dirty="0">
                <a:solidFill>
                  <a:srgbClr val="000000"/>
                </a:solidFill>
                <a:effectLst/>
                <a:latin typeface="Times New Roman" panose="02020603050405020304" pitchFamily="18" charset="0"/>
                <a:ea typeface="Times New Roman" panose="02020603050405020304" pitchFamily="18" charset="0"/>
              </a:rPr>
              <a:t> 1976 </a:t>
            </a:r>
            <a:r>
              <a:rPr lang="en-US" sz="2800" b="1" dirty="0" err="1">
                <a:solidFill>
                  <a:srgbClr val="000000"/>
                </a:solidFill>
                <a:effectLst/>
                <a:latin typeface="Times New Roman" panose="02020603050405020304" pitchFamily="18" charset="0"/>
                <a:ea typeface="Times New Roman" panose="02020603050405020304" pitchFamily="18" charset="0"/>
              </a:rPr>
              <a:t>đến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năm</a:t>
            </a:r>
            <a:r>
              <a:rPr lang="en-US" sz="2800" b="1" dirty="0">
                <a:solidFill>
                  <a:srgbClr val="000000"/>
                </a:solidFill>
                <a:effectLst/>
                <a:latin typeface="Times New Roman" panose="02020603050405020304" pitchFamily="18" charset="0"/>
                <a:ea typeface="Times New Roman" panose="02020603050405020304" pitchFamily="18" charset="0"/>
              </a:rPr>
              <a:t> 1991.</a:t>
            </a:r>
            <a:endParaRPr lang="en-US" sz="2800" b="1" dirty="0"/>
          </a:p>
        </p:txBody>
      </p:sp>
      <p:sp>
        <p:nvSpPr>
          <p:cNvPr id="14" name="Hộp Văn bản 13">
            <a:extLst>
              <a:ext uri="{FF2B5EF4-FFF2-40B4-BE49-F238E27FC236}">
                <a16:creationId xmlns:a16="http://schemas.microsoft.com/office/drawing/2014/main" id="{21513038-4CD1-0BAC-6EA0-DCD59B01584F}"/>
              </a:ext>
            </a:extLst>
          </p:cNvPr>
          <p:cNvSpPr txBox="1"/>
          <p:nvPr/>
        </p:nvSpPr>
        <p:spPr>
          <a:xfrm>
            <a:off x="5792189" y="3260535"/>
            <a:ext cx="6097978" cy="991618"/>
          </a:xfrm>
          <a:prstGeom prst="rect">
            <a:avLst/>
          </a:prstGeom>
          <a:noFill/>
        </p:spPr>
        <p:txBody>
          <a:bodyPr wrap="square">
            <a:spAutoFit/>
          </a:bodyPr>
          <a:lstStyle/>
          <a:p>
            <a:pPr marL="0" marR="0" algn="just">
              <a:lnSpc>
                <a:spcPct val="107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id="{FC6835A6-5391-8E8A-F059-D1A9A083B6FB}"/>
              </a:ext>
            </a:extLst>
          </p:cNvPr>
          <p:cNvSpPr txBox="1"/>
          <p:nvPr/>
        </p:nvSpPr>
        <p:spPr>
          <a:xfrm>
            <a:off x="5792189" y="4925975"/>
            <a:ext cx="6097978" cy="991618"/>
          </a:xfrm>
          <a:prstGeom prst="rect">
            <a:avLst/>
          </a:prstGeom>
          <a:noFill/>
        </p:spPr>
        <p:txBody>
          <a:bodyPr wrap="square">
            <a:spAutoFit/>
          </a:bodyPr>
          <a:lstStyle/>
          <a:p>
            <a:pPr marL="0" marR="0" algn="just">
              <a:lnSpc>
                <a:spcPct val="107000"/>
              </a:lnSpc>
              <a:spcAft>
                <a:spcPts val="80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F7AA-B392-AB28-094D-AD1B543809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C28C27-A65E-6944-6953-9BCC2E7B7C49}"/>
              </a:ext>
            </a:extLst>
          </p:cNvPr>
          <p:cNvSpPr/>
          <p:nvPr/>
        </p:nvSpPr>
        <p:spPr>
          <a:xfrm>
            <a:off x="462117" y="304047"/>
            <a:ext cx="7582695" cy="5743892"/>
          </a:xfrm>
          <a:custGeom>
            <a:avLst/>
            <a:gdLst/>
            <a:ahLst/>
            <a:cxnLst/>
            <a:rect l="l" t="t" r="r" b="b"/>
            <a:pathLst>
              <a:path w="11374043" h="8615838">
                <a:moveTo>
                  <a:pt x="0" y="0"/>
                </a:moveTo>
                <a:lnTo>
                  <a:pt x="11374043" y="0"/>
                </a:lnTo>
                <a:lnTo>
                  <a:pt x="11374043" y="8615837"/>
                </a:lnTo>
                <a:lnTo>
                  <a:pt x="0" y="861583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AB59E25B-0410-76EC-1CFB-3D2FD67C8D98}"/>
              </a:ext>
            </a:extLst>
          </p:cNvPr>
          <p:cNvGrpSpPr/>
          <p:nvPr/>
        </p:nvGrpSpPr>
        <p:grpSpPr>
          <a:xfrm>
            <a:off x="10969172" y="674478"/>
            <a:ext cx="587829" cy="587829"/>
            <a:chOff x="0" y="0"/>
            <a:chExt cx="6350000" cy="6350000"/>
          </a:xfrm>
        </p:grpSpPr>
        <p:sp>
          <p:nvSpPr>
            <p:cNvPr id="5" name="Freeform 5">
              <a:extLst>
                <a:ext uri="{FF2B5EF4-FFF2-40B4-BE49-F238E27FC236}">
                  <a16:creationId xmlns:a16="http://schemas.microsoft.com/office/drawing/2014/main" id="{2D6EE9CA-5A46-D78D-BD5B-FC51B8BDB74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8">
            <a:extLst>
              <a:ext uri="{FF2B5EF4-FFF2-40B4-BE49-F238E27FC236}">
                <a16:creationId xmlns:a16="http://schemas.microsoft.com/office/drawing/2014/main" id="{95FB4FE4-3F4F-0F2D-EACB-FD5EFED2C97F}"/>
              </a:ext>
            </a:extLst>
          </p:cNvPr>
          <p:cNvGrpSpPr/>
          <p:nvPr/>
        </p:nvGrpSpPr>
        <p:grpSpPr>
          <a:xfrm>
            <a:off x="10232250" y="674478"/>
            <a:ext cx="587829" cy="587829"/>
            <a:chOff x="0" y="0"/>
            <a:chExt cx="6350000" cy="6350000"/>
          </a:xfrm>
        </p:grpSpPr>
        <p:sp>
          <p:nvSpPr>
            <p:cNvPr id="7" name="Freeform 9">
              <a:extLst>
                <a:ext uri="{FF2B5EF4-FFF2-40B4-BE49-F238E27FC236}">
                  <a16:creationId xmlns:a16="http://schemas.microsoft.com/office/drawing/2014/main" id="{44355349-F277-ED59-0246-4BD602FFF10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0">
            <a:extLst>
              <a:ext uri="{FF2B5EF4-FFF2-40B4-BE49-F238E27FC236}">
                <a16:creationId xmlns:a16="http://schemas.microsoft.com/office/drawing/2014/main" id="{70BFD063-68EC-338B-C1E0-1A70A8FADD0C}"/>
              </a:ext>
            </a:extLst>
          </p:cNvPr>
          <p:cNvGrpSpPr/>
          <p:nvPr/>
        </p:nvGrpSpPr>
        <p:grpSpPr>
          <a:xfrm>
            <a:off x="9513656" y="674478"/>
            <a:ext cx="587829" cy="587829"/>
            <a:chOff x="0" y="0"/>
            <a:chExt cx="6350000" cy="6350000"/>
          </a:xfrm>
        </p:grpSpPr>
        <p:sp>
          <p:nvSpPr>
            <p:cNvPr id="9" name="Freeform 11">
              <a:extLst>
                <a:ext uri="{FF2B5EF4-FFF2-40B4-BE49-F238E27FC236}">
                  <a16:creationId xmlns:a16="http://schemas.microsoft.com/office/drawing/2014/main" id="{C5561FE0-AD5E-7699-C694-379A4A651AD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C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AutoShape 12">
            <a:extLst>
              <a:ext uri="{FF2B5EF4-FFF2-40B4-BE49-F238E27FC236}">
                <a16:creationId xmlns:a16="http://schemas.microsoft.com/office/drawing/2014/main" id="{522FEFB8-ED42-22F1-D75B-0E0615F82AA2}"/>
              </a:ext>
            </a:extLst>
          </p:cNvPr>
          <p:cNvSpPr/>
          <p:nvPr/>
        </p:nvSpPr>
        <p:spPr>
          <a:xfrm>
            <a:off x="7510596" y="968392"/>
            <a:ext cx="1793787" cy="0"/>
          </a:xfrm>
          <a:prstGeom prst="line">
            <a:avLst/>
          </a:prstGeom>
          <a:ln w="95250" cap="rnd">
            <a:solidFill>
              <a:srgbClr val="FFDC31"/>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Hộp Văn bản 11">
            <a:extLst>
              <a:ext uri="{FF2B5EF4-FFF2-40B4-BE49-F238E27FC236}">
                <a16:creationId xmlns:a16="http://schemas.microsoft.com/office/drawing/2014/main" id="{ED5763B1-17AE-5524-2A7A-91CF7EE835E7}"/>
              </a:ext>
            </a:extLst>
          </p:cNvPr>
          <p:cNvSpPr txBox="1"/>
          <p:nvPr/>
        </p:nvSpPr>
        <p:spPr>
          <a:xfrm>
            <a:off x="855824" y="1843950"/>
            <a:ext cx="590713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effectLst/>
                <a:latin typeface="Times New Roman" panose="02020603050405020304" pitchFamily="18" charset="0"/>
                <a:ea typeface="Times New Roman" panose="02020603050405020304" pitchFamily="18" charset="0"/>
              </a:rPr>
              <a:t>Vì</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sao</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Mỹ</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thực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hiện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chiến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lược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Chiến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tranh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cục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bộ</a:t>
            </a:r>
            <a:r>
              <a:rPr lang="en-US" sz="4000" b="1" dirty="0">
                <a:solidFill>
                  <a:srgbClr val="000000"/>
                </a:solidFill>
                <a:effectLst/>
                <a:latin typeface="Times New Roman" panose="02020603050405020304" pitchFamily="18" charset="0"/>
                <a:ea typeface="Times New Roman" panose="02020603050405020304" pitchFamily="18" charset="0"/>
              </a:rPr>
              <a:t>” (1965 – 1968)? Em </a:t>
            </a:r>
            <a:r>
              <a:rPr lang="en-US" sz="4000" b="1" dirty="0" err="1">
                <a:solidFill>
                  <a:srgbClr val="000000"/>
                </a:solidFill>
                <a:effectLst/>
                <a:latin typeface="Times New Roman" panose="02020603050405020304" pitchFamily="18" charset="0"/>
                <a:ea typeface="Times New Roman" panose="02020603050405020304" pitchFamily="18" charset="0"/>
              </a:rPr>
              <a:t>hiểu</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chiến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lược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Chiến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tranh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cục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bộ</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gì</a:t>
            </a:r>
            <a:r>
              <a:rPr lang="en-US" sz="4000" b="1" dirty="0">
                <a:solidFill>
                  <a:srgbClr val="000000"/>
                </a:solidFill>
                <a:effectLst/>
                <a:latin typeface="Times New Roman" panose="02020603050405020304" pitchFamily="18" charset="0"/>
                <a:ea typeface="Times New Roman" panose="02020603050405020304" pitchFamily="18" charset="0"/>
              </a:rPr>
              <a:t>?</a:t>
            </a:r>
            <a:endParaRPr kumimoji="0" lang="en-US" sz="400000" b="0" u="none" strike="noStrike" kern="1200" cap="none" spc="0" normalizeH="0" baseline="0" noProof="0" dirty="0">
              <a:ln>
                <a:noFill/>
              </a:ln>
              <a:solidFill>
                <a:prstClr val="black"/>
              </a:solidFill>
              <a:effectLst/>
              <a:uLnTx/>
              <a:uFillTx/>
              <a:latin typeface="Calibri"/>
              <a:ea typeface="+mn-ea"/>
              <a:cs typeface="+mn-cs"/>
            </a:endParaRPr>
          </a:p>
        </p:txBody>
      </p:sp>
      <p:sp>
        <p:nvSpPr>
          <p:cNvPr id="13" name="Freeform 2">
            <a:extLst>
              <a:ext uri="{FF2B5EF4-FFF2-40B4-BE49-F238E27FC236}">
                <a16:creationId xmlns:a16="http://schemas.microsoft.com/office/drawing/2014/main" id="{166BF508-459D-B449-78B4-91D27E101746}"/>
              </a:ext>
            </a:extLst>
          </p:cNvPr>
          <p:cNvSpPr/>
          <p:nvPr/>
        </p:nvSpPr>
        <p:spPr>
          <a:xfrm>
            <a:off x="7156667" y="1816275"/>
            <a:ext cx="4805689" cy="5141934"/>
          </a:xfrm>
          <a:custGeom>
            <a:avLst/>
            <a:gdLst/>
            <a:ahLst/>
            <a:cxnLst/>
            <a:rect l="l" t="t" r="r" b="b"/>
            <a:pathLst>
              <a:path w="7087743" h="8229600">
                <a:moveTo>
                  <a:pt x="0" y="0"/>
                </a:moveTo>
                <a:lnTo>
                  <a:pt x="7087743" y="0"/>
                </a:lnTo>
                <a:lnTo>
                  <a:pt x="7087743"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1532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4" name="Straight Connector 13">
            <a:extLst>
              <a:ext uri="{FF2B5EF4-FFF2-40B4-BE49-F238E27FC236}">
                <a16:creationId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Hộp Văn bản 4">
            <a:extLst>
              <a:ext uri="{FF2B5EF4-FFF2-40B4-BE49-F238E27FC236}">
                <a16:creationId xmlns:a16="http://schemas.microsoft.com/office/drawing/2014/main" id="{000F570E-8A6C-14C1-FFC8-1CDC5D981797}"/>
              </a:ext>
            </a:extLst>
          </p:cNvPr>
          <p:cNvSpPr txBox="1"/>
          <p:nvPr/>
        </p:nvSpPr>
        <p:spPr>
          <a:xfrm>
            <a:off x="897768" y="2431707"/>
            <a:ext cx="4586513" cy="2342173"/>
          </a:xfrm>
          <a:prstGeom prst="rect">
            <a:avLst/>
          </a:prstGeom>
        </p:spPr>
        <p:txBody>
          <a:bodyPr vert="horz" lIns="91440" tIns="45720" rIns="91440" bIns="45720" rtlCol="0" anchor="ctr">
            <a:normAutofit/>
          </a:bodyPr>
          <a:lstStyle/>
          <a:p>
            <a:pPr algn="ctr">
              <a:lnSpc>
                <a:spcPct val="90000"/>
              </a:lnSpc>
              <a:spcAft>
                <a:spcPts val="600"/>
              </a:spcAft>
            </a:pPr>
            <a:r>
              <a:rPr lang="en-US" sz="3200" b="0" i="0" dirty="0" err="1">
                <a:solidFill>
                  <a:schemeClr val="bg1"/>
                </a:solidFill>
                <a:effectLst/>
                <a:latin typeface="Times New Roman" panose="02020603050405020304" pitchFamily="18" charset="0"/>
                <a:cs typeface="Times New Roman" panose="02020603050405020304" pitchFamily="18" charset="0"/>
              </a:rPr>
              <a:t>Sài</a:t>
            </a:r>
            <a:r>
              <a:rPr lang="en-US" sz="3200" b="0" i="0" dirty="0">
                <a:solidFill>
                  <a:schemeClr val="bg1"/>
                </a:solidFill>
                <a:effectLst/>
                <a:latin typeface="Times New Roman" panose="02020603050405020304" pitchFamily="18" charset="0"/>
                <a:cs typeface="Times New Roman" panose="02020603050405020304" pitchFamily="18" charset="0"/>
              </a:rPr>
              <a:t> </a:t>
            </a:r>
            <a:r>
              <a:rPr lang="en-US" sz="3200" b="0" i="0" dirty="0" err="1">
                <a:solidFill>
                  <a:schemeClr val="bg1"/>
                </a:solidFill>
                <a:effectLst/>
                <a:latin typeface="Times New Roman" panose="02020603050405020304" pitchFamily="18" charset="0"/>
                <a:cs typeface="Times New Roman" panose="02020603050405020304" pitchFamily="18" charset="0"/>
              </a:rPr>
              <a:t>Gòn</a:t>
            </a:r>
            <a:r>
              <a:rPr lang="en-US" sz="3200" b="0" i="0" dirty="0">
                <a:solidFill>
                  <a:schemeClr val="bg1"/>
                </a:solidFill>
                <a:effectLst/>
                <a:latin typeface="Times New Roman" panose="02020603050405020304" pitchFamily="18" charset="0"/>
                <a:cs typeface="Times New Roman" panose="02020603050405020304" pitchFamily="18" charset="0"/>
              </a:rPr>
              <a:t> </a:t>
            </a:r>
            <a:r>
              <a:rPr lang="en-US" sz="3200" b="0" i="0" dirty="0" err="1">
                <a:solidFill>
                  <a:schemeClr val="bg1"/>
                </a:solidFill>
                <a:effectLst/>
                <a:latin typeface="Times New Roman" panose="02020603050405020304" pitchFamily="18" charset="0"/>
                <a:cs typeface="Times New Roman" panose="02020603050405020304" pitchFamily="18" charset="0"/>
              </a:rPr>
              <a:t>trong</a:t>
            </a:r>
            <a:r>
              <a:rPr lang="en-US" sz="3200" b="0" i="0" dirty="0">
                <a:solidFill>
                  <a:schemeClr val="bg1"/>
                </a:solidFill>
                <a:effectLst/>
                <a:latin typeface="Times New Roman" panose="02020603050405020304" pitchFamily="18" charset="0"/>
                <a:cs typeface="Times New Roman" panose="02020603050405020304" pitchFamily="18" charset="0"/>
              </a:rPr>
              <a:t> </a:t>
            </a:r>
            <a:r>
              <a:rPr lang="en-US" sz="3200" b="0" i="0" dirty="0" err="1">
                <a:solidFill>
                  <a:schemeClr val="bg1"/>
                </a:solidFill>
                <a:effectLst/>
                <a:latin typeface="Times New Roman" panose="02020603050405020304" pitchFamily="18" charset="0"/>
                <a:cs typeface="Times New Roman" panose="02020603050405020304" pitchFamily="18" charset="0"/>
              </a:rPr>
              <a:t>chiến</a:t>
            </a:r>
            <a:r>
              <a:rPr lang="en-US" sz="3200" b="0" i="0" dirty="0">
                <a:solidFill>
                  <a:schemeClr val="bg1"/>
                </a:solidFill>
                <a:effectLst/>
                <a:latin typeface="Times New Roman" panose="02020603050405020304" pitchFamily="18" charset="0"/>
                <a:cs typeface="Times New Roman" panose="02020603050405020304" pitchFamily="18" charset="0"/>
              </a:rPr>
              <a:t> </a:t>
            </a:r>
            <a:r>
              <a:rPr lang="en-US" sz="3200" b="0" i="0" dirty="0" err="1">
                <a:solidFill>
                  <a:schemeClr val="bg1"/>
                </a:solidFill>
                <a:effectLst/>
                <a:latin typeface="Times New Roman" panose="02020603050405020304" pitchFamily="18" charset="0"/>
                <a:cs typeface="Times New Roman" panose="02020603050405020304" pitchFamily="18" charset="0"/>
              </a:rPr>
              <a:t>dịch</a:t>
            </a:r>
            <a:r>
              <a:rPr lang="en-US" sz="3200" b="0" i="0" dirty="0">
                <a:solidFill>
                  <a:schemeClr val="bg1"/>
                </a:solidFill>
                <a:effectLst/>
                <a:latin typeface="Times New Roman" panose="02020603050405020304" pitchFamily="18" charset="0"/>
                <a:cs typeface="Times New Roman" panose="02020603050405020304" pitchFamily="18" charset="0"/>
              </a:rPr>
              <a:t> </a:t>
            </a:r>
            <a:r>
              <a:rPr lang="en-US" sz="3200" b="0" i="0" dirty="0" err="1">
                <a:solidFill>
                  <a:schemeClr val="bg1"/>
                </a:solidFill>
                <a:effectLst/>
                <a:latin typeface="Times New Roman" panose="02020603050405020304" pitchFamily="18" charset="0"/>
                <a:cs typeface="Times New Roman" panose="02020603050405020304" pitchFamily="18" charset="0"/>
              </a:rPr>
              <a:t>Tết</a:t>
            </a:r>
            <a:r>
              <a:rPr lang="en-US" sz="3200" b="0" i="0" dirty="0">
                <a:solidFill>
                  <a:schemeClr val="bg1"/>
                </a:solidFill>
                <a:effectLst/>
                <a:latin typeface="Times New Roman" panose="02020603050405020304" pitchFamily="18" charset="0"/>
                <a:cs typeface="Times New Roman" panose="02020603050405020304" pitchFamily="18" charset="0"/>
              </a:rPr>
              <a:t> </a:t>
            </a:r>
            <a:r>
              <a:rPr lang="en-US" sz="3200" b="0" i="0" dirty="0" err="1">
                <a:solidFill>
                  <a:schemeClr val="bg1"/>
                </a:solidFill>
                <a:effectLst/>
                <a:latin typeface="Times New Roman" panose="02020603050405020304" pitchFamily="18" charset="0"/>
                <a:cs typeface="Times New Roman" panose="02020603050405020304" pitchFamily="18" charset="0"/>
              </a:rPr>
              <a:t>Mậu</a:t>
            </a:r>
            <a:r>
              <a:rPr lang="en-US" sz="3200" b="0" i="0" dirty="0">
                <a:solidFill>
                  <a:schemeClr val="bg1"/>
                </a:solidFill>
                <a:effectLst/>
                <a:latin typeface="Times New Roman" panose="02020603050405020304" pitchFamily="18" charset="0"/>
                <a:cs typeface="Times New Roman" panose="02020603050405020304" pitchFamily="18" charset="0"/>
              </a:rPr>
              <a:t> </a:t>
            </a:r>
            <a:r>
              <a:rPr lang="en-US" sz="3200" b="0" i="0" dirty="0" err="1">
                <a:solidFill>
                  <a:schemeClr val="bg1"/>
                </a:solidFill>
                <a:effectLst/>
                <a:latin typeface="Times New Roman" panose="02020603050405020304" pitchFamily="18" charset="0"/>
                <a:cs typeface="Times New Roman" panose="02020603050405020304" pitchFamily="18" charset="0"/>
              </a:rPr>
              <a:t>Thân</a:t>
            </a:r>
            <a:r>
              <a:rPr lang="en-US" sz="3200" b="0" i="0" dirty="0">
                <a:solidFill>
                  <a:schemeClr val="bg1"/>
                </a:solidFill>
                <a:effectLst/>
                <a:latin typeface="Times New Roman" panose="02020603050405020304" pitchFamily="18" charset="0"/>
                <a:cs typeface="Times New Roman" panose="02020603050405020304" pitchFamily="18" charset="0"/>
              </a:rPr>
              <a:t> 1968</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3" name="Hình ảnh 2" descr="Ảnh có chứa vũ khí, phương tiện vận chuyển, trang phục, ngoài trời&#10;&#10;Mô tả được tạo tự động">
            <a:extLst>
              <a:ext uri="{FF2B5EF4-FFF2-40B4-BE49-F238E27FC236}">
                <a16:creationId xmlns:a16="http://schemas.microsoft.com/office/drawing/2014/main" id="{687B4750-BE7C-8399-D23A-9AEB20BBFF70}"/>
              </a:ext>
            </a:extLst>
          </p:cNvPr>
          <p:cNvPicPr>
            <a:picLocks noChangeAspect="1"/>
          </p:cNvPicPr>
          <p:nvPr/>
        </p:nvPicPr>
        <p:blipFill>
          <a:blip r:embed="rId2">
            <a:extLst>
              <a:ext uri="{28A0092B-C50C-407E-A947-70E740481C1C}">
                <a14:useLocalDpi xmlns:a14="http://schemas.microsoft.com/office/drawing/2010/main" val="0"/>
              </a:ext>
            </a:extLst>
          </a:blip>
          <a:srcRect l="3370" r="9917" b="2"/>
          <a:stretch/>
        </p:blipFill>
        <p:spPr>
          <a:xfrm>
            <a:off x="6445793" y="1"/>
            <a:ext cx="5746208" cy="3398024"/>
          </a:xfrm>
          <a:prstGeom prst="rect">
            <a:avLst/>
          </a:prstGeom>
        </p:spPr>
      </p:pic>
      <p:cxnSp>
        <p:nvCxnSpPr>
          <p:cNvPr id="16" name="Straight Connector 15">
            <a:extLst>
              <a:ext uri="{FF2B5EF4-FFF2-40B4-BE49-F238E27FC236}">
                <a16:creationId xmlns:a16="http://schemas.microsoft.com/office/drawing/2014/main" id="{CA240C79-242E-4918-9F28-B101847D1CC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Hình ảnh 6" descr="Ảnh có chứa ngoài trời, vũ khí, Lính bộ binh, binh sĩ&#10;&#10;Mô tả được tạo tự động">
            <a:extLst>
              <a:ext uri="{FF2B5EF4-FFF2-40B4-BE49-F238E27FC236}">
                <a16:creationId xmlns:a16="http://schemas.microsoft.com/office/drawing/2014/main" id="{7A8161BC-9419-7D90-93B4-6F3BC2A07EE6}"/>
              </a:ext>
            </a:extLst>
          </p:cNvPr>
          <p:cNvPicPr>
            <a:picLocks noChangeAspect="1"/>
          </p:cNvPicPr>
          <p:nvPr/>
        </p:nvPicPr>
        <p:blipFill>
          <a:blip r:embed="rId3">
            <a:extLst>
              <a:ext uri="{28A0092B-C50C-407E-A947-70E740481C1C}">
                <a14:useLocalDpi xmlns:a14="http://schemas.microsoft.com/office/drawing/2010/main" val="0"/>
              </a:ext>
            </a:extLst>
          </a:blip>
          <a:srcRect l="7677" t="-1" r="8304" b="-1"/>
          <a:stretch/>
        </p:blipFill>
        <p:spPr>
          <a:xfrm>
            <a:off x="6445792" y="3429000"/>
            <a:ext cx="5746207" cy="3469076"/>
          </a:xfrm>
          <a:prstGeom prst="rect">
            <a:avLst/>
          </a:prstGeom>
        </p:spPr>
      </p:pic>
    </p:spTree>
    <p:extLst>
      <p:ext uri="{BB962C8B-B14F-4D97-AF65-F5344CB8AC3E}">
        <p14:creationId xmlns:p14="http://schemas.microsoft.com/office/powerpoint/2010/main" val="1324410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6EB0BE0-005B-0AD8-D9F1-6408A99C9D27}"/>
              </a:ext>
            </a:extLst>
          </p:cNvPr>
          <p:cNvSpPr txBox="1"/>
          <p:nvPr/>
        </p:nvSpPr>
        <p:spPr>
          <a:xfrm>
            <a:off x="391885" y="995445"/>
            <a:ext cx="4441372" cy="5064215"/>
          </a:xfrm>
          <a:prstGeom prst="rect">
            <a:avLst/>
          </a:prstGeom>
        </p:spPr>
        <p:txBody>
          <a:bodyPr vert="horz" lIns="91440" tIns="45720" rIns="91440" bIns="45720" rtlCol="0" anchor="t">
            <a:noAutofit/>
          </a:bodyPr>
          <a:lstStyle/>
          <a:p>
            <a:pPr marR="0" algn="just">
              <a:lnSpc>
                <a:spcPct val="110000"/>
              </a:lnSpc>
              <a:spcAft>
                <a:spcPts val="800"/>
              </a:spcAft>
            </a:pP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chụp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Mỹ</a:t>
            </a:r>
            <a:r>
              <a:rPr lang="en-US" sz="2400" dirty="0">
                <a:effectLst/>
                <a:latin typeface="Times New Roman" panose="02020603050405020304" pitchFamily="18" charset="0"/>
                <a:cs typeface="Times New Roman" panose="02020603050405020304" pitchFamily="18" charset="0"/>
              </a:rPr>
              <a:t> ở Ca-li-</a:t>
            </a:r>
            <a:r>
              <a:rPr lang="en-US" sz="2400" dirty="0" err="1">
                <a:effectLst/>
                <a:latin typeface="Times New Roman" panose="02020603050405020304" pitchFamily="18" charset="0"/>
                <a:cs typeface="Times New Roman" panose="02020603050405020304" pitchFamily="18" charset="0"/>
              </a:rPr>
              <a:t>phooc</a:t>
            </a: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ni</a:t>
            </a:r>
            <a:r>
              <a:rPr lang="en-US" sz="2400" dirty="0">
                <a:effectLst/>
                <a:latin typeface="Times New Roman" panose="02020603050405020304" pitchFamily="18" charset="0"/>
                <a:cs typeface="Times New Roman" panose="02020603050405020304" pitchFamily="18" charset="0"/>
              </a:rPr>
              <a:t>-a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Mỹ</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Việt</a:t>
            </a:r>
            <a:r>
              <a:rPr lang="en-US" sz="2400" dirty="0">
                <a:effectLst/>
                <a:latin typeface="Times New Roman" panose="02020603050405020304" pitchFamily="18" charset="0"/>
                <a:cs typeface="Times New Roman" panose="02020603050405020304" pitchFamily="18" charset="0"/>
              </a:rPr>
              <a:t> Nam (1968). </a:t>
            </a:r>
            <a:r>
              <a:rPr lang="en-US" sz="2400" dirty="0" err="1">
                <a:effectLst/>
                <a:latin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lớn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bắt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nguồn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cs typeface="Times New Roman" panose="02020603050405020304" pitchFamily="18" charset="0"/>
              </a:rPr>
              <a:t> ở Ca-li </a:t>
            </a:r>
            <a:r>
              <a:rPr lang="en-US" sz="2400" dirty="0" err="1">
                <a:effectLst/>
                <a:latin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mẽ</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nhằm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Việt</a:t>
            </a:r>
            <a:r>
              <a:rPr lang="en-US" sz="2400" dirty="0">
                <a:effectLst/>
                <a:latin typeface="Times New Roman" panose="02020603050405020304" pitchFamily="18" charset="0"/>
                <a:cs typeface="Times New Roman" panose="02020603050405020304" pitchFamily="18" charset="0"/>
              </a:rPr>
              <a:t> Nam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rút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quân</a:t>
            </a:r>
            <a:r>
              <a:rPr lang="en-US" sz="2400" dirty="0">
                <a:effectLst/>
                <a:latin typeface="Times New Roman" panose="02020603050405020304" pitchFamily="18" charset="0"/>
                <a:cs typeface="Times New Roman" panose="02020603050405020304" pitchFamily="18" charset="0"/>
              </a:rPr>
              <a:t>. </a:t>
            </a:r>
          </a:p>
        </p:txBody>
      </p:sp>
      <p:pic>
        <p:nvPicPr>
          <p:cNvPr id="5" name="Hình ảnh 4" descr="Ảnh có chứa văn bản, Panô quảng cáo, ngoài trời, ảnh chụp màn hình&#10;&#10;Mô tả được tạo tự động">
            <a:extLst>
              <a:ext uri="{FF2B5EF4-FFF2-40B4-BE49-F238E27FC236}">
                <a16:creationId xmlns:a16="http://schemas.microsoft.com/office/drawing/2014/main" id="{83937883-8D08-C600-FC30-E7F9F1565418}"/>
              </a:ext>
            </a:extLst>
          </p:cNvPr>
          <p:cNvPicPr>
            <a:picLocks noChangeAspect="1"/>
          </p:cNvPicPr>
          <p:nvPr/>
        </p:nvPicPr>
        <p:blipFill>
          <a:blip r:embed="rId2">
            <a:extLst>
              <a:ext uri="{28A0092B-C50C-407E-A947-70E740481C1C}">
                <a14:useLocalDpi xmlns:a14="http://schemas.microsoft.com/office/drawing/2010/main" val="0"/>
              </a:ext>
            </a:extLst>
          </a:blip>
          <a:srcRect l="23326" t="7307" r="23607" b="22449"/>
          <a:stretch/>
        </p:blipFill>
        <p:spPr>
          <a:xfrm>
            <a:off x="5153926" y="1242933"/>
            <a:ext cx="6389346" cy="4083045"/>
          </a:xfrm>
          <a:prstGeom prst="rect">
            <a:avLst/>
          </a:prstGeom>
          <a:ln>
            <a:noFill/>
          </a:ln>
          <a:effectLst>
            <a:outerShdw blurRad="292100" dist="139700" dir="2700000" algn="tl" rotWithShape="0">
              <a:srgbClr val="333333">
                <a:alpha val="65000"/>
              </a:srgbClr>
            </a:outerShdw>
          </a:effectLst>
        </p:spPr>
      </p:pic>
      <p:grpSp>
        <p:nvGrpSpPr>
          <p:cNvPr id="24" name="Group 23">
            <a:extLst>
              <a:ext uri="{FF2B5EF4-FFF2-40B4-BE49-F238E27FC236}">
                <a16:creationId xmlns:a16="http://schemas.microsoft.com/office/drawing/2014/main" id="{6258F736-B256-8039-9DC6-F4E49A5C5AD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5" name="Rectangle 24">
              <a:extLst>
                <a:ext uri="{FF2B5EF4-FFF2-40B4-BE49-F238E27FC236}">
                  <a16:creationId xmlns:a16="http://schemas.microsoft.com/office/drawing/2014/main" id="{10B4520A-996E-330C-99DA-69CA4D89E90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8FA945-E356-695F-18D6-CAD4EF34FE4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68564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13F8A0-12AE-4514-8372-0DD766EC28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descr="Ảnh có chứa trang phục, người, Mặt người, đen và trắng&#10;&#10;Mô tả được tạo tự động">
            <a:extLst>
              <a:ext uri="{FF2B5EF4-FFF2-40B4-BE49-F238E27FC236}">
                <a16:creationId xmlns:a16="http://schemas.microsoft.com/office/drawing/2014/main" id="{FD8AB95F-6A83-774A-E647-B5FFC2887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035" y="1508167"/>
            <a:ext cx="5129784" cy="3613662"/>
          </a:xfrm>
          <a:prstGeom prst="rect">
            <a:avLst/>
          </a:prstGeom>
        </p:spPr>
      </p:pic>
      <p:sp>
        <p:nvSpPr>
          <p:cNvPr id="16" name="Rectangle 15">
            <a:extLst>
              <a:ext uri="{FF2B5EF4-FFF2-40B4-BE49-F238E27FC236}">
                <a16:creationId xmlns:a16="http://schemas.microsoft.com/office/drawing/2014/main" id="{9EFF17D4-9A8C-4CE5-B096-D8CCD44004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đàn ông, người, ngoài trời&#10;&#10;Mô tả được tạo tự động">
            <a:extLst>
              <a:ext uri="{FF2B5EF4-FFF2-40B4-BE49-F238E27FC236}">
                <a16:creationId xmlns:a16="http://schemas.microsoft.com/office/drawing/2014/main" id="{01C2F2A6-5666-70AB-6F9E-D51C63DFE06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5348" y="1736171"/>
            <a:ext cx="5129784" cy="3385657"/>
          </a:xfrm>
          <a:prstGeom prst="rect">
            <a:avLst/>
          </a:prstGeom>
        </p:spPr>
      </p:pic>
      <p:sp>
        <p:nvSpPr>
          <p:cNvPr id="9" name="Hộp Văn bản 8">
            <a:extLst>
              <a:ext uri="{FF2B5EF4-FFF2-40B4-BE49-F238E27FC236}">
                <a16:creationId xmlns:a16="http://schemas.microsoft.com/office/drawing/2014/main" id="{99EDDF27-3A6D-5005-038C-0CA41B5F9655}"/>
              </a:ext>
            </a:extLst>
          </p:cNvPr>
          <p:cNvSpPr txBox="1"/>
          <p:nvPr/>
        </p:nvSpPr>
        <p:spPr>
          <a:xfrm>
            <a:off x="617430" y="5120505"/>
            <a:ext cx="5138674" cy="646331"/>
          </a:xfrm>
          <a:prstGeom prst="rect">
            <a:avLst/>
          </a:prstGeom>
          <a:noFill/>
        </p:spPr>
        <p:txBody>
          <a:bodyPr wrap="square">
            <a:spAutoFit/>
          </a:bodyPr>
          <a:lstStyle/>
          <a:p>
            <a:pPr algn="ctr"/>
            <a:r>
              <a:rPr lang="en-US" b="1" dirty="0" err="1">
                <a:solidFill>
                  <a:srgbClr val="000000"/>
                </a:solidFill>
                <a:effectLst/>
                <a:latin typeface="Times New Roman" panose="02020603050405020304" pitchFamily="18" charset="0"/>
                <a:ea typeface="Times New Roman" panose="02020603050405020304" pitchFamily="18" charset="0"/>
              </a:rPr>
              <a:t>Bên</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cạnh</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nước</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Mỹ</a:t>
            </a:r>
            <a:r>
              <a:rPr lang="en-US" b="1" dirty="0">
                <a:solidFill>
                  <a:srgbClr val="000000"/>
                </a:solidFill>
                <a:effectLst/>
                <a:latin typeface="Times New Roman" panose="02020603050405020304" pitchFamily="18" charset="0"/>
                <a:ea typeface="Times New Roman" panose="02020603050405020304" pitchFamily="18" charset="0"/>
              </a:rPr>
              <a:t>, Anh </a:t>
            </a:r>
            <a:r>
              <a:rPr lang="en-US" b="1" dirty="0" err="1">
                <a:solidFill>
                  <a:srgbClr val="000000"/>
                </a:solidFill>
                <a:effectLst/>
                <a:latin typeface="Times New Roman" panose="02020603050405020304" pitchFamily="18" charset="0"/>
                <a:ea typeface="Times New Roman" panose="02020603050405020304" pitchFamily="18" charset="0"/>
              </a:rPr>
              <a:t>cũng</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làm</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một</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quốc</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gia</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diễn</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ra</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phong</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trào</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phản</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chiến</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mạnh</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mẽ</a:t>
            </a:r>
            <a:r>
              <a:rPr lang="en-US" b="1" dirty="0">
                <a:solidFill>
                  <a:srgbClr val="000000"/>
                </a:solidFill>
                <a:effectLst/>
                <a:latin typeface="Times New Roman" panose="02020603050405020304" pitchFamily="18" charset="0"/>
                <a:ea typeface="Times New Roman" panose="02020603050405020304" pitchFamily="18" charset="0"/>
              </a:rPr>
              <a:t>. </a:t>
            </a:r>
            <a:endParaRPr lang="en-US" sz="2400" b="1" dirty="0"/>
          </a:p>
        </p:txBody>
      </p:sp>
      <p:sp>
        <p:nvSpPr>
          <p:cNvPr id="10" name="Hộp Văn bản 9">
            <a:extLst>
              <a:ext uri="{FF2B5EF4-FFF2-40B4-BE49-F238E27FC236}">
                <a16:creationId xmlns:a16="http://schemas.microsoft.com/office/drawing/2014/main" id="{EEA5AD07-34F0-BE8C-1064-EA607332B927}"/>
              </a:ext>
            </a:extLst>
          </p:cNvPr>
          <p:cNvSpPr txBox="1"/>
          <p:nvPr/>
        </p:nvSpPr>
        <p:spPr>
          <a:xfrm>
            <a:off x="6485340" y="5121828"/>
            <a:ext cx="5138674" cy="1263166"/>
          </a:xfrm>
          <a:prstGeom prst="rect">
            <a:avLst/>
          </a:prstGeom>
          <a:noFill/>
        </p:spPr>
        <p:txBody>
          <a:bodyPr wrap="square">
            <a:spAutoFit/>
          </a:bodyPr>
          <a:lstStyle/>
          <a:p>
            <a:pPr marL="0" marR="0" algn="ctr">
              <a:lnSpc>
                <a:spcPct val="107000"/>
              </a:lnSpc>
              <a:spcAft>
                <a:spcPts val="80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phái</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phủ</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lâm</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Bình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ở Anh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4-7-1969).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861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5299</TotalTime>
  <Words>2158</Words>
  <Application>Microsoft Office PowerPoint</Application>
  <PresentationFormat>Widescreen</PresentationFormat>
  <Paragraphs>134</Paragraphs>
  <Slides>54</Slides>
  <Notes>3</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Calibri</vt:lpstr>
      <vt:lpstr>Lovelo</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STD_HIEN</cp:lastModifiedBy>
  <cp:revision>223</cp:revision>
  <dcterms:created xsi:type="dcterms:W3CDTF">2023-02-26T10:11:30Z</dcterms:created>
  <dcterms:modified xsi:type="dcterms:W3CDTF">2026-03-03T08:40:39Z</dcterms:modified>
</cp:coreProperties>
</file>