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sldIdLst>
    <p:sldId id="256" r:id="rId2"/>
    <p:sldId id="265" r:id="rId3"/>
    <p:sldId id="260" r:id="rId4"/>
    <p:sldId id="268" r:id="rId5"/>
    <p:sldId id="266" r:id="rId6"/>
    <p:sldId id="258" r:id="rId7"/>
    <p:sldId id="261" r:id="rId8"/>
    <p:sldId id="262" r:id="rId9"/>
    <p:sldId id="270" r:id="rId10"/>
    <p:sldId id="269" r:id="rId11"/>
    <p:sldId id="271" r:id="rId12"/>
    <p:sldId id="273" r:id="rId13"/>
    <p:sldId id="277" r:id="rId14"/>
    <p:sldId id="281" r:id="rId15"/>
    <p:sldId id="282" r:id="rId16"/>
    <p:sldId id="283" r:id="rId17"/>
    <p:sldId id="285" r:id="rId18"/>
    <p:sldId id="287" r:id="rId19"/>
    <p:sldId id="288" r:id="rId20"/>
    <p:sldId id="290" r:id="rId21"/>
  </p:sldIdLst>
  <p:sldSz cx="18288000" cy="10287000"/>
  <p:notesSz cx="6858000" cy="9144000"/>
  <p:embeddedFontLst>
    <p:embeddedFont>
      <p:font typeface="Cambria Math" panose="02040503050406030204" pitchFamily="18" charset="0"/>
      <p:regular r:id="rId22"/>
    </p:embeddedFont>
    <p:embeddedFont>
      <p:font typeface="Century Gothic" panose="020B0502020202020204" pitchFamily="34" charset="0"/>
      <p:regular r:id="rId23"/>
      <p:bold r:id="rId24"/>
      <p:italic r:id="rId25"/>
      <p:boldItalic r:id="rId26"/>
    </p:embeddedFont>
    <p:embeddedFont>
      <p:font typeface="KG Primary Penmanship" panose="020B0604020202020204" charset="0"/>
      <p:regular r:id="rId27"/>
    </p:embeddedFont>
    <p:embeddedFont>
      <p:font typeface="Wingdings 3" panose="05040102010807070707" pitchFamily="18" charset="2"/>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780"/>
    <a:srgbClr val="FF9580"/>
    <a:srgbClr val="B1EDCF"/>
    <a:srgbClr val="FFBC63"/>
    <a:srgbClr val="DBD4FE"/>
    <a:srgbClr val="B5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122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32433" y="2171701"/>
            <a:ext cx="13238487" cy="4994372"/>
          </a:xfrm>
        </p:spPr>
        <p:txBody>
          <a:bodyPr anchor="b"/>
          <a:lstStyle>
            <a:lvl1pPr>
              <a:defRPr sz="10800"/>
            </a:lvl1pPr>
          </a:lstStyle>
          <a:p>
            <a:r>
              <a:rPr lang="en-US"/>
              <a:t>Click to edit Master title style</a:t>
            </a:r>
            <a:endParaRPr lang="en-US" dirty="0"/>
          </a:p>
        </p:txBody>
      </p:sp>
      <p:sp>
        <p:nvSpPr>
          <p:cNvPr id="3" name="Subtitle 2"/>
          <p:cNvSpPr>
            <a:spLocks noGrp="1"/>
          </p:cNvSpPr>
          <p:nvPr>
            <p:ph type="subTitle" idx="1"/>
          </p:nvPr>
        </p:nvSpPr>
        <p:spPr>
          <a:xfrm>
            <a:off x="1732433" y="7166070"/>
            <a:ext cx="13238487" cy="1292130"/>
          </a:xfrm>
        </p:spPr>
        <p:txBody>
          <a:bodyPr anchor="t"/>
          <a:lstStyle>
            <a:lvl1pPr marL="0" indent="0" algn="l">
              <a:buNone/>
              <a:defRPr cap="all">
                <a:solidFill>
                  <a:schemeClr val="bg2">
                    <a:lumMod val="40000"/>
                    <a:lumOff val="6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196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5" y="7200880"/>
            <a:ext cx="13238486"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32433" y="1028700"/>
            <a:ext cx="13238487" cy="546099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732434" y="8050988"/>
            <a:ext cx="13238484" cy="740568"/>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522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2" y="2171700"/>
            <a:ext cx="13238489" cy="2971800"/>
          </a:xfrm>
        </p:spPr>
        <p:txBody>
          <a:bodyPr/>
          <a:lstStyle>
            <a:lvl1pPr>
              <a:defRPr sz="7200"/>
            </a:lvl1pPr>
          </a:lstStyle>
          <a:p>
            <a:r>
              <a:rPr lang="en-US"/>
              <a:t>Click to edit Master title style</a:t>
            </a:r>
            <a:endParaRPr lang="en-US" dirty="0"/>
          </a:p>
        </p:txBody>
      </p:sp>
      <p:sp>
        <p:nvSpPr>
          <p:cNvPr id="8" name="Text Placeholder 3"/>
          <p:cNvSpPr>
            <a:spLocks noGrp="1"/>
          </p:cNvSpPr>
          <p:nvPr>
            <p:ph type="body" sz="half" idx="2"/>
          </p:nvPr>
        </p:nvSpPr>
        <p:spPr>
          <a:xfrm>
            <a:off x="1732432" y="5486400"/>
            <a:ext cx="13238489" cy="3543300"/>
          </a:xfrm>
        </p:spPr>
        <p:txBody>
          <a:bodyPr anchor="ctr">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8417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62202" y="2171700"/>
            <a:ext cx="11998973" cy="3485061"/>
          </a:xfrm>
        </p:spPr>
        <p:txBody>
          <a:bodyPr/>
          <a:lstStyle>
            <a:lvl1pPr>
              <a:defRPr sz="7200"/>
            </a:lvl1pPr>
          </a:lstStyle>
          <a:p>
            <a:r>
              <a:rPr lang="en-US"/>
              <a:t>Click to edit Master title style</a:t>
            </a:r>
            <a:endParaRPr lang="en-US" dirty="0"/>
          </a:p>
        </p:txBody>
      </p:sp>
      <p:sp>
        <p:nvSpPr>
          <p:cNvPr id="11" name="Text Placeholder 3"/>
          <p:cNvSpPr>
            <a:spLocks noGrp="1"/>
          </p:cNvSpPr>
          <p:nvPr>
            <p:ph type="body" sz="half" idx="14"/>
          </p:nvPr>
        </p:nvSpPr>
        <p:spPr>
          <a:xfrm>
            <a:off x="2895601" y="5656761"/>
            <a:ext cx="10919474" cy="513261"/>
          </a:xfrm>
        </p:spPr>
        <p:txBody>
          <a:bodyPr vert="horz" lIns="91440" tIns="45720" rIns="91440" bIns="45720" rtlCol="0" anchor="t">
            <a:normAutofit/>
          </a:bodyPr>
          <a:lstStyle>
            <a:lvl1pPr marL="0" indent="0">
              <a:buNone/>
              <a:defRPr lang="en-US" sz="2100" b="0" i="0" kern="1200" cap="small" dirty="0">
                <a:solidFill>
                  <a:schemeClr val="bg2">
                    <a:lumMod val="40000"/>
                    <a:lumOff val="60000"/>
                  </a:schemeClr>
                </a:solidFill>
                <a:latin typeface="+mj-lt"/>
                <a:ea typeface="+mj-ea"/>
                <a:cs typeface="+mj-cs"/>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marL="0" lvl="0" indent="0">
              <a:buNone/>
            </a:pPr>
            <a:r>
              <a:rPr lang="en-US"/>
              <a:t>Click to edit Master text styles</a:t>
            </a:r>
          </a:p>
        </p:txBody>
      </p:sp>
      <p:sp>
        <p:nvSpPr>
          <p:cNvPr id="10" name="Text Placeholder 3"/>
          <p:cNvSpPr>
            <a:spLocks noGrp="1"/>
          </p:cNvSpPr>
          <p:nvPr>
            <p:ph type="body" sz="half" idx="2"/>
          </p:nvPr>
        </p:nvSpPr>
        <p:spPr>
          <a:xfrm>
            <a:off x="1732432" y="6525986"/>
            <a:ext cx="13238489" cy="2514600"/>
          </a:xfrm>
        </p:spPr>
        <p:txBody>
          <a:bodyPr anchor="ctr">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1347443" y="1456880"/>
            <a:ext cx="1202868" cy="290848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8300" dirty="0"/>
              <a:t>“</a:t>
            </a:r>
          </a:p>
        </p:txBody>
      </p:sp>
      <p:sp>
        <p:nvSpPr>
          <p:cNvPr id="15" name="TextBox 14"/>
          <p:cNvSpPr txBox="1"/>
          <p:nvPr/>
        </p:nvSpPr>
        <p:spPr>
          <a:xfrm>
            <a:off x="13995735" y="3920681"/>
            <a:ext cx="1202868" cy="290848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8300" dirty="0"/>
              <a:t>”</a:t>
            </a:r>
          </a:p>
        </p:txBody>
      </p:sp>
    </p:spTree>
    <p:extLst>
      <p:ext uri="{BB962C8B-B14F-4D97-AF65-F5344CB8AC3E}">
        <p14:creationId xmlns:p14="http://schemas.microsoft.com/office/powerpoint/2010/main" val="1675926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32431" y="4686302"/>
            <a:ext cx="13238490" cy="2479770"/>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732432" y="7166072"/>
            <a:ext cx="13238489" cy="1290600"/>
          </a:xfrm>
        </p:spPr>
        <p:txBody>
          <a:bodyPr anchor="t"/>
          <a:lstStyle>
            <a:lvl1pPr marL="0" indent="0" algn="l">
              <a:buNone/>
              <a:defRPr sz="3000" cap="none">
                <a:solidFill>
                  <a:schemeClr val="bg2">
                    <a:lumMod val="40000"/>
                    <a:lumOff val="6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6160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949421" y="2971800"/>
            <a:ext cx="4420299"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6" name="Text Placeholder 3"/>
          <p:cNvSpPr>
            <a:spLocks noGrp="1"/>
          </p:cNvSpPr>
          <p:nvPr>
            <p:ph type="body" sz="half" idx="15"/>
          </p:nvPr>
        </p:nvSpPr>
        <p:spPr>
          <a:xfrm>
            <a:off x="978695" y="4000500"/>
            <a:ext cx="4391025"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Text Placeholder 4"/>
          <p:cNvSpPr>
            <a:spLocks noGrp="1"/>
          </p:cNvSpPr>
          <p:nvPr>
            <p:ph type="body" sz="quarter" idx="3"/>
          </p:nvPr>
        </p:nvSpPr>
        <p:spPr>
          <a:xfrm>
            <a:off x="5825489" y="2971800"/>
            <a:ext cx="4404362"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9" name="Text Placeholder 3"/>
          <p:cNvSpPr>
            <a:spLocks noGrp="1"/>
          </p:cNvSpPr>
          <p:nvPr>
            <p:ph type="body" sz="half" idx="16"/>
          </p:nvPr>
        </p:nvSpPr>
        <p:spPr>
          <a:xfrm>
            <a:off x="5809659" y="4000500"/>
            <a:ext cx="4420191"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4" name="Text Placeholder 4"/>
          <p:cNvSpPr>
            <a:spLocks noGrp="1"/>
          </p:cNvSpPr>
          <p:nvPr>
            <p:ph type="body" sz="quarter" idx="13"/>
          </p:nvPr>
        </p:nvSpPr>
        <p:spPr>
          <a:xfrm>
            <a:off x="10687051" y="2971800"/>
            <a:ext cx="4398170"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0" name="Text Placeholder 3"/>
          <p:cNvSpPr>
            <a:spLocks noGrp="1"/>
          </p:cNvSpPr>
          <p:nvPr>
            <p:ph type="body" sz="half" idx="17"/>
          </p:nvPr>
        </p:nvSpPr>
        <p:spPr>
          <a:xfrm>
            <a:off x="10687051" y="4000500"/>
            <a:ext cx="4398170"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cxnSp>
        <p:nvCxnSpPr>
          <p:cNvPr id="17" name="Straight Connector 16"/>
          <p:cNvCxnSpPr/>
          <p:nvPr/>
        </p:nvCxnSpPr>
        <p:spPr>
          <a:xfrm>
            <a:off x="5589213" y="3200400"/>
            <a:ext cx="0" cy="59436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0443341" y="3200400"/>
            <a:ext cx="0" cy="595032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7126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978695" y="6376424"/>
            <a:ext cx="4410075"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9" name="Picture Placeholder 2"/>
          <p:cNvSpPr>
            <a:spLocks noGrp="1" noChangeAspect="1"/>
          </p:cNvSpPr>
          <p:nvPr>
            <p:ph type="pic" idx="15"/>
          </p:nvPr>
        </p:nvSpPr>
        <p:spPr>
          <a:xfrm>
            <a:off x="978695" y="3314700"/>
            <a:ext cx="4410075"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2" name="Text Placeholder 3"/>
          <p:cNvSpPr>
            <a:spLocks noGrp="1"/>
          </p:cNvSpPr>
          <p:nvPr>
            <p:ph type="body" sz="half" idx="18"/>
          </p:nvPr>
        </p:nvSpPr>
        <p:spPr>
          <a:xfrm>
            <a:off x="978695" y="7240817"/>
            <a:ext cx="4410075"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Text Placeholder 4"/>
          <p:cNvSpPr>
            <a:spLocks noGrp="1"/>
          </p:cNvSpPr>
          <p:nvPr>
            <p:ph type="body" sz="quarter" idx="3"/>
          </p:nvPr>
        </p:nvSpPr>
        <p:spPr>
          <a:xfrm>
            <a:off x="5834063" y="6376424"/>
            <a:ext cx="4395788"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30" name="Picture Placeholder 2"/>
          <p:cNvSpPr>
            <a:spLocks noGrp="1" noChangeAspect="1"/>
          </p:cNvSpPr>
          <p:nvPr>
            <p:ph type="pic" idx="21"/>
          </p:nvPr>
        </p:nvSpPr>
        <p:spPr>
          <a:xfrm>
            <a:off x="5834062" y="3314700"/>
            <a:ext cx="4395788"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3" name="Text Placeholder 3"/>
          <p:cNvSpPr>
            <a:spLocks noGrp="1"/>
          </p:cNvSpPr>
          <p:nvPr>
            <p:ph type="body" sz="half" idx="19"/>
          </p:nvPr>
        </p:nvSpPr>
        <p:spPr>
          <a:xfrm>
            <a:off x="5832033" y="7240816"/>
            <a:ext cx="4401609"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4" name="Text Placeholder 4"/>
          <p:cNvSpPr>
            <a:spLocks noGrp="1"/>
          </p:cNvSpPr>
          <p:nvPr>
            <p:ph type="body" sz="quarter" idx="13"/>
          </p:nvPr>
        </p:nvSpPr>
        <p:spPr>
          <a:xfrm>
            <a:off x="10687051" y="6376424"/>
            <a:ext cx="4398170"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31" name="Picture Placeholder 2"/>
          <p:cNvSpPr>
            <a:spLocks noGrp="1" noChangeAspect="1"/>
          </p:cNvSpPr>
          <p:nvPr>
            <p:ph type="pic" idx="22"/>
          </p:nvPr>
        </p:nvSpPr>
        <p:spPr>
          <a:xfrm>
            <a:off x="10687049" y="3314700"/>
            <a:ext cx="4398170"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4" name="Text Placeholder 3"/>
          <p:cNvSpPr>
            <a:spLocks noGrp="1"/>
          </p:cNvSpPr>
          <p:nvPr>
            <p:ph type="body" sz="half" idx="20"/>
          </p:nvPr>
        </p:nvSpPr>
        <p:spPr>
          <a:xfrm>
            <a:off x="10686863" y="7240813"/>
            <a:ext cx="4403996"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cxnSp>
        <p:nvCxnSpPr>
          <p:cNvPr id="19" name="Straight Connector 18"/>
          <p:cNvCxnSpPr/>
          <p:nvPr/>
        </p:nvCxnSpPr>
        <p:spPr>
          <a:xfrm>
            <a:off x="5589213" y="3200400"/>
            <a:ext cx="0" cy="59436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0443341" y="3200400"/>
            <a:ext cx="0" cy="595032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7811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534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56319" y="645320"/>
            <a:ext cx="2628902" cy="8739188"/>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978695" y="1331121"/>
            <a:ext cx="11134724" cy="80533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299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067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2435" y="4292600"/>
            <a:ext cx="13238486" cy="2873471"/>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732433" y="7166072"/>
            <a:ext cx="13238487" cy="1290600"/>
          </a:xfrm>
        </p:spPr>
        <p:txBody>
          <a:bodyPr anchor="t"/>
          <a:lstStyle>
            <a:lvl1pPr marL="0" indent="0" algn="l">
              <a:buNone/>
              <a:defRPr sz="3000" cap="all">
                <a:solidFill>
                  <a:schemeClr val="bg2">
                    <a:lumMod val="40000"/>
                    <a:lumOff val="6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92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54969" y="3090863"/>
            <a:ext cx="6594509" cy="6293645"/>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81740" y="3084139"/>
            <a:ext cx="6594512" cy="6300368"/>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959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654970" y="2857500"/>
            <a:ext cx="6594507"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654969" y="3771900"/>
            <a:ext cx="6594509" cy="5612607"/>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481743" y="2857500"/>
            <a:ext cx="6594509"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8481743" y="3771900"/>
            <a:ext cx="6594509" cy="5612607"/>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741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58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022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0" y="2171700"/>
            <a:ext cx="5101596" cy="2171700"/>
          </a:xfrm>
        </p:spPr>
        <p:txBody>
          <a:bodyPr anchor="b"/>
          <a:lstStyle>
            <a:lvl1pPr algn="l">
              <a:defRPr sz="3600" b="0"/>
            </a:lvl1pPr>
          </a:lstStyle>
          <a:p>
            <a:r>
              <a:rPr lang="en-US"/>
              <a:t>Click to edit Master title style</a:t>
            </a:r>
            <a:endParaRPr lang="en-US" dirty="0"/>
          </a:p>
        </p:txBody>
      </p:sp>
      <p:sp>
        <p:nvSpPr>
          <p:cNvPr id="3" name="Content Placeholder 2"/>
          <p:cNvSpPr>
            <a:spLocks noGrp="1"/>
          </p:cNvSpPr>
          <p:nvPr>
            <p:ph idx="1"/>
          </p:nvPr>
        </p:nvSpPr>
        <p:spPr>
          <a:xfrm>
            <a:off x="7176925" y="2171700"/>
            <a:ext cx="7793996" cy="6858000"/>
          </a:xfrm>
        </p:spPr>
        <p:txBody>
          <a:bodyPr anchor="ctr">
            <a:normAutofit/>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32430" y="4693921"/>
            <a:ext cx="5101595" cy="4343399"/>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724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0861" y="2781288"/>
            <a:ext cx="7639359" cy="2362212"/>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24319" y="1714500"/>
            <a:ext cx="4800600" cy="685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732432" y="5486400"/>
            <a:ext cx="7627469" cy="2057400"/>
          </a:xfrm>
        </p:spPr>
        <p:txBody>
          <a:bodyPr>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35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4004528"/>
            <a:ext cx="6055518" cy="6282473"/>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4338521"/>
            <a:ext cx="2283618" cy="3548180"/>
          </a:xfrm>
          <a:prstGeom prst="rect">
            <a:avLst/>
          </a:prstGeom>
        </p:spPr>
      </p:pic>
      <p:sp>
        <p:nvSpPr>
          <p:cNvPr id="16" name="Oval 15"/>
          <p:cNvSpPr/>
          <p:nvPr/>
        </p:nvSpPr>
        <p:spPr>
          <a:xfrm>
            <a:off x="12913518" y="2514600"/>
            <a:ext cx="4229100" cy="42291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11999119" y="1"/>
            <a:ext cx="2405081" cy="1712111"/>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12908817" y="9144000"/>
            <a:ext cx="1490601" cy="1143000"/>
          </a:xfrm>
          <a:prstGeom prst="rect">
            <a:avLst/>
          </a:prstGeom>
        </p:spPr>
      </p:pic>
      <p:sp>
        <p:nvSpPr>
          <p:cNvPr id="14" name="Rectangle 13"/>
          <p:cNvSpPr/>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969167" y="679077"/>
            <a:ext cx="14107085" cy="2100795"/>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654969" y="3079378"/>
            <a:ext cx="13419812" cy="62932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5233459" y="2686052"/>
            <a:ext cx="1485899" cy="457199"/>
          </a:xfrm>
          <a:prstGeom prst="rect">
            <a:avLst/>
          </a:prstGeom>
        </p:spPr>
        <p:txBody>
          <a:bodyPr vert="horz" lIns="91440" tIns="45720" rIns="91440" bIns="45720" rtlCol="0" anchor="t"/>
          <a:lstStyle>
            <a:lvl1pPr algn="l">
              <a:defRPr sz="1650" b="0" i="0">
                <a:solidFill>
                  <a:schemeClr val="tx1">
                    <a:tint val="75000"/>
                    <a:alpha val="60000"/>
                  </a:schemeClr>
                </a:solidFill>
              </a:defRPr>
            </a:lvl1pPr>
          </a:lstStyle>
          <a:p>
            <a:fld id="{48127CE9-62B2-4D3B-8929-47B8EDDB5F14}" type="datetimeFigureOut">
              <a:rPr lang="en-US" smtClean="0"/>
              <a:t>10/19/2022</a:t>
            </a:fld>
            <a:endParaRPr lang="en-US"/>
          </a:p>
        </p:txBody>
      </p:sp>
      <p:sp>
        <p:nvSpPr>
          <p:cNvPr id="5" name="Footer Placeholder 4"/>
          <p:cNvSpPr>
            <a:spLocks noGrp="1"/>
          </p:cNvSpPr>
          <p:nvPr>
            <p:ph type="ftr" sz="quarter" idx="3"/>
          </p:nvPr>
        </p:nvSpPr>
        <p:spPr>
          <a:xfrm rot="5400000">
            <a:off x="13427360" y="4837946"/>
            <a:ext cx="5789693" cy="457202"/>
          </a:xfrm>
          <a:prstGeom prst="rect">
            <a:avLst/>
          </a:prstGeom>
        </p:spPr>
        <p:txBody>
          <a:bodyPr vert="horz" lIns="91440" tIns="45720" rIns="91440" bIns="45720" rtlCol="0" anchor="b"/>
          <a:lstStyle>
            <a:lvl1pPr algn="l">
              <a:defRPr sz="165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5528811" y="443594"/>
            <a:ext cx="1257299" cy="1151531"/>
          </a:xfrm>
          <a:prstGeom prst="rect">
            <a:avLst/>
          </a:prstGeom>
        </p:spPr>
        <p:txBody>
          <a:bodyPr vert="horz" lIns="91440" tIns="45720" rIns="91440" bIns="45720" rtlCol="0" anchor="b"/>
          <a:lstStyle>
            <a:lvl1pPr algn="ctr">
              <a:defRPr sz="4200" b="0" i="0">
                <a:solidFill>
                  <a:schemeClr val="tx1">
                    <a:tint val="75000"/>
                  </a:schemeClr>
                </a:solidFill>
              </a:defRPr>
            </a:lvl1pPr>
          </a:lstStyle>
          <a:p>
            <a:fld id="{A27C8AA5-EA3F-49F0-B2A0-EB8E1D4E39E1}" type="slidenum">
              <a:rPr lang="en-US" smtClean="0"/>
              <a:t>‹#›</a:t>
            </a:fld>
            <a:endParaRPr lang="en-US"/>
          </a:p>
        </p:txBody>
      </p:sp>
    </p:spTree>
    <p:extLst>
      <p:ext uri="{BB962C8B-B14F-4D97-AF65-F5344CB8AC3E}">
        <p14:creationId xmlns:p14="http://schemas.microsoft.com/office/powerpoint/2010/main" val="9433890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spcBef>
          <a:spcPct val="0"/>
        </a:spcBef>
        <a:buNone/>
        <a:defRPr sz="63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bg2">
            <a:lumMod val="40000"/>
            <a:lumOff val="60000"/>
          </a:schemeClr>
        </a:buClr>
        <a:buSzPct val="80000"/>
        <a:buFont typeface="Wingdings 3" charset="2"/>
        <a:buChar char=""/>
        <a:defRPr sz="3000" b="0" i="0" kern="1200">
          <a:solidFill>
            <a:schemeClr val="tx1"/>
          </a:solidFill>
          <a:latin typeface="+mj-lt"/>
          <a:ea typeface="+mj-ea"/>
          <a:cs typeface="+mj-cs"/>
        </a:defRPr>
      </a:lvl1pPr>
      <a:lvl2pPr marL="1114425" indent="-428625" algn="l" defTabSz="685800" rtl="0" eaLnBrk="1" latinLnBrk="0" hangingPunct="1">
        <a:spcBef>
          <a:spcPts val="1500"/>
        </a:spcBef>
        <a:spcAft>
          <a:spcPts val="0"/>
        </a:spcAft>
        <a:buClr>
          <a:schemeClr val="bg2">
            <a:lumMod val="40000"/>
            <a:lumOff val="60000"/>
          </a:schemeClr>
        </a:buClr>
        <a:buSzPct val="80000"/>
        <a:buFont typeface="Wingdings 3" charset="2"/>
        <a:buChar char=""/>
        <a:defRPr sz="2700" b="0" i="0" kern="1200">
          <a:solidFill>
            <a:schemeClr val="tx1"/>
          </a:solidFill>
          <a:latin typeface="+mj-lt"/>
          <a:ea typeface="+mj-ea"/>
          <a:cs typeface="+mj-cs"/>
        </a:defRPr>
      </a:lvl2pPr>
      <a:lvl3pPr marL="17145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400" b="0" i="0" kern="1200">
          <a:solidFill>
            <a:schemeClr val="tx1"/>
          </a:solidFill>
          <a:latin typeface="+mj-lt"/>
          <a:ea typeface="+mj-ea"/>
          <a:cs typeface="+mj-cs"/>
        </a:defRPr>
      </a:lvl3pPr>
      <a:lvl4pPr marL="24003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4pPr>
      <a:lvl5pPr marL="30861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5pPr>
      <a:lvl6pPr marL="37590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6pPr>
      <a:lvl7pPr marL="44577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7pPr>
      <a:lvl8pPr marL="51435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8pPr>
      <a:lvl9pPr marL="58293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08.svg"/><Relationship Id="rId18" Type="http://schemas.openxmlformats.org/officeDocument/2006/relationships/image" Target="../media/image115.png"/><Relationship Id="rId26" Type="http://schemas.openxmlformats.org/officeDocument/2006/relationships/image" Target="../media/image131.png"/><Relationship Id="rId3" Type="http://schemas.openxmlformats.org/officeDocument/2006/relationships/image" Target="../media/image104.svg"/><Relationship Id="rId21" Type="http://schemas.openxmlformats.org/officeDocument/2006/relationships/image" Target="../media/image33.svg"/><Relationship Id="rId7" Type="http://schemas.openxmlformats.org/officeDocument/2006/relationships/image" Target="../media/image47.svg"/><Relationship Id="rId12" Type="http://schemas.openxmlformats.org/officeDocument/2006/relationships/image" Target="../media/image107.png"/><Relationship Id="rId17" Type="http://schemas.openxmlformats.org/officeDocument/2006/relationships/image" Target="../media/image114.svg"/><Relationship Id="rId25" Type="http://schemas.openxmlformats.org/officeDocument/2006/relationships/image" Target="../media/image37.svg"/><Relationship Id="rId2" Type="http://schemas.openxmlformats.org/officeDocument/2006/relationships/image" Target="../media/image103.png"/><Relationship Id="rId16" Type="http://schemas.openxmlformats.org/officeDocument/2006/relationships/image" Target="../media/image113.png"/><Relationship Id="rId20"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23.svg"/><Relationship Id="rId24" Type="http://schemas.openxmlformats.org/officeDocument/2006/relationships/image" Target="../media/image36.png"/><Relationship Id="rId5" Type="http://schemas.openxmlformats.org/officeDocument/2006/relationships/image" Target="../media/image106.svg"/><Relationship Id="rId15" Type="http://schemas.openxmlformats.org/officeDocument/2006/relationships/image" Target="../media/image111.svg"/><Relationship Id="rId23" Type="http://schemas.openxmlformats.org/officeDocument/2006/relationships/image" Target="../media/image35.svg"/><Relationship Id="rId10" Type="http://schemas.openxmlformats.org/officeDocument/2006/relationships/image" Target="../media/image22.png"/><Relationship Id="rId19" Type="http://schemas.openxmlformats.org/officeDocument/2006/relationships/image" Target="../media/image116.svg"/><Relationship Id="rId4" Type="http://schemas.openxmlformats.org/officeDocument/2006/relationships/image" Target="../media/image105.png"/><Relationship Id="rId9" Type="http://schemas.openxmlformats.org/officeDocument/2006/relationships/image" Target="../media/image17.svg"/><Relationship Id="rId14" Type="http://schemas.openxmlformats.org/officeDocument/2006/relationships/image" Target="../media/image110.png"/><Relationship Id="rId22" Type="http://schemas.openxmlformats.org/officeDocument/2006/relationships/image" Target="../media/image34.png"/><Relationship Id="rId27" Type="http://schemas.openxmlformats.org/officeDocument/2006/relationships/image" Target="../media/image132.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133.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2.png"/><Relationship Id="rId3" Type="http://schemas.openxmlformats.org/officeDocument/2006/relationships/image" Target="../media/image21.svg"/><Relationship Id="rId21" Type="http://schemas.openxmlformats.org/officeDocument/2006/relationships/image" Target="../media/image35.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13.svg"/><Relationship Id="rId25" Type="http://schemas.openxmlformats.org/officeDocument/2006/relationships/image" Target="../media/image117.png"/><Relationship Id="rId2" Type="http://schemas.openxmlformats.org/officeDocument/2006/relationships/image" Target="../media/image20.png"/><Relationship Id="rId16" Type="http://schemas.openxmlformats.org/officeDocument/2006/relationships/image" Target="../media/image12.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24" Type="http://schemas.openxmlformats.org/officeDocument/2006/relationships/image" Target="../media/image139.png"/><Relationship Id="rId5" Type="http://schemas.openxmlformats.org/officeDocument/2006/relationships/image" Target="../media/image17.svg"/><Relationship Id="rId15" Type="http://schemas.openxmlformats.org/officeDocument/2006/relationships/image" Target="../media/image31.svg"/><Relationship Id="rId23" Type="http://schemas.openxmlformats.org/officeDocument/2006/relationships/image" Target="../media/image37.svg"/><Relationship Id="rId10" Type="http://schemas.openxmlformats.org/officeDocument/2006/relationships/image" Target="../media/image26.png"/><Relationship Id="rId19" Type="http://schemas.openxmlformats.org/officeDocument/2006/relationships/image" Target="../media/image33.svg"/><Relationship Id="rId4" Type="http://schemas.openxmlformats.org/officeDocument/2006/relationships/image" Target="../media/image16.png"/><Relationship Id="rId9" Type="http://schemas.openxmlformats.org/officeDocument/2006/relationships/image" Target="../media/image25.svg"/><Relationship Id="rId14" Type="http://schemas.openxmlformats.org/officeDocument/2006/relationships/image" Target="../media/image30.png"/><Relationship Id="rId22"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36.png"/><Relationship Id="rId3" Type="http://schemas.openxmlformats.org/officeDocument/2006/relationships/image" Target="../media/image7.svg"/><Relationship Id="rId7" Type="http://schemas.openxmlformats.org/officeDocument/2006/relationships/image" Target="../media/image23.svg"/><Relationship Id="rId12" Type="http://schemas.openxmlformats.org/officeDocument/2006/relationships/image" Target="../media/image44.png"/><Relationship Id="rId17" Type="http://schemas.openxmlformats.org/officeDocument/2006/relationships/image" Target="../media/image35.svg"/><Relationship Id="rId2" Type="http://schemas.openxmlformats.org/officeDocument/2006/relationships/image" Target="../media/image6.png"/><Relationship Id="rId16" Type="http://schemas.openxmlformats.org/officeDocument/2006/relationships/image" Target="../media/image34.png"/><Relationship Id="rId20"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3.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42.png"/><Relationship Id="rId19" Type="http://schemas.openxmlformats.org/officeDocument/2006/relationships/image" Target="../media/image37.svg"/><Relationship Id="rId4" Type="http://schemas.openxmlformats.org/officeDocument/2006/relationships/image" Target="../media/image8.png"/><Relationship Id="rId9" Type="http://schemas.openxmlformats.org/officeDocument/2006/relationships/image" Target="../media/image41.sv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18" Type="http://schemas.openxmlformats.org/officeDocument/2006/relationships/image" Target="../media/image34.png"/><Relationship Id="rId3" Type="http://schemas.openxmlformats.org/officeDocument/2006/relationships/image" Target="../media/image73.svg"/><Relationship Id="rId21" Type="http://schemas.openxmlformats.org/officeDocument/2006/relationships/image" Target="../media/image37.svg"/><Relationship Id="rId7" Type="http://schemas.openxmlformats.org/officeDocument/2006/relationships/image" Target="../media/image77.svg"/><Relationship Id="rId12" Type="http://schemas.openxmlformats.org/officeDocument/2006/relationships/image" Target="../media/image82.png"/><Relationship Id="rId17" Type="http://schemas.openxmlformats.org/officeDocument/2006/relationships/image" Target="../media/image87.svg"/><Relationship Id="rId2" Type="http://schemas.openxmlformats.org/officeDocument/2006/relationships/image" Target="../media/image72.png"/><Relationship Id="rId16" Type="http://schemas.openxmlformats.org/officeDocument/2006/relationships/image" Target="../media/image86.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1.svg"/><Relationship Id="rId5" Type="http://schemas.openxmlformats.org/officeDocument/2006/relationships/image" Target="../media/image23.svg"/><Relationship Id="rId15" Type="http://schemas.openxmlformats.org/officeDocument/2006/relationships/image" Target="../media/image85.svg"/><Relationship Id="rId10" Type="http://schemas.openxmlformats.org/officeDocument/2006/relationships/image" Target="../media/image80.png"/><Relationship Id="rId19" Type="http://schemas.openxmlformats.org/officeDocument/2006/relationships/image" Target="../media/image35.svg"/><Relationship Id="rId4" Type="http://schemas.openxmlformats.org/officeDocument/2006/relationships/image" Target="../media/image22.png"/><Relationship Id="rId9" Type="http://schemas.openxmlformats.org/officeDocument/2006/relationships/image" Target="../media/image79.svg"/><Relationship Id="rId14" Type="http://schemas.openxmlformats.org/officeDocument/2006/relationships/image" Target="../media/image84.png"/><Relationship Id="rId22" Type="http://schemas.openxmlformats.org/officeDocument/2006/relationships/image" Target="../media/image147.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18" Type="http://schemas.openxmlformats.org/officeDocument/2006/relationships/image" Target="../media/image34.png"/><Relationship Id="rId3" Type="http://schemas.openxmlformats.org/officeDocument/2006/relationships/image" Target="../media/image47.svg"/><Relationship Id="rId21" Type="http://schemas.openxmlformats.org/officeDocument/2006/relationships/image" Target="../media/image37.svg"/><Relationship Id="rId7" Type="http://schemas.openxmlformats.org/officeDocument/2006/relationships/image" Target="../media/image89.svg"/><Relationship Id="rId12" Type="http://schemas.openxmlformats.org/officeDocument/2006/relationships/image" Target="../media/image52.png"/><Relationship Id="rId17" Type="http://schemas.openxmlformats.org/officeDocument/2006/relationships/image" Target="../media/image57.svg"/><Relationship Id="rId2" Type="http://schemas.openxmlformats.org/officeDocument/2006/relationships/image" Target="../media/image46.png"/><Relationship Id="rId16" Type="http://schemas.openxmlformats.org/officeDocument/2006/relationships/image" Target="../media/image56.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51.svg"/><Relationship Id="rId5" Type="http://schemas.openxmlformats.org/officeDocument/2006/relationships/image" Target="../media/image33.svg"/><Relationship Id="rId15" Type="http://schemas.openxmlformats.org/officeDocument/2006/relationships/image" Target="../media/image55.svg"/><Relationship Id="rId10" Type="http://schemas.openxmlformats.org/officeDocument/2006/relationships/image" Target="../media/image50.png"/><Relationship Id="rId19" Type="http://schemas.openxmlformats.org/officeDocument/2006/relationships/image" Target="../media/image35.svg"/><Relationship Id="rId4" Type="http://schemas.openxmlformats.org/officeDocument/2006/relationships/image" Target="../media/image32.png"/><Relationship Id="rId9" Type="http://schemas.openxmlformats.org/officeDocument/2006/relationships/image" Target="../media/image49.svg"/><Relationship Id="rId14" Type="http://schemas.openxmlformats.org/officeDocument/2006/relationships/image" Target="../media/image54.png"/><Relationship Id="rId22" Type="http://schemas.openxmlformats.org/officeDocument/2006/relationships/image" Target="../media/image208.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08.svg"/><Relationship Id="rId18" Type="http://schemas.openxmlformats.org/officeDocument/2006/relationships/image" Target="../media/image115.png"/><Relationship Id="rId26" Type="http://schemas.openxmlformats.org/officeDocument/2006/relationships/image" Target="../media/image209.png"/><Relationship Id="rId3" Type="http://schemas.openxmlformats.org/officeDocument/2006/relationships/image" Target="../media/image104.svg"/><Relationship Id="rId21" Type="http://schemas.openxmlformats.org/officeDocument/2006/relationships/image" Target="../media/image33.svg"/><Relationship Id="rId7" Type="http://schemas.openxmlformats.org/officeDocument/2006/relationships/image" Target="../media/image47.svg"/><Relationship Id="rId12" Type="http://schemas.openxmlformats.org/officeDocument/2006/relationships/image" Target="../media/image107.png"/><Relationship Id="rId17" Type="http://schemas.openxmlformats.org/officeDocument/2006/relationships/image" Target="../media/image114.svg"/><Relationship Id="rId25" Type="http://schemas.openxmlformats.org/officeDocument/2006/relationships/image" Target="../media/image37.svg"/><Relationship Id="rId2" Type="http://schemas.openxmlformats.org/officeDocument/2006/relationships/image" Target="../media/image103.png"/><Relationship Id="rId16" Type="http://schemas.openxmlformats.org/officeDocument/2006/relationships/image" Target="../media/image113.png"/><Relationship Id="rId20"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23.svg"/><Relationship Id="rId24" Type="http://schemas.openxmlformats.org/officeDocument/2006/relationships/image" Target="../media/image36.png"/><Relationship Id="rId5" Type="http://schemas.openxmlformats.org/officeDocument/2006/relationships/image" Target="../media/image106.svg"/><Relationship Id="rId15" Type="http://schemas.openxmlformats.org/officeDocument/2006/relationships/image" Target="../media/image111.svg"/><Relationship Id="rId23" Type="http://schemas.openxmlformats.org/officeDocument/2006/relationships/image" Target="../media/image35.svg"/><Relationship Id="rId10" Type="http://schemas.openxmlformats.org/officeDocument/2006/relationships/image" Target="../media/image22.png"/><Relationship Id="rId19" Type="http://schemas.openxmlformats.org/officeDocument/2006/relationships/image" Target="../media/image116.svg"/><Relationship Id="rId4" Type="http://schemas.openxmlformats.org/officeDocument/2006/relationships/image" Target="../media/image105.png"/><Relationship Id="rId9" Type="http://schemas.openxmlformats.org/officeDocument/2006/relationships/image" Target="../media/image17.svg"/><Relationship Id="rId14" Type="http://schemas.openxmlformats.org/officeDocument/2006/relationships/image" Target="../media/image110.png"/><Relationship Id="rId22"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svg"/><Relationship Id="rId18" Type="http://schemas.openxmlformats.org/officeDocument/2006/relationships/image" Target="../media/image34.png"/><Relationship Id="rId3" Type="http://schemas.openxmlformats.org/officeDocument/2006/relationships/image" Target="../media/image91.svg"/><Relationship Id="rId21" Type="http://schemas.openxmlformats.org/officeDocument/2006/relationships/image" Target="../media/image37.svg"/><Relationship Id="rId7" Type="http://schemas.openxmlformats.org/officeDocument/2006/relationships/image" Target="../media/image23.svg"/><Relationship Id="rId12" Type="http://schemas.openxmlformats.org/officeDocument/2006/relationships/image" Target="../media/image99.png"/><Relationship Id="rId17" Type="http://schemas.openxmlformats.org/officeDocument/2006/relationships/image" Target="../media/image102.svg"/><Relationship Id="rId2" Type="http://schemas.openxmlformats.org/officeDocument/2006/relationships/image" Target="../media/image90.png"/><Relationship Id="rId16" Type="http://schemas.openxmlformats.org/officeDocument/2006/relationships/image" Target="../media/image101.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98.svg"/><Relationship Id="rId5" Type="http://schemas.openxmlformats.org/officeDocument/2006/relationships/image" Target="../media/image94.svg"/><Relationship Id="rId15" Type="http://schemas.openxmlformats.org/officeDocument/2006/relationships/image" Target="../media/image33.svg"/><Relationship Id="rId10" Type="http://schemas.openxmlformats.org/officeDocument/2006/relationships/image" Target="../media/image97.png"/><Relationship Id="rId19" Type="http://schemas.openxmlformats.org/officeDocument/2006/relationships/image" Target="../media/image35.svg"/><Relationship Id="rId4" Type="http://schemas.openxmlformats.org/officeDocument/2006/relationships/image" Target="../media/image93.png"/><Relationship Id="rId9" Type="http://schemas.openxmlformats.org/officeDocument/2006/relationships/image" Target="../media/image96.svg"/><Relationship Id="rId14" Type="http://schemas.openxmlformats.org/officeDocument/2006/relationships/image" Target="../media/image32.png"/><Relationship Id="rId22" Type="http://schemas.openxmlformats.org/officeDocument/2006/relationships/image" Target="../media/image212.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36.png"/><Relationship Id="rId3" Type="http://schemas.openxmlformats.org/officeDocument/2006/relationships/image" Target="../media/image7.svg"/><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35.svg"/><Relationship Id="rId2" Type="http://schemas.openxmlformats.org/officeDocument/2006/relationships/image" Target="../media/image6.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42.png"/><Relationship Id="rId19" Type="http://schemas.openxmlformats.org/officeDocument/2006/relationships/image" Target="../media/image37.svg"/><Relationship Id="rId4" Type="http://schemas.openxmlformats.org/officeDocument/2006/relationships/image" Target="../media/image8.png"/><Relationship Id="rId9" Type="http://schemas.openxmlformats.org/officeDocument/2006/relationships/image" Target="../media/image41.svg"/><Relationship Id="rId1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18" Type="http://schemas.openxmlformats.org/officeDocument/2006/relationships/image" Target="../media/image34.png"/><Relationship Id="rId3" Type="http://schemas.openxmlformats.org/officeDocument/2006/relationships/image" Target="../media/image47.svg"/><Relationship Id="rId21" Type="http://schemas.openxmlformats.org/officeDocument/2006/relationships/image" Target="../media/image37.svg"/><Relationship Id="rId7" Type="http://schemas.openxmlformats.org/officeDocument/2006/relationships/image" Target="../media/image23.svg"/><Relationship Id="rId12" Type="http://schemas.openxmlformats.org/officeDocument/2006/relationships/image" Target="../media/image52.png"/><Relationship Id="rId17" Type="http://schemas.openxmlformats.org/officeDocument/2006/relationships/image" Target="../media/image57.svg"/><Relationship Id="rId2" Type="http://schemas.openxmlformats.org/officeDocument/2006/relationships/image" Target="../media/image46.png"/><Relationship Id="rId16" Type="http://schemas.openxmlformats.org/officeDocument/2006/relationships/image" Target="../media/image56.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51.svg"/><Relationship Id="rId5" Type="http://schemas.openxmlformats.org/officeDocument/2006/relationships/image" Target="../media/image33.svg"/><Relationship Id="rId15" Type="http://schemas.openxmlformats.org/officeDocument/2006/relationships/image" Target="../media/image55.svg"/><Relationship Id="rId10" Type="http://schemas.openxmlformats.org/officeDocument/2006/relationships/image" Target="../media/image50.png"/><Relationship Id="rId19" Type="http://schemas.openxmlformats.org/officeDocument/2006/relationships/image" Target="../media/image35.svg"/><Relationship Id="rId4" Type="http://schemas.openxmlformats.org/officeDocument/2006/relationships/image" Target="../media/image32.png"/><Relationship Id="rId9" Type="http://schemas.openxmlformats.org/officeDocument/2006/relationships/image" Target="../media/image49.svg"/><Relationship Id="rId14" Type="http://schemas.openxmlformats.org/officeDocument/2006/relationships/image" Target="../media/image54.png"/><Relationship Id="rId22" Type="http://schemas.openxmlformats.org/officeDocument/2006/relationships/image" Target="../media/image214.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2.png"/><Relationship Id="rId3" Type="http://schemas.openxmlformats.org/officeDocument/2006/relationships/image" Target="../media/image21.svg"/><Relationship Id="rId21" Type="http://schemas.openxmlformats.org/officeDocument/2006/relationships/image" Target="../media/image35.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13.svg"/><Relationship Id="rId2" Type="http://schemas.openxmlformats.org/officeDocument/2006/relationships/image" Target="../media/image20.png"/><Relationship Id="rId16" Type="http://schemas.openxmlformats.org/officeDocument/2006/relationships/image" Target="../media/image12.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24" Type="http://schemas.openxmlformats.org/officeDocument/2006/relationships/image" Target="../media/image35.png"/><Relationship Id="rId5" Type="http://schemas.openxmlformats.org/officeDocument/2006/relationships/image" Target="../media/image17.svg"/><Relationship Id="rId15" Type="http://schemas.openxmlformats.org/officeDocument/2006/relationships/image" Target="../media/image31.svg"/><Relationship Id="rId23" Type="http://schemas.openxmlformats.org/officeDocument/2006/relationships/image" Target="../media/image37.svg"/><Relationship Id="rId10" Type="http://schemas.openxmlformats.org/officeDocument/2006/relationships/image" Target="../media/image26.png"/><Relationship Id="rId19" Type="http://schemas.openxmlformats.org/officeDocument/2006/relationships/image" Target="../media/image33.svg"/><Relationship Id="rId4" Type="http://schemas.openxmlformats.org/officeDocument/2006/relationships/image" Target="../media/image16.png"/><Relationship Id="rId9" Type="http://schemas.openxmlformats.org/officeDocument/2006/relationships/image" Target="../media/image25.svg"/><Relationship Id="rId14" Type="http://schemas.openxmlformats.org/officeDocument/2006/relationships/image" Target="../media/image30.png"/><Relationship Id="rId22" Type="http://schemas.openxmlformats.org/officeDocument/2006/relationships/image" Target="../media/image36.pn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36.png"/><Relationship Id="rId3" Type="http://schemas.openxmlformats.org/officeDocument/2006/relationships/image" Target="../media/image7.svg"/><Relationship Id="rId7" Type="http://schemas.openxmlformats.org/officeDocument/2006/relationships/image" Target="../media/image23.svg"/><Relationship Id="rId12" Type="http://schemas.openxmlformats.org/officeDocument/2006/relationships/image" Target="../media/image44.png"/><Relationship Id="rId17" Type="http://schemas.openxmlformats.org/officeDocument/2006/relationships/image" Target="../media/image35.svg"/><Relationship Id="rId2" Type="http://schemas.openxmlformats.org/officeDocument/2006/relationships/image" Target="../media/image6.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3.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42.png"/><Relationship Id="rId19" Type="http://schemas.openxmlformats.org/officeDocument/2006/relationships/image" Target="../media/image37.svg"/><Relationship Id="rId4" Type="http://schemas.openxmlformats.org/officeDocument/2006/relationships/image" Target="../media/image8.png"/><Relationship Id="rId9" Type="http://schemas.openxmlformats.org/officeDocument/2006/relationships/image" Target="../media/image41.sv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36.png"/><Relationship Id="rId3" Type="http://schemas.openxmlformats.org/officeDocument/2006/relationships/image" Target="../media/image7.svg"/><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35.svg"/><Relationship Id="rId2" Type="http://schemas.openxmlformats.org/officeDocument/2006/relationships/image" Target="../media/image6.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42.png"/><Relationship Id="rId19" Type="http://schemas.openxmlformats.org/officeDocument/2006/relationships/image" Target="../media/image37.svg"/><Relationship Id="rId4" Type="http://schemas.openxmlformats.org/officeDocument/2006/relationships/image" Target="../media/image8.png"/><Relationship Id="rId9" Type="http://schemas.openxmlformats.org/officeDocument/2006/relationships/image" Target="../media/image41.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18" Type="http://schemas.openxmlformats.org/officeDocument/2006/relationships/image" Target="../media/image34.png"/><Relationship Id="rId3" Type="http://schemas.openxmlformats.org/officeDocument/2006/relationships/image" Target="../media/image47.svg"/><Relationship Id="rId21" Type="http://schemas.openxmlformats.org/officeDocument/2006/relationships/image" Target="../media/image37.svg"/><Relationship Id="rId7" Type="http://schemas.openxmlformats.org/officeDocument/2006/relationships/image" Target="../media/image23.svg"/><Relationship Id="rId12" Type="http://schemas.openxmlformats.org/officeDocument/2006/relationships/image" Target="../media/image52.png"/><Relationship Id="rId17" Type="http://schemas.openxmlformats.org/officeDocument/2006/relationships/image" Target="../media/image57.svg"/><Relationship Id="rId2" Type="http://schemas.openxmlformats.org/officeDocument/2006/relationships/image" Target="../media/image46.png"/><Relationship Id="rId16" Type="http://schemas.openxmlformats.org/officeDocument/2006/relationships/image" Target="../media/image56.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51.svg"/><Relationship Id="rId5" Type="http://schemas.openxmlformats.org/officeDocument/2006/relationships/image" Target="../media/image33.svg"/><Relationship Id="rId15" Type="http://schemas.openxmlformats.org/officeDocument/2006/relationships/image" Target="../media/image55.svg"/><Relationship Id="rId10" Type="http://schemas.openxmlformats.org/officeDocument/2006/relationships/image" Target="../media/image50.png"/><Relationship Id="rId19" Type="http://schemas.openxmlformats.org/officeDocument/2006/relationships/image" Target="../media/image35.svg"/><Relationship Id="rId4" Type="http://schemas.openxmlformats.org/officeDocument/2006/relationships/image" Target="../media/image32.png"/><Relationship Id="rId9" Type="http://schemas.openxmlformats.org/officeDocument/2006/relationships/image" Target="../media/image49.svg"/><Relationship Id="rId14" Type="http://schemas.openxmlformats.org/officeDocument/2006/relationships/image" Target="../media/image54.pn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36.png"/><Relationship Id="rId3" Type="http://schemas.openxmlformats.org/officeDocument/2006/relationships/image" Target="../media/image7.svg"/><Relationship Id="rId7" Type="http://schemas.openxmlformats.org/officeDocument/2006/relationships/image" Target="../media/image23.svg"/><Relationship Id="rId12" Type="http://schemas.openxmlformats.org/officeDocument/2006/relationships/image" Target="../media/image44.png"/><Relationship Id="rId17" Type="http://schemas.openxmlformats.org/officeDocument/2006/relationships/image" Target="../media/image35.svg"/><Relationship Id="rId2" Type="http://schemas.openxmlformats.org/officeDocument/2006/relationships/image" Target="../media/image6.png"/><Relationship Id="rId16" Type="http://schemas.openxmlformats.org/officeDocument/2006/relationships/image" Target="../media/image34.png"/><Relationship Id="rId20"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3.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42.png"/><Relationship Id="rId19" Type="http://schemas.openxmlformats.org/officeDocument/2006/relationships/image" Target="../media/image37.svg"/><Relationship Id="rId4" Type="http://schemas.openxmlformats.org/officeDocument/2006/relationships/image" Target="../media/image8.png"/><Relationship Id="rId9" Type="http://schemas.openxmlformats.org/officeDocument/2006/relationships/image" Target="../media/image41.sv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svg"/><Relationship Id="rId18" Type="http://schemas.openxmlformats.org/officeDocument/2006/relationships/image" Target="../media/image14.png"/><Relationship Id="rId3" Type="http://schemas.openxmlformats.org/officeDocument/2006/relationships/image" Target="../media/image11.svg"/><Relationship Id="rId21" Type="http://schemas.openxmlformats.org/officeDocument/2006/relationships/image" Target="../media/image71.svg"/><Relationship Id="rId7" Type="http://schemas.openxmlformats.org/officeDocument/2006/relationships/image" Target="../media/image59.svg"/><Relationship Id="rId12" Type="http://schemas.openxmlformats.org/officeDocument/2006/relationships/image" Target="../media/image64.png"/><Relationship Id="rId17" Type="http://schemas.openxmlformats.org/officeDocument/2006/relationships/image" Target="../media/image69.svg"/><Relationship Id="rId2" Type="http://schemas.openxmlformats.org/officeDocument/2006/relationships/image" Target="../media/image10.png"/><Relationship Id="rId16" Type="http://schemas.openxmlformats.org/officeDocument/2006/relationships/image" Target="../media/image68.png"/><Relationship Id="rId20"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19.svg"/><Relationship Id="rId15" Type="http://schemas.openxmlformats.org/officeDocument/2006/relationships/image" Target="../media/image67.svg"/><Relationship Id="rId23" Type="http://schemas.openxmlformats.org/officeDocument/2006/relationships/image" Target="../media/image92.png"/><Relationship Id="rId10" Type="http://schemas.openxmlformats.org/officeDocument/2006/relationships/image" Target="../media/image62.png"/><Relationship Id="rId19" Type="http://schemas.openxmlformats.org/officeDocument/2006/relationships/image" Target="../media/image15.svg"/><Relationship Id="rId4" Type="http://schemas.openxmlformats.org/officeDocument/2006/relationships/image" Target="../media/image18.png"/><Relationship Id="rId9" Type="http://schemas.openxmlformats.org/officeDocument/2006/relationships/image" Target="../media/image61.svg"/><Relationship Id="rId14" Type="http://schemas.openxmlformats.org/officeDocument/2006/relationships/image" Target="../media/image66.png"/><Relationship Id="rId22" Type="http://schemas.openxmlformats.org/officeDocument/2006/relationships/image" Target="../media/image91.png"/></Relationships>
</file>

<file path=ppt/slides/_rels/slide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18" Type="http://schemas.openxmlformats.org/officeDocument/2006/relationships/image" Target="../media/image34.png"/><Relationship Id="rId3" Type="http://schemas.openxmlformats.org/officeDocument/2006/relationships/image" Target="../media/image73.svg"/><Relationship Id="rId21" Type="http://schemas.openxmlformats.org/officeDocument/2006/relationships/image" Target="../media/image37.svg"/><Relationship Id="rId7" Type="http://schemas.openxmlformats.org/officeDocument/2006/relationships/image" Target="../media/image77.svg"/><Relationship Id="rId12" Type="http://schemas.openxmlformats.org/officeDocument/2006/relationships/image" Target="../media/image82.png"/><Relationship Id="rId17" Type="http://schemas.openxmlformats.org/officeDocument/2006/relationships/image" Target="../media/image87.svg"/><Relationship Id="rId2" Type="http://schemas.openxmlformats.org/officeDocument/2006/relationships/image" Target="../media/image72.png"/><Relationship Id="rId16" Type="http://schemas.openxmlformats.org/officeDocument/2006/relationships/image" Target="../media/image86.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1.svg"/><Relationship Id="rId5" Type="http://schemas.openxmlformats.org/officeDocument/2006/relationships/image" Target="../media/image75.svg"/><Relationship Id="rId15" Type="http://schemas.openxmlformats.org/officeDocument/2006/relationships/image" Target="../media/image85.svg"/><Relationship Id="rId10" Type="http://schemas.openxmlformats.org/officeDocument/2006/relationships/image" Target="../media/image80.png"/><Relationship Id="rId19" Type="http://schemas.openxmlformats.org/officeDocument/2006/relationships/image" Target="../media/image35.svg"/><Relationship Id="rId4" Type="http://schemas.openxmlformats.org/officeDocument/2006/relationships/image" Target="../media/image74.png"/><Relationship Id="rId9" Type="http://schemas.openxmlformats.org/officeDocument/2006/relationships/image" Target="../media/image79.svg"/><Relationship Id="rId14" Type="http://schemas.openxmlformats.org/officeDocument/2006/relationships/image" Target="../media/image84.png"/><Relationship Id="rId22" Type="http://schemas.openxmlformats.org/officeDocument/2006/relationships/image" Target="../media/image109.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18" Type="http://schemas.openxmlformats.org/officeDocument/2006/relationships/image" Target="../media/image34.png"/><Relationship Id="rId3" Type="http://schemas.openxmlformats.org/officeDocument/2006/relationships/image" Target="../media/image47.svg"/><Relationship Id="rId21" Type="http://schemas.openxmlformats.org/officeDocument/2006/relationships/image" Target="../media/image37.svg"/><Relationship Id="rId7" Type="http://schemas.openxmlformats.org/officeDocument/2006/relationships/image" Target="../media/image89.svg"/><Relationship Id="rId12" Type="http://schemas.openxmlformats.org/officeDocument/2006/relationships/image" Target="../media/image52.png"/><Relationship Id="rId17" Type="http://schemas.openxmlformats.org/officeDocument/2006/relationships/image" Target="../media/image57.svg"/><Relationship Id="rId2" Type="http://schemas.openxmlformats.org/officeDocument/2006/relationships/image" Target="../media/image46.png"/><Relationship Id="rId16" Type="http://schemas.openxmlformats.org/officeDocument/2006/relationships/image" Target="../media/image56.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51.svg"/><Relationship Id="rId5" Type="http://schemas.openxmlformats.org/officeDocument/2006/relationships/image" Target="../media/image33.svg"/><Relationship Id="rId15" Type="http://schemas.openxmlformats.org/officeDocument/2006/relationships/image" Target="../media/image55.svg"/><Relationship Id="rId10" Type="http://schemas.openxmlformats.org/officeDocument/2006/relationships/image" Target="../media/image50.png"/><Relationship Id="rId19" Type="http://schemas.openxmlformats.org/officeDocument/2006/relationships/image" Target="../media/image35.svg"/><Relationship Id="rId4" Type="http://schemas.openxmlformats.org/officeDocument/2006/relationships/image" Target="../media/image32.png"/><Relationship Id="rId9" Type="http://schemas.openxmlformats.org/officeDocument/2006/relationships/image" Target="../media/image49.svg"/><Relationship Id="rId14" Type="http://schemas.openxmlformats.org/officeDocument/2006/relationships/image" Target="../media/image54.png"/><Relationship Id="rId22" Type="http://schemas.openxmlformats.org/officeDocument/2006/relationships/image" Target="../media/image112.png"/></Relationships>
</file>

<file path=ppt/slides/_rels/slide9.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svg"/><Relationship Id="rId18" Type="http://schemas.openxmlformats.org/officeDocument/2006/relationships/image" Target="../media/image34.png"/><Relationship Id="rId3" Type="http://schemas.openxmlformats.org/officeDocument/2006/relationships/image" Target="../media/image91.svg"/><Relationship Id="rId21" Type="http://schemas.openxmlformats.org/officeDocument/2006/relationships/image" Target="../media/image37.svg"/><Relationship Id="rId7" Type="http://schemas.openxmlformats.org/officeDocument/2006/relationships/image" Target="../media/image23.svg"/><Relationship Id="rId12" Type="http://schemas.openxmlformats.org/officeDocument/2006/relationships/image" Target="../media/image99.png"/><Relationship Id="rId17" Type="http://schemas.openxmlformats.org/officeDocument/2006/relationships/image" Target="../media/image102.svg"/><Relationship Id="rId2" Type="http://schemas.openxmlformats.org/officeDocument/2006/relationships/image" Target="../media/image90.png"/><Relationship Id="rId16" Type="http://schemas.openxmlformats.org/officeDocument/2006/relationships/image" Target="../media/image101.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98.svg"/><Relationship Id="rId5" Type="http://schemas.openxmlformats.org/officeDocument/2006/relationships/image" Target="../media/image94.svg"/><Relationship Id="rId15" Type="http://schemas.openxmlformats.org/officeDocument/2006/relationships/image" Target="../media/image33.svg"/><Relationship Id="rId23" Type="http://schemas.openxmlformats.org/officeDocument/2006/relationships/image" Target="../media/image130.png"/><Relationship Id="rId10" Type="http://schemas.openxmlformats.org/officeDocument/2006/relationships/image" Target="../media/image97.png"/><Relationship Id="rId19" Type="http://schemas.openxmlformats.org/officeDocument/2006/relationships/image" Target="../media/image35.svg"/><Relationship Id="rId4" Type="http://schemas.openxmlformats.org/officeDocument/2006/relationships/image" Target="../media/image93.png"/><Relationship Id="rId9" Type="http://schemas.openxmlformats.org/officeDocument/2006/relationships/image" Target="../media/image96.svg"/><Relationship Id="rId14" Type="http://schemas.openxmlformats.org/officeDocument/2006/relationships/image" Target="../media/image32.png"/><Relationship Id="rId22" Type="http://schemas.openxmlformats.org/officeDocument/2006/relationships/image" Target="../media/image1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CCD8"/>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9797">
            <a:off x="6087385" y="-1266690"/>
            <a:ext cx="5774080" cy="565859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66926">
            <a:off x="10014843" y="7016359"/>
            <a:ext cx="2297006" cy="503328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11166" y="882436"/>
            <a:ext cx="14900228" cy="852212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31368">
            <a:off x="15746520" y="7034981"/>
            <a:ext cx="1647630" cy="2215639"/>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34474">
            <a:off x="17301398" y="621542"/>
            <a:ext cx="1026960" cy="103448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34936">
            <a:off x="542275" y="7655101"/>
            <a:ext cx="2150546" cy="2099715"/>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769548">
            <a:off x="299811" y="1071834"/>
            <a:ext cx="3453731" cy="1130312"/>
          </a:xfrm>
          <a:prstGeom prst="rect">
            <a:avLst/>
          </a:prstGeom>
        </p:spPr>
      </p:pic>
      <p:sp>
        <p:nvSpPr>
          <p:cNvPr id="13" name="Hộp Văn bản 12">
            <a:extLst>
              <a:ext uri="{FF2B5EF4-FFF2-40B4-BE49-F238E27FC236}">
                <a16:creationId xmlns:a16="http://schemas.microsoft.com/office/drawing/2014/main" id="{2EF1308C-0512-829F-155D-6D7798780ADC}"/>
              </a:ext>
            </a:extLst>
          </p:cNvPr>
          <p:cNvSpPr txBox="1"/>
          <p:nvPr/>
        </p:nvSpPr>
        <p:spPr>
          <a:xfrm>
            <a:off x="3124200" y="3266560"/>
            <a:ext cx="12039600"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LỚP HỌC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5D7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06731">
            <a:off x="-143072" y="5332207"/>
            <a:ext cx="4198776"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23656">
            <a:off x="14832913" y="4227831"/>
            <a:ext cx="3441084" cy="357768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68890">
            <a:off x="4670408" y="8873379"/>
            <a:ext cx="4147436" cy="135734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37978">
            <a:off x="813410" y="3163366"/>
            <a:ext cx="2304861" cy="225038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41458">
            <a:off x="1896056" y="1107667"/>
            <a:ext cx="14495889" cy="8150633"/>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21877">
            <a:off x="15062063" y="8247691"/>
            <a:ext cx="2160970" cy="1235959"/>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47350">
            <a:off x="1103790" y="927383"/>
            <a:ext cx="3093073" cy="1769071"/>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87151">
            <a:off x="1570564" y="773268"/>
            <a:ext cx="1725755" cy="611859"/>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79270">
            <a:off x="1214937" y="6355154"/>
            <a:ext cx="2101464" cy="2068906"/>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431368">
            <a:off x="9003540" y="277400"/>
            <a:ext cx="1082289" cy="1455401"/>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306233">
            <a:off x="11563963" y="8780785"/>
            <a:ext cx="1004679" cy="1012040"/>
          </a:xfrm>
          <a:prstGeom prst="rect">
            <a:avLst/>
          </a:prstGeom>
        </p:spPr>
      </p:pic>
      <p:grpSp>
        <p:nvGrpSpPr>
          <p:cNvPr id="16" name="Group 16"/>
          <p:cNvGrpSpPr/>
          <p:nvPr/>
        </p:nvGrpSpPr>
        <p:grpSpPr>
          <a:xfrm>
            <a:off x="14508700" y="878241"/>
            <a:ext cx="2617773" cy="2579696"/>
            <a:chOff x="157485" y="160047"/>
            <a:chExt cx="3490364" cy="3439595"/>
          </a:xfrm>
        </p:grpSpPr>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331523">
              <a:off x="157485" y="160047"/>
              <a:ext cx="3490364" cy="3439595"/>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7810758">
              <a:off x="1368867" y="931723"/>
              <a:ext cx="1067600" cy="821487"/>
            </a:xfrm>
            <a:prstGeom prst="rect">
              <a:avLst/>
            </a:prstGeom>
          </p:spPr>
        </p:pic>
      </p:grpSp>
      <p:sp>
        <p:nvSpPr>
          <p:cNvPr id="9" name="Hình chữ nhật: Góc Tròn 8">
            <a:extLst>
              <a:ext uri="{FF2B5EF4-FFF2-40B4-BE49-F238E27FC236}">
                <a16:creationId xmlns:a16="http://schemas.microsoft.com/office/drawing/2014/main" id="{BBA45B7C-5D15-D7A4-BDDD-11203DF97E95}"/>
              </a:ext>
            </a:extLst>
          </p:cNvPr>
          <p:cNvSpPr/>
          <p:nvPr/>
        </p:nvSpPr>
        <p:spPr>
          <a:xfrm>
            <a:off x="3139326" y="2097707"/>
            <a:ext cx="3352800" cy="1219200"/>
          </a:xfrm>
          <a:prstGeom prst="roundRect">
            <a:avLst/>
          </a:prstGeom>
          <a:solidFill>
            <a:srgbClr val="FF9580"/>
          </a:solidFill>
          <a:ln>
            <a:solidFill>
              <a:srgbClr val="FF9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ysClr val="windowText" lastClr="000000"/>
                </a:solidFill>
                <a:latin typeface="Arial" panose="020B0604020202020204" pitchFamily="34" charset="0"/>
                <a:cs typeface="Arial" panose="020B0604020202020204" pitchFamily="34" charset="0"/>
              </a:rPr>
              <a:t>Luyện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tập</a:t>
            </a:r>
            <a:r>
              <a:rPr lang="en-US" sz="4000" b="1" dirty="0">
                <a:solidFill>
                  <a:sysClr val="windowText" lastClr="000000"/>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B993A522-64C0-B97B-A35A-DFFE8088DF77}"/>
                  </a:ext>
                </a:extLst>
              </p:cNvPr>
              <p:cNvSpPr txBox="1"/>
              <p:nvPr/>
            </p:nvSpPr>
            <p:spPr>
              <a:xfrm>
                <a:off x="6789048" y="1729692"/>
                <a:ext cx="6697908" cy="1938992"/>
              </a:xfrm>
              <a:prstGeom prst="rect">
                <a:avLst/>
              </a:prstGeom>
              <a:noFill/>
            </p:spPr>
            <p:txBody>
              <a:bodyPr wrap="square" rtlCol="0">
                <a:spAutoFit/>
              </a:bodyPr>
              <a:lstStyle/>
              <a:p>
                <a:pPr>
                  <a:lnSpc>
                    <a:spcPct val="150000"/>
                  </a:lnSpc>
                </a:pPr>
                <a:r>
                  <a:rPr lang="en-US" sz="4000" dirty="0">
                    <a:latin typeface="Arial" panose="020B0604020202020204" pitchFamily="34" charset="0"/>
                    <a:cs typeface="Arial" panose="020B0604020202020204" pitchFamily="34" charset="0"/>
                  </a:rPr>
                  <a:t>Tìm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a:lnSpc>
                    <a:spcPct val="150000"/>
                  </a:lnSpc>
                </a:pP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cs typeface="Arial" panose="020B0604020202020204" pitchFamily="34" charset="0"/>
                        </a:rPr>
                        <m:t>(−0,4):</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=1,2:0,3</m:t>
                      </m:r>
                    </m:oMath>
                  </m:oMathPara>
                </a14:m>
                <a:endParaRPr lang="en-US" sz="4000" dirty="0">
                  <a:latin typeface="Arial" panose="020B0604020202020204" pitchFamily="34" charset="0"/>
                  <a:cs typeface="Arial" panose="020B0604020202020204" pitchFamily="34" charset="0"/>
                </a:endParaRPr>
              </a:p>
            </p:txBody>
          </p:sp>
        </mc:Choice>
        <mc:Fallback xmlns="">
          <p:sp>
            <p:nvSpPr>
              <p:cNvPr id="12" name="Hộp Văn bản 11">
                <a:extLst>
                  <a:ext uri="{FF2B5EF4-FFF2-40B4-BE49-F238E27FC236}">
                    <a16:creationId xmlns:a16="http://schemas.microsoft.com/office/drawing/2014/main" id="{B993A522-64C0-B97B-A35A-DFFE8088DF77}"/>
                  </a:ext>
                </a:extLst>
              </p:cNvPr>
              <p:cNvSpPr txBox="1">
                <a:spLocks noRot="1" noChangeAspect="1" noMove="1" noResize="1" noEditPoints="1" noAdjustHandles="1" noChangeArrowheads="1" noChangeShapeType="1" noTextEdit="1"/>
              </p:cNvSpPr>
              <p:nvPr/>
            </p:nvSpPr>
            <p:spPr>
              <a:xfrm>
                <a:off x="6789048" y="1729692"/>
                <a:ext cx="6697908" cy="1938992"/>
              </a:xfrm>
              <a:prstGeom prst="rect">
                <a:avLst/>
              </a:prstGeom>
              <a:blipFill>
                <a:blip r:embed="rId26"/>
                <a:stretch>
                  <a:fillRect l="-3279" r="-2550"/>
                </a:stretch>
              </a:blipFill>
            </p:spPr>
            <p:txBody>
              <a:bodyPr/>
              <a:lstStyle/>
              <a:p>
                <a:r>
                  <a:rPr lang="en-US">
                    <a:noFill/>
                  </a:rPr>
                  <a:t> </a:t>
                </a:r>
              </a:p>
            </p:txBody>
          </p:sp>
        </mc:Fallback>
      </mc:AlternateContent>
      <p:sp>
        <p:nvSpPr>
          <p:cNvPr id="19" name="Hộp Văn bản 18">
            <a:extLst>
              <a:ext uri="{FF2B5EF4-FFF2-40B4-BE49-F238E27FC236}">
                <a16:creationId xmlns:a16="http://schemas.microsoft.com/office/drawing/2014/main" id="{29B6118B-BB3F-1021-A24B-5FD238F1B2CE}"/>
              </a:ext>
            </a:extLst>
          </p:cNvPr>
          <p:cNvSpPr txBox="1"/>
          <p:nvPr/>
        </p:nvSpPr>
        <p:spPr>
          <a:xfrm>
            <a:off x="7459220" y="3760346"/>
            <a:ext cx="3369559"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D08777F2-7B6C-C8CC-F1DA-FFFBE3EE8008}"/>
                  </a:ext>
                </a:extLst>
              </p:cNvPr>
              <p:cNvSpPr txBox="1"/>
              <p:nvPr/>
            </p:nvSpPr>
            <p:spPr>
              <a:xfrm>
                <a:off x="5624156" y="4522986"/>
                <a:ext cx="7039685" cy="4448718"/>
              </a:xfrm>
              <a:prstGeom prst="rect">
                <a:avLst/>
              </a:prstGeom>
              <a:noFill/>
            </p:spPr>
            <p:txBody>
              <a:bodyPr wrap="square">
                <a:spAutoFit/>
              </a:bodyPr>
              <a:lstStyle/>
              <a:p>
                <a:pPr marL="0" marR="0" algn="just">
                  <a:lnSpc>
                    <a:spcPct val="150000"/>
                  </a:lnSpc>
                  <a:spcBef>
                    <a:spcPts val="0"/>
                  </a:spcBef>
                  <a:spcAft>
                    <a:spcPts val="600"/>
                  </a:spcAft>
                </a:pPr>
                <a:r>
                  <a:rPr lang="en-US" sz="3800" dirty="0" err="1">
                    <a:effectLst/>
                    <a:latin typeface="Arial" panose="020B0604020202020204" pitchFamily="34" charset="0"/>
                    <a:ea typeface="Calibri" panose="020F0502020204030204" pitchFamily="34" charset="0"/>
                    <a:cs typeface="Arial" panose="020B0604020202020204" pitchFamily="34" charset="0"/>
                  </a:rPr>
                  <a:t>Vì</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0,4):</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r>
                      <a:rPr lang="en-US" sz="3800">
                        <a:effectLst/>
                        <a:latin typeface="Cambria Math" panose="02040503050406030204" pitchFamily="18" charset="0"/>
                        <a:ea typeface="Calibri" panose="020F0502020204030204" pitchFamily="34" charset="0"/>
                        <a:cs typeface="Times New Roman" panose="02020603050405020304" pitchFamily="18" charset="0"/>
                      </a:rPr>
                      <m:t>=1,2:0,3</m:t>
                    </m:r>
                    <m:r>
                      <m:rPr>
                        <m:nor/>
                      </m:rPr>
                      <a:rPr lang="en-US" sz="3800" i="1">
                        <a:effectLst/>
                        <a:latin typeface="Arial" panose="020B0604020202020204" pitchFamily="34" charset="0"/>
                        <a:ea typeface="Calibri" panose="020F0502020204030204" pitchFamily="34" charset="0"/>
                        <a:cs typeface="Arial" panose="020B0604020202020204" pitchFamily="34" charset="0"/>
                      </a:rPr>
                      <m:t> </m:t>
                    </m:r>
                    <m:r>
                      <m:rPr>
                        <m:nor/>
                      </m:rPr>
                      <a:rPr lang="en-US" sz="3800">
                        <a:effectLst/>
                        <a:latin typeface="Arial" panose="020B0604020202020204" pitchFamily="34" charset="0"/>
                        <a:ea typeface="Calibri" panose="020F0502020204030204" pitchFamily="34" charset="0"/>
                        <a:cs typeface="Arial" panose="020B0604020202020204" pitchFamily="34" charset="0"/>
                      </a:rPr>
                      <m:t>n</m:t>
                    </m:r>
                    <m:r>
                      <m:rPr>
                        <m:nor/>
                      </m:rPr>
                      <a:rPr lang="en-US" sz="3800">
                        <a:effectLst/>
                        <a:latin typeface="Arial" panose="020B0604020202020204" pitchFamily="34" charset="0"/>
                        <a:ea typeface="Calibri" panose="020F0502020204030204" pitchFamily="34" charset="0"/>
                        <a:cs typeface="Arial" panose="020B0604020202020204" pitchFamily="34" charset="0"/>
                      </a:rPr>
                      <m:t>ê</m:t>
                    </m:r>
                    <m:r>
                      <m:rPr>
                        <m:nor/>
                      </m:rPr>
                      <a:rPr lang="en-US" sz="3800">
                        <a:effectLst/>
                        <a:latin typeface="Arial" panose="020B0604020202020204" pitchFamily="34" charset="0"/>
                        <a:ea typeface="Calibri" panose="020F0502020204030204" pitchFamily="34" charset="0"/>
                        <a:cs typeface="Arial" panose="020B0604020202020204" pitchFamily="34" charset="0"/>
                      </a:rPr>
                      <m:t>n</m:t>
                    </m:r>
                    <m:r>
                      <m:rPr>
                        <m:nor/>
                      </m:rPr>
                      <a:rPr lang="en-US" sz="3800" i="1">
                        <a:effectLst/>
                        <a:latin typeface="Arial" panose="020B0604020202020204" pitchFamily="34" charset="0"/>
                        <a:ea typeface="Calibri" panose="020F0502020204030204" pitchFamily="34" charset="0"/>
                        <a:cs typeface="Arial" panose="020B0604020202020204" pitchFamily="34" charset="0"/>
                      </a:rPr>
                      <m:t> </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50000"/>
                  </a:lnSpc>
                  <a:spcBef>
                    <a:spcPts val="0"/>
                  </a:spcBef>
                  <a:spcAft>
                    <a:spcPts val="600"/>
                  </a:spcAft>
                </a:pP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0,4</m:t>
                        </m:r>
                      </m:num>
                      <m:den>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3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1,2</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0,3</m:t>
                        </m:r>
                      </m:den>
                    </m:f>
                    <m:r>
                      <a:rPr lang="en-US" sz="38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0,4</m:t>
                        </m:r>
                      </m:e>
                    </m:d>
                    <m:r>
                      <a:rPr lang="en-US" sz="3800">
                        <a:effectLst/>
                        <a:latin typeface="Cambria Math" panose="02040503050406030204" pitchFamily="18" charset="0"/>
                        <a:ea typeface="Calibri" panose="020F0502020204030204" pitchFamily="34" charset="0"/>
                        <a:cs typeface="Times New Roman" panose="02020603050405020304" pitchFamily="18" charset="0"/>
                      </a:rPr>
                      <m:t>⋅0,3=1,2.</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3800" dirty="0">
                    <a:effectLst/>
                    <a:latin typeface="Arial" panose="020B0604020202020204" pitchFamily="34" charset="0"/>
                    <a:ea typeface="Yu Mincho" panose="02020400000000000000" pitchFamily="18" charset="-128"/>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600"/>
                  </a:spcAft>
                </a:pP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0,4)⋅0,3</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38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0,1</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p>
              <a:p>
                <a14:m>
                  <m:oMath xmlns:m="http://schemas.openxmlformats.org/officeDocument/2006/math">
                    <m:r>
                      <m:rPr>
                        <m:nor/>
                      </m:rPr>
                      <a:rPr lang="en-US" sz="3800" i="1">
                        <a:effectLst/>
                        <a:latin typeface="Arial" panose="020B0604020202020204" pitchFamily="34" charset="0"/>
                        <a:ea typeface="Calibri" panose="020F0502020204030204" pitchFamily="34" charset="0"/>
                        <a:cs typeface="Arial" panose="020B0604020202020204" pitchFamily="34" charset="0"/>
                      </a:rPr>
                      <m:t> </m:t>
                    </m:r>
                    <m:r>
                      <m:rPr>
                        <m:nor/>
                      </m:rPr>
                      <a:rPr lang="en-US" sz="3800">
                        <a:effectLst/>
                        <a:latin typeface="Arial" panose="020B0604020202020204" pitchFamily="34" charset="0"/>
                        <a:ea typeface="Calibri" panose="020F0502020204030204" pitchFamily="34" charset="0"/>
                        <a:cs typeface="Arial" panose="020B0604020202020204" pitchFamily="34" charset="0"/>
                      </a:rPr>
                      <m:t>V</m:t>
                    </m:r>
                    <m:r>
                      <m:rPr>
                        <m:nor/>
                      </m:rPr>
                      <a:rPr lang="en-US" sz="3800">
                        <a:effectLst/>
                        <a:latin typeface="Arial" panose="020B0604020202020204" pitchFamily="34" charset="0"/>
                        <a:ea typeface="Calibri" panose="020F0502020204030204" pitchFamily="34" charset="0"/>
                        <a:cs typeface="Arial" panose="020B0604020202020204" pitchFamily="34" charset="0"/>
                      </a:rPr>
                      <m:t>ậ</m:t>
                    </m:r>
                    <m:r>
                      <m:rPr>
                        <m:nor/>
                      </m:rPr>
                      <a:rPr lang="en-US" sz="3800">
                        <a:effectLst/>
                        <a:latin typeface="Arial" panose="020B0604020202020204" pitchFamily="34" charset="0"/>
                        <a:ea typeface="Calibri" panose="020F0502020204030204" pitchFamily="34" charset="0"/>
                        <a:cs typeface="Arial" panose="020B0604020202020204" pitchFamily="34" charset="0"/>
                      </a:rPr>
                      <m:t>y</m:t>
                    </m:r>
                    <m:r>
                      <m:rPr>
                        <m:nor/>
                      </m:rPr>
                      <a:rPr lang="en-US" sz="3800" i="1">
                        <a:effectLst/>
                        <a:latin typeface="Arial" panose="020B0604020202020204" pitchFamily="34" charset="0"/>
                        <a:ea typeface="Calibri" panose="020F0502020204030204" pitchFamily="34" charset="0"/>
                        <a:cs typeface="Arial" panose="020B0604020202020204" pitchFamily="34" charset="0"/>
                      </a:rPr>
                      <m:t> </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0,1</m:t>
                    </m:r>
                  </m:oMath>
                </a14:m>
                <a:r>
                  <a:rPr lang="en-US" sz="3800" dirty="0">
                    <a:effectLst/>
                    <a:latin typeface="Arial" panose="020B0604020202020204" pitchFamily="34" charset="0"/>
                    <a:ea typeface="Yu Mincho" panose="02020400000000000000" pitchFamily="18" charset="-128"/>
                    <a:cs typeface="Arial" panose="020B0604020202020204" pitchFamily="34" charset="0"/>
                  </a:rPr>
                  <a:t> </a:t>
                </a:r>
                <a:endParaRPr lang="en-US" sz="3800" dirty="0">
                  <a:latin typeface="Arial" panose="020B0604020202020204" pitchFamily="34" charset="0"/>
                  <a:cs typeface="Arial" panose="020B0604020202020204" pitchFamily="34" charset="0"/>
                </a:endParaRPr>
              </a:p>
            </p:txBody>
          </p:sp>
        </mc:Choice>
        <mc:Fallback xmlns="">
          <p:sp>
            <p:nvSpPr>
              <p:cNvPr id="22" name="Hộp Văn bản 21">
                <a:extLst>
                  <a:ext uri="{FF2B5EF4-FFF2-40B4-BE49-F238E27FC236}">
                    <a16:creationId xmlns:a16="http://schemas.microsoft.com/office/drawing/2014/main" id="{D08777F2-7B6C-C8CC-F1DA-FFFBE3EE8008}"/>
                  </a:ext>
                </a:extLst>
              </p:cNvPr>
              <p:cNvSpPr txBox="1">
                <a:spLocks noRot="1" noChangeAspect="1" noMove="1" noResize="1" noEditPoints="1" noAdjustHandles="1" noChangeArrowheads="1" noChangeShapeType="1" noTextEdit="1"/>
              </p:cNvSpPr>
              <p:nvPr/>
            </p:nvSpPr>
            <p:spPr>
              <a:xfrm>
                <a:off x="5624156" y="4522986"/>
                <a:ext cx="7039685" cy="4448718"/>
              </a:xfrm>
              <a:prstGeom prst="rect">
                <a:avLst/>
              </a:prstGeom>
              <a:blipFill>
                <a:blip r:embed="rId27"/>
                <a:stretch>
                  <a:fillRect l="-2860" r="-1386" b="-4521"/>
                </a:stretch>
              </a:blipFill>
            </p:spPr>
            <p:txBody>
              <a:bodyPr/>
              <a:lstStyle/>
              <a:p>
                <a:r>
                  <a:rPr lang="en-US">
                    <a:noFill/>
                  </a:rPr>
                  <a:t> </a:t>
                </a:r>
              </a:p>
            </p:txBody>
          </p:sp>
        </mc:Fallback>
      </mc:AlternateContent>
    </p:spTree>
    <p:extLst>
      <p:ext uri="{BB962C8B-B14F-4D97-AF65-F5344CB8AC3E}">
        <p14:creationId xmlns:p14="http://schemas.microsoft.com/office/powerpoint/2010/main" val="212775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barn(inVertical)">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ACCD8"/>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9797">
            <a:off x="6087385" y="-1266690"/>
            <a:ext cx="5774080" cy="565859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66926">
            <a:off x="10014843" y="7016359"/>
            <a:ext cx="2297006" cy="503328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15022" y="510142"/>
            <a:ext cx="16118806" cy="921908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31368">
            <a:off x="15746520" y="7034981"/>
            <a:ext cx="1647630" cy="2215639"/>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34474">
            <a:off x="17301398" y="621542"/>
            <a:ext cx="1026960" cy="103448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34936">
            <a:off x="542275" y="7655101"/>
            <a:ext cx="2150546" cy="2099715"/>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769548">
            <a:off x="299811" y="1071834"/>
            <a:ext cx="3453731" cy="1130312"/>
          </a:xfrm>
          <a:prstGeom prst="rect">
            <a:avLst/>
          </a:prstGeom>
        </p:spPr>
      </p:pic>
      <p:sp>
        <p:nvSpPr>
          <p:cNvPr id="2" name="Hộp Văn bản 1">
            <a:extLst>
              <a:ext uri="{FF2B5EF4-FFF2-40B4-BE49-F238E27FC236}">
                <a16:creationId xmlns:a16="http://schemas.microsoft.com/office/drawing/2014/main" id="{0804E14D-C28E-93D3-BDDD-F08E7BEA7842}"/>
              </a:ext>
            </a:extLst>
          </p:cNvPr>
          <p:cNvSpPr txBox="1"/>
          <p:nvPr/>
        </p:nvSpPr>
        <p:spPr>
          <a:xfrm>
            <a:off x="3026105" y="1283047"/>
            <a:ext cx="3581400"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2. </a:t>
            </a:r>
            <a:r>
              <a:rPr lang="en-US" sz="4000" b="1" dirty="0" err="1">
                <a:latin typeface="Arial" panose="020B0604020202020204" pitchFamily="34" charset="0"/>
                <a:cs typeface="Arial" panose="020B0604020202020204" pitchFamily="34" charset="0"/>
              </a:rPr>
              <a:t>Tính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chất</a:t>
            </a:r>
            <a:r>
              <a:rPr lang="en-US" sz="4000" b="1" dirty="0">
                <a:latin typeface="Arial" panose="020B0604020202020204" pitchFamily="34" charset="0"/>
                <a:cs typeface="Arial" panose="020B0604020202020204" pitchFamily="34" charset="0"/>
              </a:rPr>
              <a:t> 2</a:t>
            </a:r>
          </a:p>
        </p:txBody>
      </p:sp>
      <p:sp>
        <p:nvSpPr>
          <p:cNvPr id="10" name="Hình chữ nhật: Góc Tròn 9">
            <a:extLst>
              <a:ext uri="{FF2B5EF4-FFF2-40B4-BE49-F238E27FC236}">
                <a16:creationId xmlns:a16="http://schemas.microsoft.com/office/drawing/2014/main" id="{A3DC5178-D428-F960-8112-E47033A9C870}"/>
              </a:ext>
            </a:extLst>
          </p:cNvPr>
          <p:cNvSpPr/>
          <p:nvPr/>
        </p:nvSpPr>
        <p:spPr>
          <a:xfrm>
            <a:off x="3084173" y="2361830"/>
            <a:ext cx="1375260" cy="903951"/>
          </a:xfrm>
          <a:prstGeom prst="roundRect">
            <a:avLst/>
          </a:prstGeom>
          <a:solidFill>
            <a:srgbClr val="FFBC63"/>
          </a:solidFill>
          <a:ln>
            <a:solidFill>
              <a:srgbClr val="FFBC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ysClr val="windowText" lastClr="000000"/>
                </a:solidFill>
                <a:latin typeface="Arial" panose="020B0604020202020204" pitchFamily="34" charset="0"/>
                <a:cs typeface="Arial" panose="020B0604020202020204" pitchFamily="34" charset="0"/>
              </a:rPr>
              <a:t>HĐ3</a:t>
            </a: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6ECAFF47-638E-126C-05A9-568760C7C12F}"/>
                  </a:ext>
                </a:extLst>
              </p:cNvPr>
              <p:cNvSpPr txBox="1"/>
              <p:nvPr/>
            </p:nvSpPr>
            <p:spPr>
              <a:xfrm>
                <a:off x="3084173" y="3401961"/>
                <a:ext cx="11780504" cy="5008679"/>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4.9=3.12</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9.3</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p>
              <a:p>
                <a:pPr algn="just">
                  <a:lnSpc>
                    <a:spcPct val="150000"/>
                  </a:lnSpc>
                </a:pP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4</m:t>
                        </m:r>
                      </m:num>
                      <m:den>
                        <m:r>
                          <a:rPr lang="en-US" sz="4000" b="0" i="1" smtClean="0">
                            <a:latin typeface="Cambria Math" panose="02040503050406030204" pitchFamily="18" charset="0"/>
                          </a:rPr>
                          <m:t>3</m:t>
                        </m:r>
                      </m:den>
                    </m:f>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m:t>
                        </m:r>
                      </m:num>
                      <m:den>
                        <m:r>
                          <a:rPr lang="en-US" sz="4000" b="0" i="1" smtClean="0">
                            <a:latin typeface="Cambria Math" panose="02040503050406030204" pitchFamily="18" charset="0"/>
                          </a:rPr>
                          <m:t>9</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4</m:t>
                        </m:r>
                      </m:num>
                      <m:den>
                        <m:r>
                          <a:rPr lang="en-US" sz="4000" b="0" i="1" smtClean="0">
                            <a:latin typeface="Cambria Math" panose="02040503050406030204" pitchFamily="18" charset="0"/>
                          </a:rPr>
                          <m:t>12</m:t>
                        </m:r>
                      </m:den>
                    </m:f>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3</m:t>
                        </m:r>
                      </m:num>
                      <m:den>
                        <m:r>
                          <a:rPr lang="en-US" sz="4000" b="0" i="1" smtClean="0">
                            <a:latin typeface="Cambria Math" panose="02040503050406030204" pitchFamily="18" charset="0"/>
                          </a:rPr>
                          <m:t>?</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m:t>
                        </m:r>
                      </m:num>
                      <m:den>
                        <m:r>
                          <a:rPr lang="en-US" sz="4000" b="0" i="1" smtClean="0">
                            <a:latin typeface="Cambria Math" panose="02040503050406030204" pitchFamily="18" charset="0"/>
                          </a:rPr>
                          <m:t>3</m:t>
                        </m:r>
                      </m:den>
                    </m:f>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12</m:t>
                        </m:r>
                      </m:num>
                      <m:den>
                        <m:r>
                          <a:rPr lang="en-US" sz="4000" b="0" i="1" smtClean="0">
                            <a:latin typeface="Cambria Math" panose="02040503050406030204" pitchFamily="18" charset="0"/>
                          </a:rPr>
                          <m:t>4</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9</m:t>
                        </m:r>
                      </m:num>
                      <m:den>
                        <m:r>
                          <a:rPr lang="en-US" sz="4000" b="0" i="1" smtClean="0">
                            <a:latin typeface="Cambria Math" panose="02040503050406030204" pitchFamily="18" charset="0"/>
                          </a:rPr>
                          <m:t>?</m:t>
                        </m:r>
                      </m:den>
                    </m:f>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3</m:t>
                        </m:r>
                      </m:num>
                      <m:den>
                        <m:r>
                          <a:rPr lang="en-US" sz="4000" b="0" i="1" smtClean="0">
                            <a:latin typeface="Cambria Math" panose="02040503050406030204" pitchFamily="18" charset="0"/>
                          </a:rPr>
                          <m:t>4</m:t>
                        </m:r>
                      </m:den>
                    </m:f>
                  </m:oMath>
                </a14:m>
                <a:r>
                  <a:rPr lang="en-US" sz="4000" dirty="0">
                    <a:latin typeface="Arial" panose="020B0604020202020204" pitchFamily="34" charset="0"/>
                    <a:cs typeface="Arial" panose="020B0604020202020204" pitchFamily="34" charset="0"/>
                  </a:rPr>
                  <a:t>.</a:t>
                </a:r>
              </a:p>
            </p:txBody>
          </p:sp>
        </mc:Choice>
        <mc:Fallback xmlns="">
          <p:sp>
            <p:nvSpPr>
              <p:cNvPr id="11" name="Hộp Văn bản 10">
                <a:extLst>
                  <a:ext uri="{FF2B5EF4-FFF2-40B4-BE49-F238E27FC236}">
                    <a16:creationId xmlns:a16="http://schemas.microsoft.com/office/drawing/2014/main" id="{6ECAFF47-638E-126C-05A9-568760C7C12F}"/>
                  </a:ext>
                </a:extLst>
              </p:cNvPr>
              <p:cNvSpPr txBox="1">
                <a:spLocks noRot="1" noChangeAspect="1" noMove="1" noResize="1" noEditPoints="1" noAdjustHandles="1" noChangeArrowheads="1" noChangeShapeType="1" noTextEdit="1"/>
              </p:cNvSpPr>
              <p:nvPr/>
            </p:nvSpPr>
            <p:spPr>
              <a:xfrm>
                <a:off x="3084173" y="3401961"/>
                <a:ext cx="11780504" cy="5008679"/>
              </a:xfrm>
              <a:prstGeom prst="rect">
                <a:avLst/>
              </a:prstGeom>
              <a:blipFill>
                <a:blip r:embed="rId16"/>
                <a:stretch>
                  <a:fillRect l="-1863" r="-1812" b="-1338"/>
                </a:stretch>
              </a:blipFill>
            </p:spPr>
            <p:txBody>
              <a:bodyPr/>
              <a:lstStyle/>
              <a:p>
                <a:r>
                  <a:rPr lang="en-US">
                    <a:noFill/>
                  </a:rPr>
                  <a:t> </a:t>
                </a:r>
              </a:p>
            </p:txBody>
          </p:sp>
        </mc:Fallback>
      </mc:AlternateContent>
      <p:sp>
        <p:nvSpPr>
          <p:cNvPr id="12" name="Hình chữ nhật: Góc Tròn 11">
            <a:extLst>
              <a:ext uri="{FF2B5EF4-FFF2-40B4-BE49-F238E27FC236}">
                <a16:creationId xmlns:a16="http://schemas.microsoft.com/office/drawing/2014/main" id="{D1C41C51-D290-89BB-228A-C506AF013A8A}"/>
              </a:ext>
            </a:extLst>
          </p:cNvPr>
          <p:cNvSpPr/>
          <p:nvPr/>
        </p:nvSpPr>
        <p:spPr>
          <a:xfrm>
            <a:off x="8763000" y="6325792"/>
            <a:ext cx="8382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2227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26" dur="500"/>
                                        <p:tgtEl>
                                          <p:spTgt spid="11">
                                            <p:txEl>
                                              <p:pRg st="2" end="2"/>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34"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5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29349">
            <a:off x="397809" y="6699654"/>
            <a:ext cx="2813887" cy="292559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34936">
            <a:off x="14947058" y="3923741"/>
            <a:ext cx="2150546" cy="209971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1670">
            <a:off x="1741045" y="1107667"/>
            <a:ext cx="14495889" cy="8150633"/>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90796">
            <a:off x="961767" y="919621"/>
            <a:ext cx="3134565" cy="1792802"/>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37095">
            <a:off x="1493961" y="832347"/>
            <a:ext cx="1543416" cy="586498"/>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19251">
            <a:off x="10512852" y="8799903"/>
            <a:ext cx="4282215" cy="2974193"/>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42177">
            <a:off x="15082914" y="7868794"/>
            <a:ext cx="2160970" cy="1235959"/>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31368">
            <a:off x="16279146" y="6924802"/>
            <a:ext cx="894552" cy="1202943"/>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2081850">
            <a:off x="853771" y="4096524"/>
            <a:ext cx="1585022" cy="1596634"/>
          </a:xfrm>
          <a:prstGeom prst="rect">
            <a:avLst/>
          </a:prstGeom>
        </p:spPr>
      </p:pic>
      <p:grpSp>
        <p:nvGrpSpPr>
          <p:cNvPr id="14" name="Group 14"/>
          <p:cNvGrpSpPr/>
          <p:nvPr/>
        </p:nvGrpSpPr>
        <p:grpSpPr>
          <a:xfrm>
            <a:off x="14613774" y="370192"/>
            <a:ext cx="2617773" cy="2579696"/>
            <a:chOff x="157485" y="160047"/>
            <a:chExt cx="3490364" cy="3439595"/>
          </a:xfrm>
        </p:grpSpPr>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31523">
              <a:off x="157485" y="160047"/>
              <a:ext cx="3490364" cy="3439595"/>
            </a:xfrm>
            <a:prstGeom prst="rect">
              <a:avLst/>
            </a:prstGeom>
          </p:spPr>
        </p:pic>
        <p:pic>
          <p:nvPicPr>
            <p:cNvPr id="16" name="Picture 1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7810758">
              <a:off x="1368867" y="931723"/>
              <a:ext cx="1067600" cy="821487"/>
            </a:xfrm>
            <a:prstGeom prst="rect">
              <a:avLst/>
            </a:prstGeom>
          </p:spPr>
        </p:pic>
      </p:grpSp>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3A6761E0-7C93-57A3-578A-6DCC7CDAC343}"/>
                  </a:ext>
                </a:extLst>
              </p:cNvPr>
              <p:cNvSpPr txBox="1"/>
              <p:nvPr/>
            </p:nvSpPr>
            <p:spPr>
              <a:xfrm>
                <a:off x="2305179" y="1756648"/>
                <a:ext cx="13367620" cy="2825197"/>
              </a:xfrm>
              <a:prstGeom prst="rect">
                <a:avLst/>
              </a:prstGeom>
              <a:noFill/>
            </p:spPr>
            <p:txBody>
              <a:bodyPr wrap="square">
                <a:spAutoFit/>
              </a:bodyPr>
              <a:lstStyle/>
              <a:p>
                <a:pPr marL="0" marR="0" algn="ctr">
                  <a:lnSpc>
                    <a:spcPct val="150000"/>
                  </a:lnSpc>
                  <a:spcBef>
                    <a:spcPts val="0"/>
                  </a:spcBef>
                  <a:spcAft>
                    <a:spcPts val="600"/>
                  </a:spcAft>
                </a:pPr>
                <a:r>
                  <a:rPr lang="vi-VN" sz="4000" b="1" u="sng" dirty="0" err="1">
                    <a:effectLst/>
                    <a:latin typeface="Arial" panose="020B0604020202020204" pitchFamily="34" charset="0"/>
                    <a:ea typeface="Calibri" panose="020F0502020204030204" pitchFamily="34" charset="0"/>
                    <a:cs typeface="Arial" panose="020B0604020202020204" pitchFamily="34" charset="0"/>
                  </a:rPr>
                  <a:t>Nhận</a:t>
                </a:r>
                <a:r>
                  <a:rPr lang="vi-VN" sz="4000" b="1" u="sng" dirty="0">
                    <a:effectLst/>
                    <a:latin typeface="Arial" panose="020B0604020202020204" pitchFamily="34" charset="0"/>
                    <a:ea typeface="Calibri" panose="020F0502020204030204" pitchFamily="34" charset="0"/>
                    <a:cs typeface="Arial" panose="020B0604020202020204" pitchFamily="34" charset="0"/>
                  </a:rPr>
                  <a:t> </a:t>
                </a:r>
                <a:r>
                  <a:rPr lang="vi-VN" sz="4000" b="1" u="sng" dirty="0" err="1">
                    <a:effectLst/>
                    <a:latin typeface="Arial" panose="020B0604020202020204" pitchFamily="34" charset="0"/>
                    <a:ea typeface="Calibri" panose="020F0502020204030204" pitchFamily="34" charset="0"/>
                    <a:cs typeface="Arial" panose="020B0604020202020204" pitchFamily="34" charset="0"/>
                  </a:rPr>
                  <a:t>xét</a:t>
                </a:r>
                <a:r>
                  <a:rPr lang="vi-VN" sz="4000" b="1" dirty="0">
                    <a:effectLst/>
                    <a:latin typeface="Arial" panose="020B0604020202020204" pitchFamily="34" charset="0"/>
                    <a:ea typeface="Calibri" panose="020F0502020204030204" pitchFamily="34" charset="0"/>
                    <a:cs typeface="Arial" panose="020B0604020202020204" pitchFamily="34" charset="0"/>
                  </a:rPr>
                  <a:t>:</a:t>
                </a:r>
                <a:endParaRPr lang="en-US" sz="40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600"/>
                  </a:spcAft>
                </a:pPr>
                <a:r>
                  <a:rPr lang="nl-NL" sz="4000" dirty="0">
                    <a:effectLst/>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𝑏</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𝑐</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𝑑</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oMath>
                </a14:m>
                <a:r>
                  <a:rPr lang="nl-NL" sz="4000" dirty="0">
                    <a:effectLst/>
                    <a:latin typeface="Arial" panose="020B0604020202020204" pitchFamily="34" charset="0"/>
                    <a:ea typeface="Calibri" panose="020F0502020204030204" pitchFamily="34" charset="0"/>
                    <a:cs typeface="Arial" panose="020B0604020202020204" pitchFamily="34" charset="0"/>
                  </a:rPr>
                  <a:t>đều khác 0 thì từ một trong năm đẳng thức sau đây, ta có thể suy ra các đẳng thức còn lại.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Hộp Văn bản 9">
                <a:extLst>
                  <a:ext uri="{FF2B5EF4-FFF2-40B4-BE49-F238E27FC236}">
                    <a16:creationId xmlns:a16="http://schemas.microsoft.com/office/drawing/2014/main" id="{3A6761E0-7C93-57A3-578A-6DCC7CDAC343}"/>
                  </a:ext>
                </a:extLst>
              </p:cNvPr>
              <p:cNvSpPr txBox="1">
                <a:spLocks noRot="1" noChangeAspect="1" noMove="1" noResize="1" noEditPoints="1" noAdjustHandles="1" noChangeArrowheads="1" noChangeShapeType="1" noTextEdit="1"/>
              </p:cNvSpPr>
              <p:nvPr/>
            </p:nvSpPr>
            <p:spPr>
              <a:xfrm>
                <a:off x="2305179" y="1756648"/>
                <a:ext cx="13367620" cy="2825197"/>
              </a:xfrm>
              <a:prstGeom prst="rect">
                <a:avLst/>
              </a:prstGeom>
              <a:blipFill>
                <a:blip r:embed="rId24"/>
                <a:stretch>
                  <a:fillRect l="-1596" r="-1642" b="-8190"/>
                </a:stretch>
              </a:blipFill>
            </p:spPr>
            <p:txBody>
              <a:bodyPr/>
              <a:lstStyle/>
              <a:p>
                <a:r>
                  <a:rPr lang="en-US">
                    <a:noFill/>
                  </a:rPr>
                  <a:t> </a:t>
                </a:r>
              </a:p>
            </p:txBody>
          </p:sp>
        </mc:Fallback>
      </mc:AlternateContent>
      <p:pic>
        <p:nvPicPr>
          <p:cNvPr id="17" name="Hình ảnh 16">
            <a:extLst>
              <a:ext uri="{FF2B5EF4-FFF2-40B4-BE49-F238E27FC236}">
                <a16:creationId xmlns:a16="http://schemas.microsoft.com/office/drawing/2014/main" id="{60E1F2E2-9E0C-C594-349C-5427C7CAE1C8}"/>
              </a:ext>
            </a:extLst>
          </p:cNvPr>
          <p:cNvPicPr>
            <a:picLocks noChangeAspect="1"/>
          </p:cNvPicPr>
          <p:nvPr/>
        </p:nvPicPr>
        <p:blipFill rotWithShape="1">
          <a:blip r:embed="rId25">
            <a:extLst>
              <a:ext uri="{28A0092B-C50C-407E-A947-70E740481C1C}">
                <a14:useLocalDpi xmlns:a14="http://schemas.microsoft.com/office/drawing/2010/main" val="0"/>
              </a:ext>
            </a:extLst>
          </a:blip>
          <a:srcRect l="25937" t="34150" r="25402"/>
          <a:stretch/>
        </p:blipFill>
        <p:spPr>
          <a:xfrm>
            <a:off x="3261147" y="4900284"/>
            <a:ext cx="11058362" cy="3867888"/>
          </a:xfrm>
          <a:prstGeom prst="rect">
            <a:avLst/>
          </a:prstGeom>
        </p:spPr>
      </p:pic>
    </p:spTree>
    <p:extLst>
      <p:ext uri="{BB962C8B-B14F-4D97-AF65-F5344CB8AC3E}">
        <p14:creationId xmlns:p14="http://schemas.microsoft.com/office/powerpoint/2010/main" val="26324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BC6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9797">
            <a:off x="-3143391" y="3289039"/>
            <a:ext cx="5774080" cy="5658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45734">
            <a:off x="16526576" y="3708032"/>
            <a:ext cx="2297006" cy="50332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71835" y="1028700"/>
            <a:ext cx="14344330" cy="8065415"/>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42177">
            <a:off x="15042268" y="7976179"/>
            <a:ext cx="2160970" cy="1235959"/>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70192" y="932739"/>
            <a:ext cx="3093073" cy="1769071"/>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92955">
            <a:off x="1700644" y="715865"/>
            <a:ext cx="1727685" cy="612543"/>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81850">
            <a:off x="15736980" y="5407012"/>
            <a:ext cx="1148540" cy="1156954"/>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95222">
            <a:off x="3406102" y="8751292"/>
            <a:ext cx="3453731" cy="1130312"/>
          </a:xfrm>
          <a:prstGeom prst="rect">
            <a:avLst/>
          </a:prstGeom>
        </p:spPr>
      </p:pic>
      <p:grpSp>
        <p:nvGrpSpPr>
          <p:cNvPr id="13" name="Group 13"/>
          <p:cNvGrpSpPr/>
          <p:nvPr/>
        </p:nvGrpSpPr>
        <p:grpSpPr>
          <a:xfrm>
            <a:off x="14508700" y="878241"/>
            <a:ext cx="2617773" cy="2579696"/>
            <a:chOff x="157485" y="160047"/>
            <a:chExt cx="3490364" cy="3439595"/>
          </a:xfrm>
        </p:grpSpPr>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331523">
              <a:off x="157485" y="160047"/>
              <a:ext cx="3490364" cy="3439595"/>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810758">
              <a:off x="1368867" y="931723"/>
              <a:ext cx="1067600" cy="821487"/>
            </a:xfrm>
            <a:prstGeom prst="rect">
              <a:avLst/>
            </a:prstGeom>
          </p:spPr>
        </p:pic>
      </p:grpSp>
      <p:sp>
        <p:nvSpPr>
          <p:cNvPr id="6" name="Hộp Văn bản 5">
            <a:extLst>
              <a:ext uri="{FF2B5EF4-FFF2-40B4-BE49-F238E27FC236}">
                <a16:creationId xmlns:a16="http://schemas.microsoft.com/office/drawing/2014/main" id="{C5C0B782-F441-88D9-4B40-047BD976AF3E}"/>
              </a:ext>
            </a:extLst>
          </p:cNvPr>
          <p:cNvSpPr txBox="1"/>
          <p:nvPr/>
        </p:nvSpPr>
        <p:spPr>
          <a:xfrm>
            <a:off x="7508190" y="1828394"/>
            <a:ext cx="3271618"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B1119515-9753-134C-41C7-95214258B2CB}"/>
                  </a:ext>
                </a:extLst>
              </p:cNvPr>
              <p:cNvSpPr txBox="1"/>
              <p:nvPr/>
            </p:nvSpPr>
            <p:spPr>
              <a:xfrm>
                <a:off x="4225471" y="3025470"/>
                <a:ext cx="9964208" cy="4454233"/>
              </a:xfrm>
              <a:prstGeom prst="rect">
                <a:avLst/>
              </a:prstGeom>
              <a:noFill/>
            </p:spPr>
            <p:txBody>
              <a:bodyPr wrap="square">
                <a:spAutoFit/>
              </a:bodyPr>
              <a:lstStyle/>
              <a:p>
                <a:pPr marL="0" marR="0">
                  <a:lnSpc>
                    <a:spcPct val="150000"/>
                  </a:lnSpc>
                  <a:spcBef>
                    <a:spcPts val="0"/>
                  </a:spcBef>
                  <a:spcAft>
                    <a:spcPts val="600"/>
                  </a:spcAft>
                </a:pPr>
                <a:r>
                  <a:rPr lang="nl-NL" sz="3600" dirty="0">
                    <a:effectLst/>
                    <a:latin typeface="Arial" panose="020B0604020202020204" pitchFamily="34" charset="0"/>
                    <a:ea typeface="Yu Mincho" panose="02020400000000000000" pitchFamily="18" charset="-128"/>
                    <a:cs typeface="Arial" panose="020B0604020202020204" pitchFamily="34" charset="0"/>
                  </a:rPr>
                  <a:t>a) Ta được: </a:t>
                </a:r>
                <a14:m>
                  <m:oMath xmlns:m="http://schemas.openxmlformats.org/officeDocument/2006/math">
                    <m:r>
                      <a:rPr lang="nl-NL" sz="3600" i="1">
                        <a:effectLst/>
                        <a:latin typeface="Cambria Math" panose="02040503050406030204" pitchFamily="18" charset="0"/>
                        <a:ea typeface="Yu Mincho" panose="02020400000000000000" pitchFamily="18" charset="-128"/>
                        <a:cs typeface="Times New Roman" panose="02020603050405020304" pitchFamily="18" charset="0"/>
                      </a:rPr>
                      <m:t>18.21=27.14</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600"/>
                  </a:spcAft>
                </a:pPr>
                <a:r>
                  <a:rPr lang="nl-NL" sz="3600" dirty="0">
                    <a:effectLst/>
                    <a:latin typeface="Arial" panose="020B0604020202020204" pitchFamily="34" charset="0"/>
                    <a:ea typeface="Calibri" panose="020F0502020204030204" pitchFamily="34" charset="0"/>
                    <a:cs typeface="Arial" panose="020B0604020202020204" pitchFamily="34" charset="0"/>
                  </a:rPr>
                  <a:t>b) Từ 4 số: </a:t>
                </a:r>
                <a14:m>
                  <m:oMath xmlns:m="http://schemas.openxmlformats.org/officeDocument/2006/math">
                    <m:r>
                      <a:rPr lang="nl-NL" sz="3600" i="1" dirty="0" smtClean="0">
                        <a:effectLst/>
                        <a:latin typeface="Cambria Math" panose="02040503050406030204" pitchFamily="18" charset="0"/>
                        <a:ea typeface="Calibri" panose="020F0502020204030204" pitchFamily="34" charset="0"/>
                        <a:cs typeface="Arial" panose="020B0604020202020204" pitchFamily="34" charset="0"/>
                      </a:rPr>
                      <m:t>14; 18; 21; 27</m:t>
                    </m:r>
                  </m:oMath>
                </a14:m>
                <a:r>
                  <a:rPr lang="nl-NL" sz="3600" dirty="0">
                    <a:effectLst/>
                    <a:latin typeface="Arial" panose="020B0604020202020204" pitchFamily="34" charset="0"/>
                    <a:ea typeface="Calibri" panose="020F0502020204030204" pitchFamily="34" charset="0"/>
                    <a:cs typeface="Arial" panose="020B0604020202020204" pitchFamily="34" charset="0"/>
                  </a:rPr>
                  <a:t>, ta có đẳng thức sau: </a:t>
                </a:r>
                <a:endParaRPr lang="en-US" sz="36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600"/>
                  </a:spcAft>
                </a:pPr>
                <a14:m>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18.27=21.14</m:t>
                    </m:r>
                  </m:oMath>
                </a14:m>
                <a:r>
                  <a:rPr lang="nl-NL" sz="3600" dirty="0">
                    <a:effectLst/>
                    <a:latin typeface="Arial" panose="020B0604020202020204" pitchFamily="34" charset="0"/>
                    <a:ea typeface="Yu Mincho" panose="02020400000000000000" pitchFamily="18" charset="-128"/>
                    <a:cs typeface="Arial" panose="020B0604020202020204" pitchFamily="34" charset="0"/>
                  </a:rPr>
                  <a:t>, ta lập được các tỉ lệ thức:</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600"/>
                  </a:spcAft>
                </a:pPr>
                <a14:m>
                  <m:oMathPara xmlns:m="http://schemas.openxmlformats.org/officeDocument/2006/math">
                    <m:oMathParaPr>
                      <m:jc m:val="centerGroup"/>
                    </m:oMathParaPr>
                    <m:oMath xmlns:m="http://schemas.openxmlformats.org/officeDocument/2006/math">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600" i="1">
                              <a:effectLst/>
                              <a:latin typeface="Cambria Math" panose="02040503050406030204" pitchFamily="18" charset="0"/>
                              <a:ea typeface="Calibri" panose="020F0502020204030204" pitchFamily="34" charset="0"/>
                              <a:cs typeface="Times New Roman" panose="02020603050405020304" pitchFamily="18" charset="0"/>
                            </a:rPr>
                            <m:t>18</m:t>
                          </m:r>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27</m:t>
                          </m:r>
                        </m:den>
                      </m:f>
                      <m:r>
                        <a:rPr lang="nl-NL"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600" i="1">
                              <a:effectLst/>
                              <a:latin typeface="Cambria Math" panose="02040503050406030204" pitchFamily="18" charset="0"/>
                              <a:ea typeface="Calibri" panose="020F0502020204030204" pitchFamily="34" charset="0"/>
                              <a:cs typeface="Times New Roman" panose="02020603050405020304" pitchFamily="18" charset="0"/>
                            </a:rPr>
                            <m:t>14</m:t>
                          </m:r>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21</m:t>
                          </m:r>
                        </m:den>
                      </m:f>
                      <m:r>
                        <a:rPr lang="nl-NL" sz="36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600" i="1">
                              <a:effectLst/>
                              <a:latin typeface="Cambria Math" panose="02040503050406030204" pitchFamily="18" charset="0"/>
                              <a:ea typeface="Calibri" panose="020F0502020204030204" pitchFamily="34" charset="0"/>
                              <a:cs typeface="Times New Roman" panose="02020603050405020304" pitchFamily="18" charset="0"/>
                            </a:rPr>
                            <m:t>18</m:t>
                          </m:r>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14</m:t>
                          </m:r>
                        </m:den>
                      </m:f>
                      <m:r>
                        <a:rPr lang="nl-NL"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600" i="1">
                              <a:effectLst/>
                              <a:latin typeface="Cambria Math" panose="02040503050406030204" pitchFamily="18" charset="0"/>
                              <a:ea typeface="Calibri" panose="020F0502020204030204" pitchFamily="34" charset="0"/>
                              <a:cs typeface="Times New Roman" panose="02020603050405020304" pitchFamily="18" charset="0"/>
                            </a:rPr>
                            <m:t>27</m:t>
                          </m:r>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21</m:t>
                          </m:r>
                        </m:den>
                      </m:f>
                      <m:r>
                        <a:rPr lang="nl-NL" sz="36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effectLst/>
                              <a:latin typeface="Cambria Math" panose="02040503050406030204" pitchFamily="18" charset="0"/>
                              <a:cs typeface="Times New Roman" panose="02020603050405020304" pitchFamily="18" charset="0"/>
                            </a:rPr>
                          </m:ctrlPr>
                        </m:fPr>
                        <m:num>
                          <m:r>
                            <a:rPr lang="nl-NL" sz="3600" i="1">
                              <a:effectLst/>
                              <a:latin typeface="Cambria Math" panose="02040503050406030204" pitchFamily="18" charset="0"/>
                              <a:ea typeface="Calibri" panose="020F0502020204030204" pitchFamily="34" charset="0"/>
                              <a:cs typeface="Times New Roman" panose="02020603050405020304" pitchFamily="18" charset="0"/>
                            </a:rPr>
                            <m:t>14</m:t>
                          </m:r>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18</m:t>
                          </m:r>
                        </m:den>
                      </m:f>
                      <m:r>
                        <a:rPr lang="nl-NL"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cs typeface="Times New Roman" panose="02020603050405020304" pitchFamily="18" charset="0"/>
                            </a:rPr>
                          </m:ctrlPr>
                        </m:fPr>
                        <m:num>
                          <m:r>
                            <a:rPr lang="nl-NL" sz="3600" i="1">
                              <a:effectLst/>
                              <a:latin typeface="Cambria Math" panose="02040503050406030204" pitchFamily="18" charset="0"/>
                              <a:ea typeface="Calibri" panose="020F0502020204030204" pitchFamily="34" charset="0"/>
                              <a:cs typeface="Times New Roman" panose="02020603050405020304" pitchFamily="18" charset="0"/>
                            </a:rPr>
                            <m:t>21</m:t>
                          </m:r>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27</m:t>
                          </m:r>
                        </m:den>
                      </m:f>
                      <m:r>
                        <a:rPr lang="nl-NL" sz="36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effectLst/>
                              <a:latin typeface="Cambria Math" panose="02040503050406030204" pitchFamily="18" charset="0"/>
                              <a:cs typeface="Times New Roman" panose="02020603050405020304" pitchFamily="18" charset="0"/>
                            </a:rPr>
                          </m:ctrlPr>
                        </m:fPr>
                        <m:num>
                          <m:r>
                            <a:rPr lang="nl-NL" sz="3600" i="1">
                              <a:effectLst/>
                              <a:latin typeface="Cambria Math" panose="02040503050406030204" pitchFamily="18" charset="0"/>
                              <a:ea typeface="Calibri" panose="020F0502020204030204" pitchFamily="34" charset="0"/>
                              <a:cs typeface="Times New Roman" panose="02020603050405020304" pitchFamily="18" charset="0"/>
                            </a:rPr>
                            <m:t>21</m:t>
                          </m:r>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14</m:t>
                          </m:r>
                        </m:den>
                      </m:f>
                      <m:r>
                        <a:rPr lang="nl-NL"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cs typeface="Times New Roman" panose="02020603050405020304" pitchFamily="18" charset="0"/>
                            </a:rPr>
                          </m:ctrlPr>
                        </m:fPr>
                        <m:num>
                          <m:r>
                            <a:rPr lang="nl-NL" sz="3600" i="1">
                              <a:effectLst/>
                              <a:latin typeface="Cambria Math" panose="02040503050406030204" pitchFamily="18" charset="0"/>
                              <a:ea typeface="Calibri" panose="020F0502020204030204" pitchFamily="34" charset="0"/>
                              <a:cs typeface="Times New Roman" panose="02020603050405020304" pitchFamily="18" charset="0"/>
                            </a:rPr>
                            <m:t>27</m:t>
                          </m:r>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18</m:t>
                          </m:r>
                        </m:den>
                      </m:f>
                    </m:oMath>
                  </m:oMathPara>
                </a14:m>
                <a:endParaRPr lang="en-US" sz="3600" dirty="0">
                  <a:latin typeface="Arial" panose="020B0604020202020204" pitchFamily="34"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B1119515-9753-134C-41C7-95214258B2CB}"/>
                  </a:ext>
                </a:extLst>
              </p:cNvPr>
              <p:cNvSpPr txBox="1">
                <a:spLocks noRot="1" noChangeAspect="1" noMove="1" noResize="1" noEditPoints="1" noAdjustHandles="1" noChangeArrowheads="1" noChangeShapeType="1" noTextEdit="1"/>
              </p:cNvSpPr>
              <p:nvPr/>
            </p:nvSpPr>
            <p:spPr>
              <a:xfrm>
                <a:off x="4225471" y="3025470"/>
                <a:ext cx="9964208" cy="4454233"/>
              </a:xfrm>
              <a:prstGeom prst="rect">
                <a:avLst/>
              </a:prstGeom>
              <a:blipFill>
                <a:blip r:embed="rId20"/>
                <a:stretch>
                  <a:fillRect l="-1835" r="-2202"/>
                </a:stretch>
              </a:blipFill>
            </p:spPr>
            <p:txBody>
              <a:bodyPr/>
              <a:lstStyle/>
              <a:p>
                <a:r>
                  <a:rPr lang="en-US">
                    <a:noFill/>
                  </a:rPr>
                  <a:t> </a:t>
                </a:r>
              </a:p>
            </p:txBody>
          </p:sp>
        </mc:Fallback>
      </mc:AlternateContent>
    </p:spTree>
    <p:extLst>
      <p:ext uri="{BB962C8B-B14F-4D97-AF65-F5344CB8AC3E}">
        <p14:creationId xmlns:p14="http://schemas.microsoft.com/office/powerpoint/2010/main" val="49972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wipe(down)">
                                      <p:cBhvr>
                                        <p:cTn id="13" dur="500"/>
                                        <p:tgtEl>
                                          <p:spTgt spid="1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Effect transition="in" filter="wipe(down)">
                                      <p:cBhvr>
                                        <p:cTn id="18" dur="500"/>
                                        <p:tgtEl>
                                          <p:spTgt spid="1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Effect transition="in" filter="wipe(down)">
                                      <p:cBhvr>
                                        <p:cTn id="23" dur="500"/>
                                        <p:tgtEl>
                                          <p:spTgt spid="1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Effect transition="in" filter="wipe(down)">
                                      <p:cBhvr>
                                        <p:cTn id="28"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8778">
            <a:off x="14167244" y="5036858"/>
            <a:ext cx="3970995" cy="506666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78009">
            <a:off x="-727684" y="3169375"/>
            <a:ext cx="3970995" cy="506666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96056" y="1107667"/>
            <a:ext cx="14495889" cy="8150633"/>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42177">
            <a:off x="15082914" y="7868794"/>
            <a:ext cx="2160970" cy="1235959"/>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70192" y="947019"/>
            <a:ext cx="3093073" cy="1769071"/>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3202">
            <a:off x="1629983" y="652447"/>
            <a:ext cx="1906050" cy="589143"/>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85860">
            <a:off x="825576" y="5150008"/>
            <a:ext cx="2617820" cy="2830281"/>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06233">
            <a:off x="12532323" y="457513"/>
            <a:ext cx="1288231" cy="1297668"/>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285787">
            <a:off x="3574196" y="8272552"/>
            <a:ext cx="1907708" cy="1873022"/>
          </a:xfrm>
          <a:prstGeom prst="rect">
            <a:avLst/>
          </a:prstGeom>
        </p:spPr>
      </p:pic>
      <p:grpSp>
        <p:nvGrpSpPr>
          <p:cNvPr id="14" name="Group 14"/>
          <p:cNvGrpSpPr/>
          <p:nvPr/>
        </p:nvGrpSpPr>
        <p:grpSpPr>
          <a:xfrm>
            <a:off x="14390586" y="758206"/>
            <a:ext cx="2854001" cy="2819767"/>
            <a:chOff x="0" y="0"/>
            <a:chExt cx="3805334" cy="3759689"/>
          </a:xfrm>
        </p:grpSpPr>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331523">
              <a:off x="157485" y="160047"/>
              <a:ext cx="3490364" cy="3439595"/>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810758">
              <a:off x="1368867" y="931723"/>
              <a:ext cx="1067600" cy="821487"/>
            </a:xfrm>
            <a:prstGeom prst="rect">
              <a:avLst/>
            </a:prstGeom>
          </p:spPr>
        </p:pic>
        <p:sp>
          <p:nvSpPr>
            <p:cNvPr id="17" name="TextBox 17"/>
            <p:cNvSpPr txBox="1"/>
            <p:nvPr/>
          </p:nvSpPr>
          <p:spPr>
            <a:xfrm rot="381000">
              <a:off x="727147" y="2043242"/>
              <a:ext cx="2148630" cy="904028"/>
            </a:xfrm>
            <a:prstGeom prst="rect">
              <a:avLst/>
            </a:prstGeom>
          </p:spPr>
          <p:txBody>
            <a:bodyPr lIns="0" tIns="0" rIns="0" bIns="0" rtlCol="0" anchor="t">
              <a:spAutoFit/>
            </a:bodyPr>
            <a:lstStyle/>
            <a:p>
              <a:pPr marL="0" marR="0" lvl="0" indent="0" algn="ctr" defTabSz="914400" rtl="0" eaLnBrk="1" fontAlgn="auto" latinLnBrk="0" hangingPunct="1">
                <a:lnSpc>
                  <a:spcPts val="2599"/>
                </a:lnSpc>
                <a:spcBef>
                  <a:spcPts val="0"/>
                </a:spcBef>
                <a:spcAft>
                  <a:spcPts val="0"/>
                </a:spcAft>
                <a:buClrTx/>
                <a:buSzTx/>
                <a:buFontTx/>
                <a:buNone/>
                <a:tabLst/>
                <a:defRPr/>
              </a:pPr>
              <a:r>
                <a:rPr kumimoji="0" lang="en-US" sz="2599" b="0" i="0" u="none" strike="noStrike" kern="1200" cap="none" spc="0" normalizeH="0" baseline="0" noProof="0">
                  <a:ln>
                    <a:noFill/>
                  </a:ln>
                  <a:solidFill>
                    <a:srgbClr val="000000"/>
                  </a:solidFill>
                  <a:effectLst/>
                  <a:uLnTx/>
                  <a:uFillTx/>
                  <a:latin typeface="KG Primary Penmanship"/>
                  <a:ea typeface="+mn-ea"/>
                  <a:cs typeface="+mn-cs"/>
                </a:rPr>
                <a:t>BACK TO GAME BOARD</a:t>
              </a:r>
            </a:p>
          </p:txBody>
        </p:sp>
      </p:gr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14A68F0F-6373-722E-A3CF-C324A5F41D64}"/>
                  </a:ext>
                </a:extLst>
              </p:cNvPr>
              <p:cNvSpPr txBox="1"/>
              <p:nvPr/>
            </p:nvSpPr>
            <p:spPr>
              <a:xfrm>
                <a:off x="3710080" y="2942355"/>
                <a:ext cx="11549537" cy="4129720"/>
              </a:xfrm>
              <a:prstGeom prst="rect">
                <a:avLst/>
              </a:prstGeom>
              <a:noFill/>
            </p:spPr>
            <p:txBody>
              <a:bodyPr wrap="square" rtlCol="0">
                <a:spAutoFit/>
              </a:bodyPr>
              <a:lstStyle/>
              <a:p>
                <a:pPr algn="just">
                  <a:lnSpc>
                    <a:spcPct val="150000"/>
                  </a:lnSpc>
                </a:pPr>
                <a:r>
                  <a:rPr lang="en-US" sz="4000" b="1" dirty="0">
                    <a:latin typeface="Arial" panose="020B0604020202020204" pitchFamily="34" charset="0"/>
                    <a:cs typeface="Arial" panose="020B0604020202020204" pitchFamily="34" charset="0"/>
                  </a:rPr>
                  <a:t>Bài 2 (SGK – tr.54)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𝑥</m:t>
                        </m:r>
                      </m:num>
                      <m:den>
                        <m:r>
                          <a:rPr lang="en-US" sz="4000" b="0" i="1" smtClean="0">
                            <a:latin typeface="Cambria Math" panose="02040503050406030204" pitchFamily="18" charset="0"/>
                          </a:rPr>
                          <m:t>5</m:t>
                        </m:r>
                      </m:den>
                    </m:f>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−2</m:t>
                        </m:r>
                      </m:num>
                      <m:den>
                        <m:r>
                          <a:rPr lang="en-US" sz="4000" b="0" i="1" smtClean="0">
                            <a:latin typeface="Cambria Math" panose="02040503050406030204" pitchFamily="18" charset="0"/>
                          </a:rPr>
                          <m:t>1,25</m:t>
                        </m:r>
                      </m:den>
                    </m:f>
                  </m:oMath>
                </a14:m>
                <a:r>
                  <a:rPr lang="en-US" sz="4000" dirty="0">
                    <a:latin typeface="Arial" panose="020B0604020202020204" pitchFamily="34" charset="0"/>
                    <a:cs typeface="Arial" panose="020B0604020202020204" pitchFamily="34" charset="0"/>
                  </a:rPr>
                  <a:t>;		</a:t>
                </a:r>
              </a:p>
              <a:p>
                <a:pPr algn="just">
                  <a:lnSpc>
                    <a:spcPct val="150000"/>
                  </a:lnSpc>
                </a:pPr>
                <a:r>
                  <a:rPr lang="en-US" sz="4000" dirty="0">
                    <a:latin typeface="Arial" panose="020B0604020202020204" pitchFamily="34" charset="0"/>
                    <a:cs typeface="Arial" panose="020B0604020202020204" pitchFamily="34" charset="0"/>
                  </a:rPr>
                  <a:t>b) </a:t>
                </a:r>
                <a14:m>
                  <m:oMath xmlns:m="http://schemas.openxmlformats.org/officeDocument/2006/math">
                    <m:r>
                      <a:rPr lang="en-US" sz="4000" i="1" dirty="0" smtClean="0">
                        <a:latin typeface="Cambria Math" panose="02040503050406030204" pitchFamily="18" charset="0"/>
                        <a:cs typeface="Arial" panose="020B0604020202020204" pitchFamily="34" charset="0"/>
                      </a:rPr>
                      <m:t>18:</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=2,4:3,6</m:t>
                    </m:r>
                  </m:oMath>
                </a14:m>
                <a:r>
                  <a:rPr lang="en-US" sz="4000" dirty="0">
                    <a:latin typeface="Arial" panose="020B0604020202020204" pitchFamily="34" charset="0"/>
                    <a:cs typeface="Arial" panose="020B0604020202020204" pitchFamily="34" charset="0"/>
                  </a:rPr>
                  <a:t>;		</a:t>
                </a:r>
              </a:p>
              <a:p>
                <a:pPr algn="just">
                  <a:lnSpc>
                    <a:spcPct val="150000"/>
                  </a:lnSpc>
                </a:pPr>
                <a:r>
                  <a:rPr lang="en-US" sz="4000" dirty="0">
                    <a:latin typeface="Arial" panose="020B0604020202020204" pitchFamily="34" charset="0"/>
                    <a:cs typeface="Arial" panose="020B0604020202020204" pitchFamily="34" charset="0"/>
                  </a:rPr>
                  <a:t>c) </a:t>
                </a:r>
                <a14:m>
                  <m:oMath xmlns:m="http://schemas.openxmlformats.org/officeDocument/2006/math">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+1):0,4=0,5:0,2</m:t>
                    </m:r>
                  </m:oMath>
                </a14:m>
                <a:r>
                  <a:rPr lang="en-US" sz="4000" dirty="0">
                    <a:latin typeface="Arial" panose="020B0604020202020204" pitchFamily="34" charset="0"/>
                    <a:cs typeface="Arial" panose="020B0604020202020204" pitchFamily="34" charset="0"/>
                  </a:rPr>
                  <a:t>.</a:t>
                </a:r>
              </a:p>
            </p:txBody>
          </p:sp>
        </mc:Choice>
        <mc:Fallback xmlns="">
          <p:sp>
            <p:nvSpPr>
              <p:cNvPr id="6" name="Hộp Văn bản 5">
                <a:extLst>
                  <a:ext uri="{FF2B5EF4-FFF2-40B4-BE49-F238E27FC236}">
                    <a16:creationId xmlns:a16="http://schemas.microsoft.com/office/drawing/2014/main" id="{14A68F0F-6373-722E-A3CF-C324A5F41D64}"/>
                  </a:ext>
                </a:extLst>
              </p:cNvPr>
              <p:cNvSpPr txBox="1">
                <a:spLocks noRot="1" noChangeAspect="1" noMove="1" noResize="1" noEditPoints="1" noAdjustHandles="1" noChangeArrowheads="1" noChangeShapeType="1" noTextEdit="1"/>
              </p:cNvSpPr>
              <p:nvPr/>
            </p:nvSpPr>
            <p:spPr>
              <a:xfrm>
                <a:off x="3710080" y="2942355"/>
                <a:ext cx="11549537" cy="4129720"/>
              </a:xfrm>
              <a:prstGeom prst="rect">
                <a:avLst/>
              </a:prstGeom>
              <a:blipFill>
                <a:blip r:embed="rId22"/>
                <a:stretch>
                  <a:fillRect l="-1901" r="-1320" b="-5465"/>
                </a:stretch>
              </a:blipFill>
            </p:spPr>
            <p:txBody>
              <a:bodyPr/>
              <a:lstStyle/>
              <a:p>
                <a:r>
                  <a:rPr lang="en-US">
                    <a:noFill/>
                  </a:rPr>
                  <a:t> </a:t>
                </a:r>
              </a:p>
            </p:txBody>
          </p:sp>
        </mc:Fallback>
      </mc:AlternateContent>
    </p:spTree>
    <p:extLst>
      <p:ext uri="{BB962C8B-B14F-4D97-AF65-F5344CB8AC3E}">
        <p14:creationId xmlns:p14="http://schemas.microsoft.com/office/powerpoint/2010/main" val="124070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5952">
            <a:off x="8450987" y="8765860"/>
            <a:ext cx="5309830" cy="173776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06233">
            <a:off x="5589967" y="368765"/>
            <a:ext cx="1770348" cy="178331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96056" y="1107667"/>
            <a:ext cx="14495889" cy="815063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2888" flipH="1">
            <a:off x="15515320" y="4508352"/>
            <a:ext cx="7260644" cy="5900924"/>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177">
            <a:off x="15082914" y="7868794"/>
            <a:ext cx="2160970" cy="1235959"/>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70192" y="957878"/>
            <a:ext cx="3093073" cy="1769071"/>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51417">
            <a:off x="1633248" y="850940"/>
            <a:ext cx="1966961" cy="469612"/>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803937">
            <a:off x="-2050122" y="5358308"/>
            <a:ext cx="3734873" cy="2695899"/>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22543" y="7307801"/>
            <a:ext cx="3240722" cy="2502846"/>
          </a:xfrm>
          <a:prstGeom prst="rect">
            <a:avLst/>
          </a:prstGeom>
        </p:spPr>
      </p:pic>
      <p:grpSp>
        <p:nvGrpSpPr>
          <p:cNvPr id="14" name="Group 14"/>
          <p:cNvGrpSpPr/>
          <p:nvPr/>
        </p:nvGrpSpPr>
        <p:grpSpPr>
          <a:xfrm>
            <a:off x="14390586" y="758206"/>
            <a:ext cx="2854001" cy="2819767"/>
            <a:chOff x="0" y="0"/>
            <a:chExt cx="3805334" cy="3759689"/>
          </a:xfrm>
        </p:grpSpPr>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331523">
              <a:off x="157485" y="160047"/>
              <a:ext cx="3490364" cy="3439595"/>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810758">
              <a:off x="1368867" y="931723"/>
              <a:ext cx="1067600" cy="821487"/>
            </a:xfrm>
            <a:prstGeom prst="rect">
              <a:avLst/>
            </a:prstGeom>
          </p:spPr>
        </p:pic>
        <p:sp>
          <p:nvSpPr>
            <p:cNvPr id="17" name="TextBox 17"/>
            <p:cNvSpPr txBox="1"/>
            <p:nvPr/>
          </p:nvSpPr>
          <p:spPr>
            <a:xfrm rot="381000">
              <a:off x="727147" y="2043242"/>
              <a:ext cx="2148630" cy="904028"/>
            </a:xfrm>
            <a:prstGeom prst="rect">
              <a:avLst/>
            </a:prstGeom>
          </p:spPr>
          <p:txBody>
            <a:bodyPr lIns="0" tIns="0" rIns="0" bIns="0" rtlCol="0" anchor="t">
              <a:spAutoFit/>
            </a:bodyPr>
            <a:lstStyle/>
            <a:p>
              <a:pPr marL="0" marR="0" lvl="0" indent="0" algn="ctr" defTabSz="914400" rtl="0" eaLnBrk="1" fontAlgn="auto" latinLnBrk="0" hangingPunct="1">
                <a:lnSpc>
                  <a:spcPts val="2599"/>
                </a:lnSpc>
                <a:spcBef>
                  <a:spcPts val="0"/>
                </a:spcBef>
                <a:spcAft>
                  <a:spcPts val="0"/>
                </a:spcAft>
                <a:buClrTx/>
                <a:buSzTx/>
                <a:buFontTx/>
                <a:buNone/>
                <a:tabLst/>
                <a:defRPr/>
              </a:pPr>
              <a:r>
                <a:rPr kumimoji="0" lang="en-US" sz="2599" b="0" i="0" u="none" strike="noStrike" kern="1200" cap="none" spc="0" normalizeH="0" baseline="0" noProof="0">
                  <a:ln>
                    <a:noFill/>
                  </a:ln>
                  <a:solidFill>
                    <a:srgbClr val="000000"/>
                  </a:solidFill>
                  <a:effectLst/>
                  <a:uLnTx/>
                  <a:uFillTx/>
                  <a:latin typeface="KG Primary Penmanship"/>
                  <a:ea typeface="+mn-ea"/>
                  <a:cs typeface="+mn-cs"/>
                </a:rPr>
                <a:t>BACK TO GAME BOARD</a:t>
              </a:r>
            </a:p>
          </p:txBody>
        </p:sp>
      </p:grpSp>
      <p:sp>
        <p:nvSpPr>
          <p:cNvPr id="7" name="Hộp Văn bản 6">
            <a:extLst>
              <a:ext uri="{FF2B5EF4-FFF2-40B4-BE49-F238E27FC236}">
                <a16:creationId xmlns:a16="http://schemas.microsoft.com/office/drawing/2014/main" id="{8054836B-442D-C36E-FE07-5D61701E42ED}"/>
              </a:ext>
            </a:extLst>
          </p:cNvPr>
          <p:cNvSpPr txBox="1"/>
          <p:nvPr/>
        </p:nvSpPr>
        <p:spPr>
          <a:xfrm>
            <a:off x="7716999" y="1411112"/>
            <a:ext cx="2854001"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39C7774F-DAB7-53CE-F2F8-E895EA6821A7}"/>
                  </a:ext>
                </a:extLst>
              </p:cNvPr>
              <p:cNvSpPr txBox="1"/>
              <p:nvPr/>
            </p:nvSpPr>
            <p:spPr>
              <a:xfrm>
                <a:off x="4857768" y="2038581"/>
                <a:ext cx="9177512" cy="7034298"/>
              </a:xfrm>
              <a:prstGeom prst="rect">
                <a:avLst/>
              </a:prstGeom>
              <a:noFill/>
            </p:spPr>
            <p:txBody>
              <a:bodyPr wrap="square">
                <a:spAutoFit/>
              </a:bodyPr>
              <a:lstStyle/>
              <a:p>
                <a:pPr marL="0" marR="0" algn="just">
                  <a:lnSpc>
                    <a:spcPct val="150000"/>
                  </a:lnSpc>
                  <a:spcBef>
                    <a:spcPts val="0"/>
                  </a:spcBef>
                  <a:spcAft>
                    <a:spcPts val="1200"/>
                  </a:spcAft>
                </a:pPr>
                <a:r>
                  <a:rPr lang="en-US" sz="3600" dirty="0">
                    <a:effectLst/>
                    <a:latin typeface="Arial" panose="020B0604020202020204" pitchFamily="34" charset="0"/>
                    <a:ea typeface="Calibri" panose="020F0502020204030204" pitchFamily="34" charset="0"/>
                    <a:cs typeface="Arial" panose="020B0604020202020204" pitchFamily="34" charset="0"/>
                  </a:rPr>
                  <a:t>a) Ta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a:effectLst/>
                        <a:latin typeface="Cambria Math" panose="02040503050406030204" pitchFamily="18" charset="0"/>
                        <a:ea typeface="Calibri" panose="020F0502020204030204" pitchFamily="34" charset="0"/>
                        <a:cs typeface="Times New Roman" panose="02020603050405020304" pitchFamily="18" charset="0"/>
                      </a:rPr>
                      <m:t>⋅1,25=5⋅(</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3600" dirty="0">
                    <a:effectLst/>
                    <a:latin typeface="Arial" panose="020B0604020202020204" pitchFamily="34" charset="0"/>
                    <a:ea typeface="Calibri" panose="020F0502020204030204" pitchFamily="34" charset="0"/>
                    <a:cs typeface="Arial" panose="020B0604020202020204" pitchFamily="34" charset="0"/>
                  </a:rPr>
                  <a:t> nên</a:t>
                </a:r>
              </a:p>
              <a:p>
                <a:pPr marL="0" marR="0" algn="just">
                  <a:lnSpc>
                    <a:spcPct val="150000"/>
                  </a:lnSpc>
                  <a:spcBef>
                    <a:spcPts val="0"/>
                  </a:spcBef>
                  <a:spcAft>
                    <a:spcPts val="1200"/>
                  </a:spcAft>
                </a:pPr>
                <a14:m>
                  <m:oMathPara xmlns:m="http://schemas.openxmlformats.org/officeDocument/2006/math">
                    <m:oMathParaPr>
                      <m:jc m:val="left"/>
                    </m:oMathParaPr>
                    <m:oMath xmlns:m="http://schemas.openxmlformats.org/officeDocument/2006/math">
                      <m:r>
                        <a:rPr lang="en-US" sz="3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2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a:effectLst/>
                              <a:latin typeface="Cambria Math" panose="02040503050406030204" pitchFamily="18" charset="0"/>
                              <a:ea typeface="Calibri" panose="020F0502020204030204" pitchFamily="34" charset="0"/>
                              <a:cs typeface="Times New Roman" panose="02020603050405020304" pitchFamily="18" charset="0"/>
                            </a:rPr>
                            <m:t>5⋅(</m:t>
                          </m:r>
                          <m:r>
                            <a:rPr lang="en-US" sz="3200" i="1">
                              <a:effectLst/>
                              <a:latin typeface="Cambria Math" panose="02040503050406030204" pitchFamily="18" charset="0"/>
                              <a:ea typeface="Calibri" panose="020F0502020204030204" pitchFamily="34" charset="0"/>
                              <a:cs typeface="Times New Roman" panose="02020603050405020304" pitchFamily="18" charset="0"/>
                            </a:rPr>
                            <m:t>−</m:t>
                          </m:r>
                          <m:r>
                            <a:rPr lang="en-US" sz="32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200">
                              <a:effectLst/>
                              <a:latin typeface="Cambria Math" panose="02040503050406030204" pitchFamily="18" charset="0"/>
                              <a:ea typeface="Calibri" panose="020F0502020204030204" pitchFamily="34" charset="0"/>
                              <a:cs typeface="Times New Roman" panose="02020603050405020304" pitchFamily="18" charset="0"/>
                            </a:rPr>
                            <m:t>1,25</m:t>
                          </m:r>
                        </m:den>
                      </m:f>
                      <m:r>
                        <a:rPr lang="en-US" sz="3200">
                          <a:effectLst/>
                          <a:latin typeface="Cambria Math" panose="02040503050406030204" pitchFamily="18" charset="0"/>
                          <a:ea typeface="Calibri" panose="020F0502020204030204" pitchFamily="34" charset="0"/>
                          <a:cs typeface="Times New Roman" panose="02020603050405020304" pitchFamily="18" charset="0"/>
                        </a:rPr>
                        <m:t>=</m:t>
                      </m:r>
                      <m:r>
                        <a:rPr lang="en-US" sz="3200" i="1">
                          <a:effectLst/>
                          <a:latin typeface="Cambria Math" panose="02040503050406030204" pitchFamily="18" charset="0"/>
                          <a:ea typeface="Calibri" panose="020F0502020204030204" pitchFamily="34" charset="0"/>
                          <a:cs typeface="Times New Roman" panose="02020603050405020304" pitchFamily="18" charset="0"/>
                        </a:rPr>
                        <m:t>−</m:t>
                      </m:r>
                      <m:r>
                        <a:rPr lang="en-US" sz="3200">
                          <a:effectLst/>
                          <a:latin typeface="Cambria Math" panose="02040503050406030204" pitchFamily="18" charset="0"/>
                          <a:ea typeface="Calibri" panose="020F0502020204030204" pitchFamily="34" charset="0"/>
                          <a:cs typeface="Times New Roman" panose="02020603050405020304" pitchFamily="18" charset="0"/>
                        </a:rPr>
                        <m:t>8</m:t>
                      </m:r>
                    </m:oMath>
                  </m:oMathPara>
                </a14:m>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r>
                  <a:rPr lang="en-US" sz="3600" dirty="0">
                    <a:effectLst/>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8</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r>
                  <a:rPr lang="en-US" sz="3600" dirty="0">
                    <a:effectLst/>
                    <a:latin typeface="Arial" panose="020B0604020202020204" pitchFamily="34" charset="0"/>
                    <a:ea typeface="Calibri" panose="020F0502020204030204" pitchFamily="34" charset="0"/>
                    <a:cs typeface="Arial" panose="020B0604020202020204" pitchFamily="34" charset="0"/>
                  </a:rPr>
                  <a:t>b) </a:t>
                </a:r>
                <a:r>
                  <a:rPr lang="en-US" sz="3600" dirty="0" err="1">
                    <a:effectLst/>
                    <a:latin typeface="Arial" panose="020B0604020202020204" pitchFamily="34" charset="0"/>
                    <a:ea typeface="Calibri" panose="020F0502020204030204" pitchFamily="34" charset="0"/>
                    <a:cs typeface="Arial" panose="020B0604020202020204" pitchFamily="34" charset="0"/>
                  </a:rPr>
                  <a:t>Vì</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18:</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a:effectLst/>
                        <a:latin typeface="Cambria Math" panose="02040503050406030204" pitchFamily="18" charset="0"/>
                        <a:ea typeface="Calibri" panose="020F0502020204030204" pitchFamily="34" charset="0"/>
                        <a:cs typeface="Times New Roman" panose="02020603050405020304" pitchFamily="18" charset="0"/>
                      </a:rPr>
                      <m:t>=2,4:3,6</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14:m>
                  <m:oMathPara xmlns:m="http://schemas.openxmlformats.org/officeDocument/2006/math">
                    <m:oMathParaPr>
                      <m:jc m:val="centerGroup"/>
                    </m:oMathParaPr>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a:effectLst/>
                              <a:latin typeface="Cambria Math" panose="02040503050406030204" pitchFamily="18" charset="0"/>
                              <a:ea typeface="Calibri" panose="020F0502020204030204" pitchFamily="34" charset="0"/>
                              <a:cs typeface="Times New Roman" panose="02020603050405020304" pitchFamily="18" charset="0"/>
                            </a:rPr>
                            <m:t>18</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32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a:effectLst/>
                              <a:latin typeface="Cambria Math" panose="02040503050406030204" pitchFamily="18" charset="0"/>
                              <a:ea typeface="Calibri" panose="020F0502020204030204" pitchFamily="34" charset="0"/>
                              <a:cs typeface="Times New Roman" panose="02020603050405020304" pitchFamily="18" charset="0"/>
                            </a:rPr>
                            <m:t>2,4</m:t>
                          </m:r>
                        </m:num>
                        <m:den>
                          <m:r>
                            <a:rPr lang="en-US" sz="3200">
                              <a:effectLst/>
                              <a:latin typeface="Cambria Math" panose="02040503050406030204" pitchFamily="18" charset="0"/>
                              <a:ea typeface="Calibri" panose="020F0502020204030204" pitchFamily="34" charset="0"/>
                              <a:cs typeface="Times New Roman" panose="02020603050405020304" pitchFamily="18" charset="0"/>
                            </a:rPr>
                            <m:t>3,6</m:t>
                          </m:r>
                        </m:den>
                      </m:f>
                      <m:r>
                        <a:rPr lang="en-US" sz="3200">
                          <a:effectLst/>
                          <a:latin typeface="Cambria Math" panose="02040503050406030204" pitchFamily="18" charset="0"/>
                          <a:ea typeface="Calibri" panose="020F0502020204030204" pitchFamily="34" charset="0"/>
                          <a:cs typeface="Times New Roman" panose="02020603050405020304" pitchFamily="18" charset="0"/>
                        </a:rPr>
                        <m:t>⇒18.3,6=</m:t>
                      </m:r>
                      <m:r>
                        <a:rPr lang="en-US" sz="3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200">
                          <a:effectLst/>
                          <a:latin typeface="Cambria Math" panose="02040503050406030204" pitchFamily="18" charset="0"/>
                          <a:ea typeface="Calibri" panose="020F0502020204030204" pitchFamily="34" charset="0"/>
                          <a:cs typeface="Times New Roman" panose="02020603050405020304" pitchFamily="18" charset="0"/>
                        </a:rPr>
                        <m:t>.2,4⇔</m:t>
                      </m:r>
                      <m:r>
                        <a:rPr lang="en-US" sz="3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2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a:effectLst/>
                              <a:latin typeface="Cambria Math" panose="02040503050406030204" pitchFamily="18" charset="0"/>
                              <a:ea typeface="Calibri" panose="020F0502020204030204" pitchFamily="34" charset="0"/>
                              <a:cs typeface="Times New Roman" panose="02020603050405020304" pitchFamily="18" charset="0"/>
                            </a:rPr>
                            <m:t>18.3,6</m:t>
                          </m:r>
                        </m:num>
                        <m:den>
                          <m:r>
                            <a:rPr lang="en-US" sz="3200">
                              <a:effectLst/>
                              <a:latin typeface="Cambria Math" panose="02040503050406030204" pitchFamily="18" charset="0"/>
                              <a:ea typeface="Calibri" panose="020F0502020204030204" pitchFamily="34" charset="0"/>
                              <a:cs typeface="Times New Roman" panose="02020603050405020304" pitchFamily="18" charset="0"/>
                            </a:rPr>
                            <m:t>2,4</m:t>
                          </m:r>
                        </m:den>
                      </m:f>
                      <m:r>
                        <a:rPr lang="en-US" sz="3200">
                          <a:effectLst/>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r>
                  <a:rPr lang="en-US" sz="3600" dirty="0" err="1">
                    <a:effectLst/>
                    <a:latin typeface="Arial" panose="020B0604020202020204" pitchFamily="34" charset="0"/>
                    <a:ea typeface="Calibri" panose="020F0502020204030204" pitchFamily="34" charset="0"/>
                    <a:cs typeface="Arial" panose="020B0604020202020204" pitchFamily="34" charset="0"/>
                  </a:rPr>
                  <a:t>Vậy</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Hộp Văn bản 17">
                <a:extLst>
                  <a:ext uri="{FF2B5EF4-FFF2-40B4-BE49-F238E27FC236}">
                    <a16:creationId xmlns:a16="http://schemas.microsoft.com/office/drawing/2014/main" id="{39C7774F-DAB7-53CE-F2F8-E895EA6821A7}"/>
                  </a:ext>
                </a:extLst>
              </p:cNvPr>
              <p:cNvSpPr txBox="1">
                <a:spLocks noRot="1" noChangeAspect="1" noMove="1" noResize="1" noEditPoints="1" noAdjustHandles="1" noChangeArrowheads="1" noChangeShapeType="1" noTextEdit="1"/>
              </p:cNvSpPr>
              <p:nvPr/>
            </p:nvSpPr>
            <p:spPr>
              <a:xfrm>
                <a:off x="4857768" y="2038581"/>
                <a:ext cx="9177512" cy="7034298"/>
              </a:xfrm>
              <a:prstGeom prst="rect">
                <a:avLst/>
              </a:prstGeom>
              <a:blipFill>
                <a:blip r:embed="rId22"/>
                <a:stretch>
                  <a:fillRect l="-2060" b="-2340"/>
                </a:stretch>
              </a:blipFill>
            </p:spPr>
            <p:txBody>
              <a:bodyPr/>
              <a:lstStyle/>
              <a:p>
                <a:r>
                  <a:rPr lang="en-US">
                    <a:noFill/>
                  </a:rPr>
                  <a:t> </a:t>
                </a:r>
              </a:p>
            </p:txBody>
          </p:sp>
        </mc:Fallback>
      </mc:AlternateContent>
    </p:spTree>
    <p:extLst>
      <p:ext uri="{BB962C8B-B14F-4D97-AF65-F5344CB8AC3E}">
        <p14:creationId xmlns:p14="http://schemas.microsoft.com/office/powerpoint/2010/main" val="183326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checkerboard(across)">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checkerboard(across)">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checkerboard(across)">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checkerboard(across)">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checkerboard(across)">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checkerboard(across)">
                                      <p:cBhvr>
                                        <p:cTn id="37"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5D7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06731">
            <a:off x="-143072" y="5332207"/>
            <a:ext cx="4198776"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23656">
            <a:off x="14832913" y="4227831"/>
            <a:ext cx="3441084" cy="357768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68890">
            <a:off x="4670408" y="8873379"/>
            <a:ext cx="4147436" cy="135734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37978">
            <a:off x="813410" y="3163366"/>
            <a:ext cx="2304861" cy="225038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41458">
            <a:off x="1896056" y="1107667"/>
            <a:ext cx="14495889" cy="8150633"/>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21877">
            <a:off x="15062063" y="8247691"/>
            <a:ext cx="2160970" cy="1235959"/>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47350">
            <a:off x="1103790" y="927383"/>
            <a:ext cx="3093073" cy="1769071"/>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87151">
            <a:off x="1570564" y="773268"/>
            <a:ext cx="1725755" cy="611859"/>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79270">
            <a:off x="1214937" y="6355154"/>
            <a:ext cx="2101464" cy="2068906"/>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431368">
            <a:off x="9032693" y="390816"/>
            <a:ext cx="1082289" cy="1455401"/>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306233">
            <a:off x="11563963" y="8780785"/>
            <a:ext cx="1004679" cy="1012040"/>
          </a:xfrm>
          <a:prstGeom prst="rect">
            <a:avLst/>
          </a:prstGeom>
        </p:spPr>
      </p:pic>
      <p:grpSp>
        <p:nvGrpSpPr>
          <p:cNvPr id="16" name="Group 16"/>
          <p:cNvGrpSpPr/>
          <p:nvPr/>
        </p:nvGrpSpPr>
        <p:grpSpPr>
          <a:xfrm>
            <a:off x="14508700" y="878241"/>
            <a:ext cx="2617773" cy="2579696"/>
            <a:chOff x="157485" y="160047"/>
            <a:chExt cx="3490364" cy="3439595"/>
          </a:xfrm>
        </p:grpSpPr>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331523">
              <a:off x="157485" y="160047"/>
              <a:ext cx="3490364" cy="3439595"/>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7810758">
              <a:off x="1368867" y="931723"/>
              <a:ext cx="1067600" cy="821487"/>
            </a:xfrm>
            <a:prstGeom prst="rect">
              <a:avLst/>
            </a:prstGeom>
          </p:spPr>
        </p:pic>
      </p:gr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F2636CD8-007C-1FD5-A01D-1BDC9AEFD8AB}"/>
                  </a:ext>
                </a:extLst>
              </p:cNvPr>
              <p:cNvSpPr txBox="1"/>
              <p:nvPr/>
            </p:nvSpPr>
            <p:spPr>
              <a:xfrm>
                <a:off x="5378317" y="1862801"/>
                <a:ext cx="7530828" cy="6430158"/>
              </a:xfrm>
              <a:prstGeom prst="rect">
                <a:avLst/>
              </a:prstGeom>
              <a:noFill/>
            </p:spPr>
            <p:txBody>
              <a:bodyPr wrap="square">
                <a:spAutoFit/>
              </a:bodyPr>
              <a:lstStyle/>
              <a:p>
                <a:pPr marL="0" marR="0" algn="just">
                  <a:lnSpc>
                    <a:spcPct val="150000"/>
                  </a:lnSpc>
                  <a:spcBef>
                    <a:spcPts val="0"/>
                  </a:spcBef>
                  <a:spcAft>
                    <a:spcPts val="1200"/>
                  </a:spcAft>
                </a:pPr>
                <a:r>
                  <a:rPr lang="en-US" sz="3600" dirty="0">
                    <a:effectLst/>
                    <a:latin typeface="Arial" panose="020B0604020202020204" pitchFamily="34" charset="0"/>
                    <a:ea typeface="Calibri" panose="020F0502020204030204" pitchFamily="34" charset="0"/>
                    <a:cs typeface="Arial" panose="020B0604020202020204" pitchFamily="34" charset="0"/>
                  </a:rPr>
                  <a:t>c) </a:t>
                </a:r>
                <a:r>
                  <a:rPr lang="en-US" sz="3600" dirty="0" err="1">
                    <a:effectLst/>
                    <a:latin typeface="Arial" panose="020B0604020202020204" pitchFamily="34" charset="0"/>
                    <a:ea typeface="Calibri" panose="020F0502020204030204" pitchFamily="34" charset="0"/>
                    <a:cs typeface="Arial" panose="020B0604020202020204" pitchFamily="34" charset="0"/>
                  </a:rPr>
                  <a:t>Vì</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a:effectLst/>
                        <a:latin typeface="Cambria Math" panose="02040503050406030204" pitchFamily="18" charset="0"/>
                        <a:ea typeface="Calibri" panose="020F0502020204030204" pitchFamily="34" charset="0"/>
                        <a:cs typeface="Times New Roman" panose="02020603050405020304" pitchFamily="18" charset="0"/>
                      </a:rPr>
                      <m:t>+1)</m:t>
                    </m:r>
                    <m:r>
                      <a:rPr lang="en-US" sz="3600" i="1" dirty="0" smtClean="0">
                        <a:effectLst/>
                        <a:latin typeface="Cambria Math" panose="02040503050406030204" pitchFamily="18" charset="0"/>
                        <a:ea typeface="Calibri" panose="020F0502020204030204" pitchFamily="34" charset="0"/>
                        <a:cs typeface="Arial" panose="020B0604020202020204" pitchFamily="34" charset="0"/>
                      </a:rPr>
                      <m:t>:0,4=0,5:0,2 </m:t>
                    </m:r>
                  </m:oMath>
                </a14:m>
                <a:r>
                  <a:rPr lang="en-US" sz="3600" dirty="0" err="1">
                    <a:effectLst/>
                    <a:latin typeface="Arial" panose="020B0604020202020204" pitchFamily="34" charset="0"/>
                    <a:ea typeface="Calibri" panose="020F0502020204030204" pitchFamily="34" charset="0"/>
                    <a:cs typeface="Arial" panose="020B0604020202020204" pitchFamily="34" charset="0"/>
                  </a:rPr>
                  <a:t>nên</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14:m>
                  <m:oMathPara xmlns:m="http://schemas.openxmlformats.org/officeDocument/2006/math">
                    <m:oMathParaPr>
                      <m:jc m:val="left"/>
                    </m:oMathParaPr>
                    <m:oMath xmlns:m="http://schemas.openxmlformats.org/officeDocument/2006/math">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0,4</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0,5</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0,2</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a:effectLst/>
                              <a:latin typeface="Cambria Math" panose="02040503050406030204" pitchFamily="18" charset="0"/>
                              <a:ea typeface="Calibri" panose="020F0502020204030204" pitchFamily="34" charset="0"/>
                              <a:cs typeface="Times New Roman" panose="02020603050405020304" pitchFamily="18" charset="0"/>
                            </a:rPr>
                            <m:t>+1</m:t>
                          </m:r>
                        </m:e>
                      </m:d>
                      <m:r>
                        <a:rPr lang="en-US" sz="3600">
                          <a:effectLst/>
                          <a:latin typeface="Cambria Math" panose="02040503050406030204" pitchFamily="18" charset="0"/>
                          <a:ea typeface="Calibri" panose="020F0502020204030204" pitchFamily="34" charset="0"/>
                          <a:cs typeface="Times New Roman" panose="02020603050405020304" pitchFamily="18" charset="0"/>
                        </a:rPr>
                        <m:t>⋅0,2=0,4.0,5</m:t>
                      </m:r>
                    </m:oMath>
                  </m:oMathPara>
                </a14:m>
                <a:endParaRPr lang="en-US" sz="3600"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200"/>
                  </a:spcAft>
                </a:pPr>
                <a14:m>
                  <m:oMathPara xmlns:m="http://schemas.openxmlformats.org/officeDocument/2006/math">
                    <m:oMathParaPr>
                      <m:jc m:val="left"/>
                    </m:oMathParaPr>
                    <m:oMath xmlns:m="http://schemas.openxmlformats.org/officeDocument/2006/math">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a:effectLst/>
                          <a:latin typeface="Cambria Math" panose="02040503050406030204" pitchFamily="18" charset="0"/>
                          <a:ea typeface="Calibri" panose="020F0502020204030204" pitchFamily="34" charset="0"/>
                          <a:cs typeface="Times New Roman" panose="02020603050405020304" pitchFamily="18" charset="0"/>
                        </a:rPr>
                        <m:t>+1=</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0,4.0,5</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0,2</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14:m>
                  <m:oMathPara xmlns:m="http://schemas.openxmlformats.org/officeDocument/2006/math">
                    <m:oMathParaPr>
                      <m:jc m:val="left"/>
                    </m:oMathParaPr>
                    <m:oMath xmlns:m="http://schemas.openxmlformats.org/officeDocument/2006/math">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r>
                  <a:rPr lang="en-US" sz="3600" dirty="0" err="1">
                    <a:effectLst/>
                    <a:latin typeface="Arial" panose="020B0604020202020204" pitchFamily="34" charset="0"/>
                    <a:ea typeface="Calibri" panose="020F0502020204030204" pitchFamily="34" charset="0"/>
                    <a:cs typeface="Arial" panose="020B0604020202020204" pitchFamily="34" charset="0"/>
                  </a:rPr>
                  <a:t>Vậy</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Hộp Văn bản 8">
                <a:extLst>
                  <a:ext uri="{FF2B5EF4-FFF2-40B4-BE49-F238E27FC236}">
                    <a16:creationId xmlns:a16="http://schemas.microsoft.com/office/drawing/2014/main" id="{F2636CD8-007C-1FD5-A01D-1BDC9AEFD8AB}"/>
                  </a:ext>
                </a:extLst>
              </p:cNvPr>
              <p:cNvSpPr txBox="1">
                <a:spLocks noRot="1" noChangeAspect="1" noMove="1" noResize="1" noEditPoints="1" noAdjustHandles="1" noChangeArrowheads="1" noChangeShapeType="1" noTextEdit="1"/>
              </p:cNvSpPr>
              <p:nvPr/>
            </p:nvSpPr>
            <p:spPr>
              <a:xfrm>
                <a:off x="5378317" y="1862801"/>
                <a:ext cx="7530828" cy="6430158"/>
              </a:xfrm>
              <a:prstGeom prst="rect">
                <a:avLst/>
              </a:prstGeom>
              <a:blipFill>
                <a:blip r:embed="rId26"/>
                <a:stretch>
                  <a:fillRect l="-2427" b="-2751"/>
                </a:stretch>
              </a:blipFill>
            </p:spPr>
            <p:txBody>
              <a:bodyPr/>
              <a:lstStyle/>
              <a:p>
                <a:r>
                  <a:rPr lang="en-US">
                    <a:noFill/>
                  </a:rPr>
                  <a:t> </a:t>
                </a:r>
              </a:p>
            </p:txBody>
          </p:sp>
        </mc:Fallback>
      </mc:AlternateContent>
    </p:spTree>
    <p:extLst>
      <p:ext uri="{BB962C8B-B14F-4D97-AF65-F5344CB8AC3E}">
        <p14:creationId xmlns:p14="http://schemas.microsoft.com/office/powerpoint/2010/main" val="240763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BD4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31002" flipH="1">
            <a:off x="106279" y="5257733"/>
            <a:ext cx="3579553" cy="431744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59189">
            <a:off x="7210162" y="466578"/>
            <a:ext cx="3867675" cy="179319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96056" y="1107667"/>
            <a:ext cx="14495889" cy="8150633"/>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42177">
            <a:off x="15082914" y="7868794"/>
            <a:ext cx="2160970" cy="1235959"/>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99736" y="691749"/>
            <a:ext cx="2414261" cy="1380827"/>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04014">
            <a:off x="1243980" y="567806"/>
            <a:ext cx="1732423" cy="58272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27023" y="7876259"/>
            <a:ext cx="1345018" cy="134501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734474">
            <a:off x="17399958" y="3717363"/>
            <a:ext cx="1474052" cy="1484851"/>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293863">
            <a:off x="8867416" y="7446836"/>
            <a:ext cx="3622927" cy="3622927"/>
          </a:xfrm>
          <a:prstGeom prst="rect">
            <a:avLst/>
          </a:prstGeom>
        </p:spPr>
      </p:pic>
      <p:grpSp>
        <p:nvGrpSpPr>
          <p:cNvPr id="14" name="Group 14"/>
          <p:cNvGrpSpPr/>
          <p:nvPr/>
        </p:nvGrpSpPr>
        <p:grpSpPr>
          <a:xfrm>
            <a:off x="15313038" y="735604"/>
            <a:ext cx="2273095" cy="1462769"/>
            <a:chOff x="157485" y="160047"/>
            <a:chExt cx="3490364" cy="3439595"/>
          </a:xfrm>
        </p:grpSpPr>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331523">
              <a:off x="157485" y="160047"/>
              <a:ext cx="3490364" cy="3439595"/>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810758">
              <a:off x="1368867" y="931723"/>
              <a:ext cx="1067600" cy="821487"/>
            </a:xfrm>
            <a:prstGeom prst="rect">
              <a:avLst/>
            </a:prstGeom>
          </p:spPr>
        </p:pic>
      </p:gr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9CCE1B06-D7AB-9255-0A36-E1D0D3E98591}"/>
                  </a:ext>
                </a:extLst>
              </p:cNvPr>
              <p:cNvSpPr txBox="1"/>
              <p:nvPr/>
            </p:nvSpPr>
            <p:spPr>
              <a:xfrm>
                <a:off x="2473669" y="2131438"/>
                <a:ext cx="13606514" cy="5806654"/>
              </a:xfrm>
              <a:prstGeom prst="rect">
                <a:avLst/>
              </a:prstGeom>
              <a:noFill/>
            </p:spPr>
            <p:txBody>
              <a:bodyPr wrap="square" rtlCol="0">
                <a:spAutoFit/>
              </a:bodyPr>
              <a:lstStyle/>
              <a:p>
                <a:pPr algn="just">
                  <a:lnSpc>
                    <a:spcPct val="150000"/>
                  </a:lnSpc>
                </a:pP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4 (SGK – tr.54)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giờ</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thí</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nghiệm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trọng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a:t>
                </a:r>
                <a:r>
                  <a:rPr lang="en-US" sz="3600" dirty="0">
                    <a:latin typeface="Arial" panose="020B0604020202020204" pitchFamily="34" charset="0"/>
                    <a:cs typeface="Arial" panose="020B0604020202020204" pitchFamily="34" charset="0"/>
                  </a:rPr>
                  <a:t> dung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cân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0" dirty="0" smtClean="0">
                        <a:latin typeface="Cambria Math" panose="02040503050406030204" pitchFamily="18" charset="0"/>
                        <a:cs typeface="Arial" panose="020B0604020202020204" pitchFamily="34" charset="0"/>
                      </a:rPr>
                      <m:t>100 </m:t>
                    </m:r>
                    <m:r>
                      <m:rPr>
                        <m:sty m:val="p"/>
                      </m:rPr>
                      <a:rPr lang="en-US" sz="3600" i="0" dirty="0" smtClean="0">
                        <a:latin typeface="Cambria Math" panose="02040503050406030204" pitchFamily="18" charset="0"/>
                        <a:cs typeface="Arial" panose="020B0604020202020204" pitchFamily="34" charset="0"/>
                      </a:rPr>
                      <m:t>g</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0" dirty="0" smtClean="0">
                        <a:latin typeface="Cambria Math" panose="02040503050406030204" pitchFamily="18" charset="0"/>
                        <a:cs typeface="Arial" panose="020B0604020202020204" pitchFamily="34" charset="0"/>
                      </a:rPr>
                      <m:t>50 </m:t>
                    </m:r>
                    <m:r>
                      <m:rPr>
                        <m:sty m:val="p"/>
                      </m:rPr>
                      <a:rPr lang="en-US" sz="3600" i="0" dirty="0" smtClean="0">
                        <a:latin typeface="Cambria Math" panose="02040503050406030204" pitchFamily="18" charset="0"/>
                        <a:cs typeface="Arial" panose="020B0604020202020204" pitchFamily="34" charset="0"/>
                      </a:rPr>
                      <m:t>g</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trọng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tương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ứng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0" dirty="0" smtClean="0">
                        <a:latin typeface="Cambria Math" panose="02040503050406030204" pitchFamily="18" charset="0"/>
                        <a:cs typeface="Arial" panose="020B0604020202020204" pitchFamily="34" charset="0"/>
                      </a:rPr>
                      <m:t>1 </m:t>
                    </m:r>
                    <m:r>
                      <m:rPr>
                        <m:sty m:val="p"/>
                      </m:rPr>
                      <a:rPr lang="en-US" sz="3600" i="0" dirty="0" smtClean="0">
                        <a:latin typeface="Cambria Math" panose="02040503050406030204" pitchFamily="18" charset="0"/>
                        <a:cs typeface="Arial" panose="020B0604020202020204" pitchFamily="34" charset="0"/>
                      </a:rPr>
                      <m:t>N</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0" dirty="0" smtClean="0">
                        <a:latin typeface="Cambria Math" panose="02040503050406030204" pitchFamily="18" charset="0"/>
                        <a:cs typeface="Arial" panose="020B0604020202020204" pitchFamily="34" charset="0"/>
                      </a:rPr>
                      <m:t>0,5 </m:t>
                    </m:r>
                    <m:r>
                      <m:rPr>
                        <m:sty m:val="p"/>
                      </m:rPr>
                      <a:rPr lang="en-US" sz="3600" i="0" dirty="0" smtClean="0">
                        <a:latin typeface="Cambria Math" panose="02040503050406030204" pitchFamily="18" charset="0"/>
                        <a:cs typeface="Arial" panose="020B0604020202020204" pitchFamily="34" charset="0"/>
                      </a:rPr>
                      <m:t>N</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a) </a:t>
                </a: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trọng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trọng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b) Hai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lập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không</a:t>
                </a:r>
                <a:r>
                  <a:rPr lang="en-US" sz="3600" dirty="0">
                    <a:latin typeface="Arial" panose="020B0604020202020204" pitchFamily="34" charset="0"/>
                    <a:cs typeface="Arial" panose="020B0604020202020204" pitchFamily="34" charset="0"/>
                  </a:rPr>
                  <a:t>?</a:t>
                </a:r>
              </a:p>
            </p:txBody>
          </p:sp>
        </mc:Choice>
        <mc:Fallback xmlns="">
          <p:sp>
            <p:nvSpPr>
              <p:cNvPr id="6" name="Hộp Văn bản 5">
                <a:extLst>
                  <a:ext uri="{FF2B5EF4-FFF2-40B4-BE49-F238E27FC236}">
                    <a16:creationId xmlns:a16="http://schemas.microsoft.com/office/drawing/2014/main" id="{9CCE1B06-D7AB-9255-0A36-E1D0D3E98591}"/>
                  </a:ext>
                </a:extLst>
              </p:cNvPr>
              <p:cNvSpPr txBox="1">
                <a:spLocks noRot="1" noChangeAspect="1" noMove="1" noResize="1" noEditPoints="1" noAdjustHandles="1" noChangeArrowheads="1" noChangeShapeType="1" noTextEdit="1"/>
              </p:cNvSpPr>
              <p:nvPr/>
            </p:nvSpPr>
            <p:spPr>
              <a:xfrm>
                <a:off x="2473669" y="2131438"/>
                <a:ext cx="13606514" cy="5806654"/>
              </a:xfrm>
              <a:prstGeom prst="rect">
                <a:avLst/>
              </a:prstGeom>
              <a:blipFill>
                <a:blip r:embed="rId22"/>
                <a:stretch>
                  <a:fillRect l="-1389" r="-1344" b="-3046"/>
                </a:stretch>
              </a:blipFill>
            </p:spPr>
            <p:txBody>
              <a:bodyPr/>
              <a:lstStyle/>
              <a:p>
                <a:r>
                  <a:rPr lang="en-US">
                    <a:noFill/>
                  </a:rPr>
                  <a:t> </a:t>
                </a:r>
              </a:p>
            </p:txBody>
          </p:sp>
        </mc:Fallback>
      </mc:AlternateContent>
    </p:spTree>
    <p:extLst>
      <p:ext uri="{BB962C8B-B14F-4D97-AF65-F5344CB8AC3E}">
        <p14:creationId xmlns:p14="http://schemas.microsoft.com/office/powerpoint/2010/main" val="418018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9797">
            <a:off x="-3143391" y="3289039"/>
            <a:ext cx="5774080" cy="5658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45734">
            <a:off x="16526576" y="3708032"/>
            <a:ext cx="2297006" cy="50332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71835" y="1028700"/>
            <a:ext cx="14344330" cy="8065415"/>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42177">
            <a:off x="15042268" y="7976179"/>
            <a:ext cx="2160970" cy="1235959"/>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70192" y="932739"/>
            <a:ext cx="3093073" cy="1769071"/>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92955">
            <a:off x="1700644" y="715865"/>
            <a:ext cx="1727685" cy="612543"/>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81850">
            <a:off x="15736980" y="5407012"/>
            <a:ext cx="1148540" cy="1156954"/>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95222">
            <a:off x="3406102" y="8751292"/>
            <a:ext cx="3453731" cy="1130312"/>
          </a:xfrm>
          <a:prstGeom prst="rect">
            <a:avLst/>
          </a:prstGeom>
        </p:spPr>
      </p:pic>
      <p:grpSp>
        <p:nvGrpSpPr>
          <p:cNvPr id="13" name="Group 13"/>
          <p:cNvGrpSpPr/>
          <p:nvPr/>
        </p:nvGrpSpPr>
        <p:grpSpPr>
          <a:xfrm>
            <a:off x="14508700" y="878241"/>
            <a:ext cx="2617773" cy="2579696"/>
            <a:chOff x="157485" y="160047"/>
            <a:chExt cx="3490364" cy="3439595"/>
          </a:xfrm>
        </p:grpSpPr>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331523">
              <a:off x="157485" y="160047"/>
              <a:ext cx="3490364" cy="3439595"/>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810758">
              <a:off x="1368867" y="931723"/>
              <a:ext cx="1067600" cy="821487"/>
            </a:xfrm>
            <a:prstGeom prst="rect">
              <a:avLst/>
            </a:prstGeom>
          </p:spPr>
        </p:pic>
      </p:grpSp>
      <p:sp>
        <p:nvSpPr>
          <p:cNvPr id="6" name="Hộp Văn bản 5">
            <a:extLst>
              <a:ext uri="{FF2B5EF4-FFF2-40B4-BE49-F238E27FC236}">
                <a16:creationId xmlns:a16="http://schemas.microsoft.com/office/drawing/2014/main" id="{49DE3E7D-3BDE-D6E8-AA30-38A2A3341F33}"/>
              </a:ext>
            </a:extLst>
          </p:cNvPr>
          <p:cNvSpPr txBox="1"/>
          <p:nvPr/>
        </p:nvSpPr>
        <p:spPr>
          <a:xfrm>
            <a:off x="3439324" y="3225615"/>
            <a:ext cx="11409352" cy="367158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 (SGK – tr.54)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pha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trộn</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7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trộn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8 </a:t>
            </a:r>
            <a:r>
              <a:rPr lang="en-US" sz="4000" dirty="0" err="1">
                <a:latin typeface="Arial" panose="020B0604020202020204" pitchFamily="34" charset="0"/>
                <a:cs typeface="Arial" panose="020B0604020202020204" pitchFamily="34" charset="0"/>
              </a:rPr>
              <a:t>lít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3638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1EDC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5952">
            <a:off x="8450987" y="8765860"/>
            <a:ext cx="5309830" cy="173776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06233">
            <a:off x="5589967" y="368765"/>
            <a:ext cx="1770348" cy="178331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96056" y="1107667"/>
            <a:ext cx="14495889" cy="815063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2888" flipH="1">
            <a:off x="15515320" y="4508352"/>
            <a:ext cx="7260644" cy="5900924"/>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177">
            <a:off x="15082914" y="7868794"/>
            <a:ext cx="2160970" cy="1235959"/>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70192" y="957878"/>
            <a:ext cx="3093073" cy="1769071"/>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51417">
            <a:off x="1633248" y="850940"/>
            <a:ext cx="1966961" cy="469612"/>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803937">
            <a:off x="-2050122" y="5358308"/>
            <a:ext cx="3734873" cy="2695899"/>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22543" y="7307801"/>
            <a:ext cx="3240722" cy="2502846"/>
          </a:xfrm>
          <a:prstGeom prst="rect">
            <a:avLst/>
          </a:prstGeom>
        </p:spPr>
      </p:pic>
      <p:grpSp>
        <p:nvGrpSpPr>
          <p:cNvPr id="14" name="Group 14"/>
          <p:cNvGrpSpPr/>
          <p:nvPr/>
        </p:nvGrpSpPr>
        <p:grpSpPr>
          <a:xfrm>
            <a:off x="14508700" y="878241"/>
            <a:ext cx="2617773" cy="2579696"/>
            <a:chOff x="157485" y="160047"/>
            <a:chExt cx="3490364" cy="3439595"/>
          </a:xfrm>
        </p:grpSpPr>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331523">
              <a:off x="157485" y="160047"/>
              <a:ext cx="3490364" cy="3439595"/>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810758">
              <a:off x="1368867" y="931723"/>
              <a:ext cx="1067600" cy="821487"/>
            </a:xfrm>
            <a:prstGeom prst="rect">
              <a:avLst/>
            </a:prstGeom>
          </p:spPr>
        </p:pic>
      </p:grpSp>
      <p:sp>
        <p:nvSpPr>
          <p:cNvPr id="17" name="Hộp Văn bản 16">
            <a:extLst>
              <a:ext uri="{FF2B5EF4-FFF2-40B4-BE49-F238E27FC236}">
                <a16:creationId xmlns:a16="http://schemas.microsoft.com/office/drawing/2014/main" id="{5DBB9FAA-3C79-25AE-475C-A62330D46B25}"/>
              </a:ext>
            </a:extLst>
          </p:cNvPr>
          <p:cNvSpPr txBox="1"/>
          <p:nvPr/>
        </p:nvSpPr>
        <p:spPr>
          <a:xfrm>
            <a:off x="7716999" y="1442810"/>
            <a:ext cx="2854001"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36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Hộp Văn bản 19">
                <a:extLst>
                  <a:ext uri="{FF2B5EF4-FFF2-40B4-BE49-F238E27FC236}">
                    <a16:creationId xmlns:a16="http://schemas.microsoft.com/office/drawing/2014/main" id="{0E583F47-68AD-37DA-6982-7CA995F7256B}"/>
                  </a:ext>
                </a:extLst>
              </p:cNvPr>
              <p:cNvSpPr txBox="1"/>
              <p:nvPr/>
            </p:nvSpPr>
            <p:spPr>
              <a:xfrm>
                <a:off x="4923774" y="2325427"/>
                <a:ext cx="9250436" cy="6664517"/>
              </a:xfrm>
              <a:prstGeom prst="rect">
                <a:avLst/>
              </a:prstGeom>
              <a:noFill/>
            </p:spPr>
            <p:txBody>
              <a:bodyPr wrap="square">
                <a:spAutoFit/>
              </a:bodyPr>
              <a:lstStyle/>
              <a:p>
                <a:pPr marL="0" marR="0" algn="just">
                  <a:lnSpc>
                    <a:spcPct val="150000"/>
                  </a:lnSpc>
                  <a:spcBef>
                    <a:spcPts val="0"/>
                  </a:spcBef>
                  <a:spcAft>
                    <a:spcPts val="1200"/>
                  </a:spcAft>
                </a:pPr>
                <a:r>
                  <a:rPr lang="fr-FR" sz="3600" dirty="0" err="1">
                    <a:effectLst/>
                    <a:latin typeface="Arial" panose="020B0604020202020204" pitchFamily="34" charset="0"/>
                    <a:ea typeface="Calibri" panose="020F0502020204030204" pitchFamily="34" charset="0"/>
                    <a:cs typeface="Arial" panose="020B0604020202020204" pitchFamily="34" charset="0"/>
                  </a:rPr>
                  <a:t>Gọi</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số</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lít</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xăng</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cần</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để</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trộn</a:t>
                </a:r>
                <a:r>
                  <a:rPr lang="fr-FR" sz="3600" dirty="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600">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r>
                  <a:rPr lang="fr-FR" sz="3600" dirty="0" err="1">
                    <a:effectLst/>
                    <a:latin typeface="Arial" panose="020B0604020202020204" pitchFamily="34" charset="0"/>
                    <a:ea typeface="Calibri" panose="020F0502020204030204" pitchFamily="34" charset="0"/>
                    <a:cs typeface="Arial" panose="020B0604020202020204" pitchFamily="34" charset="0"/>
                  </a:rPr>
                  <a:t>Vì</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số</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lít</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dầu</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số</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lít</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xăng</a:t>
                </a:r>
                <a:r>
                  <a:rPr lang="fr-FR"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600">
                        <a:effectLst/>
                        <a:latin typeface="Cambria Math" panose="02040503050406030204" pitchFamily="18" charset="0"/>
                        <a:ea typeface="Calibri" panose="020F0502020204030204" pitchFamily="34" charset="0"/>
                        <a:cs typeface="Times New Roman" panose="02020603050405020304" pitchFamily="18" charset="0"/>
                      </a:rPr>
                      <m:t>=2:7</m:t>
                    </m:r>
                  </m:oMath>
                </a14:m>
                <a:r>
                  <a:rPr lang="fr-FR" sz="360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50000"/>
                  </a:lnSpc>
                  <a:spcBef>
                    <a:spcPts val="0"/>
                  </a:spcBef>
                  <a:spcAft>
                    <a:spcPts val="1200"/>
                  </a:spcAft>
                </a:pPr>
                <a:r>
                  <a:rPr lang="fr-FR" sz="3600" dirty="0">
                    <a:effectLst/>
                    <a:latin typeface="Arial" panose="020B0604020202020204" pitchFamily="34" charset="0"/>
                    <a:ea typeface="Calibri" panose="020F0502020204030204" pitchFamily="34" charset="0"/>
                    <a:cs typeface="Arial" panose="020B0604020202020204" pitchFamily="34" charset="0"/>
                  </a:rPr>
                  <a:t>nên </a:t>
                </a:r>
                <a14:m>
                  <m:oMath xmlns:m="http://schemas.openxmlformats.org/officeDocument/2006/math">
                    <m:r>
                      <a:rPr lang="fr-FR" sz="3600">
                        <a:effectLst/>
                        <a:latin typeface="Cambria Math" panose="02040503050406030204" pitchFamily="18" charset="0"/>
                        <a:ea typeface="Calibri" panose="020F0502020204030204" pitchFamily="34" charset="0"/>
                        <a:cs typeface="Times New Roman" panose="02020603050405020304" pitchFamily="18" charset="0"/>
                      </a:rPr>
                      <m:t>8:</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600">
                        <a:effectLst/>
                        <a:latin typeface="Cambria Math" panose="02040503050406030204" pitchFamily="18" charset="0"/>
                        <a:ea typeface="Calibri" panose="020F0502020204030204" pitchFamily="34" charset="0"/>
                        <a:cs typeface="Times New Roman" panose="02020603050405020304" pitchFamily="18" charset="0"/>
                      </a:rPr>
                      <m:t>=2:7</m:t>
                    </m:r>
                  </m:oMath>
                </a14:m>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hay</a:t>
                </a:r>
                <a:r>
                  <a:rPr lang="fr-FR"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3600">
                            <a:effectLst/>
                            <a:latin typeface="Cambria Math" panose="02040503050406030204" pitchFamily="18" charset="0"/>
                            <a:ea typeface="Calibri" panose="020F0502020204030204" pitchFamily="34" charset="0"/>
                            <a:cs typeface="Times New Roman" panose="02020603050405020304" pitchFamily="18" charset="0"/>
                          </a:rPr>
                          <m:t>7</m:t>
                        </m:r>
                      </m:den>
                    </m:f>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14:m>
                  <m:oMathPara xmlns:m="http://schemas.openxmlformats.org/officeDocument/2006/math">
                    <m:oMathParaPr>
                      <m:jc m:val="left"/>
                    </m:oMathParaPr>
                    <m:oMath xmlns:m="http://schemas.openxmlformats.org/officeDocument/2006/math">
                      <m:r>
                        <a:rPr lang="en-US" sz="3200">
                          <a:effectLst/>
                          <a:latin typeface="Cambria Math" panose="02040503050406030204" pitchFamily="18" charset="0"/>
                          <a:ea typeface="Calibri" panose="020F0502020204030204" pitchFamily="34" charset="0"/>
                          <a:cs typeface="Times New Roman" panose="02020603050405020304" pitchFamily="18" charset="0"/>
                        </a:rPr>
                        <m:t>⇒8.7=2.</m:t>
                      </m:r>
                      <m:r>
                        <a:rPr lang="en-US" sz="3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200">
                          <a:effectLst/>
                          <a:latin typeface="Cambria Math" panose="02040503050406030204" pitchFamily="18" charset="0"/>
                          <a:ea typeface="Calibri" panose="020F0502020204030204" pitchFamily="34" charset="0"/>
                          <a:cs typeface="Times New Roman" panose="02020603050405020304" pitchFamily="18" charset="0"/>
                        </a:rPr>
                        <m:t>⇒</m:t>
                      </m:r>
                      <m:r>
                        <a:rPr lang="en-US" sz="3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2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a:effectLst/>
                              <a:latin typeface="Cambria Math" panose="02040503050406030204" pitchFamily="18" charset="0"/>
                              <a:ea typeface="Calibri" panose="020F0502020204030204" pitchFamily="34" charset="0"/>
                              <a:cs typeface="Times New Roman" panose="02020603050405020304" pitchFamily="18" charset="0"/>
                            </a:rPr>
                            <m:t>8.7</m:t>
                          </m:r>
                        </m:num>
                        <m:den>
                          <m:r>
                            <a:rPr lang="en-US" sz="32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200">
                          <a:effectLst/>
                          <a:latin typeface="Cambria Math" panose="02040503050406030204" pitchFamily="18" charset="0"/>
                          <a:ea typeface="Calibri" panose="020F0502020204030204" pitchFamily="34" charset="0"/>
                          <a:cs typeface="Times New Roman" panose="02020603050405020304" pitchFamily="18" charset="0"/>
                        </a:rPr>
                        <m:t>=28</m:t>
                      </m:r>
                    </m:oMath>
                  </m:oMathPara>
                </a14:m>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r>
                  <a:rPr lang="en-US" sz="3600" dirty="0" err="1">
                    <a:effectLst/>
                    <a:latin typeface="Arial" panose="020B0604020202020204" pitchFamily="34" charset="0"/>
                    <a:ea typeface="Calibri" panose="020F0502020204030204" pitchFamily="34" charset="0"/>
                    <a:cs typeface="Arial" panose="020B0604020202020204" pitchFamily="34" charset="0"/>
                  </a:rPr>
                  <a:t>Vậy</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cần</a:t>
                </a:r>
                <a:r>
                  <a:rPr lang="en-US" sz="3600" dirty="0">
                    <a:effectLst/>
                    <a:latin typeface="Arial" panose="020B0604020202020204" pitchFamily="34" charset="0"/>
                    <a:ea typeface="Calibri" panose="020F0502020204030204" pitchFamily="34" charset="0"/>
                    <a:cs typeface="Arial" panose="020B0604020202020204" pitchFamily="34" charset="0"/>
                  </a:rPr>
                  <a:t> 28 </a:t>
                </a:r>
                <a:r>
                  <a:rPr lang="en-US" sz="3600" dirty="0" err="1">
                    <a:effectLst/>
                    <a:latin typeface="Arial" panose="020B0604020202020204" pitchFamily="34" charset="0"/>
                    <a:ea typeface="Calibri" panose="020F0502020204030204" pitchFamily="34" charset="0"/>
                    <a:cs typeface="Arial" panose="020B0604020202020204" pitchFamily="34" charset="0"/>
                  </a:rPr>
                  <a:t>lít</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xăng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để</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trộn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hết</a:t>
                </a:r>
                <a:r>
                  <a:rPr lang="en-US" sz="3600" dirty="0">
                    <a:effectLst/>
                    <a:latin typeface="Arial" panose="020B0604020202020204" pitchFamily="34" charset="0"/>
                    <a:ea typeface="Calibri" panose="020F0502020204030204" pitchFamily="34" charset="0"/>
                    <a:cs typeface="Arial" panose="020B0604020202020204" pitchFamily="34" charset="0"/>
                  </a:rPr>
                  <a:t> 8 </a:t>
                </a:r>
                <a:r>
                  <a:rPr lang="en-US" sz="3600" dirty="0" err="1">
                    <a:effectLst/>
                    <a:latin typeface="Arial" panose="020B0604020202020204" pitchFamily="34" charset="0"/>
                    <a:ea typeface="Calibri" panose="020F0502020204030204" pitchFamily="34" charset="0"/>
                    <a:cs typeface="Arial" panose="020B0604020202020204" pitchFamily="34" charset="0"/>
                  </a:rPr>
                  <a:t>lít</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dầu</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theo</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cách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pha</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nhiên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liệu</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nhứ</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trên</a:t>
                </a:r>
                <a:r>
                  <a:rPr lang="en-US" sz="36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0" name="Hộp Văn bản 19">
                <a:extLst>
                  <a:ext uri="{FF2B5EF4-FFF2-40B4-BE49-F238E27FC236}">
                    <a16:creationId xmlns:a16="http://schemas.microsoft.com/office/drawing/2014/main" id="{0E583F47-68AD-37DA-6982-7CA995F7256B}"/>
                  </a:ext>
                </a:extLst>
              </p:cNvPr>
              <p:cNvSpPr txBox="1">
                <a:spLocks noRot="1" noChangeAspect="1" noMove="1" noResize="1" noEditPoints="1" noAdjustHandles="1" noChangeArrowheads="1" noChangeShapeType="1" noTextEdit="1"/>
              </p:cNvSpPr>
              <p:nvPr/>
            </p:nvSpPr>
            <p:spPr>
              <a:xfrm>
                <a:off x="4923774" y="2325427"/>
                <a:ext cx="9250436" cy="6664517"/>
              </a:xfrm>
              <a:prstGeom prst="rect">
                <a:avLst/>
              </a:prstGeom>
              <a:blipFill>
                <a:blip r:embed="rId22"/>
                <a:stretch>
                  <a:fillRect l="-2044" r="-1978"/>
                </a:stretch>
              </a:blipFill>
            </p:spPr>
            <p:txBody>
              <a:bodyPr/>
              <a:lstStyle/>
              <a:p>
                <a:r>
                  <a:rPr lang="en-US">
                    <a:noFill/>
                  </a:rPr>
                  <a:t> </a:t>
                </a:r>
              </a:p>
            </p:txBody>
          </p:sp>
        </mc:Fallback>
      </mc:AlternateContent>
    </p:spTree>
    <p:extLst>
      <p:ext uri="{BB962C8B-B14F-4D97-AF65-F5344CB8AC3E}">
        <p14:creationId xmlns:p14="http://schemas.microsoft.com/office/powerpoint/2010/main" val="172311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13" dur="5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18" dur="500"/>
                                        <p:tgtEl>
                                          <p:spTgt spid="2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23" dur="5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randombar(horizontal)">
                                      <p:cBhvr>
                                        <p:cTn id="28" dur="500"/>
                                        <p:tgtEl>
                                          <p:spTgt spid="2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0">
                                            <p:txEl>
                                              <p:pRg st="4" end="4"/>
                                            </p:txEl>
                                          </p:spTgt>
                                        </p:tgtEl>
                                        <p:attrNameLst>
                                          <p:attrName>style.visibility</p:attrName>
                                        </p:attrNameLst>
                                      </p:cBhvr>
                                      <p:to>
                                        <p:strVal val="visible"/>
                                      </p:to>
                                    </p:set>
                                    <p:animEffect transition="in" filter="randombar(horizontal)">
                                      <p:cBhvr>
                                        <p:cTn id="33"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5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29349">
            <a:off x="397809" y="6699654"/>
            <a:ext cx="2813887" cy="292559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34936">
            <a:off x="14947058" y="3923741"/>
            <a:ext cx="2150546" cy="209971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1670">
            <a:off x="1741045" y="1107667"/>
            <a:ext cx="14495889" cy="8150633"/>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90796">
            <a:off x="237469" y="353316"/>
            <a:ext cx="3134565" cy="1792802"/>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37095">
            <a:off x="702226" y="310990"/>
            <a:ext cx="1543416" cy="586498"/>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19251">
            <a:off x="10512852" y="8799903"/>
            <a:ext cx="4282215" cy="2974193"/>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42177">
            <a:off x="15082914" y="7868794"/>
            <a:ext cx="2160970" cy="1235959"/>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31368">
            <a:off x="16279146" y="6924802"/>
            <a:ext cx="894552" cy="1202943"/>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2081850">
            <a:off x="853771" y="4096524"/>
            <a:ext cx="1585022" cy="1596634"/>
          </a:xfrm>
          <a:prstGeom prst="rect">
            <a:avLst/>
          </a:prstGeom>
        </p:spPr>
      </p:pic>
      <p:grpSp>
        <p:nvGrpSpPr>
          <p:cNvPr id="14" name="Group 14"/>
          <p:cNvGrpSpPr/>
          <p:nvPr/>
        </p:nvGrpSpPr>
        <p:grpSpPr>
          <a:xfrm>
            <a:off x="15762093" y="162063"/>
            <a:ext cx="2617773" cy="2579696"/>
            <a:chOff x="157485" y="160047"/>
            <a:chExt cx="3490364" cy="3439595"/>
          </a:xfrm>
        </p:grpSpPr>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31523">
              <a:off x="157485" y="160047"/>
              <a:ext cx="3490364" cy="3439595"/>
            </a:xfrm>
            <a:prstGeom prst="rect">
              <a:avLst/>
            </a:prstGeom>
          </p:spPr>
        </p:pic>
        <p:pic>
          <p:nvPicPr>
            <p:cNvPr id="16" name="Picture 1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7810758">
              <a:off x="1368867" y="931723"/>
              <a:ext cx="1067600" cy="821487"/>
            </a:xfrm>
            <a:prstGeom prst="rect">
              <a:avLst/>
            </a:prstGeom>
          </p:spPr>
        </p:pic>
      </p:gr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09536A17-4B94-ED0D-44EE-BAD7C0FB8E7E}"/>
                  </a:ext>
                </a:extLst>
              </p:cNvPr>
              <p:cNvSpPr txBox="1"/>
              <p:nvPr/>
            </p:nvSpPr>
            <p:spPr>
              <a:xfrm>
                <a:off x="3434868" y="1322003"/>
                <a:ext cx="11418264" cy="4170501"/>
              </a:xfrm>
              <a:prstGeom prst="rect">
                <a:avLst/>
              </a:prstGeom>
              <a:noFill/>
            </p:spPr>
            <p:txBody>
              <a:bodyPr wrap="square">
                <a:spAutoFit/>
              </a:bodyPr>
              <a:lstStyle/>
              <a:p>
                <a:pPr marL="0" marR="0" algn="just">
                  <a:lnSpc>
                    <a:spcPct val="150000"/>
                  </a:lnSpc>
                  <a:spcBef>
                    <a:spcPts val="600"/>
                  </a:spcBef>
                  <a:spcAft>
                    <a:spcPts val="600"/>
                  </a:spcAft>
                </a:pPr>
                <a:r>
                  <a:rPr lang="nl-NL" sz="3600" dirty="0">
                    <a:effectLst/>
                    <a:latin typeface="Arial" panose="020B0604020202020204" pitchFamily="34" charset="0"/>
                    <a:ea typeface="Calibri" panose="020F0502020204030204" pitchFamily="34" charset="0"/>
                    <a:cs typeface="Arial" panose="020B0604020202020204" pitchFamily="34" charset="0"/>
                  </a:rPr>
                  <a:t>Tỉ số khối lượng của thanh sắt thứ nhất với thanh sắt thứ hai là: </a:t>
                </a:r>
                <a14:m>
                  <m:oMath xmlns:m="http://schemas.openxmlformats.org/officeDocument/2006/math">
                    <m:r>
                      <a:rPr lang="nl-NL" sz="3600" i="0">
                        <a:effectLst/>
                        <a:latin typeface="Cambria Math" panose="02040503050406030204" pitchFamily="18" charset="0"/>
                        <a:ea typeface="Calibri" panose="020F0502020204030204" pitchFamily="34" charset="0"/>
                        <a:cs typeface="Times New Roman" panose="02020603050405020304" pitchFamily="18" charset="0"/>
                      </a:rPr>
                      <m:t>4:10=</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600" i="0">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3600" i="0">
                            <a:effectLst/>
                            <a:latin typeface="Cambria Math" panose="02040503050406030204" pitchFamily="18" charset="0"/>
                            <a:ea typeface="Calibri" panose="020F0502020204030204" pitchFamily="34" charset="0"/>
                            <a:cs typeface="Times New Roman" panose="02020603050405020304" pitchFamily="18" charset="0"/>
                          </a:rPr>
                          <m:t>10</m:t>
                        </m:r>
                      </m:den>
                    </m:f>
                    <m:r>
                      <a:rPr lang="nl-NL" sz="36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600" i="0">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3600" i="0">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600"/>
                  </a:spcBef>
                  <a:spcAft>
                    <a:spcPts val="600"/>
                  </a:spcAft>
                </a:pPr>
                <a:r>
                  <a:rPr lang="nl-NL" sz="3600" dirty="0">
                    <a:effectLst/>
                    <a:latin typeface="Arial" panose="020B0604020202020204" pitchFamily="34" charset="0"/>
                    <a:ea typeface="Calibri" panose="020F0502020204030204" pitchFamily="34" charset="0"/>
                    <a:cs typeface="Arial" panose="020B0604020202020204" pitchFamily="34" charset="0"/>
                  </a:rPr>
                  <a:t>Tỉ số chiều dài của thanh sắt thứ nhất với thanh sắt thứ hai là: </a:t>
                </a:r>
                <a14:m>
                  <m:oMath xmlns:m="http://schemas.openxmlformats.org/officeDocument/2006/math">
                    <m:r>
                      <a:rPr lang="nl-NL" sz="3600" i="0">
                        <a:effectLst/>
                        <a:latin typeface="Cambria Math" panose="02040503050406030204" pitchFamily="18" charset="0"/>
                        <a:ea typeface="Calibri" panose="020F0502020204030204" pitchFamily="34" charset="0"/>
                        <a:cs typeface="Times New Roman" panose="02020603050405020304" pitchFamily="18" charset="0"/>
                      </a:rPr>
                      <m:t>2:5=</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600" i="0">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3600" i="0">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Hộp Văn bản 10">
                <a:extLst>
                  <a:ext uri="{FF2B5EF4-FFF2-40B4-BE49-F238E27FC236}">
                    <a16:creationId xmlns:a16="http://schemas.microsoft.com/office/drawing/2014/main" id="{09536A17-4B94-ED0D-44EE-BAD7C0FB8E7E}"/>
                  </a:ext>
                </a:extLst>
              </p:cNvPr>
              <p:cNvSpPr txBox="1">
                <a:spLocks noRot="1" noChangeAspect="1" noMove="1" noResize="1" noEditPoints="1" noAdjustHandles="1" noChangeArrowheads="1" noChangeShapeType="1" noTextEdit="1"/>
              </p:cNvSpPr>
              <p:nvPr/>
            </p:nvSpPr>
            <p:spPr>
              <a:xfrm>
                <a:off x="3434868" y="1322003"/>
                <a:ext cx="11418264" cy="4170501"/>
              </a:xfrm>
              <a:prstGeom prst="rect">
                <a:avLst/>
              </a:prstGeom>
              <a:blipFill>
                <a:blip r:embed="rId24"/>
                <a:stretch>
                  <a:fillRect l="-1601" r="-1601" b="-1462"/>
                </a:stretch>
              </a:blipFill>
            </p:spPr>
            <p:txBody>
              <a:bodyPr/>
              <a:lstStyle/>
              <a:p>
                <a:r>
                  <a:rPr lang="en-US">
                    <a:noFill/>
                  </a:rPr>
                  <a:t> </a:t>
                </a:r>
              </a:p>
            </p:txBody>
          </p:sp>
        </mc:Fallback>
      </mc:AlternateContent>
      <p:sp>
        <p:nvSpPr>
          <p:cNvPr id="19" name="Hộp Văn bản 18">
            <a:extLst>
              <a:ext uri="{FF2B5EF4-FFF2-40B4-BE49-F238E27FC236}">
                <a16:creationId xmlns:a16="http://schemas.microsoft.com/office/drawing/2014/main" id="{06DD1F77-7B85-FE7C-DBA9-90290149CAA3}"/>
              </a:ext>
            </a:extLst>
          </p:cNvPr>
          <p:cNvSpPr txBox="1"/>
          <p:nvPr/>
        </p:nvSpPr>
        <p:spPr>
          <a:xfrm>
            <a:off x="2665306" y="6251748"/>
            <a:ext cx="12718030" cy="2482667"/>
          </a:xfrm>
          <a:prstGeom prst="rect">
            <a:avLst/>
          </a:prstGeom>
          <a:noFill/>
        </p:spPr>
        <p:txBody>
          <a:bodyPr wrap="square">
            <a:spAutoFit/>
          </a:bodyPr>
          <a:lstStyle/>
          <a:p>
            <a:pPr marL="0" marR="0" algn="just">
              <a:lnSpc>
                <a:spcPct val="150000"/>
              </a:lnSpc>
              <a:spcBef>
                <a:spcPts val="600"/>
              </a:spcBef>
              <a:spcAft>
                <a:spcPts val="600"/>
              </a:spcAft>
            </a:pPr>
            <a:r>
              <a:rPr lang="nl-NL" sz="3600" b="1" i="1" dirty="0">
                <a:effectLst/>
                <a:latin typeface="Arial" panose="020B0604020202020204" pitchFamily="34" charset="0"/>
                <a:ea typeface="Yu Mincho" panose="02020400000000000000" pitchFamily="18" charset="-128"/>
                <a:cs typeface="Arial" panose="020B0604020202020204" pitchFamily="34" charset="0"/>
              </a:rPr>
              <a:t>Nhận xét: </a:t>
            </a:r>
            <a:r>
              <a:rPr lang="nl-NL" sz="3600" dirty="0">
                <a:effectLst/>
                <a:latin typeface="Arial" panose="020B0604020202020204" pitchFamily="34" charset="0"/>
                <a:ea typeface="Yu Mincho" panose="02020400000000000000" pitchFamily="18" charset="-128"/>
                <a:cs typeface="Arial" panose="020B0604020202020204" pitchFamily="34" charset="0"/>
              </a:rPr>
              <a:t>Tỉ số giữa khối lượng của thanh sắt thứ nhất và khối lượng của thanh sắt thứ hai bằng với tỉ số giữa chiều dài của thanh sắt thứ nhất với chiều dài của thanh sắt thứ hai.</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20" name="Mũi tên: Xuống 19">
            <a:extLst>
              <a:ext uri="{FF2B5EF4-FFF2-40B4-BE49-F238E27FC236}">
                <a16:creationId xmlns:a16="http://schemas.microsoft.com/office/drawing/2014/main" id="{D72615EA-F13A-59EB-FA6D-8D42BB6A4B65}"/>
              </a:ext>
            </a:extLst>
          </p:cNvPr>
          <p:cNvSpPr/>
          <p:nvPr/>
        </p:nvSpPr>
        <p:spPr>
          <a:xfrm>
            <a:off x="8180371" y="5453053"/>
            <a:ext cx="990911" cy="838146"/>
          </a:xfrm>
          <a:prstGeom prst="downArrow">
            <a:avLst/>
          </a:prstGeom>
          <a:solidFill>
            <a:srgbClr val="FF9580"/>
          </a:solidFill>
          <a:ln>
            <a:solidFill>
              <a:srgbClr val="FF9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80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wipe(left)">
                                      <p:cBhvr>
                                        <p:cTn id="24"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BC6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9797">
            <a:off x="-3143391" y="3289039"/>
            <a:ext cx="5774080" cy="5658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45734">
            <a:off x="16526576" y="3708032"/>
            <a:ext cx="2297006" cy="50332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71835" y="1028700"/>
            <a:ext cx="14344330" cy="8065415"/>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42177">
            <a:off x="15042268" y="7976179"/>
            <a:ext cx="2160970" cy="1235959"/>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25298" y="660788"/>
            <a:ext cx="3093073" cy="1769071"/>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92955">
            <a:off x="1222449" y="500094"/>
            <a:ext cx="1727685" cy="612543"/>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81850">
            <a:off x="15736980" y="5407012"/>
            <a:ext cx="1148540" cy="1156954"/>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95222">
            <a:off x="3406102" y="8751292"/>
            <a:ext cx="3453731" cy="1130312"/>
          </a:xfrm>
          <a:prstGeom prst="rect">
            <a:avLst/>
          </a:prstGeom>
        </p:spPr>
      </p:pic>
      <p:grpSp>
        <p:nvGrpSpPr>
          <p:cNvPr id="13" name="Group 13"/>
          <p:cNvGrpSpPr/>
          <p:nvPr/>
        </p:nvGrpSpPr>
        <p:grpSpPr>
          <a:xfrm>
            <a:off x="14508700" y="878241"/>
            <a:ext cx="2617773" cy="2579696"/>
            <a:chOff x="157485" y="160047"/>
            <a:chExt cx="3490364" cy="3439595"/>
          </a:xfrm>
        </p:grpSpPr>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331523">
              <a:off x="157485" y="160047"/>
              <a:ext cx="3490364" cy="3439595"/>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810758">
              <a:off x="1368867" y="931723"/>
              <a:ext cx="1067600" cy="821487"/>
            </a:xfrm>
            <a:prstGeom prst="rect">
              <a:avLst/>
            </a:prstGeom>
          </p:spPr>
        </p:pic>
      </p:grpSp>
      <p:sp>
        <p:nvSpPr>
          <p:cNvPr id="10" name="Hộp Văn bản 9">
            <a:extLst>
              <a:ext uri="{FF2B5EF4-FFF2-40B4-BE49-F238E27FC236}">
                <a16:creationId xmlns:a16="http://schemas.microsoft.com/office/drawing/2014/main" id="{954978FF-DA0F-3138-278B-EA527472DBA8}"/>
              </a:ext>
            </a:extLst>
          </p:cNvPr>
          <p:cNvSpPr txBox="1"/>
          <p:nvPr/>
        </p:nvSpPr>
        <p:spPr>
          <a:xfrm>
            <a:off x="3038404" y="2989018"/>
            <a:ext cx="12198681"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28136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9797">
            <a:off x="-3143391" y="3289039"/>
            <a:ext cx="5774080" cy="5658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45734">
            <a:off x="16526576" y="3708032"/>
            <a:ext cx="2297006" cy="50332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71835" y="1028700"/>
            <a:ext cx="14344330" cy="8065415"/>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42177">
            <a:off x="15042268" y="7976179"/>
            <a:ext cx="2160970" cy="1235959"/>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70192" y="932739"/>
            <a:ext cx="3093073" cy="1769071"/>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92955">
            <a:off x="1700644" y="715865"/>
            <a:ext cx="1727685" cy="612543"/>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81850">
            <a:off x="15736980" y="5407012"/>
            <a:ext cx="1148540" cy="1156954"/>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95222">
            <a:off x="3406102" y="8751292"/>
            <a:ext cx="3453731" cy="1130312"/>
          </a:xfrm>
          <a:prstGeom prst="rect">
            <a:avLst/>
          </a:prstGeom>
        </p:spPr>
      </p:pic>
      <p:grpSp>
        <p:nvGrpSpPr>
          <p:cNvPr id="13" name="Group 13"/>
          <p:cNvGrpSpPr/>
          <p:nvPr/>
        </p:nvGrpSpPr>
        <p:grpSpPr>
          <a:xfrm>
            <a:off x="14508700" y="878241"/>
            <a:ext cx="2617773" cy="2579696"/>
            <a:chOff x="157485" y="160047"/>
            <a:chExt cx="3490364" cy="3439595"/>
          </a:xfrm>
        </p:grpSpPr>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331523">
              <a:off x="157485" y="160047"/>
              <a:ext cx="3490364" cy="3439595"/>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810758">
              <a:off x="1368867" y="931723"/>
              <a:ext cx="1067600" cy="821487"/>
            </a:xfrm>
            <a:prstGeom prst="rect">
              <a:avLst/>
            </a:prstGeom>
          </p:spPr>
        </p:pic>
      </p:grpSp>
      <p:sp>
        <p:nvSpPr>
          <p:cNvPr id="18" name="Hộp Văn bản 17">
            <a:extLst>
              <a:ext uri="{FF2B5EF4-FFF2-40B4-BE49-F238E27FC236}">
                <a16:creationId xmlns:a16="http://schemas.microsoft.com/office/drawing/2014/main" id="{C3A6E4CC-CA06-FEFD-51B6-BDD5251C3AA9}"/>
              </a:ext>
            </a:extLst>
          </p:cNvPr>
          <p:cNvSpPr txBox="1"/>
          <p:nvPr/>
        </p:nvSpPr>
        <p:spPr>
          <a:xfrm>
            <a:off x="3803915" y="3984229"/>
            <a:ext cx="10680170" cy="1477328"/>
          </a:xfrm>
          <a:prstGeom prst="rect">
            <a:avLst/>
          </a:prstGeom>
          <a:noFill/>
        </p:spPr>
        <p:txBody>
          <a:bodyPr wrap="square" rtlCol="0">
            <a:spAutoFit/>
          </a:bodyPr>
          <a:lstStyle/>
          <a:p>
            <a:pPr algn="ctr"/>
            <a:r>
              <a:rPr lang="en-US" sz="9000" b="1" dirty="0">
                <a:latin typeface="Arial" panose="020B0604020202020204" pitchFamily="34" charset="0"/>
                <a:cs typeface="Arial" panose="020B0604020202020204" pitchFamily="34" charset="0"/>
              </a:rPr>
              <a:t>BÀI 5: TỈ LỆ THỨC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1EDC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5952">
            <a:off x="8450987" y="8765860"/>
            <a:ext cx="5309830" cy="173776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06233">
            <a:off x="5589967" y="368765"/>
            <a:ext cx="1770348" cy="178331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96056" y="1107667"/>
            <a:ext cx="14495889" cy="815063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2888" flipH="1">
            <a:off x="15515320" y="4508352"/>
            <a:ext cx="7260644" cy="5900924"/>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177">
            <a:off x="15082914" y="7868794"/>
            <a:ext cx="2160970" cy="1235959"/>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70192" y="957878"/>
            <a:ext cx="3093073" cy="1769071"/>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51417">
            <a:off x="1633248" y="850940"/>
            <a:ext cx="1966961" cy="469612"/>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803937">
            <a:off x="-2050122" y="5358308"/>
            <a:ext cx="3734873" cy="2695899"/>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22543" y="7307801"/>
            <a:ext cx="3240722" cy="2502846"/>
          </a:xfrm>
          <a:prstGeom prst="rect">
            <a:avLst/>
          </a:prstGeom>
        </p:spPr>
      </p:pic>
      <p:grpSp>
        <p:nvGrpSpPr>
          <p:cNvPr id="14" name="Group 14"/>
          <p:cNvGrpSpPr/>
          <p:nvPr/>
        </p:nvGrpSpPr>
        <p:grpSpPr>
          <a:xfrm>
            <a:off x="14508700" y="878241"/>
            <a:ext cx="2617773" cy="2579696"/>
            <a:chOff x="157485" y="160047"/>
            <a:chExt cx="3490364" cy="3439595"/>
          </a:xfrm>
        </p:grpSpPr>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331523">
              <a:off x="157485" y="160047"/>
              <a:ext cx="3490364" cy="3439595"/>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810758">
              <a:off x="1368867" y="931723"/>
              <a:ext cx="1067600" cy="821487"/>
            </a:xfrm>
            <a:prstGeom prst="rect">
              <a:avLst/>
            </a:prstGeom>
          </p:spPr>
        </p:pic>
      </p:grpSp>
      <p:sp>
        <p:nvSpPr>
          <p:cNvPr id="7" name="Hộp Văn bản 6">
            <a:extLst>
              <a:ext uri="{FF2B5EF4-FFF2-40B4-BE49-F238E27FC236}">
                <a16:creationId xmlns:a16="http://schemas.microsoft.com/office/drawing/2014/main" id="{F881D670-22F2-B950-7113-5417C85AAFBE}"/>
              </a:ext>
            </a:extLst>
          </p:cNvPr>
          <p:cNvSpPr txBox="1"/>
          <p:nvPr/>
        </p:nvSpPr>
        <p:spPr>
          <a:xfrm>
            <a:off x="4572000" y="1943100"/>
            <a:ext cx="8610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8" name="Hộp Văn bản 7">
            <a:extLst>
              <a:ext uri="{FF2B5EF4-FFF2-40B4-BE49-F238E27FC236}">
                <a16:creationId xmlns:a16="http://schemas.microsoft.com/office/drawing/2014/main" id="{14D8006B-6BBF-B6FF-92F2-222C96A24294}"/>
              </a:ext>
            </a:extLst>
          </p:cNvPr>
          <p:cNvSpPr txBox="1"/>
          <p:nvPr/>
        </p:nvSpPr>
        <p:spPr>
          <a:xfrm>
            <a:off x="4786732" y="4178021"/>
            <a:ext cx="8181135" cy="830997"/>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1. </a:t>
            </a:r>
            <a:r>
              <a:rPr lang="en-US" sz="4800" dirty="0" err="1">
                <a:latin typeface="Arial" panose="020B0604020202020204" pitchFamily="34" charset="0"/>
                <a:cs typeface="Arial" panose="020B0604020202020204" pitchFamily="34" charset="0"/>
              </a:rPr>
              <a:t>Định</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nghĩa</a:t>
            </a:r>
            <a:endParaRPr lang="en-US" sz="4800" dirty="0">
              <a:latin typeface="Arial" panose="020B0604020202020204" pitchFamily="34" charset="0"/>
              <a:cs typeface="Arial" panose="020B0604020202020204" pitchFamily="34" charset="0"/>
            </a:endParaRPr>
          </a:p>
        </p:txBody>
      </p:sp>
      <p:sp>
        <p:nvSpPr>
          <p:cNvPr id="10" name="Hộp Văn bản 9">
            <a:extLst>
              <a:ext uri="{FF2B5EF4-FFF2-40B4-BE49-F238E27FC236}">
                <a16:creationId xmlns:a16="http://schemas.microsoft.com/office/drawing/2014/main" id="{4A52AA2B-3EC0-92CC-F1DE-3AFBCDA07942}"/>
              </a:ext>
            </a:extLst>
          </p:cNvPr>
          <p:cNvSpPr txBox="1"/>
          <p:nvPr/>
        </p:nvSpPr>
        <p:spPr>
          <a:xfrm>
            <a:off x="4786731" y="6012627"/>
            <a:ext cx="8181135" cy="830997"/>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2. </a:t>
            </a:r>
            <a:r>
              <a:rPr lang="en-US" sz="4800" dirty="0" err="1">
                <a:latin typeface="Arial" panose="020B0604020202020204" pitchFamily="34" charset="0"/>
                <a:cs typeface="Arial" panose="020B0604020202020204" pitchFamily="34" charset="0"/>
              </a:rPr>
              <a:t>Tính</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chất</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370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anim calcmode="lin" valueType="num">
                                      <p:cBhvr>
                                        <p:cTn id="1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BC6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9797">
            <a:off x="-3143391" y="3289039"/>
            <a:ext cx="5774080" cy="5658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45734">
            <a:off x="16526576" y="3708032"/>
            <a:ext cx="2297006" cy="50332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71835" y="1028700"/>
            <a:ext cx="14344330" cy="8065415"/>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42177">
            <a:off x="15042268" y="7976179"/>
            <a:ext cx="2160970" cy="1235959"/>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25298" y="660788"/>
            <a:ext cx="3093073" cy="1769071"/>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92955">
            <a:off x="1222449" y="500094"/>
            <a:ext cx="1727685" cy="612543"/>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81850">
            <a:off x="15736980" y="5407012"/>
            <a:ext cx="1148540" cy="1156954"/>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95222">
            <a:off x="3406102" y="8751292"/>
            <a:ext cx="3453731" cy="1130312"/>
          </a:xfrm>
          <a:prstGeom prst="rect">
            <a:avLst/>
          </a:prstGeom>
        </p:spPr>
      </p:pic>
      <p:grpSp>
        <p:nvGrpSpPr>
          <p:cNvPr id="13" name="Group 13"/>
          <p:cNvGrpSpPr/>
          <p:nvPr/>
        </p:nvGrpSpPr>
        <p:grpSpPr>
          <a:xfrm>
            <a:off x="14508700" y="878241"/>
            <a:ext cx="2617773" cy="2579696"/>
            <a:chOff x="157485" y="160047"/>
            <a:chExt cx="3490364" cy="3439595"/>
          </a:xfrm>
        </p:grpSpPr>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331523">
              <a:off x="157485" y="160047"/>
              <a:ext cx="3490364" cy="3439595"/>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810758">
              <a:off x="1368867" y="931723"/>
              <a:ext cx="1067600" cy="821487"/>
            </a:xfrm>
            <a:prstGeom prst="rect">
              <a:avLst/>
            </a:prstGeom>
          </p:spPr>
        </p:pic>
      </p:grpSp>
      <p:sp>
        <p:nvSpPr>
          <p:cNvPr id="6" name="Hình Bầu dục 5">
            <a:extLst>
              <a:ext uri="{FF2B5EF4-FFF2-40B4-BE49-F238E27FC236}">
                <a16:creationId xmlns:a16="http://schemas.microsoft.com/office/drawing/2014/main" id="{19A959EC-65FA-8E03-B0BC-189A60919F81}"/>
              </a:ext>
            </a:extLst>
          </p:cNvPr>
          <p:cNvSpPr/>
          <p:nvPr/>
        </p:nvSpPr>
        <p:spPr>
          <a:xfrm>
            <a:off x="7480762" y="2628900"/>
            <a:ext cx="3326476" cy="1376346"/>
          </a:xfrm>
          <a:prstGeom prst="ellipse">
            <a:avLst/>
          </a:prstGeom>
          <a:solidFill>
            <a:srgbClr val="B1EDCF"/>
          </a:solidFill>
          <a:ln>
            <a:solidFill>
              <a:srgbClr val="B1ED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ysClr val="windowText" lastClr="000000"/>
                </a:solidFill>
                <a:latin typeface="Arial" panose="020B0604020202020204" pitchFamily="34" charset="0"/>
                <a:cs typeface="Arial" panose="020B0604020202020204" pitchFamily="34" charset="0"/>
              </a:rPr>
              <a:t>Ví</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dụ</a:t>
            </a:r>
            <a:r>
              <a:rPr lang="en-US" sz="4000" b="1" dirty="0">
                <a:solidFill>
                  <a:sysClr val="windowText" lastClr="000000"/>
                </a:solidFill>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6A8EF745-6CCA-0D04-C0E1-FA1D3261BE16}"/>
                  </a:ext>
                </a:extLst>
              </p:cNvPr>
              <p:cNvSpPr txBox="1"/>
              <p:nvPr/>
            </p:nvSpPr>
            <p:spPr>
              <a:xfrm>
                <a:off x="3390900" y="4618212"/>
                <a:ext cx="11506200" cy="2287549"/>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Từ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−8</m:t>
                        </m:r>
                      </m:num>
                      <m:den>
                        <m:r>
                          <a:rPr lang="en-US" sz="4000" b="0" i="1" smtClean="0">
                            <a:latin typeface="Cambria Math" panose="02040503050406030204" pitchFamily="18" charset="0"/>
                            <a:cs typeface="Arial" panose="020B0604020202020204" pitchFamily="34" charset="0"/>
                          </a:rPr>
                          <m:t>20</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14</m:t>
                        </m:r>
                      </m:num>
                      <m:den>
                        <m:r>
                          <a:rPr lang="en-US" sz="4000" b="0" i="1" smtClean="0">
                            <a:latin typeface="Cambria Math" panose="02040503050406030204" pitchFamily="18" charset="0"/>
                            <a:cs typeface="Arial" panose="020B0604020202020204" pitchFamily="34" charset="0"/>
                          </a:rPr>
                          <m:t>−35</m:t>
                        </m:r>
                      </m:den>
                    </m:f>
                  </m:oMath>
                </a14:m>
                <a:r>
                  <a:rPr lang="en-US" sz="4000" dirty="0">
                    <a:latin typeface="Arial" panose="020B0604020202020204" pitchFamily="34" charset="0"/>
                    <a:cs typeface="Arial" panose="020B0604020202020204" pitchFamily="34" charset="0"/>
                  </a:rPr>
                  <a:t>				b)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8</m:t>
                        </m:r>
                      </m:num>
                      <m:den>
                        <m:r>
                          <a:rPr lang="en-US" sz="4000" b="0" i="1" smtClean="0">
                            <a:latin typeface="Cambria Math" panose="02040503050406030204" pitchFamily="18" charset="0"/>
                            <a:cs typeface="Arial" panose="020B0604020202020204" pitchFamily="34" charset="0"/>
                          </a:rPr>
                          <m:t>3</m:t>
                        </m:r>
                      </m:den>
                    </m:f>
                    <m:r>
                      <a:rPr lang="en-US" sz="4000" b="0" i="1" smtClean="0">
                        <a:latin typeface="Cambria Math" panose="02040503050406030204" pitchFamily="18" charset="0"/>
                        <a:cs typeface="Arial" panose="020B0604020202020204" pitchFamily="34" charset="0"/>
                      </a:rPr>
                      <m:t>:6</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cs typeface="Arial" panose="020B0604020202020204" pitchFamily="34" charset="0"/>
                      </a:rPr>
                      <m:t>6:</m:t>
                    </m:r>
                    <m:f>
                      <m:fPr>
                        <m:ctrlPr>
                          <a:rPr lang="en-US" sz="4000" b="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8</m:t>
                        </m:r>
                      </m:num>
                      <m:den>
                        <m:r>
                          <a:rPr lang="en-US" sz="4000" b="0" i="1" smtClean="0">
                            <a:latin typeface="Cambria Math" panose="02040503050406030204" pitchFamily="18" charset="0"/>
                            <a:cs typeface="Arial" panose="020B0604020202020204" pitchFamily="34" charset="0"/>
                          </a:rPr>
                          <m:t>3</m:t>
                        </m:r>
                      </m:den>
                    </m:f>
                  </m:oMath>
                </a14:m>
                <a:endParaRPr lang="en-US" sz="4000" dirty="0">
                  <a:latin typeface="Arial" panose="020B0604020202020204" pitchFamily="34" charset="0"/>
                  <a:cs typeface="Arial" panose="020B0604020202020204" pitchFamily="34" charset="0"/>
                </a:endParaRPr>
              </a:p>
            </p:txBody>
          </p:sp>
        </mc:Choice>
        <mc:Fallback xmlns="">
          <p:sp>
            <p:nvSpPr>
              <p:cNvPr id="7" name="Hộp Văn bản 6">
                <a:extLst>
                  <a:ext uri="{FF2B5EF4-FFF2-40B4-BE49-F238E27FC236}">
                    <a16:creationId xmlns:a16="http://schemas.microsoft.com/office/drawing/2014/main" id="{6A8EF745-6CCA-0D04-C0E1-FA1D3261BE16}"/>
                  </a:ext>
                </a:extLst>
              </p:cNvPr>
              <p:cNvSpPr txBox="1">
                <a:spLocks noRot="1" noChangeAspect="1" noMove="1" noResize="1" noEditPoints="1" noAdjustHandles="1" noChangeArrowheads="1" noChangeShapeType="1" noTextEdit="1"/>
              </p:cNvSpPr>
              <p:nvPr/>
            </p:nvSpPr>
            <p:spPr>
              <a:xfrm>
                <a:off x="3390900" y="4618212"/>
                <a:ext cx="11506200" cy="2287549"/>
              </a:xfrm>
              <a:prstGeom prst="rect">
                <a:avLst/>
              </a:prstGeom>
              <a:blipFill>
                <a:blip r:embed="rId20"/>
                <a:stretch>
                  <a:fillRect l="-1854" r="-1854" b="-1333"/>
                </a:stretch>
              </a:blipFill>
            </p:spPr>
            <p:txBody>
              <a:bodyPr/>
              <a:lstStyle/>
              <a:p>
                <a:r>
                  <a:rPr lang="en-US">
                    <a:noFill/>
                  </a:rPr>
                  <a:t> </a:t>
                </a:r>
              </a:p>
            </p:txBody>
          </p:sp>
        </mc:Fallback>
      </mc:AlternateContent>
    </p:spTree>
    <p:extLst>
      <p:ext uri="{BB962C8B-B14F-4D97-AF65-F5344CB8AC3E}">
        <p14:creationId xmlns:p14="http://schemas.microsoft.com/office/powerpoint/2010/main" val="393000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up)">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up)">
                                      <p:cBhvr>
                                        <p:cTn id="1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ACC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84597" y="303516"/>
            <a:ext cx="16118806" cy="9219089"/>
          </a:xfrm>
          <a:prstGeom prst="rect">
            <a:avLst/>
          </a:prstGeom>
        </p:spPr>
      </p:pic>
      <p:sp>
        <p:nvSpPr>
          <p:cNvPr id="58" name="TextBox 58"/>
          <p:cNvSpPr txBox="1"/>
          <p:nvPr/>
        </p:nvSpPr>
        <p:spPr>
          <a:xfrm>
            <a:off x="9355825" y="1548957"/>
            <a:ext cx="1898807" cy="536676"/>
          </a:xfrm>
          <a:prstGeom prst="rect">
            <a:avLst/>
          </a:prstGeom>
        </p:spPr>
        <p:txBody>
          <a:bodyPr lIns="0" tIns="0" rIns="0" bIns="0" rtlCol="0" anchor="t">
            <a:spAutoFit/>
          </a:bodyPr>
          <a:lstStyle/>
          <a:p>
            <a:pPr algn="ctr">
              <a:lnSpc>
                <a:spcPts val="4352"/>
              </a:lnSpc>
              <a:spcBef>
                <a:spcPct val="0"/>
              </a:spcBef>
            </a:pPr>
            <a:r>
              <a:rPr lang="en-US" sz="3108">
                <a:solidFill>
                  <a:srgbClr val="FFFFFF"/>
                </a:solidFill>
                <a:latin typeface="KG Primary Penmanship"/>
              </a:rPr>
              <a:t>Category 4</a:t>
            </a:r>
          </a:p>
        </p:txBody>
      </p:sp>
      <p:sp>
        <p:nvSpPr>
          <p:cNvPr id="59" name="TextBox 59"/>
          <p:cNvSpPr txBox="1"/>
          <p:nvPr/>
        </p:nvSpPr>
        <p:spPr>
          <a:xfrm>
            <a:off x="13975126" y="1534151"/>
            <a:ext cx="1898807" cy="536676"/>
          </a:xfrm>
          <a:prstGeom prst="rect">
            <a:avLst/>
          </a:prstGeom>
        </p:spPr>
        <p:txBody>
          <a:bodyPr lIns="0" tIns="0" rIns="0" bIns="0" rtlCol="0" anchor="t">
            <a:spAutoFit/>
          </a:bodyPr>
          <a:lstStyle/>
          <a:p>
            <a:pPr algn="ctr">
              <a:lnSpc>
                <a:spcPts val="4352"/>
              </a:lnSpc>
              <a:spcBef>
                <a:spcPct val="0"/>
              </a:spcBef>
            </a:pPr>
            <a:r>
              <a:rPr lang="en-US" sz="3108" dirty="0">
                <a:solidFill>
                  <a:srgbClr val="FFFFFF"/>
                </a:solidFill>
                <a:latin typeface="KG Primary Penmanship"/>
              </a:rPr>
              <a:t>Category 6</a:t>
            </a:r>
          </a:p>
        </p:txBody>
      </p:sp>
      <p:sp>
        <p:nvSpPr>
          <p:cNvPr id="90" name="TextBox 90"/>
          <p:cNvSpPr txBox="1"/>
          <p:nvPr/>
        </p:nvSpPr>
        <p:spPr>
          <a:xfrm>
            <a:off x="11657282" y="1534151"/>
            <a:ext cx="1898807" cy="536676"/>
          </a:xfrm>
          <a:prstGeom prst="rect">
            <a:avLst/>
          </a:prstGeom>
        </p:spPr>
        <p:txBody>
          <a:bodyPr lIns="0" tIns="0" rIns="0" bIns="0" rtlCol="0" anchor="t">
            <a:spAutoFit/>
          </a:bodyPr>
          <a:lstStyle/>
          <a:p>
            <a:pPr algn="ctr">
              <a:lnSpc>
                <a:spcPts val="4352"/>
              </a:lnSpc>
              <a:spcBef>
                <a:spcPct val="0"/>
              </a:spcBef>
            </a:pPr>
            <a:r>
              <a:rPr lang="en-US" sz="3108">
                <a:solidFill>
                  <a:srgbClr val="FFFFFF"/>
                </a:solidFill>
                <a:latin typeface="KG Primary Penmanship"/>
              </a:rPr>
              <a:t>Category 5</a:t>
            </a:r>
          </a:p>
        </p:txBody>
      </p:sp>
      <p:pic>
        <p:nvPicPr>
          <p:cNvPr id="114" name="Picture 1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38578">
            <a:off x="-1189656" y="639358"/>
            <a:ext cx="2379311" cy="778684"/>
          </a:xfrm>
          <a:prstGeom prst="rect">
            <a:avLst/>
          </a:prstGeom>
        </p:spPr>
      </p:pic>
      <p:pic>
        <p:nvPicPr>
          <p:cNvPr id="115" name="Picture 1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43153">
            <a:off x="-2414689" y="5292360"/>
            <a:ext cx="4337461" cy="3525173"/>
          </a:xfrm>
          <a:prstGeom prst="rect">
            <a:avLst/>
          </a:prstGeom>
        </p:spPr>
      </p:pic>
      <p:pic>
        <p:nvPicPr>
          <p:cNvPr id="116" name="Picture 1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30163">
            <a:off x="15808246" y="2995807"/>
            <a:ext cx="5872724" cy="4260394"/>
          </a:xfrm>
          <a:prstGeom prst="rect">
            <a:avLst/>
          </a:prstGeom>
        </p:spPr>
      </p:pic>
      <p:pic>
        <p:nvPicPr>
          <p:cNvPr id="117" name="Picture 1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578696">
            <a:off x="16448731" y="4799983"/>
            <a:ext cx="1322831" cy="1909598"/>
          </a:xfrm>
          <a:prstGeom prst="rect">
            <a:avLst/>
          </a:prstGeom>
        </p:spPr>
      </p:pic>
      <p:pic>
        <p:nvPicPr>
          <p:cNvPr id="118" name="Picture 1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79270">
            <a:off x="-295405" y="2258274"/>
            <a:ext cx="2101464" cy="2068906"/>
          </a:xfrm>
          <a:prstGeom prst="rect">
            <a:avLst/>
          </a:prstGeom>
        </p:spPr>
      </p:pic>
      <p:pic>
        <p:nvPicPr>
          <p:cNvPr id="119" name="Picture 1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34936">
            <a:off x="16247934" y="509107"/>
            <a:ext cx="1514452" cy="1478656"/>
          </a:xfrm>
          <a:prstGeom prst="rect">
            <a:avLst/>
          </a:prstGeom>
        </p:spPr>
      </p:pic>
      <p:pic>
        <p:nvPicPr>
          <p:cNvPr id="120" name="Picture 12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99001" y="8672704"/>
            <a:ext cx="1171192" cy="1171192"/>
          </a:xfrm>
          <a:prstGeom prst="rect">
            <a:avLst/>
          </a:prstGeom>
        </p:spPr>
      </p:pic>
      <p:pic>
        <p:nvPicPr>
          <p:cNvPr id="121" name="Picture 12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34474">
            <a:off x="722206" y="-380300"/>
            <a:ext cx="1026960" cy="1034483"/>
          </a:xfrm>
          <a:prstGeom prst="rect">
            <a:avLst/>
          </a:prstGeom>
        </p:spPr>
      </p:pic>
      <p:pic>
        <p:nvPicPr>
          <p:cNvPr id="122" name="Picture 12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34474">
            <a:off x="17672675" y="8082737"/>
            <a:ext cx="456993" cy="460341"/>
          </a:xfrm>
          <a:prstGeom prst="rect">
            <a:avLst/>
          </a:prstGeom>
        </p:spPr>
      </p:pic>
      <p:sp>
        <p:nvSpPr>
          <p:cNvPr id="131" name="Hình chữ nhật: Góc Tròn 130">
            <a:extLst>
              <a:ext uri="{FF2B5EF4-FFF2-40B4-BE49-F238E27FC236}">
                <a16:creationId xmlns:a16="http://schemas.microsoft.com/office/drawing/2014/main" id="{6A87111C-F552-FC40-B1CC-336ECF36BCFC}"/>
              </a:ext>
            </a:extLst>
          </p:cNvPr>
          <p:cNvSpPr/>
          <p:nvPr/>
        </p:nvSpPr>
        <p:spPr>
          <a:xfrm>
            <a:off x="1443522" y="1207695"/>
            <a:ext cx="3352800" cy="1219200"/>
          </a:xfrm>
          <a:prstGeom prst="roundRect">
            <a:avLst/>
          </a:prstGeom>
          <a:solidFill>
            <a:srgbClr val="FF9580"/>
          </a:solidFill>
          <a:ln>
            <a:solidFill>
              <a:srgbClr val="FF9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ysClr val="windowText" lastClr="000000"/>
                </a:solidFill>
                <a:latin typeface="Arial" panose="020B0604020202020204" pitchFamily="34" charset="0"/>
                <a:cs typeface="Arial" panose="020B0604020202020204" pitchFamily="34" charset="0"/>
              </a:rPr>
              <a:t>Luyện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tập</a:t>
            </a:r>
            <a:r>
              <a:rPr lang="en-US" sz="4000" b="1" dirty="0">
                <a:solidFill>
                  <a:sysClr val="windowText" lastClr="000000"/>
                </a:solidFill>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32" name="Hộp Văn bản 131">
                <a:extLst>
                  <a:ext uri="{FF2B5EF4-FFF2-40B4-BE49-F238E27FC236}">
                    <a16:creationId xmlns:a16="http://schemas.microsoft.com/office/drawing/2014/main" id="{54FAB960-2AD1-30DF-40A6-639A14C364F7}"/>
                  </a:ext>
                </a:extLst>
              </p:cNvPr>
              <p:cNvSpPr txBox="1"/>
              <p:nvPr/>
            </p:nvSpPr>
            <p:spPr>
              <a:xfrm>
                <a:off x="4935619" y="1177726"/>
                <a:ext cx="11521169" cy="229287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Từ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m:t>
                        </m:r>
                      </m:num>
                      <m:den>
                        <m:r>
                          <a:rPr lang="en-US" sz="4000" b="0" i="1" smtClean="0">
                            <a:latin typeface="Cambria Math" panose="02040503050406030204" pitchFamily="18" charset="0"/>
                            <a:cs typeface="Arial" panose="020B0604020202020204" pitchFamily="34" charset="0"/>
                          </a:rPr>
                          <m:t>5</m:t>
                        </m:r>
                      </m:den>
                    </m:f>
                    <m:r>
                      <a:rPr lang="en-US" sz="4000" b="0" i="1" smtClean="0">
                        <a:latin typeface="Cambria Math" panose="02040503050406030204" pitchFamily="18" charset="0"/>
                        <a:cs typeface="Arial" panose="020B0604020202020204" pitchFamily="34" charset="0"/>
                      </a:rPr>
                      <m:t>:4</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3</m:t>
                        </m:r>
                      </m:num>
                      <m:den>
                        <m:r>
                          <a:rPr lang="en-US" sz="4000" b="0" i="1" smtClean="0">
                            <a:latin typeface="Cambria Math" panose="02040503050406030204" pitchFamily="18" charset="0"/>
                            <a:cs typeface="Arial" panose="020B0604020202020204" pitchFamily="34" charset="0"/>
                          </a:rPr>
                          <m:t>4</m:t>
                        </m:r>
                      </m:den>
                    </m:f>
                    <m:r>
                      <a:rPr lang="en-US" sz="4000" b="0" i="1" smtClean="0">
                        <a:latin typeface="Cambria Math" panose="02040503050406030204" pitchFamily="18" charset="0"/>
                        <a:cs typeface="Arial" panose="020B0604020202020204" pitchFamily="34" charset="0"/>
                      </a:rPr>
                      <m:t>:</m:t>
                    </m:r>
                    <m:f>
                      <m:fPr>
                        <m:ctrlPr>
                          <a:rPr lang="en-US" sz="4000" b="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−15</m:t>
                        </m:r>
                      </m:num>
                      <m:den>
                        <m:r>
                          <a:rPr lang="en-US" sz="40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b)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15</m:t>
                        </m:r>
                      </m:num>
                      <m:den>
                        <m:r>
                          <a:rPr lang="en-US" sz="4000" b="0" i="1" smtClean="0">
                            <a:latin typeface="Cambria Math" panose="02040503050406030204" pitchFamily="18" charset="0"/>
                            <a:cs typeface="Arial" panose="020B0604020202020204" pitchFamily="34" charset="0"/>
                          </a:rPr>
                          <m:t>27</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cs typeface="Arial" panose="020B0604020202020204" pitchFamily="34" charset="0"/>
                      </a:rPr>
                      <m:t>25:30</m:t>
                    </m:r>
                  </m:oMath>
                </a14:m>
                <a:endParaRPr lang="en-US" sz="4000" dirty="0">
                  <a:latin typeface="Arial" panose="020B0604020202020204" pitchFamily="34" charset="0"/>
                  <a:cs typeface="Arial" panose="020B0604020202020204" pitchFamily="34" charset="0"/>
                </a:endParaRPr>
              </a:p>
            </p:txBody>
          </p:sp>
        </mc:Choice>
        <mc:Fallback xmlns="">
          <p:sp>
            <p:nvSpPr>
              <p:cNvPr id="132" name="Hộp Văn bản 131">
                <a:extLst>
                  <a:ext uri="{FF2B5EF4-FFF2-40B4-BE49-F238E27FC236}">
                    <a16:creationId xmlns:a16="http://schemas.microsoft.com/office/drawing/2014/main" id="{54FAB960-2AD1-30DF-40A6-639A14C364F7}"/>
                  </a:ext>
                </a:extLst>
              </p:cNvPr>
              <p:cNvSpPr txBox="1">
                <a:spLocks noRot="1" noChangeAspect="1" noMove="1" noResize="1" noEditPoints="1" noAdjustHandles="1" noChangeArrowheads="1" noChangeShapeType="1" noTextEdit="1"/>
              </p:cNvSpPr>
              <p:nvPr/>
            </p:nvSpPr>
            <p:spPr>
              <a:xfrm>
                <a:off x="4935619" y="1177726"/>
                <a:ext cx="11521169" cy="2292872"/>
              </a:xfrm>
              <a:prstGeom prst="rect">
                <a:avLst/>
              </a:prstGeom>
              <a:blipFill>
                <a:blip r:embed="rId22"/>
                <a:stretch>
                  <a:fillRect l="-1905" r="-1693" b="-13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 name="Hộp Văn bản 134">
                <a:extLst>
                  <a:ext uri="{FF2B5EF4-FFF2-40B4-BE49-F238E27FC236}">
                    <a16:creationId xmlns:a16="http://schemas.microsoft.com/office/drawing/2014/main" id="{D3AD2A30-BBBF-FB18-0755-352815D294F5}"/>
                  </a:ext>
                </a:extLst>
              </p:cNvPr>
              <p:cNvSpPr txBox="1"/>
              <p:nvPr/>
            </p:nvSpPr>
            <p:spPr>
              <a:xfrm>
                <a:off x="2556288" y="5033760"/>
                <a:ext cx="13600975" cy="3703321"/>
              </a:xfrm>
              <a:prstGeom prst="rect">
                <a:avLst/>
              </a:prstGeom>
              <a:noFill/>
            </p:spPr>
            <p:txBody>
              <a:bodyPr wrap="square">
                <a:spAutoFit/>
              </a:bodyPr>
              <a:lstStyle/>
              <a:p>
                <a:pPr marL="0" marR="0" algn="just">
                  <a:lnSpc>
                    <a:spcPct val="150000"/>
                  </a:lnSpc>
                  <a:spcBef>
                    <a:spcPts val="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50000"/>
                  </a:lnSpc>
                  <a:spcBef>
                    <a:spcPts val="0"/>
                  </a:spcBef>
                  <a:spcAft>
                    <a:spcPts val="6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a:effectLst/>
                            <a:latin typeface="Cambria Math" panose="02040503050406030204" pitchFamily="18" charset="0"/>
                            <a:ea typeface="Yu Mincho" panose="02020400000000000000" pitchFamily="18" charset="-128"/>
                            <a:cs typeface="Times New Roman" panose="02020603050405020304" pitchFamily="18" charset="0"/>
                          </a:rPr>
                          <m:t>2</m:t>
                        </m:r>
                      </m:num>
                      <m:den>
                        <m:r>
                          <a:rPr lang="en-US" sz="4000" i="1">
                            <a:effectLst/>
                            <a:latin typeface="Cambria Math" panose="02040503050406030204" pitchFamily="18" charset="0"/>
                            <a:ea typeface="Yu Mincho" panose="02020400000000000000" pitchFamily="18" charset="-128"/>
                            <a:cs typeface="Times New Roman" panose="02020603050405020304" pitchFamily="18" charset="0"/>
                          </a:rPr>
                          <m:t>5</m:t>
                        </m:r>
                      </m:den>
                    </m:f>
                    <m:r>
                      <a:rPr lang="en-US" sz="40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a:effectLst/>
                            <a:latin typeface="Cambria Math" panose="02040503050406030204" pitchFamily="18" charset="0"/>
                            <a:ea typeface="Yu Mincho" panose="02020400000000000000" pitchFamily="18" charset="-128"/>
                            <a:cs typeface="Times New Roman" panose="02020603050405020304" pitchFamily="18" charset="0"/>
                          </a:rPr>
                          <m:t>1</m:t>
                        </m:r>
                      </m:num>
                      <m:den>
                        <m:r>
                          <a:rPr lang="en-US" sz="4000" i="1">
                            <a:effectLst/>
                            <a:latin typeface="Cambria Math" panose="02040503050406030204" pitchFamily="18" charset="0"/>
                            <a:ea typeface="Yu Mincho" panose="02020400000000000000" pitchFamily="18" charset="-128"/>
                            <a:cs typeface="Times New Roman" panose="02020603050405020304" pitchFamily="18" charset="0"/>
                          </a:rPr>
                          <m:t>4</m:t>
                        </m:r>
                      </m:den>
                    </m:f>
                    <m:r>
                      <a:rPr lang="en-US" sz="40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a:effectLst/>
                            <a:latin typeface="Cambria Math" panose="02040503050406030204" pitchFamily="18" charset="0"/>
                            <a:ea typeface="Yu Mincho" panose="02020400000000000000" pitchFamily="18" charset="-128"/>
                            <a:cs typeface="Times New Roman" panose="02020603050405020304" pitchFamily="18" charset="0"/>
                          </a:rPr>
                          <m:t>2</m:t>
                        </m:r>
                      </m:num>
                      <m:den>
                        <m:r>
                          <a:rPr lang="en-US" sz="4000" i="1">
                            <a:effectLst/>
                            <a:latin typeface="Cambria Math" panose="02040503050406030204" pitchFamily="18" charset="0"/>
                            <a:ea typeface="Yu Mincho" panose="02020400000000000000" pitchFamily="18" charset="-128"/>
                            <a:cs typeface="Times New Roman" panose="02020603050405020304" pitchFamily="18" charset="0"/>
                          </a:rPr>
                          <m:t>20</m:t>
                        </m:r>
                      </m:den>
                    </m:f>
                    <m:r>
                      <a:rPr lang="en-US" sz="40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a:effectLst/>
                            <a:latin typeface="Cambria Math" panose="02040503050406030204" pitchFamily="18" charset="0"/>
                            <a:ea typeface="Yu Mincho" panose="02020400000000000000" pitchFamily="18" charset="-128"/>
                            <a:cs typeface="Times New Roman" panose="02020603050405020304" pitchFamily="18" charset="0"/>
                          </a:rPr>
                          <m:t>1</m:t>
                        </m:r>
                      </m:num>
                      <m:den>
                        <m:r>
                          <a:rPr lang="en-US" sz="4000" i="1">
                            <a:effectLst/>
                            <a:latin typeface="Cambria Math" panose="02040503050406030204" pitchFamily="18" charset="0"/>
                            <a:ea typeface="Yu Mincho" panose="02020400000000000000" pitchFamily="18" charset="-128"/>
                            <a:cs typeface="Times New Roman" panose="02020603050405020304" pitchFamily="18" charset="0"/>
                          </a:rPr>
                          <m:t>10</m:t>
                        </m:r>
                      </m:den>
                    </m:f>
                    <m:r>
                      <a:rPr lang="en-US" sz="4000" b="0" i="1" smtClean="0">
                        <a:effectLst/>
                        <a:latin typeface="Cambria Math" panose="02040503050406030204" pitchFamily="18" charset="0"/>
                        <a:ea typeface="Yu Mincho" panose="02020400000000000000" pitchFamily="18" charset="-128"/>
                        <a:cs typeface="Times New Roman" panose="02020603050405020304" pitchFamily="18" charset="0"/>
                      </a:rPr>
                      <m:t>;</m:t>
                    </m:r>
                    <m:r>
                      <a:rPr lang="en-US" sz="4000" b="0" i="0" smtClean="0">
                        <a:effectLst/>
                        <a:latin typeface="Cambria Math" panose="02040503050406030204" pitchFamily="18" charset="0"/>
                        <a:ea typeface="Yu Mincho" panose="02020400000000000000" pitchFamily="18" charset="-128"/>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15</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15</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6</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60</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en-US" sz="4000" dirty="0">
                    <a:effectLst/>
                    <a:latin typeface="Arial" panose="020B0604020202020204" pitchFamily="34" charset="0"/>
                    <a:ea typeface="Yu Mincho" panose="02020400000000000000" pitchFamily="18" charset="-128"/>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Vậy</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:4 </m:t>
                    </m:r>
                  </m:oMath>
                </a14:m>
                <a:r>
                  <a:rPr lang="en-US" sz="4000" dirty="0" err="1">
                    <a:effectLst/>
                    <a:latin typeface="Arial" panose="020B0604020202020204" pitchFamily="34" charset="0"/>
                    <a:ea typeface="Yu Mincho" panose="02020400000000000000" pitchFamily="18" charset="-128"/>
                    <a:cs typeface="Arial" panose="020B0604020202020204" pitchFamily="34" charset="0"/>
                  </a:rPr>
                  <a:t>và</a:t>
                </a:r>
                <a:r>
                  <a:rPr lang="en-US" sz="4000" dirty="0">
                    <a:effectLst/>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a:effectLst/>
                            <a:latin typeface="Cambria Math" panose="02040503050406030204" pitchFamily="18" charset="0"/>
                            <a:ea typeface="Yu Mincho" panose="02020400000000000000" pitchFamily="18" charset="-128"/>
                            <a:cs typeface="Times New Roman" panose="02020603050405020304" pitchFamily="18" charset="0"/>
                          </a:rPr>
                          <m:t>3</m:t>
                        </m:r>
                      </m:num>
                      <m:den>
                        <m:r>
                          <a:rPr lang="en-US" sz="4000" i="1">
                            <a:effectLst/>
                            <a:latin typeface="Cambria Math" panose="02040503050406030204" pitchFamily="18" charset="0"/>
                            <a:ea typeface="Yu Mincho" panose="02020400000000000000" pitchFamily="18" charset="-128"/>
                            <a:cs typeface="Times New Roman" panose="02020603050405020304" pitchFamily="18" charset="0"/>
                          </a:rPr>
                          <m:t>4</m:t>
                        </m:r>
                      </m:den>
                    </m:f>
                    <m:r>
                      <a:rPr lang="en-US" sz="40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b="0" i="1" smtClean="0">
                            <a:effectLst/>
                            <a:latin typeface="Cambria Math" panose="02040503050406030204" pitchFamily="18" charset="0"/>
                            <a:ea typeface="Yu Mincho" panose="02020400000000000000" pitchFamily="18" charset="-128"/>
                            <a:cs typeface="Times New Roman" panose="02020603050405020304" pitchFamily="18" charset="0"/>
                          </a:rPr>
                          <m:t>−</m:t>
                        </m:r>
                        <m:r>
                          <a:rPr lang="en-US" sz="4000" i="1">
                            <a:effectLst/>
                            <a:latin typeface="Cambria Math" panose="02040503050406030204" pitchFamily="18" charset="0"/>
                            <a:ea typeface="Yu Mincho" panose="02020400000000000000" pitchFamily="18" charset="-128"/>
                            <a:cs typeface="Times New Roman" panose="02020603050405020304" pitchFamily="18" charset="0"/>
                          </a:rPr>
                          <m:t>15</m:t>
                        </m:r>
                      </m:num>
                      <m:den>
                        <m:r>
                          <a:rPr lang="en-US" sz="4000" i="1">
                            <a:effectLst/>
                            <a:latin typeface="Cambria Math" panose="02040503050406030204" pitchFamily="18" charset="0"/>
                            <a:ea typeface="Yu Mincho" panose="02020400000000000000" pitchFamily="18" charset="-128"/>
                            <a:cs typeface="Times New Roman" panose="02020603050405020304" pitchFamily="18" charset="0"/>
                          </a:rPr>
                          <m:t>2</m:t>
                        </m:r>
                      </m:den>
                    </m:f>
                  </m:oMath>
                </a14:m>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lập</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được</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tỉ</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lệ</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thức</a:t>
                </a:r>
                <a:r>
                  <a:rPr lang="en-US" sz="4000" dirty="0">
                    <a:effectLst/>
                    <a:latin typeface="Arial" panose="020B0604020202020204" pitchFamily="34" charset="0"/>
                    <a:ea typeface="Yu Mincho" panose="02020400000000000000" pitchFamily="18" charset="-128"/>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5" name="Hộp Văn bản 134">
                <a:extLst>
                  <a:ext uri="{FF2B5EF4-FFF2-40B4-BE49-F238E27FC236}">
                    <a16:creationId xmlns:a16="http://schemas.microsoft.com/office/drawing/2014/main" id="{D3AD2A30-BBBF-FB18-0755-352815D294F5}"/>
                  </a:ext>
                </a:extLst>
              </p:cNvPr>
              <p:cNvSpPr txBox="1">
                <a:spLocks noRot="1" noChangeAspect="1" noMove="1" noResize="1" noEditPoints="1" noAdjustHandles="1" noChangeArrowheads="1" noChangeShapeType="1" noTextEdit="1"/>
              </p:cNvSpPr>
              <p:nvPr/>
            </p:nvSpPr>
            <p:spPr>
              <a:xfrm>
                <a:off x="2556288" y="5033760"/>
                <a:ext cx="13600975" cy="3703321"/>
              </a:xfrm>
              <a:prstGeom prst="rect">
                <a:avLst/>
              </a:prstGeom>
              <a:blipFill>
                <a:blip r:embed="rId23"/>
                <a:stretch>
                  <a:fillRect l="-1569" r="-852" b="-2306"/>
                </a:stretch>
              </a:blipFill>
            </p:spPr>
            <p:txBody>
              <a:bodyPr/>
              <a:lstStyle/>
              <a:p>
                <a:r>
                  <a:rPr lang="en-US">
                    <a:noFill/>
                  </a:rPr>
                  <a:t> </a:t>
                </a:r>
              </a:p>
            </p:txBody>
          </p:sp>
        </mc:Fallback>
      </mc:AlternateContent>
      <p:sp>
        <p:nvSpPr>
          <p:cNvPr id="136" name="Hộp Văn bản 135">
            <a:extLst>
              <a:ext uri="{FF2B5EF4-FFF2-40B4-BE49-F238E27FC236}">
                <a16:creationId xmlns:a16="http://schemas.microsoft.com/office/drawing/2014/main" id="{1C7CCE7C-FFD9-5614-C048-1D1FC28AC189}"/>
              </a:ext>
            </a:extLst>
          </p:cNvPr>
          <p:cNvSpPr txBox="1"/>
          <p:nvPr/>
        </p:nvSpPr>
        <p:spPr>
          <a:xfrm>
            <a:off x="7671045" y="4134801"/>
            <a:ext cx="3369559"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barn(inVertical)">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2">
                                            <p:txEl>
                                              <p:pRg st="0" end="0"/>
                                            </p:txEl>
                                          </p:spTgt>
                                        </p:tgtEl>
                                        <p:attrNameLst>
                                          <p:attrName>style.visibility</p:attrName>
                                        </p:attrNameLst>
                                      </p:cBhvr>
                                      <p:to>
                                        <p:strVal val="visible"/>
                                      </p:to>
                                    </p:set>
                                    <p:animEffect transition="in" filter="randombar(horizontal)">
                                      <p:cBhvr>
                                        <p:cTn id="12" dur="500"/>
                                        <p:tgtEl>
                                          <p:spTgt spid="1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2">
                                            <p:txEl>
                                              <p:pRg st="1" end="1"/>
                                            </p:txEl>
                                          </p:spTgt>
                                        </p:tgtEl>
                                        <p:attrNameLst>
                                          <p:attrName>style.visibility</p:attrName>
                                        </p:attrNameLst>
                                      </p:cBhvr>
                                      <p:to>
                                        <p:strVal val="visible"/>
                                      </p:to>
                                    </p:set>
                                    <p:animEffect transition="in" filter="randombar(horizontal)">
                                      <p:cBhvr>
                                        <p:cTn id="17" dur="500"/>
                                        <p:tgtEl>
                                          <p:spTgt spid="13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6">
                                            <p:txEl>
                                              <p:pRg st="0" end="0"/>
                                            </p:txEl>
                                          </p:spTgt>
                                        </p:tgtEl>
                                        <p:attrNameLst>
                                          <p:attrName>style.visibility</p:attrName>
                                        </p:attrNameLst>
                                      </p:cBhvr>
                                      <p:to>
                                        <p:strVal val="visible"/>
                                      </p:to>
                                    </p:set>
                                    <p:anim calcmode="lin" valueType="num">
                                      <p:cBhvr additive="base">
                                        <p:cTn id="22" dur="500" fill="hold"/>
                                        <p:tgtEl>
                                          <p:spTgt spid="136">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5">
                                            <p:txEl>
                                              <p:pRg st="0" end="0"/>
                                            </p:txEl>
                                          </p:spTgt>
                                        </p:tgtEl>
                                        <p:attrNameLst>
                                          <p:attrName>style.visibility</p:attrName>
                                        </p:attrNameLst>
                                      </p:cBhvr>
                                      <p:to>
                                        <p:strVal val="visible"/>
                                      </p:to>
                                    </p:set>
                                    <p:animEffect transition="in" filter="fade">
                                      <p:cBhvr>
                                        <p:cTn id="28" dur="500"/>
                                        <p:tgtEl>
                                          <p:spTgt spid="13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5">
                                            <p:txEl>
                                              <p:pRg st="1" end="1"/>
                                            </p:txEl>
                                          </p:spTgt>
                                        </p:tgtEl>
                                        <p:attrNameLst>
                                          <p:attrName>style.visibility</p:attrName>
                                        </p:attrNameLst>
                                      </p:cBhvr>
                                      <p:to>
                                        <p:strVal val="visible"/>
                                      </p:to>
                                    </p:set>
                                    <p:animEffect transition="in" filter="fade">
                                      <p:cBhvr>
                                        <p:cTn id="33" dur="500"/>
                                        <p:tgtEl>
                                          <p:spTgt spid="13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5">
                                            <p:txEl>
                                              <p:pRg st="2" end="2"/>
                                            </p:txEl>
                                          </p:spTgt>
                                        </p:tgtEl>
                                        <p:attrNameLst>
                                          <p:attrName>style.visibility</p:attrName>
                                        </p:attrNameLst>
                                      </p:cBhvr>
                                      <p:to>
                                        <p:strVal val="visible"/>
                                      </p:to>
                                    </p:set>
                                    <p:animEffect transition="in" filter="fade">
                                      <p:cBhvr>
                                        <p:cTn id="38" dur="500"/>
                                        <p:tgtEl>
                                          <p:spTgt spid="1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8778">
            <a:off x="14167244" y="5036858"/>
            <a:ext cx="3970995" cy="506666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78009">
            <a:off x="-727684" y="3169375"/>
            <a:ext cx="3970995" cy="506666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96056" y="1107667"/>
            <a:ext cx="14495889" cy="8150633"/>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42177">
            <a:off x="15082914" y="7868794"/>
            <a:ext cx="2160970" cy="1235959"/>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70192" y="947019"/>
            <a:ext cx="3093073" cy="1769071"/>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3202">
            <a:off x="1629983" y="652447"/>
            <a:ext cx="1906050" cy="589143"/>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85860">
            <a:off x="825576" y="5150008"/>
            <a:ext cx="2617820" cy="2830281"/>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06233">
            <a:off x="12532323" y="457513"/>
            <a:ext cx="1288231" cy="1297668"/>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285787">
            <a:off x="3574196" y="8272552"/>
            <a:ext cx="1907708" cy="1873022"/>
          </a:xfrm>
          <a:prstGeom prst="rect">
            <a:avLst/>
          </a:prstGeom>
        </p:spPr>
      </p:pic>
      <p:grpSp>
        <p:nvGrpSpPr>
          <p:cNvPr id="14" name="Group 14"/>
          <p:cNvGrpSpPr/>
          <p:nvPr/>
        </p:nvGrpSpPr>
        <p:grpSpPr>
          <a:xfrm>
            <a:off x="14508700" y="878241"/>
            <a:ext cx="2617773" cy="2579696"/>
            <a:chOff x="157485" y="160047"/>
            <a:chExt cx="3490364" cy="3439595"/>
          </a:xfrm>
        </p:grpSpPr>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331523">
              <a:off x="157485" y="160047"/>
              <a:ext cx="3490364" cy="3439595"/>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810758">
              <a:off x="1368867" y="931723"/>
              <a:ext cx="1067600" cy="821487"/>
            </a:xfrm>
            <a:prstGeom prst="rect">
              <a:avLst/>
            </a:prstGeom>
          </p:spPr>
        </p:pic>
      </p:grpSp>
      <mc:AlternateContent xmlns:mc="http://schemas.openxmlformats.org/markup-compatibility/2006" xmlns:a14="http://schemas.microsoft.com/office/drawing/2010/main">
        <mc:Choice Requires="a14">
          <p:sp>
            <p:nvSpPr>
              <p:cNvPr id="21" name="Hộp Văn bản 20">
                <a:extLst>
                  <a:ext uri="{FF2B5EF4-FFF2-40B4-BE49-F238E27FC236}">
                    <a16:creationId xmlns:a16="http://schemas.microsoft.com/office/drawing/2014/main" id="{C5377F3B-EF5B-F60D-4732-D95B156B74DC}"/>
                  </a:ext>
                </a:extLst>
              </p:cNvPr>
              <p:cNvSpPr txBox="1"/>
              <p:nvPr/>
            </p:nvSpPr>
            <p:spPr>
              <a:xfrm>
                <a:off x="4873322" y="1875201"/>
                <a:ext cx="9329601" cy="6536598"/>
              </a:xfrm>
              <a:prstGeom prst="rect">
                <a:avLst/>
              </a:prstGeom>
              <a:noFill/>
            </p:spPr>
            <p:txBody>
              <a:bodyPr wrap="square">
                <a:spAutoFit/>
              </a:bodyPr>
              <a:lstStyle/>
              <a:p>
                <a:pPr marL="0" marR="0" algn="just">
                  <a:lnSpc>
                    <a:spcPct val="150000"/>
                  </a:lnSpc>
                  <a:spcBef>
                    <a:spcPts val="0"/>
                  </a:spcBef>
                  <a:spcAft>
                    <a:spcPts val="600"/>
                  </a:spcAft>
                </a:pPr>
                <a:r>
                  <a:rPr lang="en-US" sz="4000" dirty="0">
                    <a:effectLst/>
                    <a:latin typeface="Arial" panose="020B0604020202020204" pitchFamily="34" charset="0"/>
                    <a:ea typeface="Yu Mincho" panose="02020400000000000000" pitchFamily="18" charset="-128"/>
                    <a:cs typeface="Arial" panose="020B0604020202020204" pitchFamily="34" charset="0"/>
                  </a:rPr>
                  <a:t>b) Ta </a:t>
                </a:r>
                <a:r>
                  <a:rPr lang="en-US" sz="4000" dirty="0" err="1">
                    <a:effectLst/>
                    <a:latin typeface="Arial" panose="020B0604020202020204" pitchFamily="34" charset="0"/>
                    <a:ea typeface="Yu Mincho" panose="02020400000000000000" pitchFamily="18" charset="-128"/>
                    <a:cs typeface="Arial" panose="020B0604020202020204" pitchFamily="34" charset="0"/>
                  </a:rPr>
                  <a:t>có</a:t>
                </a:r>
                <a:r>
                  <a:rPr lang="en-US" sz="4000" dirty="0">
                    <a:effectLst/>
                    <a:latin typeface="Arial" panose="020B0604020202020204" pitchFamily="34" charset="0"/>
                    <a:ea typeface="Yu Mincho" panose="02020400000000000000" pitchFamily="18" charset="-128"/>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600"/>
                  </a:spcAft>
                </a:pPr>
                <a14:m>
                  <m:oMathPara xmlns:m="http://schemas.openxmlformats.org/officeDocument/2006/math">
                    <m:oMathParaPr>
                      <m:jc m:val="left"/>
                    </m:oMathParaPr>
                    <m:oMath xmlns:m="http://schemas.openxmlformats.org/officeDocument/2006/math">
                      <m:f>
                        <m:fPr>
                          <m:ctrlPr>
                            <a:rPr lang="en-US" sz="36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3600" i="1">
                              <a:effectLst/>
                              <a:latin typeface="Cambria Math" panose="02040503050406030204" pitchFamily="18" charset="0"/>
                              <a:ea typeface="Yu Mincho" panose="02020400000000000000" pitchFamily="18" charset="-128"/>
                              <a:cs typeface="Times New Roman" panose="02020603050405020304" pitchFamily="18" charset="0"/>
                            </a:rPr>
                            <m:t>15</m:t>
                          </m:r>
                        </m:num>
                        <m:den>
                          <m:r>
                            <a:rPr lang="en-US" sz="3600" i="1">
                              <a:effectLst/>
                              <a:latin typeface="Cambria Math" panose="02040503050406030204" pitchFamily="18" charset="0"/>
                              <a:ea typeface="Yu Mincho" panose="02020400000000000000" pitchFamily="18" charset="-128"/>
                              <a:cs typeface="Times New Roman" panose="02020603050405020304" pitchFamily="18" charset="0"/>
                            </a:rPr>
                            <m:t>27</m:t>
                          </m:r>
                        </m:den>
                      </m:f>
                      <m:r>
                        <a:rPr lang="en-US" sz="36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36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3600" i="1">
                              <a:effectLst/>
                              <a:latin typeface="Cambria Math" panose="02040503050406030204" pitchFamily="18" charset="0"/>
                              <a:ea typeface="Yu Mincho" panose="02020400000000000000" pitchFamily="18" charset="-128"/>
                              <a:cs typeface="Times New Roman" panose="02020603050405020304" pitchFamily="18" charset="0"/>
                            </a:rPr>
                            <m:t>15:3</m:t>
                          </m:r>
                        </m:num>
                        <m:den>
                          <m:r>
                            <a:rPr lang="en-US" sz="3600" i="1">
                              <a:effectLst/>
                              <a:latin typeface="Cambria Math" panose="02040503050406030204" pitchFamily="18" charset="0"/>
                              <a:ea typeface="Yu Mincho" panose="02020400000000000000" pitchFamily="18" charset="-128"/>
                              <a:cs typeface="Times New Roman" panose="02020603050405020304" pitchFamily="18" charset="0"/>
                            </a:rPr>
                            <m:t>27:3</m:t>
                          </m:r>
                        </m:den>
                      </m:f>
                      <m:r>
                        <a:rPr lang="en-US" sz="36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36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3600" i="1">
                              <a:effectLst/>
                              <a:latin typeface="Cambria Math" panose="02040503050406030204" pitchFamily="18" charset="0"/>
                              <a:ea typeface="Yu Mincho" panose="02020400000000000000" pitchFamily="18" charset="-128"/>
                              <a:cs typeface="Times New Roman" panose="02020603050405020304" pitchFamily="18" charset="0"/>
                            </a:rPr>
                            <m:t>5</m:t>
                          </m:r>
                        </m:num>
                        <m:den>
                          <m:r>
                            <a:rPr lang="en-US" sz="3600" i="1">
                              <a:effectLst/>
                              <a:latin typeface="Cambria Math" panose="02040503050406030204" pitchFamily="18" charset="0"/>
                              <a:ea typeface="Yu Mincho" panose="02020400000000000000" pitchFamily="18" charset="-128"/>
                              <a:cs typeface="Times New Roman" panose="02020603050405020304" pitchFamily="18" charset="0"/>
                            </a:rPr>
                            <m:t>9</m:t>
                          </m:r>
                        </m:den>
                      </m:f>
                      <m:r>
                        <a:rPr lang="en-US" sz="3600" i="1">
                          <a:effectLst/>
                          <a:latin typeface="Cambria Math" panose="02040503050406030204" pitchFamily="18" charset="0"/>
                          <a:ea typeface="Yu Mincho" panose="02020400000000000000" pitchFamily="18" charset="-128"/>
                          <a:cs typeface="Times New Roman" panose="02020603050405020304" pitchFamily="18" charset="0"/>
                        </a:rPr>
                        <m:t>;</m:t>
                      </m:r>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600"/>
                  </a:spcAft>
                </a:pPr>
                <a14:m>
                  <m:oMathPara xmlns:m="http://schemas.openxmlformats.org/officeDocument/2006/math">
                    <m:oMathParaPr>
                      <m:jc m:val="left"/>
                    </m:oMathParaPr>
                    <m:oMath xmlns:m="http://schemas.openxmlformats.org/officeDocument/2006/math">
                      <m:r>
                        <a:rPr lang="en-US" sz="3600" i="1">
                          <a:effectLst/>
                          <a:latin typeface="Cambria Math" panose="02040503050406030204" pitchFamily="18" charset="0"/>
                          <a:ea typeface="Yu Mincho" panose="02020400000000000000" pitchFamily="18" charset="-128"/>
                          <a:cs typeface="Times New Roman" panose="02020603050405020304" pitchFamily="18" charset="0"/>
                        </a:rPr>
                        <m:t>25:30=</m:t>
                      </m:r>
                      <m:f>
                        <m:fPr>
                          <m:ctrlPr>
                            <a:rPr lang="en-US" sz="36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3600" i="1">
                              <a:effectLst/>
                              <a:latin typeface="Cambria Math" panose="02040503050406030204" pitchFamily="18" charset="0"/>
                              <a:ea typeface="Yu Mincho" panose="02020400000000000000" pitchFamily="18" charset="-128"/>
                              <a:cs typeface="Times New Roman" panose="02020603050405020304" pitchFamily="18" charset="0"/>
                            </a:rPr>
                            <m:t>25</m:t>
                          </m:r>
                        </m:num>
                        <m:den>
                          <m:r>
                            <a:rPr lang="en-US" sz="3600" i="1">
                              <a:effectLst/>
                              <a:latin typeface="Cambria Math" panose="02040503050406030204" pitchFamily="18" charset="0"/>
                              <a:ea typeface="Yu Mincho" panose="02020400000000000000" pitchFamily="18" charset="-128"/>
                              <a:cs typeface="Times New Roman" panose="02020603050405020304" pitchFamily="18" charset="0"/>
                            </a:rPr>
                            <m:t>30</m:t>
                          </m:r>
                        </m:den>
                      </m:f>
                      <m:r>
                        <a:rPr lang="en-US" sz="36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36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3600" i="1">
                              <a:effectLst/>
                              <a:latin typeface="Cambria Math" panose="02040503050406030204" pitchFamily="18" charset="0"/>
                              <a:ea typeface="Yu Mincho" panose="02020400000000000000" pitchFamily="18" charset="-128"/>
                              <a:cs typeface="Times New Roman" panose="02020603050405020304" pitchFamily="18" charset="0"/>
                            </a:rPr>
                            <m:t>25:5</m:t>
                          </m:r>
                        </m:num>
                        <m:den>
                          <m:r>
                            <a:rPr lang="en-US" sz="3600" i="1">
                              <a:effectLst/>
                              <a:latin typeface="Cambria Math" panose="02040503050406030204" pitchFamily="18" charset="0"/>
                              <a:ea typeface="Yu Mincho" panose="02020400000000000000" pitchFamily="18" charset="-128"/>
                              <a:cs typeface="Times New Roman" panose="02020603050405020304" pitchFamily="18" charset="0"/>
                            </a:rPr>
                            <m:t>30:5</m:t>
                          </m:r>
                        </m:den>
                      </m:f>
                      <m:r>
                        <a:rPr lang="en-US" sz="36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36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3600" i="1">
                              <a:effectLst/>
                              <a:latin typeface="Cambria Math" panose="02040503050406030204" pitchFamily="18" charset="0"/>
                              <a:ea typeface="Yu Mincho" panose="02020400000000000000" pitchFamily="18" charset="-128"/>
                              <a:cs typeface="Times New Roman" panose="02020603050405020304" pitchFamily="18" charset="0"/>
                            </a:rPr>
                            <m:t>5</m:t>
                          </m:r>
                        </m:num>
                        <m:den>
                          <m:r>
                            <a:rPr lang="en-US" sz="3600" i="1">
                              <a:effectLst/>
                              <a:latin typeface="Cambria Math" panose="02040503050406030204" pitchFamily="18" charset="0"/>
                              <a:ea typeface="Yu Mincho" panose="02020400000000000000" pitchFamily="18" charset="-128"/>
                              <a:cs typeface="Times New Roman" panose="02020603050405020304" pitchFamily="18" charset="0"/>
                            </a:rPr>
                            <m:t>6</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4000" dirty="0" err="1">
                    <a:effectLst/>
                    <a:latin typeface="Arial" panose="020B0604020202020204" pitchFamily="34" charset="0"/>
                    <a:ea typeface="Yu Mincho" panose="02020400000000000000" pitchFamily="18" charset="-128"/>
                    <a:cs typeface="Arial" panose="020B0604020202020204" pitchFamily="34" charset="0"/>
                  </a:rPr>
                  <a:t>Vì</a:t>
                </a:r>
                <a:r>
                  <a:rPr lang="en-US" sz="4000" dirty="0">
                    <a:effectLst/>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a:effectLst/>
                            <a:latin typeface="Cambria Math" panose="02040503050406030204" pitchFamily="18" charset="0"/>
                            <a:ea typeface="Yu Mincho" panose="02020400000000000000" pitchFamily="18" charset="-128"/>
                            <a:cs typeface="Times New Roman" panose="02020603050405020304" pitchFamily="18" charset="0"/>
                          </a:rPr>
                          <m:t>5</m:t>
                        </m:r>
                      </m:num>
                      <m:den>
                        <m:r>
                          <a:rPr lang="en-US" sz="4000" i="1">
                            <a:effectLst/>
                            <a:latin typeface="Cambria Math" panose="02040503050406030204" pitchFamily="18" charset="0"/>
                            <a:ea typeface="Yu Mincho" panose="02020400000000000000" pitchFamily="18" charset="-128"/>
                            <a:cs typeface="Times New Roman" panose="02020603050405020304" pitchFamily="18" charset="0"/>
                          </a:rPr>
                          <m:t>9</m:t>
                        </m:r>
                      </m:den>
                    </m:f>
                    <m:r>
                      <a:rPr lang="en-US" sz="40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a:effectLst/>
                            <a:latin typeface="Cambria Math" panose="02040503050406030204" pitchFamily="18" charset="0"/>
                            <a:ea typeface="Yu Mincho" panose="02020400000000000000" pitchFamily="18" charset="-128"/>
                            <a:cs typeface="Times New Roman" panose="02020603050405020304" pitchFamily="18" charset="0"/>
                          </a:rPr>
                          <m:t>5</m:t>
                        </m:r>
                      </m:num>
                      <m:den>
                        <m:r>
                          <a:rPr lang="en-US" sz="4000" i="1">
                            <a:effectLst/>
                            <a:latin typeface="Cambria Math" panose="02040503050406030204" pitchFamily="18" charset="0"/>
                            <a:ea typeface="Yu Mincho" panose="02020400000000000000" pitchFamily="18" charset="-128"/>
                            <a:cs typeface="Times New Roman" panose="02020603050405020304" pitchFamily="18" charset="0"/>
                          </a:rPr>
                          <m:t>6</m:t>
                        </m:r>
                      </m:den>
                    </m:f>
                  </m:oMath>
                </a14:m>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nên</a:t>
                </a:r>
                <a:r>
                  <a:rPr lang="en-US" sz="4000" dirty="0">
                    <a:effectLst/>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a:effectLst/>
                            <a:latin typeface="Cambria Math" panose="02040503050406030204" pitchFamily="18" charset="0"/>
                            <a:ea typeface="Yu Mincho" panose="02020400000000000000" pitchFamily="18" charset="-128"/>
                            <a:cs typeface="Times New Roman" panose="02020603050405020304" pitchFamily="18" charset="0"/>
                          </a:rPr>
                          <m:t>15</m:t>
                        </m:r>
                      </m:num>
                      <m:den>
                        <m:r>
                          <a:rPr lang="en-US" sz="4000" i="1">
                            <a:effectLst/>
                            <a:latin typeface="Cambria Math" panose="02040503050406030204" pitchFamily="18" charset="0"/>
                            <a:ea typeface="Yu Mincho" panose="02020400000000000000" pitchFamily="18" charset="-128"/>
                            <a:cs typeface="Times New Roman" panose="02020603050405020304" pitchFamily="18" charset="0"/>
                          </a:rPr>
                          <m:t>27</m:t>
                        </m:r>
                      </m:den>
                    </m:f>
                  </m:oMath>
                </a14:m>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và</a:t>
                </a:r>
                <a:r>
                  <a:rPr lang="en-US" sz="4000" dirty="0">
                    <a:effectLst/>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Yu Mincho" panose="02020400000000000000" pitchFamily="18" charset="-128"/>
                        <a:cs typeface="Times New Roman" panose="02020603050405020304" pitchFamily="18" charset="0"/>
                      </a:rPr>
                      <m:t>25:30</m:t>
                    </m:r>
                  </m:oMath>
                </a14:m>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không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lập</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được</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tỉ</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lệ</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thức</a:t>
                </a:r>
                <a:r>
                  <a:rPr lang="en-US" sz="4000" dirty="0">
                    <a:effectLst/>
                    <a:latin typeface="Arial" panose="020B0604020202020204" pitchFamily="34" charset="0"/>
                    <a:ea typeface="Yu Mincho" panose="02020400000000000000" pitchFamily="18" charset="-128"/>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21" name="Hộp Văn bản 20">
                <a:extLst>
                  <a:ext uri="{FF2B5EF4-FFF2-40B4-BE49-F238E27FC236}">
                    <a16:creationId xmlns:a16="http://schemas.microsoft.com/office/drawing/2014/main" id="{C5377F3B-EF5B-F60D-4732-D95B156B74DC}"/>
                  </a:ext>
                </a:extLst>
              </p:cNvPr>
              <p:cNvSpPr txBox="1">
                <a:spLocks noRot="1" noChangeAspect="1" noMove="1" noResize="1" noEditPoints="1" noAdjustHandles="1" noChangeArrowheads="1" noChangeShapeType="1" noTextEdit="1"/>
              </p:cNvSpPr>
              <p:nvPr/>
            </p:nvSpPr>
            <p:spPr>
              <a:xfrm>
                <a:off x="4873322" y="1875201"/>
                <a:ext cx="9329601" cy="6536598"/>
              </a:xfrm>
              <a:prstGeom prst="rect">
                <a:avLst/>
              </a:prstGeom>
              <a:blipFill>
                <a:blip r:embed="rId22"/>
                <a:stretch>
                  <a:fillRect l="-2286" r="-2025" b="-307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up)">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wipe(up)">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wipe(up)">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wipe(up)">
                                      <p:cBhvr>
                                        <p:cTn id="2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5952">
            <a:off x="8450987" y="8765860"/>
            <a:ext cx="5309830" cy="173776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06233">
            <a:off x="5589967" y="368765"/>
            <a:ext cx="1770348" cy="178331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96056" y="1107667"/>
            <a:ext cx="14495889" cy="815063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2888" flipH="1">
            <a:off x="15515320" y="4508352"/>
            <a:ext cx="7260644" cy="5900924"/>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177">
            <a:off x="15082914" y="7868794"/>
            <a:ext cx="2160970" cy="1235959"/>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17318" y="564135"/>
            <a:ext cx="3093073" cy="1769071"/>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51417">
            <a:off x="1314228" y="490071"/>
            <a:ext cx="1966961" cy="469612"/>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803937">
            <a:off x="-2050122" y="5358308"/>
            <a:ext cx="3734873" cy="2695899"/>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1388" y="7787806"/>
            <a:ext cx="3240722" cy="2502846"/>
          </a:xfrm>
          <a:prstGeom prst="rect">
            <a:avLst/>
          </a:prstGeom>
        </p:spPr>
      </p:pic>
      <p:grpSp>
        <p:nvGrpSpPr>
          <p:cNvPr id="14" name="Group 14"/>
          <p:cNvGrpSpPr/>
          <p:nvPr/>
        </p:nvGrpSpPr>
        <p:grpSpPr>
          <a:xfrm>
            <a:off x="14508700" y="878241"/>
            <a:ext cx="2617773" cy="2579696"/>
            <a:chOff x="157485" y="160047"/>
            <a:chExt cx="3490364" cy="3439595"/>
          </a:xfrm>
        </p:grpSpPr>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331523">
              <a:off x="157485" y="160047"/>
              <a:ext cx="3490364" cy="3439595"/>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810758">
              <a:off x="1368867" y="931723"/>
              <a:ext cx="1067600" cy="821487"/>
            </a:xfrm>
            <a:prstGeom prst="rect">
              <a:avLst/>
            </a:prstGeom>
          </p:spPr>
        </p:pic>
      </p:grpSp>
      <p:sp>
        <p:nvSpPr>
          <p:cNvPr id="19" name="Hộp Văn bản 18">
            <a:extLst>
              <a:ext uri="{FF2B5EF4-FFF2-40B4-BE49-F238E27FC236}">
                <a16:creationId xmlns:a16="http://schemas.microsoft.com/office/drawing/2014/main" id="{20A74171-B317-3536-61FF-4450F552C03F}"/>
              </a:ext>
            </a:extLst>
          </p:cNvPr>
          <p:cNvSpPr txBox="1"/>
          <p:nvPr/>
        </p:nvSpPr>
        <p:spPr>
          <a:xfrm>
            <a:off x="3733819" y="1647348"/>
            <a:ext cx="50292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II. TÍNH CHẤT</a:t>
            </a:r>
          </a:p>
        </p:txBody>
      </p:sp>
      <p:sp>
        <p:nvSpPr>
          <p:cNvPr id="20" name="Hộp Văn bản 19">
            <a:extLst>
              <a:ext uri="{FF2B5EF4-FFF2-40B4-BE49-F238E27FC236}">
                <a16:creationId xmlns:a16="http://schemas.microsoft.com/office/drawing/2014/main" id="{3F56450F-7249-0017-F160-7037FBA29B7D}"/>
              </a:ext>
            </a:extLst>
          </p:cNvPr>
          <p:cNvSpPr txBox="1"/>
          <p:nvPr/>
        </p:nvSpPr>
        <p:spPr>
          <a:xfrm>
            <a:off x="3733819" y="2606378"/>
            <a:ext cx="3581400"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1. </a:t>
            </a:r>
            <a:r>
              <a:rPr lang="en-US" sz="4000" b="1" dirty="0" err="1">
                <a:latin typeface="Arial" panose="020B0604020202020204" pitchFamily="34" charset="0"/>
                <a:cs typeface="Arial" panose="020B0604020202020204" pitchFamily="34" charset="0"/>
              </a:rPr>
              <a:t>Tính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chất</a:t>
            </a:r>
            <a:r>
              <a:rPr lang="en-US" sz="4000" b="1" dirty="0">
                <a:latin typeface="Arial" panose="020B0604020202020204" pitchFamily="34" charset="0"/>
                <a:cs typeface="Arial" panose="020B0604020202020204" pitchFamily="34" charset="0"/>
              </a:rPr>
              <a:t> 1</a:t>
            </a:r>
          </a:p>
        </p:txBody>
      </p:sp>
      <p:sp>
        <p:nvSpPr>
          <p:cNvPr id="21" name="Hình chữ nhật: Góc Tròn 20">
            <a:extLst>
              <a:ext uri="{FF2B5EF4-FFF2-40B4-BE49-F238E27FC236}">
                <a16:creationId xmlns:a16="http://schemas.microsoft.com/office/drawing/2014/main" id="{D36237F4-B27D-41BD-EEC1-EACCD76721D6}"/>
              </a:ext>
            </a:extLst>
          </p:cNvPr>
          <p:cNvSpPr/>
          <p:nvPr/>
        </p:nvSpPr>
        <p:spPr>
          <a:xfrm>
            <a:off x="3733819" y="3709628"/>
            <a:ext cx="1375260" cy="903951"/>
          </a:xfrm>
          <a:prstGeom prst="roundRect">
            <a:avLst/>
          </a:prstGeom>
          <a:solidFill>
            <a:srgbClr val="FFBC63"/>
          </a:solidFill>
          <a:ln>
            <a:solidFill>
              <a:srgbClr val="FFBC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ysClr val="windowText" lastClr="000000"/>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35E5DEEF-A3D6-3ECF-4525-57B4D859A028}"/>
                  </a:ext>
                </a:extLst>
              </p:cNvPr>
              <p:cNvSpPr txBox="1"/>
              <p:nvPr/>
            </p:nvSpPr>
            <p:spPr>
              <a:xfrm>
                <a:off x="3706412" y="4608323"/>
                <a:ext cx="11132414" cy="3943965"/>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a) Cho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6</m:t>
                        </m:r>
                      </m:num>
                      <m:den>
                        <m:r>
                          <a:rPr lang="en-US" sz="3600" b="0" i="1" smtClean="0">
                            <a:latin typeface="Cambria Math" panose="02040503050406030204" pitchFamily="18" charset="0"/>
                          </a:rPr>
                          <m:t>10</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−9</m:t>
                        </m:r>
                      </m:num>
                      <m:den>
                        <m:r>
                          <a:rPr lang="en-US" sz="3600" b="0" i="1" smtClean="0">
                            <a:latin typeface="Cambria Math" panose="02040503050406030204" pitchFamily="18" charset="0"/>
                          </a:rPr>
                          <m:t>−15</m:t>
                        </m:r>
                      </m:den>
                    </m:f>
                  </m:oMath>
                </a14:m>
                <a:r>
                  <a:rPr lang="en-US" sz="3600" dirty="0">
                    <a:latin typeface="Arial" panose="020B0604020202020204" pitchFamily="34" charset="0"/>
                    <a:cs typeface="Arial" panose="020B0604020202020204" pitchFamily="34" charset="0"/>
                  </a:rPr>
                  <a:t>. So </a:t>
                </a:r>
                <a:r>
                  <a:rPr lang="en-US" sz="3600" dirty="0" err="1">
                    <a:latin typeface="Arial" panose="020B0604020202020204" pitchFamily="34" charset="0"/>
                    <a:cs typeface="Arial" panose="020B0604020202020204" pitchFamily="34" charset="0"/>
                  </a:rPr>
                  <a:t>sánh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hạng</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6</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−15 </m:t>
                    </m:r>
                  </m:oMath>
                </a14:m>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hạng</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10</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−9</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b) Cho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𝑎</m:t>
                        </m:r>
                      </m:num>
                      <m:den>
                        <m:r>
                          <a:rPr lang="en-US" sz="3600" b="0" i="1" smtClean="0">
                            <a:latin typeface="Cambria Math" panose="02040503050406030204" pitchFamily="18" charset="0"/>
                          </a:rPr>
                          <m:t>𝑏</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𝑐</m:t>
                        </m:r>
                      </m:num>
                      <m:den>
                        <m:r>
                          <a:rPr lang="en-US" sz="3600" b="0" i="1" smtClean="0">
                            <a:latin typeface="Cambria Math" panose="02040503050406030204" pitchFamily="18" charset="0"/>
                          </a:rPr>
                          <m:t>𝑑</m:t>
                        </m:r>
                      </m:den>
                    </m:f>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𝑏𝑑</m:t>
                    </m:r>
                  </m:oMath>
                </a14:m>
                <a:r>
                  <a:rPr lang="en-US" sz="3600" dirty="0">
                    <a:latin typeface="Arial" panose="020B0604020202020204" pitchFamily="34" charset="0"/>
                    <a:cs typeface="Arial" panose="020B0604020202020204" pitchFamily="34" charset="0"/>
                  </a:rPr>
                  <a:t>, ta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đẳng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a:latin typeface="Arial" panose="020B0604020202020204" pitchFamily="34" charset="0"/>
                    <a:cs typeface="Arial" panose="020B0604020202020204" pitchFamily="34" charset="0"/>
                  </a:rPr>
                  <a:t>?</a:t>
                </a:r>
              </a:p>
            </p:txBody>
          </p:sp>
        </mc:Choice>
        <mc:Fallback xmlns="">
          <p:sp>
            <p:nvSpPr>
              <p:cNvPr id="22" name="Hộp Văn bản 21">
                <a:extLst>
                  <a:ext uri="{FF2B5EF4-FFF2-40B4-BE49-F238E27FC236}">
                    <a16:creationId xmlns:a16="http://schemas.microsoft.com/office/drawing/2014/main" id="{35E5DEEF-A3D6-3ECF-4525-57B4D859A028}"/>
                  </a:ext>
                </a:extLst>
              </p:cNvPr>
              <p:cNvSpPr txBox="1">
                <a:spLocks noRot="1" noChangeAspect="1" noMove="1" noResize="1" noEditPoints="1" noAdjustHandles="1" noChangeArrowheads="1" noChangeShapeType="1" noTextEdit="1"/>
              </p:cNvSpPr>
              <p:nvPr/>
            </p:nvSpPr>
            <p:spPr>
              <a:xfrm>
                <a:off x="3706412" y="4608323"/>
                <a:ext cx="11132414" cy="3943965"/>
              </a:xfrm>
              <a:prstGeom prst="rect">
                <a:avLst/>
              </a:prstGeom>
              <a:blipFill>
                <a:blip r:embed="rId22"/>
                <a:stretch>
                  <a:fillRect l="-1643" r="-1698" b="-4946"/>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fade">
                                      <p:cBhvr>
                                        <p:cTn id="21" dur="500"/>
                                        <p:tgtEl>
                                          <p:spTgt spid="2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
                                            <p:txEl>
                                              <p:pRg st="1" end="1"/>
                                            </p:txEl>
                                          </p:spTgt>
                                        </p:tgtEl>
                                        <p:attrNameLst>
                                          <p:attrName>style.visibility</p:attrName>
                                        </p:attrNameLst>
                                      </p:cBhvr>
                                      <p:to>
                                        <p:strVal val="visible"/>
                                      </p:to>
                                    </p:set>
                                    <p:animEffect transition="in" filter="fade">
                                      <p:cBhvr>
                                        <p:cTn id="26"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BD4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31002" flipH="1">
            <a:off x="106279" y="5257733"/>
            <a:ext cx="3579553" cy="431744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59189">
            <a:off x="7210162" y="466578"/>
            <a:ext cx="3867675" cy="179319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96056" y="1107667"/>
            <a:ext cx="14495889" cy="8150633"/>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42177">
            <a:off x="15082914" y="7868794"/>
            <a:ext cx="2160970" cy="1235959"/>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8700" y="900568"/>
            <a:ext cx="3134565" cy="1792802"/>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04014">
            <a:off x="1597157" y="737338"/>
            <a:ext cx="1732423" cy="58272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40413" y="6743945"/>
            <a:ext cx="1345018" cy="134501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734474">
            <a:off x="17399958" y="3717363"/>
            <a:ext cx="1474052" cy="1484851"/>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293863">
            <a:off x="8867416" y="7446836"/>
            <a:ext cx="3622927" cy="3622927"/>
          </a:xfrm>
          <a:prstGeom prst="rect">
            <a:avLst/>
          </a:prstGeom>
        </p:spPr>
      </p:pic>
      <p:grpSp>
        <p:nvGrpSpPr>
          <p:cNvPr id="14" name="Group 14"/>
          <p:cNvGrpSpPr/>
          <p:nvPr/>
        </p:nvGrpSpPr>
        <p:grpSpPr>
          <a:xfrm>
            <a:off x="14508700" y="878241"/>
            <a:ext cx="2617773" cy="2579696"/>
            <a:chOff x="157485" y="160047"/>
            <a:chExt cx="3490364" cy="3439595"/>
          </a:xfrm>
        </p:grpSpPr>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331523">
              <a:off x="157485" y="160047"/>
              <a:ext cx="3490364" cy="3439595"/>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810758">
              <a:off x="1368867" y="931723"/>
              <a:ext cx="1067600" cy="821487"/>
            </a:xfrm>
            <a:prstGeom prst="rect">
              <a:avLst/>
            </a:prstGeom>
          </p:spPr>
        </p:pic>
      </p:grpSp>
      <p:sp>
        <p:nvSpPr>
          <p:cNvPr id="6" name="Hình Bầu dục 5">
            <a:extLst>
              <a:ext uri="{FF2B5EF4-FFF2-40B4-BE49-F238E27FC236}">
                <a16:creationId xmlns:a16="http://schemas.microsoft.com/office/drawing/2014/main" id="{9C6C3607-BC21-CA73-6701-A283C3E9BAFF}"/>
              </a:ext>
            </a:extLst>
          </p:cNvPr>
          <p:cNvSpPr/>
          <p:nvPr/>
        </p:nvSpPr>
        <p:spPr>
          <a:xfrm>
            <a:off x="2500027" y="2225822"/>
            <a:ext cx="3326476" cy="1376346"/>
          </a:xfrm>
          <a:prstGeom prst="ellipse">
            <a:avLst/>
          </a:prstGeom>
          <a:solidFill>
            <a:srgbClr val="B1EDCF"/>
          </a:solidFill>
          <a:ln>
            <a:solidFill>
              <a:srgbClr val="B1ED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ysClr val="windowText" lastClr="000000"/>
                </a:solidFill>
                <a:latin typeface="Arial" panose="020B0604020202020204" pitchFamily="34" charset="0"/>
                <a:cs typeface="Arial" panose="020B0604020202020204" pitchFamily="34" charset="0"/>
              </a:rPr>
              <a:t>Ví</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dụ</a:t>
            </a:r>
            <a:r>
              <a:rPr lang="en-US" sz="4000" b="1" dirty="0">
                <a:solidFill>
                  <a:sysClr val="windowText" lastClr="000000"/>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737B2B93-6B99-D79E-886E-92620CDD2D66}"/>
                  </a:ext>
                </a:extLst>
              </p:cNvPr>
              <p:cNvSpPr txBox="1"/>
              <p:nvPr/>
            </p:nvSpPr>
            <p:spPr>
              <a:xfrm>
                <a:off x="6097227" y="2611887"/>
                <a:ext cx="8213893"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:6=3:2</m:t>
                    </m:r>
                  </m:oMath>
                </a14:m>
                <a:r>
                  <a:rPr lang="en-US" sz="4000" dirty="0">
                    <a:latin typeface="Arial" panose="020B0604020202020204" pitchFamily="34" charset="0"/>
                    <a:cs typeface="Arial" panose="020B0604020202020204" pitchFamily="34" charset="0"/>
                  </a:rPr>
                  <a:t>.</a:t>
                </a:r>
              </a:p>
            </p:txBody>
          </p:sp>
        </mc:Choice>
        <mc:Fallback xmlns="">
          <p:sp>
            <p:nvSpPr>
              <p:cNvPr id="12" name="Hộp Văn bản 11">
                <a:extLst>
                  <a:ext uri="{FF2B5EF4-FFF2-40B4-BE49-F238E27FC236}">
                    <a16:creationId xmlns:a16="http://schemas.microsoft.com/office/drawing/2014/main" id="{737B2B93-6B99-D79E-886E-92620CDD2D66}"/>
                  </a:ext>
                </a:extLst>
              </p:cNvPr>
              <p:cNvSpPr txBox="1">
                <a:spLocks noRot="1" noChangeAspect="1" noMove="1" noResize="1" noEditPoints="1" noAdjustHandles="1" noChangeArrowheads="1" noChangeShapeType="1" noTextEdit="1"/>
              </p:cNvSpPr>
              <p:nvPr/>
            </p:nvSpPr>
            <p:spPr>
              <a:xfrm>
                <a:off x="6097227" y="2611887"/>
                <a:ext cx="8213893" cy="707886"/>
              </a:xfrm>
              <a:prstGeom prst="rect">
                <a:avLst/>
              </a:prstGeom>
              <a:blipFill>
                <a:blip r:embed="rId22"/>
                <a:stretch>
                  <a:fillRect l="-2596" t="-15385" r="-742" b="-35043"/>
                </a:stretch>
              </a:blipFill>
            </p:spPr>
            <p:txBody>
              <a:bodyPr/>
              <a:lstStyle/>
              <a:p>
                <a:r>
                  <a:rPr lang="en-US">
                    <a:noFill/>
                  </a:rPr>
                  <a:t> </a:t>
                </a:r>
              </a:p>
            </p:txBody>
          </p:sp>
        </mc:Fallback>
      </mc:AlternateContent>
      <p:sp>
        <p:nvSpPr>
          <p:cNvPr id="13" name="Hộp Văn bản 12">
            <a:extLst>
              <a:ext uri="{FF2B5EF4-FFF2-40B4-BE49-F238E27FC236}">
                <a16:creationId xmlns:a16="http://schemas.microsoft.com/office/drawing/2014/main" id="{5638D0CC-B8A0-CDDF-C909-ABDD19DB79FE}"/>
              </a:ext>
            </a:extLst>
          </p:cNvPr>
          <p:cNvSpPr txBox="1"/>
          <p:nvPr/>
        </p:nvSpPr>
        <p:spPr>
          <a:xfrm>
            <a:off x="7543799" y="3796955"/>
            <a:ext cx="3369559"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17C6B7B1-4D96-B352-23B3-65F9D4952906}"/>
                  </a:ext>
                </a:extLst>
              </p:cNvPr>
              <p:cNvSpPr txBox="1"/>
              <p:nvPr/>
            </p:nvSpPr>
            <p:spPr>
              <a:xfrm>
                <a:off x="4961379" y="5110620"/>
                <a:ext cx="8534400" cy="2213106"/>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Do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:6=3:2</m:t>
                    </m:r>
                  </m:oMath>
                </a14:m>
                <a:r>
                  <a:rPr lang="en-US" sz="4000" dirty="0">
                    <a:latin typeface="Arial" panose="020B0604020202020204" pitchFamily="34" charset="0"/>
                    <a:cs typeface="Arial" panose="020B0604020202020204" pitchFamily="34" charset="0"/>
                  </a:rPr>
                  <a:t> hay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𝑥</m:t>
                        </m:r>
                      </m:num>
                      <m:den>
                        <m:r>
                          <a:rPr lang="en-US" sz="4000" b="0" i="1" smtClean="0">
                            <a:latin typeface="Cambria Math" panose="02040503050406030204" pitchFamily="18" charset="0"/>
                          </a:rPr>
                          <m:t>6</m:t>
                        </m:r>
                      </m:den>
                    </m:f>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3</m:t>
                        </m:r>
                      </m:num>
                      <m:den>
                        <m:r>
                          <a:rPr lang="en-US" sz="4000" b="0" i="1" smtClean="0">
                            <a:latin typeface="Cambria Math" panose="02040503050406030204" pitchFamily="18" charset="0"/>
                          </a:rPr>
                          <m:t>2</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2</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=18</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=18:2=9</m:t>
                    </m:r>
                  </m:oMath>
                </a14:m>
                <a:endParaRPr lang="en-US" sz="4000" dirty="0">
                  <a:latin typeface="Arial" panose="020B0604020202020204" pitchFamily="34" charset="0"/>
                  <a:cs typeface="Arial" panose="020B0604020202020204" pitchFamily="34" charset="0"/>
                </a:endParaRPr>
              </a:p>
            </p:txBody>
          </p:sp>
        </mc:Choice>
        <mc:Fallback xmlns="">
          <p:sp>
            <p:nvSpPr>
              <p:cNvPr id="17" name="Hộp Văn bản 16">
                <a:extLst>
                  <a:ext uri="{FF2B5EF4-FFF2-40B4-BE49-F238E27FC236}">
                    <a16:creationId xmlns:a16="http://schemas.microsoft.com/office/drawing/2014/main" id="{17C6B7B1-4D96-B352-23B3-65F9D4952906}"/>
                  </a:ext>
                </a:extLst>
              </p:cNvPr>
              <p:cNvSpPr txBox="1">
                <a:spLocks noRot="1" noChangeAspect="1" noMove="1" noResize="1" noEditPoints="1" noAdjustHandles="1" noChangeArrowheads="1" noChangeShapeType="1" noTextEdit="1"/>
              </p:cNvSpPr>
              <p:nvPr/>
            </p:nvSpPr>
            <p:spPr>
              <a:xfrm>
                <a:off x="4961379" y="5110620"/>
                <a:ext cx="8534400" cy="2213106"/>
              </a:xfrm>
              <a:prstGeom prst="rect">
                <a:avLst/>
              </a:prstGeom>
              <a:blipFill>
                <a:blip r:embed="rId23"/>
                <a:stretch>
                  <a:fillRect l="-2571" b="-11019"/>
                </a:stretch>
              </a:blipFill>
            </p:spPr>
            <p:txBody>
              <a:bodyPr/>
              <a:lstStyle/>
              <a:p>
                <a:r>
                  <a:rPr lang="en-US">
                    <a:noFill/>
                  </a:rPr>
                  <a:t> </a:t>
                </a:r>
              </a:p>
            </p:txBody>
          </p:sp>
        </mc:Fallback>
      </mc:AlternateContent>
    </p:spTree>
    <p:extLst>
      <p:ext uri="{BB962C8B-B14F-4D97-AF65-F5344CB8AC3E}">
        <p14:creationId xmlns:p14="http://schemas.microsoft.com/office/powerpoint/2010/main" val="408007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barn(inVertical)">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fade">
                                      <p:cBhvr>
                                        <p:cTn id="24" dur="500"/>
                                        <p:tgtEl>
                                          <p:spTgt spid="1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animEffect transition="in" filter="fade">
                                      <p:cBhvr>
                                        <p:cTn id="2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238</TotalTime>
  <Words>927</Words>
  <Application>Microsoft Office PowerPoint</Application>
  <PresentationFormat>Custom</PresentationFormat>
  <Paragraphs>86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KG Primary Penmanship</vt:lpstr>
      <vt:lpstr>Wingdings 3</vt:lpstr>
      <vt:lpstr>Arial</vt:lpstr>
      <vt:lpstr>Century Gothic</vt:lpstr>
      <vt:lpstr>Cambria Math</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Scrapbook Quiz Game Presentation</dc:title>
  <dc:creator>Lê Thảo</dc:creator>
  <cp:lastModifiedBy>Trần Bích Hà</cp:lastModifiedBy>
  <cp:revision>10</cp:revision>
  <dcterms:created xsi:type="dcterms:W3CDTF">2006-08-16T00:00:00Z</dcterms:created>
  <dcterms:modified xsi:type="dcterms:W3CDTF">2022-10-19T07:54:29Z</dcterms:modified>
  <dc:identifier>DAFNsmitgDY</dc:identifier>
</cp:coreProperties>
</file>